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slideLayouts/slideLayout232.xml" ContentType="application/vnd.openxmlformats-officedocument.presentationml.slideLayout+xml"/>
  <Override PartName="/ppt/slideLayouts/slideLayout233.xml" ContentType="application/vnd.openxmlformats-officedocument.presentationml.slideLayout+xml"/>
  <Override PartName="/ppt/slideLayouts/slideLayout234.xml" ContentType="application/vnd.openxmlformats-officedocument.presentationml.slideLayout+xml"/>
  <Override PartName="/ppt/slideLayouts/slideLayout235.xml" ContentType="application/vnd.openxmlformats-officedocument.presentationml.slideLayout+xml"/>
  <Override PartName="/ppt/slideLayouts/slideLayout236.xml" ContentType="application/vnd.openxmlformats-officedocument.presentationml.slideLayout+xml"/>
  <Override PartName="/ppt/slideLayouts/slideLayout237.xml" ContentType="application/vnd.openxmlformats-officedocument.presentationml.slideLayout+xml"/>
  <Override PartName="/ppt/slideLayouts/slideLayout238.xml" ContentType="application/vnd.openxmlformats-officedocument.presentationml.slideLayout+xml"/>
  <Override PartName="/ppt/slideLayouts/slideLayout239.xml" ContentType="application/vnd.openxmlformats-officedocument.presentationml.slideLayout+xml"/>
  <Override PartName="/ppt/slideLayouts/slideLayout240.xml" ContentType="application/vnd.openxmlformats-officedocument.presentationml.slideLayout+xml"/>
  <Override PartName="/ppt/slideLayouts/slideLayout241.xml" ContentType="application/vnd.openxmlformats-officedocument.presentationml.slideLayout+xml"/>
  <Override PartName="/ppt/slideLayouts/slideLayout242.xml" ContentType="application/vnd.openxmlformats-officedocument.presentationml.slideLayout+xml"/>
  <Override PartName="/ppt/slideLayouts/slideLayout243.xml" ContentType="application/vnd.openxmlformats-officedocument.presentationml.slideLayout+xml"/>
  <Override PartName="/ppt/slideLayouts/slideLayout244.xml" ContentType="application/vnd.openxmlformats-officedocument.presentationml.slideLayout+xml"/>
  <Override PartName="/ppt/slideLayouts/slideLayout245.xml" ContentType="application/vnd.openxmlformats-officedocument.presentationml.slideLayout+xml"/>
  <Override PartName="/ppt/slideLayouts/slideLayout246.xml" ContentType="application/vnd.openxmlformats-officedocument.presentationml.slideLayout+xml"/>
  <Override PartName="/ppt/slideLayouts/slideLayout247.xml" ContentType="application/vnd.openxmlformats-officedocument.presentationml.slideLayout+xml"/>
  <Override PartName="/ppt/slideLayouts/slideLayout248.xml" ContentType="application/vnd.openxmlformats-officedocument.presentationml.slideLayout+xml"/>
  <Override PartName="/ppt/slideLayouts/slideLayout249.xml" ContentType="application/vnd.openxmlformats-officedocument.presentationml.slideLayout+xml"/>
  <Override PartName="/ppt/slideLayouts/slideLayout250.xml" ContentType="application/vnd.openxmlformats-officedocument.presentationml.slideLayout+xml"/>
  <Override PartName="/ppt/slideLayouts/slideLayout251.xml" ContentType="application/vnd.openxmlformats-officedocument.presentationml.slideLayout+xml"/>
  <Override PartName="/ppt/slideLayouts/slideLayout252.xml" ContentType="application/vnd.openxmlformats-officedocument.presentationml.slideLayout+xml"/>
  <Override PartName="/ppt/slideLayouts/slideLayout253.xml" ContentType="application/vnd.openxmlformats-officedocument.presentationml.slideLayout+xml"/>
  <Override PartName="/ppt/slideLayouts/slideLayout254.xml" ContentType="application/vnd.openxmlformats-officedocument.presentationml.slideLayout+xml"/>
  <Override PartName="/ppt/slideLayouts/slideLayout255.xml" ContentType="application/vnd.openxmlformats-officedocument.presentationml.slideLayout+xml"/>
  <Override PartName="/ppt/slideLayouts/slideLayout256.xml" ContentType="application/vnd.openxmlformats-officedocument.presentationml.slideLayout+xml"/>
  <Override PartName="/ppt/slideLayouts/slideLayout257.xml" ContentType="application/vnd.openxmlformats-officedocument.presentationml.slideLayout+xml"/>
  <Override PartName="/ppt/slideLayouts/slideLayout258.xml" ContentType="application/vnd.openxmlformats-officedocument.presentationml.slideLayout+xml"/>
  <Override PartName="/ppt/slideLayouts/slideLayout259.xml" ContentType="application/vnd.openxmlformats-officedocument.presentationml.slideLayout+xml"/>
  <Override PartName="/ppt/slideLayouts/slideLayout260.xml" ContentType="application/vnd.openxmlformats-officedocument.presentationml.slideLayout+xml"/>
  <Override PartName="/ppt/slideLayouts/slideLayout261.xml" ContentType="application/vnd.openxmlformats-officedocument.presentationml.slideLayout+xml"/>
  <Override PartName="/ppt/slideLayouts/slideLayout262.xml" ContentType="application/vnd.openxmlformats-officedocument.presentationml.slideLayout+xml"/>
  <Override PartName="/ppt/slideLayouts/slideLayout263.xml" ContentType="application/vnd.openxmlformats-officedocument.presentationml.slideLayout+xml"/>
  <Override PartName="/ppt/slideLayouts/slideLayout264.xml" ContentType="application/vnd.openxmlformats-officedocument.presentationml.slideLayout+xml"/>
  <Override PartName="/ppt/slideLayouts/slideLayout265.xml" ContentType="application/vnd.openxmlformats-officedocument.presentationml.slideLayout+xml"/>
  <Override PartName="/ppt/slideLayouts/slideLayout266.xml" ContentType="application/vnd.openxmlformats-officedocument.presentationml.slideLayout+xml"/>
  <Override PartName="/ppt/slideLayouts/slideLayout267.xml" ContentType="application/vnd.openxmlformats-officedocument.presentationml.slideLayout+xml"/>
  <Override PartName="/ppt/slideLayouts/slideLayout268.xml" ContentType="application/vnd.openxmlformats-officedocument.presentationml.slideLayout+xml"/>
  <Override PartName="/ppt/slideLayouts/slideLayout269.xml" ContentType="application/vnd.openxmlformats-officedocument.presentationml.slideLayout+xml"/>
  <Override PartName="/ppt/slideLayouts/slideLayout270.xml" ContentType="application/vnd.openxmlformats-officedocument.presentationml.slideLayout+xml"/>
  <Override PartName="/ppt/slideLayouts/slideLayout271.xml" ContentType="application/vnd.openxmlformats-officedocument.presentationml.slideLayout+xml"/>
  <Override PartName="/ppt/slideLayouts/slideLayout272.xml" ContentType="application/vnd.openxmlformats-officedocument.presentationml.slideLayout+xml"/>
  <Override PartName="/ppt/slideLayouts/slideLayout273.xml" ContentType="application/vnd.openxmlformats-officedocument.presentationml.slideLayout+xml"/>
  <Override PartName="/ppt/slideLayouts/slideLayout274.xml" ContentType="application/vnd.openxmlformats-officedocument.presentationml.slideLayout+xml"/>
  <Override PartName="/ppt/slideLayouts/slideLayout275.xml" ContentType="application/vnd.openxmlformats-officedocument.presentationml.slideLayout+xml"/>
  <Override PartName="/ppt/slideLayouts/slideLayout276.xml" ContentType="application/vnd.openxmlformats-officedocument.presentationml.slideLayout+xml"/>
  <Override PartName="/ppt/slideLayouts/slideLayout277.xml" ContentType="application/vnd.openxmlformats-officedocument.presentationml.slideLayout+xml"/>
  <Override PartName="/ppt/slideLayouts/slideLayout278.xml" ContentType="application/vnd.openxmlformats-officedocument.presentationml.slideLayout+xml"/>
  <Override PartName="/ppt/slideLayouts/slideLayout279.xml" ContentType="application/vnd.openxmlformats-officedocument.presentationml.slideLayout+xml"/>
  <Override PartName="/ppt/slideLayouts/slideLayout280.xml" ContentType="application/vnd.openxmlformats-officedocument.presentationml.slideLayout+xml"/>
  <Override PartName="/ppt/slideLayouts/slideLayout281.xml" ContentType="application/vnd.openxmlformats-officedocument.presentationml.slideLayout+xml"/>
  <Override PartName="/ppt/slideLayouts/slideLayout282.xml" ContentType="application/vnd.openxmlformats-officedocument.presentationml.slideLayout+xml"/>
  <Override PartName="/ppt/slideLayouts/slideLayout283.xml" ContentType="application/vnd.openxmlformats-officedocument.presentationml.slideLayout+xml"/>
  <Override PartName="/ppt/slideLayouts/slideLayout284.xml" ContentType="application/vnd.openxmlformats-officedocument.presentationml.slideLayout+xml"/>
  <Override PartName="/ppt/slideLayouts/slideLayout285.xml" ContentType="application/vnd.openxmlformats-officedocument.presentationml.slideLayout+xml"/>
  <Override PartName="/ppt/slideLayouts/slideLayout286.xml" ContentType="application/vnd.openxmlformats-officedocument.presentationml.slideLayout+xml"/>
  <Override PartName="/ppt/slideLayouts/slideLayout287.xml" ContentType="application/vnd.openxmlformats-officedocument.presentationml.slideLayout+xml"/>
  <Override PartName="/ppt/slideLayouts/slideLayout288.xml" ContentType="application/vnd.openxmlformats-officedocument.presentationml.slideLayout+xml"/>
  <Override PartName="/ppt/slideLayouts/slideLayout289.xml" ContentType="application/vnd.openxmlformats-officedocument.presentationml.slideLayout+xml"/>
  <Override PartName="/ppt/slideLayouts/slideLayout290.xml" ContentType="application/vnd.openxmlformats-officedocument.presentationml.slideLayout+xml"/>
  <Override PartName="/ppt/slideLayouts/slideLayout291.xml" ContentType="application/vnd.openxmlformats-officedocument.presentationml.slideLayout+xml"/>
  <Override PartName="/ppt/slideLayouts/slideLayout292.xml" ContentType="application/vnd.openxmlformats-officedocument.presentationml.slideLayout+xml"/>
  <Override PartName="/ppt/slideLayouts/slideLayout293.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ppt/charts/chart15.xml" ContentType="application/vnd.openxmlformats-officedocument.drawingml.chart+xml"/>
  <Override PartName="/ppt/charts/style15.xml" ContentType="application/vnd.ms-office.chartstyle+xml"/>
  <Override PartName="/ppt/charts/colors15.xml" ContentType="application/vnd.ms-office.chartcolorstyle+xml"/>
  <Override PartName="/ppt/charts/chart16.xml" ContentType="application/vnd.openxmlformats-officedocument.drawingml.chart+xml"/>
  <Override PartName="/ppt/charts/style16.xml" ContentType="application/vnd.ms-office.chartstyle+xml"/>
  <Override PartName="/ppt/charts/colors16.xml" ContentType="application/vnd.ms-office.chartcolorstyle+xml"/>
  <Override PartName="/ppt/charts/chart17.xml" ContentType="application/vnd.openxmlformats-officedocument.drawingml.chart+xml"/>
  <Override PartName="/ppt/charts/style17.xml" ContentType="application/vnd.ms-office.chartstyle+xml"/>
  <Override PartName="/ppt/charts/colors17.xml" ContentType="application/vnd.ms-office.chartcolorstyle+xml"/>
  <Override PartName="/ppt/charts/chart18.xml" ContentType="application/vnd.openxmlformats-officedocument.drawingml.chart+xml"/>
  <Override PartName="/ppt/charts/style18.xml" ContentType="application/vnd.ms-office.chartstyle+xml"/>
  <Override PartName="/ppt/charts/colors18.xml" ContentType="application/vnd.ms-office.chartcolorstyle+xml"/>
  <Override PartName="/ppt/charts/chart19.xml" ContentType="application/vnd.openxmlformats-officedocument.drawingml.chart+xml"/>
  <Override PartName="/ppt/charts/style19.xml" ContentType="application/vnd.ms-office.chartstyle+xml"/>
  <Override PartName="/ppt/charts/colors19.xml" ContentType="application/vnd.ms-office.chartcolorstyle+xml"/>
  <Override PartName="/ppt/charts/chart20.xml" ContentType="application/vnd.openxmlformats-officedocument.drawingml.chart+xml"/>
  <Override PartName="/ppt/charts/style20.xml" ContentType="application/vnd.ms-office.chartstyle+xml"/>
  <Override PartName="/ppt/charts/colors20.xml" ContentType="application/vnd.ms-office.chartcolorstyle+xml"/>
  <Override PartName="/ppt/charts/chart21.xml" ContentType="application/vnd.openxmlformats-officedocument.drawingml.chart+xml"/>
  <Override PartName="/ppt/charts/style21.xml" ContentType="application/vnd.ms-office.chartstyle+xml"/>
  <Override PartName="/ppt/charts/colors21.xml" ContentType="application/vnd.ms-office.chartcolorstyle+xml"/>
  <Override PartName="/ppt/charts/chart22.xml" ContentType="application/vnd.openxmlformats-officedocument.drawingml.chart+xml"/>
  <Override PartName="/ppt/charts/style22.xml" ContentType="application/vnd.ms-office.chartstyle+xml"/>
  <Override PartName="/ppt/charts/colors22.xml" ContentType="application/vnd.ms-office.chartcolorstyle+xml"/>
  <Override PartName="/ppt/charts/chart23.xml" ContentType="application/vnd.openxmlformats-officedocument.drawingml.chart+xml"/>
  <Override PartName="/ppt/charts/style23.xml" ContentType="application/vnd.ms-office.chartstyle+xml"/>
  <Override PartName="/ppt/charts/colors23.xml" ContentType="application/vnd.ms-office.chartcolorstyle+xml"/>
  <Override PartName="/ppt/charts/chart24.xml" ContentType="application/vnd.openxmlformats-officedocument.drawingml.chart+xml"/>
  <Override PartName="/ppt/charts/style24.xml" ContentType="application/vnd.ms-office.chartstyle+xml"/>
  <Override PartName="/ppt/charts/colors24.xml" ContentType="application/vnd.ms-office.chartcolorstyle+xml"/>
  <Override PartName="/ppt/charts/chart25.xml" ContentType="application/vnd.openxmlformats-officedocument.drawingml.chart+xml"/>
  <Override PartName="/ppt/charts/style25.xml" ContentType="application/vnd.ms-office.chartstyle+xml"/>
  <Override PartName="/ppt/charts/colors25.xml" ContentType="application/vnd.ms-office.chartcolorstyle+xml"/>
  <Override PartName="/ppt/charts/chart26.xml" ContentType="application/vnd.openxmlformats-officedocument.drawingml.chart+xml"/>
  <Override PartName="/ppt/charts/style26.xml" ContentType="application/vnd.ms-office.chartstyle+xml"/>
  <Override PartName="/ppt/charts/colors26.xml" ContentType="application/vnd.ms-office.chartcolorstyle+xml"/>
  <Override PartName="/ppt/charts/chart27.xml" ContentType="application/vnd.openxmlformats-officedocument.drawingml.chart+xml"/>
  <Override PartName="/ppt/charts/style27.xml" ContentType="application/vnd.ms-office.chartstyle+xml"/>
  <Override PartName="/ppt/charts/colors27.xml" ContentType="application/vnd.ms-office.chartcolorstyle+xml"/>
  <Override PartName="/ppt/charts/chart28.xml" ContentType="application/vnd.openxmlformats-officedocument.drawingml.chart+xml"/>
  <Override PartName="/ppt/charts/style28.xml" ContentType="application/vnd.ms-office.chartstyle+xml"/>
  <Override PartName="/ppt/charts/colors28.xml" ContentType="application/vnd.ms-office.chartcolorstyle+xml"/>
  <Override PartName="/ppt/charts/chart29.xml" ContentType="application/vnd.openxmlformats-officedocument.drawingml.chart+xml"/>
  <Override PartName="/ppt/charts/style29.xml" ContentType="application/vnd.ms-office.chartstyle+xml"/>
  <Override PartName="/ppt/charts/colors29.xml" ContentType="application/vnd.ms-office.chartcolorstyle+xml"/>
  <Override PartName="/ppt/charts/chart30.xml" ContentType="application/vnd.openxmlformats-officedocument.drawingml.chart+xml"/>
  <Override PartName="/ppt/charts/style30.xml" ContentType="application/vnd.ms-office.chartstyle+xml"/>
  <Override PartName="/ppt/charts/colors30.xml" ContentType="application/vnd.ms-office.chartcolorstyl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1" r:id="rId1"/>
    <p:sldMasterId id="2147483969" r:id="rId2"/>
  </p:sldMasterIdLst>
  <p:sldIdLst>
    <p:sldId id="259" r:id="rId3"/>
    <p:sldId id="260" r:id="rId4"/>
    <p:sldId id="265" r:id="rId5"/>
    <p:sldId id="268" r:id="rId6"/>
    <p:sldId id="269" r:id="rId7"/>
    <p:sldId id="270" r:id="rId8"/>
    <p:sldId id="267" r:id="rId9"/>
    <p:sldId id="293" r:id="rId10"/>
    <p:sldId id="294" r:id="rId11"/>
    <p:sldId id="295" r:id="rId12"/>
    <p:sldId id="296" r:id="rId13"/>
    <p:sldId id="275" r:id="rId14"/>
    <p:sldId id="277" r:id="rId15"/>
    <p:sldId id="281" r:id="rId16"/>
    <p:sldId id="279" r:id="rId17"/>
    <p:sldId id="280" r:id="rId18"/>
    <p:sldId id="282" r:id="rId19"/>
    <p:sldId id="283" r:id="rId20"/>
    <p:sldId id="284" r:id="rId21"/>
    <p:sldId id="285" r:id="rId22"/>
    <p:sldId id="286" r:id="rId23"/>
    <p:sldId id="287" r:id="rId24"/>
    <p:sldId id="288" r:id="rId25"/>
    <p:sldId id="289" r:id="rId26"/>
    <p:sldId id="290" r:id="rId27"/>
    <p:sldId id="291" r:id="rId28"/>
    <p:sldId id="301" r:id="rId29"/>
    <p:sldId id="302" r:id="rId30"/>
    <p:sldId id="300" r:id="rId31"/>
    <p:sldId id="297" r:id="rId32"/>
    <p:sldId id="292" r:id="rId33"/>
  </p:sldIdLst>
  <p:sldSz cx="12192000" cy="6858000"/>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C6E"/>
    <a:srgbClr val="6DCEC7"/>
    <a:srgbClr val="96C83C"/>
    <a:srgbClr val="D2B400"/>
    <a:srgbClr val="3CBEB4"/>
    <a:srgbClr val="0A6855"/>
    <a:srgbClr val="C6B75C"/>
    <a:srgbClr val="B9A528"/>
    <a:srgbClr val="FF9900"/>
    <a:srgbClr val="9966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66" d="100"/>
          <a:sy n="66" d="100"/>
        </p:scale>
        <p:origin x="90" y="18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microsoft.com/office/2015/10/relationships/revisionInfo" Target="revisionInfo.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file:///D:\Bahan%20Kuliah\Tingkat%204\Skripsi\cnn_res.xlsx" TargetMode="External"/><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oleObject" Target="file:///D:\Bahan%20Kuliah\Tingkat%204\Skripsi\Copy%20of%20graph.xlsx" TargetMode="External"/><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oleObject" Target="file:///D:\Bahan%20Kuliah\Tingkat%204\Skripsi\graph.xlsx" TargetMode="External"/><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oleObject" Target="file:///D:\Bahan%20Kuliah\Tingkat%204\Skripsi\graph.xlsx" TargetMode="External"/><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oleObject" Target="file:///D:\Bahan%20Kuliah\Tingkat%204\Skripsi\graph.xlsx" TargetMode="External"/><Relationship Id="rId2" Type="http://schemas.microsoft.com/office/2011/relationships/chartColorStyle" Target="colors13.xml"/><Relationship Id="rId1" Type="http://schemas.microsoft.com/office/2011/relationships/chartStyle" Target="style13.xml"/></Relationships>
</file>

<file path=ppt/charts/_rels/chart14.xml.rels><?xml version="1.0" encoding="UTF-8" standalone="yes"?>
<Relationships xmlns="http://schemas.openxmlformats.org/package/2006/relationships"><Relationship Id="rId3" Type="http://schemas.openxmlformats.org/officeDocument/2006/relationships/oleObject" Target="file:///D:\Bahan%20Kuliah\Tingkat%204\Skripsi\graph.xlsx" TargetMode="External"/><Relationship Id="rId2" Type="http://schemas.microsoft.com/office/2011/relationships/chartColorStyle" Target="colors14.xml"/><Relationship Id="rId1" Type="http://schemas.microsoft.com/office/2011/relationships/chartStyle" Target="style14.xml"/></Relationships>
</file>

<file path=ppt/charts/_rels/chart15.xml.rels><?xml version="1.0" encoding="UTF-8" standalone="yes"?>
<Relationships xmlns="http://schemas.openxmlformats.org/package/2006/relationships"><Relationship Id="rId3" Type="http://schemas.openxmlformats.org/officeDocument/2006/relationships/oleObject" Target="file:///D:\Bahan%20Kuliah\Tingkat%204\Skripsi\graph.xlsx" TargetMode="External"/><Relationship Id="rId2" Type="http://schemas.microsoft.com/office/2011/relationships/chartColorStyle" Target="colors15.xml"/><Relationship Id="rId1" Type="http://schemas.microsoft.com/office/2011/relationships/chartStyle" Target="style15.xml"/></Relationships>
</file>

<file path=ppt/charts/_rels/chart16.xml.rels><?xml version="1.0" encoding="UTF-8" standalone="yes"?>
<Relationships xmlns="http://schemas.openxmlformats.org/package/2006/relationships"><Relationship Id="rId3" Type="http://schemas.openxmlformats.org/officeDocument/2006/relationships/oleObject" Target="file:///D:\Bahan%20Kuliah\Tingkat%204\Skripsi\graph.xlsx" TargetMode="External"/><Relationship Id="rId2" Type="http://schemas.microsoft.com/office/2011/relationships/chartColorStyle" Target="colors16.xml"/><Relationship Id="rId1" Type="http://schemas.microsoft.com/office/2011/relationships/chartStyle" Target="style16.xml"/></Relationships>
</file>

<file path=ppt/charts/_rels/chart17.xml.rels><?xml version="1.0" encoding="UTF-8" standalone="yes"?>
<Relationships xmlns="http://schemas.openxmlformats.org/package/2006/relationships"><Relationship Id="rId3" Type="http://schemas.openxmlformats.org/officeDocument/2006/relationships/oleObject" Target="file:///D:\Bahan%20Kuliah\Tingkat%204\Skripsi\graph.xlsx" TargetMode="External"/><Relationship Id="rId2" Type="http://schemas.microsoft.com/office/2011/relationships/chartColorStyle" Target="colors17.xml"/><Relationship Id="rId1" Type="http://schemas.microsoft.com/office/2011/relationships/chartStyle" Target="style17.xml"/></Relationships>
</file>

<file path=ppt/charts/_rels/chart18.xml.rels><?xml version="1.0" encoding="UTF-8" standalone="yes"?>
<Relationships xmlns="http://schemas.openxmlformats.org/package/2006/relationships"><Relationship Id="rId3" Type="http://schemas.openxmlformats.org/officeDocument/2006/relationships/oleObject" Target="file:///D:\Bahan%20Kuliah\Tingkat%204\Skripsi\graph.xlsx" TargetMode="External"/><Relationship Id="rId2" Type="http://schemas.microsoft.com/office/2011/relationships/chartColorStyle" Target="colors18.xml"/><Relationship Id="rId1" Type="http://schemas.microsoft.com/office/2011/relationships/chartStyle" Target="style18.xml"/></Relationships>
</file>

<file path=ppt/charts/_rels/chart19.xml.rels><?xml version="1.0" encoding="UTF-8" standalone="yes"?>
<Relationships xmlns="http://schemas.openxmlformats.org/package/2006/relationships"><Relationship Id="rId3" Type="http://schemas.openxmlformats.org/officeDocument/2006/relationships/oleObject" Target="file:///D:\Bahan%20Kuliah\Tingkat%204\Skripsi\Copy%20of%20graph.xlsx" TargetMode="External"/><Relationship Id="rId2" Type="http://schemas.microsoft.com/office/2011/relationships/chartColorStyle" Target="colors19.xml"/><Relationship Id="rId1" Type="http://schemas.microsoft.com/office/2011/relationships/chartStyle" Target="style19.xml"/></Relationships>
</file>

<file path=ppt/charts/_rels/chart2.xml.rels><?xml version="1.0" encoding="UTF-8" standalone="yes"?>
<Relationships xmlns="http://schemas.openxmlformats.org/package/2006/relationships"><Relationship Id="rId3" Type="http://schemas.openxmlformats.org/officeDocument/2006/relationships/oleObject" Target="file:///D:\Bahan%20Kuliah\Tingkat%204\Skripsi\graph.xlsx" TargetMode="External"/><Relationship Id="rId2" Type="http://schemas.microsoft.com/office/2011/relationships/chartColorStyle" Target="colors2.xml"/><Relationship Id="rId1" Type="http://schemas.microsoft.com/office/2011/relationships/chartStyle" Target="style2.xml"/></Relationships>
</file>

<file path=ppt/charts/_rels/chart20.xml.rels><?xml version="1.0" encoding="UTF-8" standalone="yes"?>
<Relationships xmlns="http://schemas.openxmlformats.org/package/2006/relationships"><Relationship Id="rId3" Type="http://schemas.openxmlformats.org/officeDocument/2006/relationships/oleObject" Target="file:///D:\Bahan%20Kuliah\Tingkat%204\Skripsi\Copy%20of%20graph.xlsx" TargetMode="External"/><Relationship Id="rId2" Type="http://schemas.microsoft.com/office/2011/relationships/chartColorStyle" Target="colors20.xml"/><Relationship Id="rId1" Type="http://schemas.microsoft.com/office/2011/relationships/chartStyle" Target="style20.xml"/></Relationships>
</file>

<file path=ppt/charts/_rels/chart21.xml.rels><?xml version="1.0" encoding="UTF-8" standalone="yes"?>
<Relationships xmlns="http://schemas.openxmlformats.org/package/2006/relationships"><Relationship Id="rId3" Type="http://schemas.openxmlformats.org/officeDocument/2006/relationships/oleObject" Target="file:///D:\Bahan%20Kuliah\Tingkat%204\Skripsi\Copy%20of%20graph.xlsx" TargetMode="External"/><Relationship Id="rId2" Type="http://schemas.microsoft.com/office/2011/relationships/chartColorStyle" Target="colors21.xml"/><Relationship Id="rId1" Type="http://schemas.microsoft.com/office/2011/relationships/chartStyle" Target="style21.xml"/></Relationships>
</file>

<file path=ppt/charts/_rels/chart22.xml.rels><?xml version="1.0" encoding="UTF-8" standalone="yes"?>
<Relationships xmlns="http://schemas.openxmlformats.org/package/2006/relationships"><Relationship Id="rId3" Type="http://schemas.openxmlformats.org/officeDocument/2006/relationships/oleObject" Target="file:///D:\Bahan%20Kuliah\Tingkat%204\Skripsi\Copy%20of%20graph.xlsx" TargetMode="External"/><Relationship Id="rId2" Type="http://schemas.microsoft.com/office/2011/relationships/chartColorStyle" Target="colors22.xml"/><Relationship Id="rId1" Type="http://schemas.microsoft.com/office/2011/relationships/chartStyle" Target="style22.xml"/></Relationships>
</file>

<file path=ppt/charts/_rels/chart23.xml.rels><?xml version="1.0" encoding="UTF-8" standalone="yes"?>
<Relationships xmlns="http://schemas.openxmlformats.org/package/2006/relationships"><Relationship Id="rId3" Type="http://schemas.openxmlformats.org/officeDocument/2006/relationships/oleObject" Target="file:///D:\Bahan%20Kuliah\Tingkat%204\Skripsi\graph.xlsx" TargetMode="External"/><Relationship Id="rId2" Type="http://schemas.microsoft.com/office/2011/relationships/chartColorStyle" Target="colors23.xml"/><Relationship Id="rId1" Type="http://schemas.microsoft.com/office/2011/relationships/chartStyle" Target="style23.xml"/></Relationships>
</file>

<file path=ppt/charts/_rels/chart24.xml.rels><?xml version="1.0" encoding="UTF-8" standalone="yes"?>
<Relationships xmlns="http://schemas.openxmlformats.org/package/2006/relationships"><Relationship Id="rId3" Type="http://schemas.openxmlformats.org/officeDocument/2006/relationships/oleObject" Target="file:///D:\Bahan%20Kuliah\Tingkat%204\Skripsi\graph.xlsx" TargetMode="External"/><Relationship Id="rId2" Type="http://schemas.microsoft.com/office/2011/relationships/chartColorStyle" Target="colors24.xml"/><Relationship Id="rId1" Type="http://schemas.microsoft.com/office/2011/relationships/chartStyle" Target="style24.xml"/></Relationships>
</file>

<file path=ppt/charts/_rels/chart25.xml.rels><?xml version="1.0" encoding="UTF-8" standalone="yes"?>
<Relationships xmlns="http://schemas.openxmlformats.org/package/2006/relationships"><Relationship Id="rId3" Type="http://schemas.openxmlformats.org/officeDocument/2006/relationships/oleObject" Target="file:///D:\Bahan%20Kuliah\Tingkat%204\Skripsi\graph.xlsx" TargetMode="External"/><Relationship Id="rId2" Type="http://schemas.microsoft.com/office/2011/relationships/chartColorStyle" Target="colors25.xml"/><Relationship Id="rId1" Type="http://schemas.microsoft.com/office/2011/relationships/chartStyle" Target="style25.xml"/></Relationships>
</file>

<file path=ppt/charts/_rels/chart26.xml.rels><?xml version="1.0" encoding="UTF-8" standalone="yes"?>
<Relationships xmlns="http://schemas.openxmlformats.org/package/2006/relationships"><Relationship Id="rId3" Type="http://schemas.openxmlformats.org/officeDocument/2006/relationships/oleObject" Target="file:///D:\Bahan%20Kuliah\Tingkat%204\Skripsi\graph.xlsx" TargetMode="External"/><Relationship Id="rId2" Type="http://schemas.microsoft.com/office/2011/relationships/chartColorStyle" Target="colors26.xml"/><Relationship Id="rId1" Type="http://schemas.microsoft.com/office/2011/relationships/chartStyle" Target="style26.xml"/></Relationships>
</file>

<file path=ppt/charts/_rels/chart27.xml.rels><?xml version="1.0" encoding="UTF-8" standalone="yes"?>
<Relationships xmlns="http://schemas.openxmlformats.org/package/2006/relationships"><Relationship Id="rId3" Type="http://schemas.openxmlformats.org/officeDocument/2006/relationships/oleObject" Target="file:///D:\Bahan%20Kuliah\Tingkat%204\Skripsi\graph.xlsx" TargetMode="External"/><Relationship Id="rId2" Type="http://schemas.microsoft.com/office/2011/relationships/chartColorStyle" Target="colors27.xml"/><Relationship Id="rId1" Type="http://schemas.microsoft.com/office/2011/relationships/chartStyle" Target="style27.xml"/></Relationships>
</file>

<file path=ppt/charts/_rels/chart28.xml.rels><?xml version="1.0" encoding="UTF-8" standalone="yes"?>
<Relationships xmlns="http://schemas.openxmlformats.org/package/2006/relationships"><Relationship Id="rId3" Type="http://schemas.openxmlformats.org/officeDocument/2006/relationships/oleObject" Target="file:///D:\Bahan%20Kuliah\Tingkat%204\Skripsi\graph.xlsx" TargetMode="External"/><Relationship Id="rId2" Type="http://schemas.microsoft.com/office/2011/relationships/chartColorStyle" Target="colors28.xml"/><Relationship Id="rId1" Type="http://schemas.microsoft.com/office/2011/relationships/chartStyle" Target="style28.xml"/></Relationships>
</file>

<file path=ppt/charts/_rels/chart29.xml.rels><?xml version="1.0" encoding="UTF-8" standalone="yes"?>
<Relationships xmlns="http://schemas.openxmlformats.org/package/2006/relationships"><Relationship Id="rId3" Type="http://schemas.openxmlformats.org/officeDocument/2006/relationships/oleObject" Target="file:///D:\Bahan%20Kuliah\Tingkat%204\Skripsi\graph.xlsx" TargetMode="External"/><Relationship Id="rId2" Type="http://schemas.microsoft.com/office/2011/relationships/chartColorStyle" Target="colors29.xml"/><Relationship Id="rId1" Type="http://schemas.microsoft.com/office/2011/relationships/chartStyle" Target="style29.xml"/></Relationships>
</file>

<file path=ppt/charts/_rels/chart3.xml.rels><?xml version="1.0" encoding="UTF-8" standalone="yes"?>
<Relationships xmlns="http://schemas.openxmlformats.org/package/2006/relationships"><Relationship Id="rId3" Type="http://schemas.openxmlformats.org/officeDocument/2006/relationships/oleObject" Target="file:///D:\Bahan%20Kuliah\Tingkat%204\Skripsi\graph.xlsx" TargetMode="External"/><Relationship Id="rId2" Type="http://schemas.microsoft.com/office/2011/relationships/chartColorStyle" Target="colors3.xml"/><Relationship Id="rId1" Type="http://schemas.microsoft.com/office/2011/relationships/chartStyle" Target="style3.xml"/></Relationships>
</file>

<file path=ppt/charts/_rels/chart30.xml.rels><?xml version="1.0" encoding="UTF-8" standalone="yes"?>
<Relationships xmlns="http://schemas.openxmlformats.org/package/2006/relationships"><Relationship Id="rId3" Type="http://schemas.openxmlformats.org/officeDocument/2006/relationships/oleObject" Target="file:///D:\Bahan%20Kuliah\Tingkat%204\Skripsi\graph.xlsx" TargetMode="External"/><Relationship Id="rId2" Type="http://schemas.microsoft.com/office/2011/relationships/chartColorStyle" Target="colors30.xml"/><Relationship Id="rId1" Type="http://schemas.microsoft.com/office/2011/relationships/chartStyle" Target="style30.xml"/></Relationships>
</file>

<file path=ppt/charts/_rels/chart4.xml.rels><?xml version="1.0" encoding="UTF-8" standalone="yes"?>
<Relationships xmlns="http://schemas.openxmlformats.org/package/2006/relationships"><Relationship Id="rId3" Type="http://schemas.openxmlformats.org/officeDocument/2006/relationships/oleObject" Target="file:///D:\Bahan%20Kuliah\Tingkat%204\Skripsi\cnn_res.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D:\Bahan%20Kuliah\Tingkat%204\Skripsi\graph.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file:///D:\Bahan%20Kuliah\Tingkat%204\Skripsi\graph.xlsx"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file:///D:\Bahan%20Kuliah\Tingkat%204\Skripsi\Copy%20of%20graph.xlsx" TargetMode="External"/><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oleObject" Target="file:///D:\Bahan%20Kuliah\Tingkat%204\Skripsi\Copy%20of%20graph.xlsx" TargetMode="External"/><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oleObject" Target="file:///D:\Bahan%20Kuliah\Tingkat%204\Skripsi\Copy%20of%20graph.xlsx" TargetMode="External"/><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id-ID" dirty="0"/>
              <a:t>Perkembangan Nilai </a:t>
            </a:r>
            <a:r>
              <a:rPr lang="id-ID" i="1" dirty="0"/>
              <a:t>Loss</a:t>
            </a:r>
            <a:r>
              <a:rPr lang="id-ID" i="0" dirty="0"/>
              <a:t> pada Data</a:t>
            </a:r>
            <a:r>
              <a:rPr lang="id-ID" i="0" baseline="0" dirty="0"/>
              <a:t> Tanpa </a:t>
            </a:r>
            <a:r>
              <a:rPr lang="id-ID" i="1" baseline="0" dirty="0"/>
              <a:t>Preprocessing</a:t>
            </a:r>
            <a:r>
              <a:rPr lang="id-ID" i="0" baseline="0" dirty="0"/>
              <a:t> dengan CNN</a:t>
            </a:r>
            <a:endParaRPr lang="id-ID" dirty="0"/>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id-ID"/>
        </a:p>
      </c:txPr>
    </c:title>
    <c:autoTitleDeleted val="0"/>
    <c:plotArea>
      <c:layout/>
      <c:barChart>
        <c:barDir val="col"/>
        <c:grouping val="clustered"/>
        <c:varyColors val="0"/>
        <c:ser>
          <c:idx val="0"/>
          <c:order val="0"/>
          <c:spPr>
            <a:solidFill>
              <a:schemeClr val="accent1"/>
            </a:solidFill>
            <a:ln>
              <a:noFill/>
            </a:ln>
            <a:effectLst/>
          </c:spPr>
          <c:invertIfNegative val="0"/>
          <c:cat>
            <c:strRef>
              <c:f>Sheet1!$G$2:$J$2</c:f>
              <c:strCache>
                <c:ptCount val="4"/>
                <c:pt idx="0">
                  <c:v>1.000 dataset</c:v>
                </c:pt>
                <c:pt idx="1">
                  <c:v>5.000 dataset</c:v>
                </c:pt>
                <c:pt idx="2">
                  <c:v>10.000 dataset</c:v>
                </c:pt>
                <c:pt idx="3">
                  <c:v>15.000 dataset</c:v>
                </c:pt>
              </c:strCache>
            </c:strRef>
          </c:cat>
          <c:val>
            <c:numRef>
              <c:f>Sheet1!$G$3:$J$3</c:f>
              <c:numCache>
                <c:formatCode>General</c:formatCode>
                <c:ptCount val="4"/>
                <c:pt idx="0">
                  <c:v>2.8260822000000001</c:v>
                </c:pt>
                <c:pt idx="1">
                  <c:v>0.56271833000000004</c:v>
                </c:pt>
                <c:pt idx="2">
                  <c:v>0.57906985</c:v>
                </c:pt>
                <c:pt idx="3">
                  <c:v>0.57161105000000001</c:v>
                </c:pt>
              </c:numCache>
            </c:numRef>
          </c:val>
          <c:extLst>
            <c:ext xmlns:c16="http://schemas.microsoft.com/office/drawing/2014/chart" uri="{C3380CC4-5D6E-409C-BE32-E72D297353CC}">
              <c16:uniqueId val="{00000000-54C5-4AD9-A1CD-84EFC18814F5}"/>
            </c:ext>
          </c:extLst>
        </c:ser>
        <c:dLbls>
          <c:showLegendKey val="0"/>
          <c:showVal val="0"/>
          <c:showCatName val="0"/>
          <c:showSerName val="0"/>
          <c:showPercent val="0"/>
          <c:showBubbleSize val="0"/>
        </c:dLbls>
        <c:gapWidth val="150"/>
        <c:axId val="571641032"/>
        <c:axId val="571641392"/>
      </c:barChart>
      <c:catAx>
        <c:axId val="57164103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d-ID"/>
          </a:p>
        </c:txPr>
        <c:crossAx val="571641392"/>
        <c:crosses val="autoZero"/>
        <c:auto val="1"/>
        <c:lblAlgn val="ctr"/>
        <c:lblOffset val="100"/>
        <c:noMultiLvlLbl val="0"/>
      </c:catAx>
      <c:valAx>
        <c:axId val="57164139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d-ID"/>
          </a:p>
        </c:txPr>
        <c:crossAx val="57164103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id-ID"/>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id-ID" sz="1400" b="0" i="0" baseline="0" dirty="0">
                <a:effectLst/>
              </a:rPr>
              <a:t>Perbandingan CNN dengan Metode Ekstraksi Level Kata-SVM untuk 15.000 </a:t>
            </a:r>
            <a:r>
              <a:rPr lang="id-ID" sz="1400" b="0" i="1" baseline="0" dirty="0">
                <a:effectLst/>
              </a:rPr>
              <a:t>Dataset </a:t>
            </a:r>
            <a:r>
              <a:rPr lang="id-ID" sz="1400" b="0" i="0" baseline="0" dirty="0">
                <a:effectLst/>
              </a:rPr>
              <a:t>Tanpa </a:t>
            </a:r>
            <a:r>
              <a:rPr lang="id-ID" sz="1400" b="0" i="1" baseline="0" dirty="0">
                <a:effectLst/>
              </a:rPr>
              <a:t>Preprocessing</a:t>
            </a:r>
            <a:endParaRPr lang="id-ID" sz="1100" dirty="0">
              <a:effectLst/>
            </a:endParaRPr>
          </a:p>
        </c:rich>
      </c:tx>
      <c:layout>
        <c:manualLayout>
          <c:xMode val="edge"/>
          <c:yMode val="edge"/>
          <c:x val="0.14376437482509974"/>
          <c:y val="6.2506327974710604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id-ID"/>
        </a:p>
      </c:txPr>
    </c:title>
    <c:autoTitleDeleted val="0"/>
    <c:plotArea>
      <c:layout/>
      <c:barChart>
        <c:barDir val="col"/>
        <c:grouping val="clustered"/>
        <c:varyColors val="0"/>
        <c:ser>
          <c:idx val="0"/>
          <c:order val="0"/>
          <c:tx>
            <c:strRef>
              <c:f>Sheet2!$A$38</c:f>
              <c:strCache>
                <c:ptCount val="1"/>
                <c:pt idx="0">
                  <c:v>CNN</c:v>
                </c:pt>
              </c:strCache>
            </c:strRef>
          </c:tx>
          <c:spPr>
            <a:solidFill>
              <a:schemeClr val="accent1"/>
            </a:solidFill>
            <a:ln>
              <a:noFill/>
            </a:ln>
            <a:effectLst/>
          </c:spPr>
          <c:invertIfNegative val="0"/>
          <c:cat>
            <c:strRef>
              <c:f>Sheet2!$B$37:$E$37</c:f>
              <c:strCache>
                <c:ptCount val="4"/>
                <c:pt idx="0">
                  <c:v>Akurasi</c:v>
                </c:pt>
                <c:pt idx="1">
                  <c:v>Presisi</c:v>
                </c:pt>
                <c:pt idx="2">
                  <c:v>Recall</c:v>
                </c:pt>
                <c:pt idx="3">
                  <c:v>F1-Score</c:v>
                </c:pt>
              </c:strCache>
            </c:strRef>
          </c:cat>
          <c:val>
            <c:numRef>
              <c:f>Sheet2!$B$38:$E$38</c:f>
              <c:numCache>
                <c:formatCode>General</c:formatCode>
                <c:ptCount val="4"/>
                <c:pt idx="0">
                  <c:v>0.77329999999999999</c:v>
                </c:pt>
                <c:pt idx="1">
                  <c:v>0.77110199999999995</c:v>
                </c:pt>
                <c:pt idx="2">
                  <c:v>0.77333300000000005</c:v>
                </c:pt>
                <c:pt idx="3">
                  <c:v>0.77027699999999999</c:v>
                </c:pt>
              </c:numCache>
            </c:numRef>
          </c:val>
          <c:extLst>
            <c:ext xmlns:c16="http://schemas.microsoft.com/office/drawing/2014/chart" uri="{C3380CC4-5D6E-409C-BE32-E72D297353CC}">
              <c16:uniqueId val="{00000000-B6B6-4C59-A066-AA733FED6CA4}"/>
            </c:ext>
          </c:extLst>
        </c:ser>
        <c:ser>
          <c:idx val="1"/>
          <c:order val="1"/>
          <c:tx>
            <c:strRef>
              <c:f>Sheet2!$A$39</c:f>
              <c:strCache>
                <c:ptCount val="1"/>
                <c:pt idx="0">
                  <c:v>BoW</c:v>
                </c:pt>
              </c:strCache>
            </c:strRef>
          </c:tx>
          <c:spPr>
            <a:solidFill>
              <a:schemeClr val="accent2"/>
            </a:solidFill>
            <a:ln>
              <a:noFill/>
            </a:ln>
            <a:effectLst/>
          </c:spPr>
          <c:invertIfNegative val="0"/>
          <c:cat>
            <c:strRef>
              <c:f>Sheet2!$B$37:$E$37</c:f>
              <c:strCache>
                <c:ptCount val="4"/>
                <c:pt idx="0">
                  <c:v>Akurasi</c:v>
                </c:pt>
                <c:pt idx="1">
                  <c:v>Presisi</c:v>
                </c:pt>
                <c:pt idx="2">
                  <c:v>Recall</c:v>
                </c:pt>
                <c:pt idx="3">
                  <c:v>F1-Score</c:v>
                </c:pt>
              </c:strCache>
            </c:strRef>
          </c:cat>
          <c:val>
            <c:numRef>
              <c:f>Sheet2!$B$39:$E$39</c:f>
              <c:numCache>
                <c:formatCode>General</c:formatCode>
                <c:ptCount val="4"/>
                <c:pt idx="0">
                  <c:v>0.74985999999999997</c:v>
                </c:pt>
                <c:pt idx="1">
                  <c:v>0.85716999999999999</c:v>
                </c:pt>
                <c:pt idx="2">
                  <c:v>0.74985999999999997</c:v>
                </c:pt>
                <c:pt idx="3">
                  <c:v>0.74436599999999997</c:v>
                </c:pt>
              </c:numCache>
            </c:numRef>
          </c:val>
          <c:extLst>
            <c:ext xmlns:c16="http://schemas.microsoft.com/office/drawing/2014/chart" uri="{C3380CC4-5D6E-409C-BE32-E72D297353CC}">
              <c16:uniqueId val="{00000001-B6B6-4C59-A066-AA733FED6CA4}"/>
            </c:ext>
          </c:extLst>
        </c:ser>
        <c:ser>
          <c:idx val="2"/>
          <c:order val="2"/>
          <c:tx>
            <c:strRef>
              <c:f>Sheet2!$A$40</c:f>
              <c:strCache>
                <c:ptCount val="1"/>
                <c:pt idx="0">
                  <c:v>TF</c:v>
                </c:pt>
              </c:strCache>
            </c:strRef>
          </c:tx>
          <c:spPr>
            <a:solidFill>
              <a:schemeClr val="accent3"/>
            </a:solidFill>
            <a:ln>
              <a:noFill/>
            </a:ln>
            <a:effectLst/>
          </c:spPr>
          <c:invertIfNegative val="0"/>
          <c:cat>
            <c:strRef>
              <c:f>Sheet2!$B$37:$E$37</c:f>
              <c:strCache>
                <c:ptCount val="4"/>
                <c:pt idx="0">
                  <c:v>Akurasi</c:v>
                </c:pt>
                <c:pt idx="1">
                  <c:v>Presisi</c:v>
                </c:pt>
                <c:pt idx="2">
                  <c:v>Recall</c:v>
                </c:pt>
                <c:pt idx="3">
                  <c:v>F1-Score</c:v>
                </c:pt>
              </c:strCache>
            </c:strRef>
          </c:cat>
          <c:val>
            <c:numRef>
              <c:f>Sheet2!$B$40:$E$40</c:f>
              <c:numCache>
                <c:formatCode>General</c:formatCode>
                <c:ptCount val="4"/>
                <c:pt idx="0">
                  <c:v>0.90773000000000004</c:v>
                </c:pt>
                <c:pt idx="1">
                  <c:v>0.91649999999999998</c:v>
                </c:pt>
                <c:pt idx="2">
                  <c:v>0.90773000000000004</c:v>
                </c:pt>
                <c:pt idx="3">
                  <c:v>0.90910000000000002</c:v>
                </c:pt>
              </c:numCache>
            </c:numRef>
          </c:val>
          <c:extLst>
            <c:ext xmlns:c16="http://schemas.microsoft.com/office/drawing/2014/chart" uri="{C3380CC4-5D6E-409C-BE32-E72D297353CC}">
              <c16:uniqueId val="{00000002-B6B6-4C59-A066-AA733FED6CA4}"/>
            </c:ext>
          </c:extLst>
        </c:ser>
        <c:ser>
          <c:idx val="3"/>
          <c:order val="3"/>
          <c:tx>
            <c:strRef>
              <c:f>Sheet2!$A$41</c:f>
              <c:strCache>
                <c:ptCount val="1"/>
                <c:pt idx="0">
                  <c:v>TF-IDF</c:v>
                </c:pt>
              </c:strCache>
            </c:strRef>
          </c:tx>
          <c:spPr>
            <a:solidFill>
              <a:schemeClr val="accent4"/>
            </a:solidFill>
            <a:ln>
              <a:noFill/>
            </a:ln>
            <a:effectLst/>
          </c:spPr>
          <c:invertIfNegative val="0"/>
          <c:cat>
            <c:strRef>
              <c:f>Sheet2!$B$37:$E$37</c:f>
              <c:strCache>
                <c:ptCount val="4"/>
                <c:pt idx="0">
                  <c:v>Akurasi</c:v>
                </c:pt>
                <c:pt idx="1">
                  <c:v>Presisi</c:v>
                </c:pt>
                <c:pt idx="2">
                  <c:v>Recall</c:v>
                </c:pt>
                <c:pt idx="3">
                  <c:v>F1-Score</c:v>
                </c:pt>
              </c:strCache>
            </c:strRef>
          </c:cat>
          <c:val>
            <c:numRef>
              <c:f>Sheet2!$B$41:$E$41</c:f>
              <c:numCache>
                <c:formatCode>General</c:formatCode>
                <c:ptCount val="4"/>
                <c:pt idx="0">
                  <c:v>0.97840000000000005</c:v>
                </c:pt>
                <c:pt idx="1">
                  <c:v>0.97850000000000004</c:v>
                </c:pt>
                <c:pt idx="2">
                  <c:v>0.97838999999999998</c:v>
                </c:pt>
                <c:pt idx="3">
                  <c:v>0.97829999999999995</c:v>
                </c:pt>
              </c:numCache>
            </c:numRef>
          </c:val>
          <c:extLst>
            <c:ext xmlns:c16="http://schemas.microsoft.com/office/drawing/2014/chart" uri="{C3380CC4-5D6E-409C-BE32-E72D297353CC}">
              <c16:uniqueId val="{00000003-B6B6-4C59-A066-AA733FED6CA4}"/>
            </c:ext>
          </c:extLst>
        </c:ser>
        <c:ser>
          <c:idx val="4"/>
          <c:order val="4"/>
          <c:tx>
            <c:strRef>
              <c:f>Sheet2!$A$42</c:f>
              <c:strCache>
                <c:ptCount val="1"/>
                <c:pt idx="0">
                  <c:v>PoS Tagging</c:v>
                </c:pt>
              </c:strCache>
            </c:strRef>
          </c:tx>
          <c:spPr>
            <a:solidFill>
              <a:schemeClr val="accent5"/>
            </a:solidFill>
            <a:ln>
              <a:noFill/>
            </a:ln>
            <a:effectLst/>
          </c:spPr>
          <c:invertIfNegative val="0"/>
          <c:cat>
            <c:strRef>
              <c:f>Sheet2!$B$37:$E$37</c:f>
              <c:strCache>
                <c:ptCount val="4"/>
                <c:pt idx="0">
                  <c:v>Akurasi</c:v>
                </c:pt>
                <c:pt idx="1">
                  <c:v>Presisi</c:v>
                </c:pt>
                <c:pt idx="2">
                  <c:v>Recall</c:v>
                </c:pt>
                <c:pt idx="3">
                  <c:v>F1-Score</c:v>
                </c:pt>
              </c:strCache>
            </c:strRef>
          </c:cat>
          <c:val>
            <c:numRef>
              <c:f>Sheet2!$B$42:$E$42</c:f>
              <c:numCache>
                <c:formatCode>General</c:formatCode>
                <c:ptCount val="4"/>
                <c:pt idx="0">
                  <c:v>0.88080000000000003</c:v>
                </c:pt>
                <c:pt idx="1">
                  <c:v>0.90749999999999997</c:v>
                </c:pt>
                <c:pt idx="2">
                  <c:v>0.88080000000000003</c:v>
                </c:pt>
                <c:pt idx="3">
                  <c:v>0.88419999999999999</c:v>
                </c:pt>
              </c:numCache>
            </c:numRef>
          </c:val>
          <c:extLst>
            <c:ext xmlns:c16="http://schemas.microsoft.com/office/drawing/2014/chart" uri="{C3380CC4-5D6E-409C-BE32-E72D297353CC}">
              <c16:uniqueId val="{00000004-B6B6-4C59-A066-AA733FED6CA4}"/>
            </c:ext>
          </c:extLst>
        </c:ser>
        <c:dLbls>
          <c:showLegendKey val="0"/>
          <c:showVal val="0"/>
          <c:showCatName val="0"/>
          <c:showSerName val="0"/>
          <c:showPercent val="0"/>
          <c:showBubbleSize val="0"/>
        </c:dLbls>
        <c:gapWidth val="219"/>
        <c:overlap val="-27"/>
        <c:axId val="588946624"/>
        <c:axId val="588944464"/>
      </c:barChart>
      <c:catAx>
        <c:axId val="5889466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d-ID"/>
          </a:p>
        </c:txPr>
        <c:crossAx val="588944464"/>
        <c:crosses val="autoZero"/>
        <c:auto val="1"/>
        <c:lblAlgn val="ctr"/>
        <c:lblOffset val="100"/>
        <c:noMultiLvlLbl val="0"/>
      </c:catAx>
      <c:valAx>
        <c:axId val="588944464"/>
        <c:scaling>
          <c:orientation val="minMax"/>
          <c:max val="1"/>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d-ID"/>
          </a:p>
        </c:txPr>
        <c:crossAx val="58894662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d-ID"/>
        </a:p>
      </c:txPr>
    </c:legend>
    <c:plotVisOnly val="1"/>
    <c:dispBlanksAs val="gap"/>
    <c:showDLblsOverMax val="0"/>
  </c:chart>
  <c:spPr>
    <a:noFill/>
    <a:ln>
      <a:noFill/>
    </a:ln>
    <a:effectLst/>
  </c:spPr>
  <c:txPr>
    <a:bodyPr/>
    <a:lstStyle/>
    <a:p>
      <a:pPr>
        <a:defRPr/>
      </a:pPr>
      <a:endParaRPr lang="id-ID"/>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400" b="0" i="0" u="none" strike="noStrike" kern="1200" spc="0" baseline="0">
                <a:solidFill>
                  <a:sysClr val="windowText" lastClr="000000">
                    <a:lumMod val="65000"/>
                    <a:lumOff val="35000"/>
                  </a:sysClr>
                </a:solidFill>
                <a:latin typeface="+mn-lt"/>
                <a:ea typeface="+mn-ea"/>
                <a:cs typeface="+mn-cs"/>
              </a:defRPr>
            </a:pPr>
            <a:r>
              <a:rPr lang="id-ID" sz="1400" b="0" i="0" baseline="0" dirty="0">
                <a:solidFill>
                  <a:schemeClr val="tx1"/>
                </a:solidFill>
                <a:effectLst/>
              </a:rPr>
              <a:t>Perbandingan Memori (Byte) CNN dengan Metode Ekstraksi Level Kata-SVM untuk 1.000 </a:t>
            </a:r>
            <a:r>
              <a:rPr lang="id-ID" sz="1400" b="0" i="1" baseline="0" dirty="0">
                <a:solidFill>
                  <a:schemeClr val="tx1"/>
                </a:solidFill>
                <a:effectLst/>
              </a:rPr>
              <a:t>Dataset </a:t>
            </a:r>
            <a:r>
              <a:rPr lang="id-ID" sz="1400" b="0" i="0" u="none" strike="noStrike" baseline="0" dirty="0">
                <a:solidFill>
                  <a:schemeClr val="tx1"/>
                </a:solidFill>
                <a:effectLst/>
              </a:rPr>
              <a:t>Tanpa </a:t>
            </a:r>
            <a:r>
              <a:rPr lang="id-ID" sz="1400" b="0" i="1" u="none" strike="noStrike" baseline="0" dirty="0">
                <a:solidFill>
                  <a:schemeClr val="tx1"/>
                </a:solidFill>
                <a:effectLst/>
              </a:rPr>
              <a:t>Preprocessing</a:t>
            </a:r>
            <a:endParaRPr lang="id-ID" sz="1100" dirty="0">
              <a:solidFill>
                <a:schemeClr val="tx1"/>
              </a:solidFill>
              <a:effectLst/>
            </a:endParaRPr>
          </a:p>
        </c:rich>
      </c:tx>
      <c:overlay val="0"/>
      <c:spPr>
        <a:noFill/>
        <a:ln>
          <a:noFill/>
        </a:ln>
        <a:effectLst/>
      </c:spPr>
      <c:txPr>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400" b="0" i="0" u="none" strike="noStrike" kern="1200" spc="0" baseline="0">
              <a:solidFill>
                <a:sysClr val="windowText" lastClr="000000">
                  <a:lumMod val="65000"/>
                  <a:lumOff val="35000"/>
                </a:sysClr>
              </a:solidFill>
              <a:latin typeface="+mn-lt"/>
              <a:ea typeface="+mn-ea"/>
              <a:cs typeface="+mn-cs"/>
            </a:defRPr>
          </a:pPr>
          <a:endParaRPr lang="id-ID"/>
        </a:p>
      </c:txPr>
    </c:title>
    <c:autoTitleDeleted val="0"/>
    <c:plotArea>
      <c:layout/>
      <c:barChart>
        <c:barDir val="col"/>
        <c:grouping val="clustered"/>
        <c:varyColors val="0"/>
        <c:ser>
          <c:idx val="0"/>
          <c:order val="0"/>
          <c:tx>
            <c:strRef>
              <c:f>Sheet2!$H$6</c:f>
              <c:strCache>
                <c:ptCount val="1"/>
                <c:pt idx="0">
                  <c:v>Memori</c:v>
                </c:pt>
              </c:strCache>
            </c:strRef>
          </c:tx>
          <c:spPr>
            <a:solidFill>
              <a:schemeClr val="accent1"/>
            </a:solidFill>
            <a:ln>
              <a:noFill/>
            </a:ln>
            <a:effectLst/>
          </c:spPr>
          <c:invertIfNegative val="0"/>
          <c:cat>
            <c:strRef>
              <c:f>Sheet2!$G$7:$G$11</c:f>
              <c:strCache>
                <c:ptCount val="5"/>
                <c:pt idx="0">
                  <c:v>CNN</c:v>
                </c:pt>
                <c:pt idx="1">
                  <c:v>BoW</c:v>
                </c:pt>
                <c:pt idx="2">
                  <c:v>TF</c:v>
                </c:pt>
                <c:pt idx="3">
                  <c:v>TF-IDF</c:v>
                </c:pt>
                <c:pt idx="4">
                  <c:v>PoS Tagging</c:v>
                </c:pt>
              </c:strCache>
            </c:strRef>
          </c:cat>
          <c:val>
            <c:numRef>
              <c:f>Sheet2!$H$7:$H$11</c:f>
              <c:numCache>
                <c:formatCode>General</c:formatCode>
                <c:ptCount val="5"/>
                <c:pt idx="0">
                  <c:v>144</c:v>
                </c:pt>
                <c:pt idx="1">
                  <c:v>36282112</c:v>
                </c:pt>
                <c:pt idx="2">
                  <c:v>36282112</c:v>
                </c:pt>
                <c:pt idx="3">
                  <c:v>36282112</c:v>
                </c:pt>
                <c:pt idx="4">
                  <c:v>35422112</c:v>
                </c:pt>
              </c:numCache>
            </c:numRef>
          </c:val>
          <c:extLst>
            <c:ext xmlns:c16="http://schemas.microsoft.com/office/drawing/2014/chart" uri="{C3380CC4-5D6E-409C-BE32-E72D297353CC}">
              <c16:uniqueId val="{00000000-958B-47EF-8CC0-732D05897F97}"/>
            </c:ext>
          </c:extLst>
        </c:ser>
        <c:dLbls>
          <c:showLegendKey val="0"/>
          <c:showVal val="0"/>
          <c:showCatName val="0"/>
          <c:showSerName val="0"/>
          <c:showPercent val="0"/>
          <c:showBubbleSize val="0"/>
        </c:dLbls>
        <c:gapWidth val="219"/>
        <c:overlap val="-27"/>
        <c:axId val="286646336"/>
        <c:axId val="286645976"/>
      </c:barChart>
      <c:catAx>
        <c:axId val="28664633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d-ID"/>
          </a:p>
        </c:txPr>
        <c:crossAx val="286645976"/>
        <c:crosses val="autoZero"/>
        <c:auto val="1"/>
        <c:lblAlgn val="ctr"/>
        <c:lblOffset val="100"/>
        <c:noMultiLvlLbl val="0"/>
      </c:catAx>
      <c:valAx>
        <c:axId val="28664597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d-ID"/>
          </a:p>
        </c:txPr>
        <c:crossAx val="28664633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id-ID"/>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400" b="0" i="0" u="none" strike="noStrike" kern="1200" spc="0" baseline="0">
                <a:solidFill>
                  <a:sysClr val="windowText" lastClr="000000">
                    <a:lumMod val="65000"/>
                    <a:lumOff val="35000"/>
                  </a:sysClr>
                </a:solidFill>
                <a:latin typeface="+mn-lt"/>
                <a:ea typeface="+mn-ea"/>
                <a:cs typeface="+mn-cs"/>
              </a:defRPr>
            </a:pPr>
            <a:r>
              <a:rPr lang="id-ID" sz="1400" b="0" i="0" baseline="0" dirty="0">
                <a:solidFill>
                  <a:schemeClr val="tx1"/>
                </a:solidFill>
                <a:effectLst/>
              </a:rPr>
              <a:t>Perbandingan Memori (Byte) CNN dengan Metode Ekstraksi Level Kata-SVM untuk 5000 </a:t>
            </a:r>
            <a:r>
              <a:rPr lang="id-ID" sz="1400" b="0" i="1" baseline="0" dirty="0">
                <a:solidFill>
                  <a:schemeClr val="tx1"/>
                </a:solidFill>
                <a:effectLst/>
              </a:rPr>
              <a:t>Dataset </a:t>
            </a:r>
            <a:r>
              <a:rPr lang="id-ID" sz="1400" b="0" i="0" baseline="0" dirty="0">
                <a:solidFill>
                  <a:schemeClr val="tx1"/>
                </a:solidFill>
                <a:effectLst/>
              </a:rPr>
              <a:t>Tanpa </a:t>
            </a:r>
            <a:r>
              <a:rPr lang="id-ID" sz="1400" b="0" i="1" baseline="0" dirty="0">
                <a:solidFill>
                  <a:schemeClr val="tx1"/>
                </a:solidFill>
                <a:effectLst/>
              </a:rPr>
              <a:t>Preprocessing</a:t>
            </a:r>
            <a:endParaRPr lang="id-ID" sz="1100" dirty="0">
              <a:solidFill>
                <a:schemeClr val="tx1"/>
              </a:solidFill>
              <a:effectLst/>
            </a:endParaRPr>
          </a:p>
        </c:rich>
      </c:tx>
      <c:overlay val="0"/>
      <c:spPr>
        <a:noFill/>
        <a:ln>
          <a:noFill/>
        </a:ln>
        <a:effectLst/>
      </c:spPr>
      <c:txPr>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400" b="0" i="0" u="none" strike="noStrike" kern="1200" spc="0" baseline="0">
              <a:solidFill>
                <a:sysClr val="windowText" lastClr="000000">
                  <a:lumMod val="65000"/>
                  <a:lumOff val="35000"/>
                </a:sysClr>
              </a:solidFill>
              <a:latin typeface="+mn-lt"/>
              <a:ea typeface="+mn-ea"/>
              <a:cs typeface="+mn-cs"/>
            </a:defRPr>
          </a:pPr>
          <a:endParaRPr lang="id-ID"/>
        </a:p>
      </c:txPr>
    </c:title>
    <c:autoTitleDeleted val="0"/>
    <c:plotArea>
      <c:layout/>
      <c:barChart>
        <c:barDir val="col"/>
        <c:grouping val="clustered"/>
        <c:varyColors val="0"/>
        <c:ser>
          <c:idx val="0"/>
          <c:order val="0"/>
          <c:tx>
            <c:strRef>
              <c:f>Sheet2!$H$16</c:f>
              <c:strCache>
                <c:ptCount val="1"/>
                <c:pt idx="0">
                  <c:v>Memori</c:v>
                </c:pt>
              </c:strCache>
            </c:strRef>
          </c:tx>
          <c:spPr>
            <a:solidFill>
              <a:schemeClr val="accent1"/>
            </a:solidFill>
            <a:ln>
              <a:noFill/>
            </a:ln>
            <a:effectLst/>
          </c:spPr>
          <c:invertIfNegative val="0"/>
          <c:cat>
            <c:strRef>
              <c:f>Sheet2!$G$17:$G$21</c:f>
              <c:strCache>
                <c:ptCount val="5"/>
                <c:pt idx="0">
                  <c:v>CNN</c:v>
                </c:pt>
                <c:pt idx="1">
                  <c:v>BoW</c:v>
                </c:pt>
                <c:pt idx="2">
                  <c:v>TF</c:v>
                </c:pt>
                <c:pt idx="3">
                  <c:v>TF-IDF</c:v>
                </c:pt>
                <c:pt idx="4">
                  <c:v>PoS Tagging</c:v>
                </c:pt>
              </c:strCache>
            </c:strRef>
          </c:cat>
          <c:val>
            <c:numRef>
              <c:f>Sheet2!$H$17:$H$21</c:f>
              <c:numCache>
                <c:formatCode>General</c:formatCode>
                <c:ptCount val="5"/>
                <c:pt idx="0">
                  <c:v>144</c:v>
                </c:pt>
                <c:pt idx="1">
                  <c:v>424200112</c:v>
                </c:pt>
                <c:pt idx="2">
                  <c:v>424200112</c:v>
                </c:pt>
                <c:pt idx="3">
                  <c:v>424200112</c:v>
                </c:pt>
                <c:pt idx="4">
                  <c:v>424910112</c:v>
                </c:pt>
              </c:numCache>
            </c:numRef>
          </c:val>
          <c:extLst>
            <c:ext xmlns:c16="http://schemas.microsoft.com/office/drawing/2014/chart" uri="{C3380CC4-5D6E-409C-BE32-E72D297353CC}">
              <c16:uniqueId val="{00000000-20F3-44B6-8327-C1681D4A44C9}"/>
            </c:ext>
          </c:extLst>
        </c:ser>
        <c:dLbls>
          <c:showLegendKey val="0"/>
          <c:showVal val="0"/>
          <c:showCatName val="0"/>
          <c:showSerName val="0"/>
          <c:showPercent val="0"/>
          <c:showBubbleSize val="0"/>
        </c:dLbls>
        <c:gapWidth val="219"/>
        <c:overlap val="-27"/>
        <c:axId val="554190160"/>
        <c:axId val="554188360"/>
      </c:barChart>
      <c:catAx>
        <c:axId val="55419016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d-ID"/>
          </a:p>
        </c:txPr>
        <c:crossAx val="554188360"/>
        <c:crosses val="autoZero"/>
        <c:auto val="1"/>
        <c:lblAlgn val="ctr"/>
        <c:lblOffset val="100"/>
        <c:noMultiLvlLbl val="0"/>
      </c:catAx>
      <c:valAx>
        <c:axId val="55418836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d-ID"/>
          </a:p>
        </c:txPr>
        <c:crossAx val="55419016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id-ID"/>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400" b="0" i="0" u="none" strike="noStrike" kern="1200" spc="0" baseline="0">
                <a:solidFill>
                  <a:sysClr val="windowText" lastClr="000000">
                    <a:lumMod val="65000"/>
                    <a:lumOff val="35000"/>
                  </a:sysClr>
                </a:solidFill>
                <a:latin typeface="+mn-lt"/>
                <a:ea typeface="+mn-ea"/>
                <a:cs typeface="+mn-cs"/>
              </a:defRPr>
            </a:pPr>
            <a:r>
              <a:rPr lang="id-ID" sz="1400" b="0" i="0" baseline="0" dirty="0">
                <a:solidFill>
                  <a:schemeClr val="tx1"/>
                </a:solidFill>
                <a:effectLst/>
              </a:rPr>
              <a:t>Perbandingan Memori (Byte) CNN dengan Metode Ekstraksi Level Kata-SVM untuk 10.000 </a:t>
            </a:r>
            <a:r>
              <a:rPr lang="id-ID" sz="1400" b="0" i="1" baseline="0" dirty="0">
                <a:solidFill>
                  <a:schemeClr val="tx1"/>
                </a:solidFill>
                <a:effectLst/>
              </a:rPr>
              <a:t>Dataset </a:t>
            </a:r>
            <a:r>
              <a:rPr lang="id-ID" sz="1400" b="0" i="0" baseline="0" dirty="0">
                <a:solidFill>
                  <a:schemeClr val="tx1"/>
                </a:solidFill>
                <a:effectLst/>
              </a:rPr>
              <a:t>Tanpa </a:t>
            </a:r>
            <a:r>
              <a:rPr lang="id-ID" sz="1400" b="0" i="1" baseline="0" dirty="0">
                <a:solidFill>
                  <a:schemeClr val="tx1"/>
                </a:solidFill>
                <a:effectLst/>
              </a:rPr>
              <a:t>Preprocessing</a:t>
            </a:r>
            <a:endParaRPr lang="id-ID" sz="1100" dirty="0">
              <a:solidFill>
                <a:schemeClr val="tx1"/>
              </a:solidFill>
              <a:effectLst/>
            </a:endParaRPr>
          </a:p>
        </c:rich>
      </c:tx>
      <c:overlay val="0"/>
      <c:spPr>
        <a:noFill/>
        <a:ln>
          <a:noFill/>
        </a:ln>
        <a:effectLst/>
      </c:spPr>
      <c:txPr>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400" b="0" i="0" u="none" strike="noStrike" kern="1200" spc="0" baseline="0">
              <a:solidFill>
                <a:sysClr val="windowText" lastClr="000000">
                  <a:lumMod val="65000"/>
                  <a:lumOff val="35000"/>
                </a:sysClr>
              </a:solidFill>
              <a:latin typeface="+mn-lt"/>
              <a:ea typeface="+mn-ea"/>
              <a:cs typeface="+mn-cs"/>
            </a:defRPr>
          </a:pPr>
          <a:endParaRPr lang="id-ID"/>
        </a:p>
      </c:txPr>
    </c:title>
    <c:autoTitleDeleted val="0"/>
    <c:plotArea>
      <c:layout/>
      <c:barChart>
        <c:barDir val="col"/>
        <c:grouping val="clustered"/>
        <c:varyColors val="0"/>
        <c:ser>
          <c:idx val="0"/>
          <c:order val="0"/>
          <c:tx>
            <c:strRef>
              <c:f>Sheet2!$H$26</c:f>
              <c:strCache>
                <c:ptCount val="1"/>
                <c:pt idx="0">
                  <c:v>Memori</c:v>
                </c:pt>
              </c:strCache>
            </c:strRef>
          </c:tx>
          <c:spPr>
            <a:solidFill>
              <a:schemeClr val="accent1"/>
            </a:solidFill>
            <a:ln>
              <a:noFill/>
            </a:ln>
            <a:effectLst/>
          </c:spPr>
          <c:invertIfNegative val="0"/>
          <c:cat>
            <c:strRef>
              <c:f>Sheet2!$G$27:$G$31</c:f>
              <c:strCache>
                <c:ptCount val="5"/>
                <c:pt idx="0">
                  <c:v>CNN</c:v>
                </c:pt>
                <c:pt idx="1">
                  <c:v>BoW</c:v>
                </c:pt>
                <c:pt idx="2">
                  <c:v>TF</c:v>
                </c:pt>
                <c:pt idx="3">
                  <c:v>TF-IDF</c:v>
                </c:pt>
                <c:pt idx="4">
                  <c:v>PoS Tagging</c:v>
                </c:pt>
              </c:strCache>
            </c:strRef>
          </c:cat>
          <c:val>
            <c:numRef>
              <c:f>Sheet2!$H$27:$H$31</c:f>
              <c:numCache>
                <c:formatCode>General</c:formatCode>
                <c:ptCount val="5"/>
                <c:pt idx="0">
                  <c:v>144</c:v>
                </c:pt>
                <c:pt idx="1">
                  <c:v>1184360112</c:v>
                </c:pt>
                <c:pt idx="2">
                  <c:v>1184360112</c:v>
                </c:pt>
                <c:pt idx="3">
                  <c:v>1184360112</c:v>
                </c:pt>
                <c:pt idx="4">
                  <c:v>1194380112</c:v>
                </c:pt>
              </c:numCache>
            </c:numRef>
          </c:val>
          <c:extLst>
            <c:ext xmlns:c16="http://schemas.microsoft.com/office/drawing/2014/chart" uri="{C3380CC4-5D6E-409C-BE32-E72D297353CC}">
              <c16:uniqueId val="{00000000-D574-4E67-9C19-DD02E1C1CAFC}"/>
            </c:ext>
          </c:extLst>
        </c:ser>
        <c:dLbls>
          <c:showLegendKey val="0"/>
          <c:showVal val="0"/>
          <c:showCatName val="0"/>
          <c:showSerName val="0"/>
          <c:showPercent val="0"/>
          <c:showBubbleSize val="0"/>
        </c:dLbls>
        <c:gapWidth val="219"/>
        <c:overlap val="-27"/>
        <c:axId val="501602288"/>
        <c:axId val="501603368"/>
      </c:barChart>
      <c:catAx>
        <c:axId val="50160228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d-ID"/>
          </a:p>
        </c:txPr>
        <c:crossAx val="501603368"/>
        <c:crosses val="autoZero"/>
        <c:auto val="1"/>
        <c:lblAlgn val="ctr"/>
        <c:lblOffset val="100"/>
        <c:noMultiLvlLbl val="0"/>
      </c:catAx>
      <c:valAx>
        <c:axId val="50160336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d-ID"/>
          </a:p>
        </c:txPr>
        <c:crossAx val="50160228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id-ID"/>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400" b="0" i="0" u="none" strike="noStrike" kern="1200" spc="0" baseline="0">
                <a:solidFill>
                  <a:sysClr val="windowText" lastClr="000000">
                    <a:lumMod val="65000"/>
                    <a:lumOff val="35000"/>
                  </a:sysClr>
                </a:solidFill>
                <a:latin typeface="+mn-lt"/>
                <a:ea typeface="+mn-ea"/>
                <a:cs typeface="+mn-cs"/>
              </a:defRPr>
            </a:pPr>
            <a:r>
              <a:rPr lang="id-ID" sz="1400" b="0" i="0" baseline="0" dirty="0">
                <a:solidFill>
                  <a:schemeClr val="tx1"/>
                </a:solidFill>
                <a:effectLst/>
              </a:rPr>
              <a:t>Perbandingan Memori (Byte) CNN dengan Metode Ekstraksi Level Kata-SVM untuk 15.000 </a:t>
            </a:r>
            <a:r>
              <a:rPr lang="id-ID" sz="1400" b="0" i="1" baseline="0" dirty="0">
                <a:solidFill>
                  <a:schemeClr val="tx1"/>
                </a:solidFill>
                <a:effectLst/>
              </a:rPr>
              <a:t>Dataset </a:t>
            </a:r>
            <a:r>
              <a:rPr lang="id-ID" sz="1400" b="0" i="0" baseline="0" dirty="0">
                <a:solidFill>
                  <a:schemeClr val="tx1"/>
                </a:solidFill>
                <a:effectLst/>
              </a:rPr>
              <a:t>Tanpa </a:t>
            </a:r>
            <a:r>
              <a:rPr lang="id-ID" sz="1400" b="0" i="1" baseline="0" dirty="0">
                <a:solidFill>
                  <a:schemeClr val="tx1"/>
                </a:solidFill>
                <a:effectLst/>
              </a:rPr>
              <a:t>Preprocessing</a:t>
            </a:r>
            <a:endParaRPr lang="id-ID" sz="1100" dirty="0">
              <a:solidFill>
                <a:schemeClr val="tx1"/>
              </a:solidFill>
              <a:effectLst/>
            </a:endParaRPr>
          </a:p>
        </c:rich>
      </c:tx>
      <c:overlay val="0"/>
      <c:spPr>
        <a:noFill/>
        <a:ln>
          <a:noFill/>
        </a:ln>
        <a:effectLst/>
      </c:spPr>
      <c:txPr>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400" b="0" i="0" u="none" strike="noStrike" kern="1200" spc="0" baseline="0">
              <a:solidFill>
                <a:sysClr val="windowText" lastClr="000000">
                  <a:lumMod val="65000"/>
                  <a:lumOff val="35000"/>
                </a:sysClr>
              </a:solidFill>
              <a:latin typeface="+mn-lt"/>
              <a:ea typeface="+mn-ea"/>
              <a:cs typeface="+mn-cs"/>
            </a:defRPr>
          </a:pPr>
          <a:endParaRPr lang="id-ID"/>
        </a:p>
      </c:txPr>
    </c:title>
    <c:autoTitleDeleted val="0"/>
    <c:plotArea>
      <c:layout/>
      <c:barChart>
        <c:barDir val="col"/>
        <c:grouping val="clustered"/>
        <c:varyColors val="0"/>
        <c:ser>
          <c:idx val="0"/>
          <c:order val="0"/>
          <c:tx>
            <c:strRef>
              <c:f>Sheet2!$H$37</c:f>
              <c:strCache>
                <c:ptCount val="1"/>
                <c:pt idx="0">
                  <c:v>Memori</c:v>
                </c:pt>
              </c:strCache>
            </c:strRef>
          </c:tx>
          <c:spPr>
            <a:solidFill>
              <a:schemeClr val="accent1"/>
            </a:solidFill>
            <a:ln>
              <a:noFill/>
            </a:ln>
            <a:effectLst/>
          </c:spPr>
          <c:invertIfNegative val="0"/>
          <c:cat>
            <c:strRef>
              <c:f>Sheet2!$G$38:$G$42</c:f>
              <c:strCache>
                <c:ptCount val="5"/>
                <c:pt idx="0">
                  <c:v>CNN</c:v>
                </c:pt>
                <c:pt idx="1">
                  <c:v>BoW</c:v>
                </c:pt>
                <c:pt idx="2">
                  <c:v>TF</c:v>
                </c:pt>
                <c:pt idx="3">
                  <c:v>TF-IDF</c:v>
                </c:pt>
                <c:pt idx="4">
                  <c:v>PoS Tagging</c:v>
                </c:pt>
              </c:strCache>
            </c:strRef>
          </c:cat>
          <c:val>
            <c:numRef>
              <c:f>Sheet2!$H$38:$H$42</c:f>
              <c:numCache>
                <c:formatCode>General</c:formatCode>
                <c:ptCount val="5"/>
                <c:pt idx="0">
                  <c:v>144</c:v>
                </c:pt>
                <c:pt idx="1">
                  <c:v>2187330112</c:v>
                </c:pt>
                <c:pt idx="2">
                  <c:v>2187330112</c:v>
                </c:pt>
                <c:pt idx="3">
                  <c:v>2187330112</c:v>
                </c:pt>
                <c:pt idx="4">
                  <c:v>2229630112</c:v>
                </c:pt>
              </c:numCache>
            </c:numRef>
          </c:val>
          <c:extLst>
            <c:ext xmlns:c16="http://schemas.microsoft.com/office/drawing/2014/chart" uri="{C3380CC4-5D6E-409C-BE32-E72D297353CC}">
              <c16:uniqueId val="{00000000-1F8C-49E3-A907-1B88387823E9}"/>
            </c:ext>
          </c:extLst>
        </c:ser>
        <c:dLbls>
          <c:showLegendKey val="0"/>
          <c:showVal val="0"/>
          <c:showCatName val="0"/>
          <c:showSerName val="0"/>
          <c:showPercent val="0"/>
          <c:showBubbleSize val="0"/>
        </c:dLbls>
        <c:gapWidth val="219"/>
        <c:overlap val="-27"/>
        <c:axId val="411170944"/>
        <c:axId val="411161584"/>
      </c:barChart>
      <c:catAx>
        <c:axId val="41117094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d-ID"/>
          </a:p>
        </c:txPr>
        <c:crossAx val="411161584"/>
        <c:crosses val="autoZero"/>
        <c:auto val="1"/>
        <c:lblAlgn val="ctr"/>
        <c:lblOffset val="100"/>
        <c:noMultiLvlLbl val="0"/>
      </c:catAx>
      <c:valAx>
        <c:axId val="41116158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d-ID"/>
          </a:p>
        </c:txPr>
        <c:crossAx val="41117094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id-ID"/>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400" b="0" i="0" u="none" strike="noStrike" kern="1200" spc="0" baseline="0">
                <a:solidFill>
                  <a:sysClr val="windowText" lastClr="000000">
                    <a:lumMod val="65000"/>
                    <a:lumOff val="35000"/>
                  </a:sysClr>
                </a:solidFill>
                <a:latin typeface="+mn-lt"/>
                <a:ea typeface="+mn-ea"/>
                <a:cs typeface="+mn-cs"/>
              </a:defRPr>
            </a:pPr>
            <a:r>
              <a:rPr lang="id-ID" sz="1400" b="0" i="0" baseline="0" dirty="0">
                <a:solidFill>
                  <a:schemeClr val="tx1"/>
                </a:solidFill>
                <a:effectLst/>
              </a:rPr>
              <a:t>Perbandingan Waktu yang Dibutuhkan dalam Pengujian Model (detik) CNN dengan Metode Ekstraksi Level Kata-SVM untuk 1.000 </a:t>
            </a:r>
            <a:r>
              <a:rPr lang="id-ID" sz="1400" b="0" i="1" baseline="0" dirty="0">
                <a:solidFill>
                  <a:schemeClr val="tx1"/>
                </a:solidFill>
                <a:effectLst/>
              </a:rPr>
              <a:t>Dataset </a:t>
            </a:r>
            <a:r>
              <a:rPr lang="id-ID" sz="1400" b="0" i="0" u="none" strike="noStrike" baseline="0" dirty="0">
                <a:solidFill>
                  <a:schemeClr val="tx1"/>
                </a:solidFill>
                <a:effectLst/>
              </a:rPr>
              <a:t>Tanpa </a:t>
            </a:r>
            <a:r>
              <a:rPr lang="id-ID" sz="1400" b="0" i="1" u="none" strike="noStrike" baseline="0" dirty="0">
                <a:solidFill>
                  <a:schemeClr val="tx1"/>
                </a:solidFill>
                <a:effectLst/>
              </a:rPr>
              <a:t>Preprocessing</a:t>
            </a:r>
            <a:endParaRPr lang="id-ID" sz="1100" dirty="0">
              <a:solidFill>
                <a:schemeClr val="tx1"/>
              </a:solidFill>
              <a:effectLst/>
            </a:endParaRPr>
          </a:p>
        </c:rich>
      </c:tx>
      <c:overlay val="0"/>
      <c:spPr>
        <a:noFill/>
        <a:ln>
          <a:noFill/>
        </a:ln>
        <a:effectLst/>
      </c:spPr>
      <c:txPr>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400" b="0" i="0" u="none" strike="noStrike" kern="1200" spc="0" baseline="0">
              <a:solidFill>
                <a:sysClr val="windowText" lastClr="000000">
                  <a:lumMod val="65000"/>
                  <a:lumOff val="35000"/>
                </a:sysClr>
              </a:solidFill>
              <a:latin typeface="+mn-lt"/>
              <a:ea typeface="+mn-ea"/>
              <a:cs typeface="+mn-cs"/>
            </a:defRPr>
          </a:pPr>
          <a:endParaRPr lang="id-ID"/>
        </a:p>
      </c:txPr>
    </c:title>
    <c:autoTitleDeleted val="0"/>
    <c:plotArea>
      <c:layout/>
      <c:barChart>
        <c:barDir val="col"/>
        <c:grouping val="clustered"/>
        <c:varyColors val="0"/>
        <c:ser>
          <c:idx val="0"/>
          <c:order val="0"/>
          <c:tx>
            <c:strRef>
              <c:f>Sheet2!$J$6</c:f>
              <c:strCache>
                <c:ptCount val="1"/>
                <c:pt idx="0">
                  <c:v>Waktu</c:v>
                </c:pt>
              </c:strCache>
            </c:strRef>
          </c:tx>
          <c:spPr>
            <a:solidFill>
              <a:schemeClr val="accent1"/>
            </a:solidFill>
            <a:ln>
              <a:noFill/>
            </a:ln>
            <a:effectLst/>
          </c:spPr>
          <c:invertIfNegative val="0"/>
          <c:cat>
            <c:strRef>
              <c:f>Sheet2!$I$7:$I$11</c:f>
              <c:strCache>
                <c:ptCount val="5"/>
                <c:pt idx="0">
                  <c:v>CNN</c:v>
                </c:pt>
                <c:pt idx="1">
                  <c:v>BoW</c:v>
                </c:pt>
                <c:pt idx="2">
                  <c:v>TF</c:v>
                </c:pt>
                <c:pt idx="3">
                  <c:v>TF-IDF</c:v>
                </c:pt>
                <c:pt idx="4">
                  <c:v>PoS Tagging</c:v>
                </c:pt>
              </c:strCache>
            </c:strRef>
          </c:cat>
          <c:val>
            <c:numRef>
              <c:f>Sheet2!$J$7:$J$11</c:f>
              <c:numCache>
                <c:formatCode>General</c:formatCode>
                <c:ptCount val="5"/>
                <c:pt idx="0">
                  <c:v>1.73896384239196</c:v>
                </c:pt>
                <c:pt idx="1">
                  <c:v>6.6451311000000004</c:v>
                </c:pt>
                <c:pt idx="2">
                  <c:v>5.9940049648284903</c:v>
                </c:pt>
                <c:pt idx="3">
                  <c:v>5.9535331726074201</c:v>
                </c:pt>
                <c:pt idx="4">
                  <c:v>6.4743795394897399</c:v>
                </c:pt>
              </c:numCache>
            </c:numRef>
          </c:val>
          <c:extLst>
            <c:ext xmlns:c16="http://schemas.microsoft.com/office/drawing/2014/chart" uri="{C3380CC4-5D6E-409C-BE32-E72D297353CC}">
              <c16:uniqueId val="{00000000-D2BF-4132-8E1C-7527FB2F78A7}"/>
            </c:ext>
          </c:extLst>
        </c:ser>
        <c:dLbls>
          <c:showLegendKey val="0"/>
          <c:showVal val="0"/>
          <c:showCatName val="0"/>
          <c:showSerName val="0"/>
          <c:showPercent val="0"/>
          <c:showBubbleSize val="0"/>
        </c:dLbls>
        <c:gapWidth val="219"/>
        <c:overlap val="-27"/>
        <c:axId val="407293360"/>
        <c:axId val="407290840"/>
      </c:barChart>
      <c:catAx>
        <c:axId val="40729336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d-ID"/>
          </a:p>
        </c:txPr>
        <c:crossAx val="407290840"/>
        <c:crosses val="autoZero"/>
        <c:auto val="1"/>
        <c:lblAlgn val="ctr"/>
        <c:lblOffset val="100"/>
        <c:noMultiLvlLbl val="0"/>
      </c:catAx>
      <c:valAx>
        <c:axId val="40729084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d-ID"/>
          </a:p>
        </c:txPr>
        <c:crossAx val="40729336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id-ID"/>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400" b="0" i="0" u="none" strike="noStrike" kern="1200" spc="0" baseline="0">
                <a:solidFill>
                  <a:sysClr val="windowText" lastClr="000000">
                    <a:lumMod val="65000"/>
                    <a:lumOff val="35000"/>
                  </a:sysClr>
                </a:solidFill>
                <a:latin typeface="+mn-lt"/>
                <a:ea typeface="+mn-ea"/>
                <a:cs typeface="+mn-cs"/>
              </a:defRPr>
            </a:pPr>
            <a:r>
              <a:rPr lang="id-ID" sz="1400" b="0" i="0" baseline="0" dirty="0">
                <a:solidFill>
                  <a:schemeClr val="tx1"/>
                </a:solidFill>
                <a:effectLst/>
              </a:rPr>
              <a:t>Perbandingan Waktu yang Dibutuhkan dalam Pengujian Model (detik) CNN dengan Metode Ekstraksi Level Kata-SVM untuk 5.000 </a:t>
            </a:r>
            <a:r>
              <a:rPr lang="id-ID" sz="1400" b="0" i="1" baseline="0" dirty="0">
                <a:solidFill>
                  <a:schemeClr val="tx1"/>
                </a:solidFill>
                <a:effectLst/>
              </a:rPr>
              <a:t>Dataset </a:t>
            </a:r>
            <a:r>
              <a:rPr lang="id-ID" sz="1400" b="0" i="0" baseline="0" dirty="0">
                <a:solidFill>
                  <a:schemeClr val="tx1"/>
                </a:solidFill>
                <a:effectLst/>
              </a:rPr>
              <a:t>Tanpa </a:t>
            </a:r>
            <a:r>
              <a:rPr lang="id-ID" sz="1400" b="0" i="1" baseline="0" dirty="0">
                <a:solidFill>
                  <a:schemeClr val="tx1"/>
                </a:solidFill>
                <a:effectLst/>
              </a:rPr>
              <a:t>Preprocessing</a:t>
            </a:r>
            <a:endParaRPr lang="id-ID" sz="1100" dirty="0">
              <a:solidFill>
                <a:schemeClr val="tx1"/>
              </a:solidFill>
              <a:effectLst/>
            </a:endParaRPr>
          </a:p>
        </c:rich>
      </c:tx>
      <c:overlay val="0"/>
      <c:spPr>
        <a:noFill/>
        <a:ln>
          <a:noFill/>
        </a:ln>
        <a:effectLst/>
      </c:spPr>
      <c:txPr>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400" b="0" i="0" u="none" strike="noStrike" kern="1200" spc="0" baseline="0">
              <a:solidFill>
                <a:sysClr val="windowText" lastClr="000000">
                  <a:lumMod val="65000"/>
                  <a:lumOff val="35000"/>
                </a:sysClr>
              </a:solidFill>
              <a:latin typeface="+mn-lt"/>
              <a:ea typeface="+mn-ea"/>
              <a:cs typeface="+mn-cs"/>
            </a:defRPr>
          </a:pPr>
          <a:endParaRPr lang="id-ID"/>
        </a:p>
      </c:txPr>
    </c:title>
    <c:autoTitleDeleted val="0"/>
    <c:plotArea>
      <c:layout/>
      <c:barChart>
        <c:barDir val="col"/>
        <c:grouping val="clustered"/>
        <c:varyColors val="0"/>
        <c:ser>
          <c:idx val="0"/>
          <c:order val="0"/>
          <c:tx>
            <c:strRef>
              <c:f>Sheet2!$J$16</c:f>
              <c:strCache>
                <c:ptCount val="1"/>
                <c:pt idx="0">
                  <c:v>Waktu</c:v>
                </c:pt>
              </c:strCache>
            </c:strRef>
          </c:tx>
          <c:spPr>
            <a:solidFill>
              <a:schemeClr val="accent1"/>
            </a:solidFill>
            <a:ln>
              <a:noFill/>
            </a:ln>
            <a:effectLst/>
          </c:spPr>
          <c:invertIfNegative val="0"/>
          <c:cat>
            <c:strRef>
              <c:f>Sheet2!$I$17:$I$21</c:f>
              <c:strCache>
                <c:ptCount val="5"/>
                <c:pt idx="0">
                  <c:v>CNN</c:v>
                </c:pt>
                <c:pt idx="1">
                  <c:v>BoW</c:v>
                </c:pt>
                <c:pt idx="2">
                  <c:v>TF</c:v>
                </c:pt>
                <c:pt idx="3">
                  <c:v>TF-IDF</c:v>
                </c:pt>
                <c:pt idx="4">
                  <c:v>PoS Tagging</c:v>
                </c:pt>
              </c:strCache>
            </c:strRef>
          </c:cat>
          <c:val>
            <c:numRef>
              <c:f>Sheet2!$J$17:$J$21</c:f>
              <c:numCache>
                <c:formatCode>General</c:formatCode>
                <c:ptCount val="5"/>
                <c:pt idx="0">
                  <c:v>8.36453986167907</c:v>
                </c:pt>
                <c:pt idx="1">
                  <c:v>348.15202689170798</c:v>
                </c:pt>
                <c:pt idx="2">
                  <c:v>301.642817735672</c:v>
                </c:pt>
                <c:pt idx="3">
                  <c:v>226.101608753204</c:v>
                </c:pt>
                <c:pt idx="4">
                  <c:v>315.75</c:v>
                </c:pt>
              </c:numCache>
            </c:numRef>
          </c:val>
          <c:extLst>
            <c:ext xmlns:c16="http://schemas.microsoft.com/office/drawing/2014/chart" uri="{C3380CC4-5D6E-409C-BE32-E72D297353CC}">
              <c16:uniqueId val="{00000000-2BCE-4CC2-BE32-738F5BBF7B38}"/>
            </c:ext>
          </c:extLst>
        </c:ser>
        <c:dLbls>
          <c:showLegendKey val="0"/>
          <c:showVal val="0"/>
          <c:showCatName val="0"/>
          <c:showSerName val="0"/>
          <c:showPercent val="0"/>
          <c:showBubbleSize val="0"/>
        </c:dLbls>
        <c:gapWidth val="219"/>
        <c:overlap val="-27"/>
        <c:axId val="548733136"/>
        <c:axId val="548739976"/>
      </c:barChart>
      <c:catAx>
        <c:axId val="54873313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d-ID"/>
          </a:p>
        </c:txPr>
        <c:crossAx val="548739976"/>
        <c:crosses val="autoZero"/>
        <c:auto val="1"/>
        <c:lblAlgn val="ctr"/>
        <c:lblOffset val="100"/>
        <c:noMultiLvlLbl val="0"/>
      </c:catAx>
      <c:valAx>
        <c:axId val="54873997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d-ID"/>
          </a:p>
        </c:txPr>
        <c:crossAx val="54873313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id-ID"/>
    </a:p>
  </c:txPr>
  <c:externalData r:id="rId3">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400" b="0" i="0" u="none" strike="noStrike" kern="1200" spc="0" baseline="0">
                <a:solidFill>
                  <a:sysClr val="windowText" lastClr="000000">
                    <a:lumMod val="65000"/>
                    <a:lumOff val="35000"/>
                  </a:sysClr>
                </a:solidFill>
                <a:latin typeface="+mn-lt"/>
                <a:ea typeface="+mn-ea"/>
                <a:cs typeface="+mn-cs"/>
              </a:defRPr>
            </a:pPr>
            <a:r>
              <a:rPr lang="id-ID" sz="1400" b="0" i="0" baseline="0" dirty="0">
                <a:solidFill>
                  <a:schemeClr val="tx1"/>
                </a:solidFill>
                <a:effectLst/>
              </a:rPr>
              <a:t>Perbandingan Waktu yang Dibutuhkan dalam Pengujian Model (detik) CNN dengan Metode Ekstraksi Level Kata-SVM untuk 10.000 </a:t>
            </a:r>
            <a:r>
              <a:rPr lang="id-ID" sz="1400" b="0" i="1" baseline="0" dirty="0">
                <a:solidFill>
                  <a:schemeClr val="tx1"/>
                </a:solidFill>
                <a:effectLst/>
              </a:rPr>
              <a:t>Dataset </a:t>
            </a:r>
            <a:r>
              <a:rPr lang="id-ID" sz="1400" b="0" i="0" baseline="0" dirty="0">
                <a:solidFill>
                  <a:schemeClr val="tx1"/>
                </a:solidFill>
                <a:effectLst/>
              </a:rPr>
              <a:t>Tanpa </a:t>
            </a:r>
            <a:r>
              <a:rPr lang="id-ID" sz="1400" b="0" i="1" baseline="0" dirty="0">
                <a:solidFill>
                  <a:schemeClr val="tx1"/>
                </a:solidFill>
                <a:effectLst/>
              </a:rPr>
              <a:t>Preprocessing</a:t>
            </a:r>
            <a:endParaRPr lang="id-ID" sz="1100" dirty="0">
              <a:solidFill>
                <a:schemeClr val="tx1"/>
              </a:solidFill>
              <a:effectLst/>
            </a:endParaRPr>
          </a:p>
        </c:rich>
      </c:tx>
      <c:overlay val="0"/>
      <c:spPr>
        <a:noFill/>
        <a:ln>
          <a:noFill/>
        </a:ln>
        <a:effectLst/>
      </c:spPr>
      <c:txPr>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400" b="0" i="0" u="none" strike="noStrike" kern="1200" spc="0" baseline="0">
              <a:solidFill>
                <a:sysClr val="windowText" lastClr="000000">
                  <a:lumMod val="65000"/>
                  <a:lumOff val="35000"/>
                </a:sysClr>
              </a:solidFill>
              <a:latin typeface="+mn-lt"/>
              <a:ea typeface="+mn-ea"/>
              <a:cs typeface="+mn-cs"/>
            </a:defRPr>
          </a:pPr>
          <a:endParaRPr lang="id-ID"/>
        </a:p>
      </c:txPr>
    </c:title>
    <c:autoTitleDeleted val="0"/>
    <c:plotArea>
      <c:layout/>
      <c:barChart>
        <c:barDir val="col"/>
        <c:grouping val="clustered"/>
        <c:varyColors val="0"/>
        <c:ser>
          <c:idx val="0"/>
          <c:order val="0"/>
          <c:tx>
            <c:strRef>
              <c:f>Sheet2!$J$26</c:f>
              <c:strCache>
                <c:ptCount val="1"/>
                <c:pt idx="0">
                  <c:v>Waktu</c:v>
                </c:pt>
              </c:strCache>
            </c:strRef>
          </c:tx>
          <c:spPr>
            <a:solidFill>
              <a:schemeClr val="accent1"/>
            </a:solidFill>
            <a:ln>
              <a:noFill/>
            </a:ln>
            <a:effectLst/>
          </c:spPr>
          <c:invertIfNegative val="0"/>
          <c:cat>
            <c:strRef>
              <c:f>Sheet2!$I$27:$I$31</c:f>
              <c:strCache>
                <c:ptCount val="5"/>
                <c:pt idx="0">
                  <c:v>CNN</c:v>
                </c:pt>
                <c:pt idx="1">
                  <c:v>BoW</c:v>
                </c:pt>
                <c:pt idx="2">
                  <c:v>TF</c:v>
                </c:pt>
                <c:pt idx="3">
                  <c:v>TF-IDF</c:v>
                </c:pt>
                <c:pt idx="4">
                  <c:v>PoS Tagging</c:v>
                </c:pt>
              </c:strCache>
            </c:strRef>
          </c:cat>
          <c:val>
            <c:numRef>
              <c:f>Sheet2!$J$27:$J$31</c:f>
              <c:numCache>
                <c:formatCode>General</c:formatCode>
                <c:ptCount val="5"/>
                <c:pt idx="0">
                  <c:v>16.516898155212399</c:v>
                </c:pt>
                <c:pt idx="1">
                  <c:v>2092.7829678058602</c:v>
                </c:pt>
                <c:pt idx="2">
                  <c:v>1654.4137272834701</c:v>
                </c:pt>
                <c:pt idx="3">
                  <c:v>2288.5144121646799</c:v>
                </c:pt>
                <c:pt idx="4">
                  <c:v>1763.0947766304</c:v>
                </c:pt>
              </c:numCache>
            </c:numRef>
          </c:val>
          <c:extLst>
            <c:ext xmlns:c16="http://schemas.microsoft.com/office/drawing/2014/chart" uri="{C3380CC4-5D6E-409C-BE32-E72D297353CC}">
              <c16:uniqueId val="{00000000-70DF-4ED0-AE4F-063A63E804B4}"/>
            </c:ext>
          </c:extLst>
        </c:ser>
        <c:dLbls>
          <c:showLegendKey val="0"/>
          <c:showVal val="0"/>
          <c:showCatName val="0"/>
          <c:showSerName val="0"/>
          <c:showPercent val="0"/>
          <c:showBubbleSize val="0"/>
        </c:dLbls>
        <c:gapWidth val="219"/>
        <c:overlap val="-27"/>
        <c:axId val="588934024"/>
        <c:axId val="588939424"/>
      </c:barChart>
      <c:catAx>
        <c:axId val="5889340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d-ID"/>
          </a:p>
        </c:txPr>
        <c:crossAx val="588939424"/>
        <c:crosses val="autoZero"/>
        <c:auto val="1"/>
        <c:lblAlgn val="ctr"/>
        <c:lblOffset val="100"/>
        <c:noMultiLvlLbl val="0"/>
      </c:catAx>
      <c:valAx>
        <c:axId val="58893942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d-ID"/>
          </a:p>
        </c:txPr>
        <c:crossAx val="58893402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id-ID"/>
    </a:p>
  </c:txPr>
  <c:externalData r:id="rId3">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400" b="0" i="0" u="none" strike="noStrike" kern="1200" spc="0" baseline="0">
                <a:solidFill>
                  <a:sysClr val="windowText" lastClr="000000">
                    <a:lumMod val="65000"/>
                    <a:lumOff val="35000"/>
                  </a:sysClr>
                </a:solidFill>
                <a:latin typeface="+mn-lt"/>
                <a:ea typeface="+mn-ea"/>
                <a:cs typeface="+mn-cs"/>
              </a:defRPr>
            </a:pPr>
            <a:r>
              <a:rPr lang="id-ID" sz="1400" b="0" i="0" baseline="0" dirty="0">
                <a:solidFill>
                  <a:schemeClr val="tx1"/>
                </a:solidFill>
                <a:effectLst/>
              </a:rPr>
              <a:t>Perbandingan Waktu yang Dibutuhkan dalam Pengujian Model (detik) CNN dengan Metode Ekstraksi Level Kata-SVM untuk 15.000 </a:t>
            </a:r>
            <a:r>
              <a:rPr lang="id-ID" sz="1400" b="0" i="1" baseline="0" dirty="0">
                <a:solidFill>
                  <a:schemeClr val="tx1"/>
                </a:solidFill>
                <a:effectLst/>
              </a:rPr>
              <a:t>Dataset </a:t>
            </a:r>
            <a:r>
              <a:rPr lang="id-ID" sz="1400" b="0" i="0" baseline="0" dirty="0">
                <a:solidFill>
                  <a:schemeClr val="tx1"/>
                </a:solidFill>
                <a:effectLst/>
              </a:rPr>
              <a:t>Tanpa </a:t>
            </a:r>
            <a:r>
              <a:rPr lang="id-ID" sz="1400" b="0" i="1" baseline="0" dirty="0">
                <a:solidFill>
                  <a:schemeClr val="tx1"/>
                </a:solidFill>
                <a:effectLst/>
              </a:rPr>
              <a:t>Preprocessing</a:t>
            </a:r>
            <a:endParaRPr lang="id-ID" sz="1400" dirty="0">
              <a:solidFill>
                <a:schemeClr val="tx1"/>
              </a:solidFill>
              <a:effectLst/>
            </a:endParaRPr>
          </a:p>
        </c:rich>
      </c:tx>
      <c:overlay val="0"/>
      <c:spPr>
        <a:noFill/>
        <a:ln>
          <a:noFill/>
        </a:ln>
        <a:effectLst/>
      </c:spPr>
      <c:txPr>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400" b="0" i="0" u="none" strike="noStrike" kern="1200" spc="0" baseline="0">
              <a:solidFill>
                <a:sysClr val="windowText" lastClr="000000">
                  <a:lumMod val="65000"/>
                  <a:lumOff val="35000"/>
                </a:sysClr>
              </a:solidFill>
              <a:latin typeface="+mn-lt"/>
              <a:ea typeface="+mn-ea"/>
              <a:cs typeface="+mn-cs"/>
            </a:defRPr>
          </a:pPr>
          <a:endParaRPr lang="id-ID"/>
        </a:p>
      </c:txPr>
    </c:title>
    <c:autoTitleDeleted val="0"/>
    <c:plotArea>
      <c:layout/>
      <c:barChart>
        <c:barDir val="col"/>
        <c:grouping val="clustered"/>
        <c:varyColors val="0"/>
        <c:ser>
          <c:idx val="0"/>
          <c:order val="0"/>
          <c:tx>
            <c:strRef>
              <c:f>Sheet2!$J$37</c:f>
              <c:strCache>
                <c:ptCount val="1"/>
                <c:pt idx="0">
                  <c:v>Waktu</c:v>
                </c:pt>
              </c:strCache>
            </c:strRef>
          </c:tx>
          <c:spPr>
            <a:solidFill>
              <a:schemeClr val="accent1"/>
            </a:solidFill>
            <a:ln>
              <a:noFill/>
            </a:ln>
            <a:effectLst/>
          </c:spPr>
          <c:invertIfNegative val="0"/>
          <c:cat>
            <c:strRef>
              <c:f>Sheet2!$I$38:$I$42</c:f>
              <c:strCache>
                <c:ptCount val="5"/>
                <c:pt idx="0">
                  <c:v>CNN</c:v>
                </c:pt>
                <c:pt idx="1">
                  <c:v>BoW</c:v>
                </c:pt>
                <c:pt idx="2">
                  <c:v>TF</c:v>
                </c:pt>
                <c:pt idx="3">
                  <c:v>TF-IDF</c:v>
                </c:pt>
                <c:pt idx="4">
                  <c:v>PoS Tagging</c:v>
                </c:pt>
              </c:strCache>
            </c:strRef>
          </c:cat>
          <c:val>
            <c:numRef>
              <c:f>Sheet2!$J$38:$J$42</c:f>
              <c:numCache>
                <c:formatCode>General</c:formatCode>
                <c:ptCount val="5"/>
                <c:pt idx="0">
                  <c:v>25.273610115051198</c:v>
                </c:pt>
                <c:pt idx="1">
                  <c:v>5695.9305405616697</c:v>
                </c:pt>
                <c:pt idx="2">
                  <c:v>4670.3484203815397</c:v>
                </c:pt>
                <c:pt idx="3">
                  <c:v>5443.9861755371003</c:v>
                </c:pt>
                <c:pt idx="4">
                  <c:v>10235.2856862545</c:v>
                </c:pt>
              </c:numCache>
            </c:numRef>
          </c:val>
          <c:extLst>
            <c:ext xmlns:c16="http://schemas.microsoft.com/office/drawing/2014/chart" uri="{C3380CC4-5D6E-409C-BE32-E72D297353CC}">
              <c16:uniqueId val="{00000000-BC4E-4624-82E4-938873B2E8F5}"/>
            </c:ext>
          </c:extLst>
        </c:ser>
        <c:dLbls>
          <c:showLegendKey val="0"/>
          <c:showVal val="0"/>
          <c:showCatName val="0"/>
          <c:showSerName val="0"/>
          <c:showPercent val="0"/>
          <c:showBubbleSize val="0"/>
        </c:dLbls>
        <c:gapWidth val="219"/>
        <c:overlap val="-27"/>
        <c:axId val="588961024"/>
        <c:axId val="588961384"/>
      </c:barChart>
      <c:catAx>
        <c:axId val="5889610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d-ID"/>
          </a:p>
        </c:txPr>
        <c:crossAx val="588961384"/>
        <c:crosses val="autoZero"/>
        <c:auto val="1"/>
        <c:lblAlgn val="ctr"/>
        <c:lblOffset val="100"/>
        <c:noMultiLvlLbl val="0"/>
      </c:catAx>
      <c:valAx>
        <c:axId val="58896138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d-ID"/>
          </a:p>
        </c:txPr>
        <c:crossAx val="58896102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id-ID"/>
    </a:p>
  </c:txPr>
  <c:externalData r:id="rId3">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400" b="0" i="0" u="none" strike="noStrike" kern="1200" spc="0" baseline="0">
                <a:solidFill>
                  <a:sysClr val="windowText" lastClr="000000">
                    <a:lumMod val="65000"/>
                    <a:lumOff val="35000"/>
                  </a:sysClr>
                </a:solidFill>
                <a:latin typeface="+mn-lt"/>
                <a:ea typeface="+mn-ea"/>
                <a:cs typeface="+mn-cs"/>
              </a:defRPr>
            </a:pPr>
            <a:r>
              <a:rPr lang="id-ID" sz="1400" b="0" i="0" baseline="0" dirty="0">
                <a:solidFill>
                  <a:schemeClr val="tx1"/>
                </a:solidFill>
                <a:effectLst/>
              </a:rPr>
              <a:t>Perbandingan CNN dengan Metode Ekstraksi Level Kata-SVM untuk 1.000 </a:t>
            </a:r>
            <a:r>
              <a:rPr lang="id-ID" sz="1400" b="0" i="1" baseline="0" dirty="0">
                <a:solidFill>
                  <a:schemeClr val="tx1"/>
                </a:solidFill>
                <a:effectLst/>
              </a:rPr>
              <a:t>Dataset </a:t>
            </a:r>
            <a:r>
              <a:rPr lang="id-ID" sz="1400" b="0" i="0" baseline="0" dirty="0">
                <a:solidFill>
                  <a:schemeClr val="tx1"/>
                </a:solidFill>
                <a:effectLst/>
              </a:rPr>
              <a:t>dengan </a:t>
            </a:r>
            <a:r>
              <a:rPr lang="id-ID" sz="1400" b="0" i="1" baseline="0" dirty="0">
                <a:solidFill>
                  <a:schemeClr val="tx1"/>
                </a:solidFill>
                <a:effectLst/>
              </a:rPr>
              <a:t>Preprocessing</a:t>
            </a:r>
            <a:endParaRPr lang="id-ID" sz="1100" dirty="0">
              <a:solidFill>
                <a:schemeClr val="tx1"/>
              </a:solidFill>
              <a:effectLst/>
            </a:endParaRPr>
          </a:p>
        </c:rich>
      </c:tx>
      <c:overlay val="0"/>
      <c:spPr>
        <a:noFill/>
        <a:ln>
          <a:noFill/>
        </a:ln>
        <a:effectLst/>
      </c:spPr>
      <c:txPr>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400" b="0" i="0" u="none" strike="noStrike" kern="1200" spc="0" baseline="0">
              <a:solidFill>
                <a:sysClr val="windowText" lastClr="000000">
                  <a:lumMod val="65000"/>
                  <a:lumOff val="35000"/>
                </a:sysClr>
              </a:solidFill>
              <a:latin typeface="+mn-lt"/>
              <a:ea typeface="+mn-ea"/>
              <a:cs typeface="+mn-cs"/>
            </a:defRPr>
          </a:pPr>
          <a:endParaRPr lang="id-ID"/>
        </a:p>
      </c:txPr>
    </c:title>
    <c:autoTitleDeleted val="0"/>
    <c:plotArea>
      <c:layout/>
      <c:barChart>
        <c:barDir val="col"/>
        <c:grouping val="clustered"/>
        <c:varyColors val="0"/>
        <c:ser>
          <c:idx val="0"/>
          <c:order val="0"/>
          <c:tx>
            <c:strRef>
              <c:f>Sheet3!$A$8</c:f>
              <c:strCache>
                <c:ptCount val="1"/>
                <c:pt idx="0">
                  <c:v>CNN</c:v>
                </c:pt>
              </c:strCache>
            </c:strRef>
          </c:tx>
          <c:spPr>
            <a:solidFill>
              <a:schemeClr val="accent1"/>
            </a:solidFill>
            <a:ln>
              <a:noFill/>
            </a:ln>
            <a:effectLst/>
          </c:spPr>
          <c:invertIfNegative val="0"/>
          <c:cat>
            <c:strRef>
              <c:f>Sheet3!$B$7:$E$7</c:f>
              <c:strCache>
                <c:ptCount val="4"/>
                <c:pt idx="0">
                  <c:v>Akurasi</c:v>
                </c:pt>
                <c:pt idx="1">
                  <c:v>Presisi</c:v>
                </c:pt>
                <c:pt idx="2">
                  <c:v>Recall</c:v>
                </c:pt>
                <c:pt idx="3">
                  <c:v>F1-Score</c:v>
                </c:pt>
              </c:strCache>
            </c:strRef>
          </c:cat>
          <c:val>
            <c:numRef>
              <c:f>Sheet3!$B$8:$E$8</c:f>
              <c:numCache>
                <c:formatCode>General</c:formatCode>
                <c:ptCount val="4"/>
                <c:pt idx="0">
                  <c:v>0.84</c:v>
                </c:pt>
                <c:pt idx="1">
                  <c:v>0.84599999999999997</c:v>
                </c:pt>
                <c:pt idx="2">
                  <c:v>0.84</c:v>
                </c:pt>
                <c:pt idx="3">
                  <c:v>0.83899999999999997</c:v>
                </c:pt>
              </c:numCache>
            </c:numRef>
          </c:val>
          <c:extLst>
            <c:ext xmlns:c16="http://schemas.microsoft.com/office/drawing/2014/chart" uri="{C3380CC4-5D6E-409C-BE32-E72D297353CC}">
              <c16:uniqueId val="{00000000-C03B-4610-B9FF-6728D5192FE5}"/>
            </c:ext>
          </c:extLst>
        </c:ser>
        <c:ser>
          <c:idx val="1"/>
          <c:order val="1"/>
          <c:tx>
            <c:strRef>
              <c:f>Sheet3!$A$9</c:f>
              <c:strCache>
                <c:ptCount val="1"/>
                <c:pt idx="0">
                  <c:v>BoW</c:v>
                </c:pt>
              </c:strCache>
            </c:strRef>
          </c:tx>
          <c:spPr>
            <a:solidFill>
              <a:schemeClr val="accent2"/>
            </a:solidFill>
            <a:ln>
              <a:noFill/>
            </a:ln>
            <a:effectLst/>
          </c:spPr>
          <c:invertIfNegative val="0"/>
          <c:cat>
            <c:strRef>
              <c:f>Sheet3!$B$7:$E$7</c:f>
              <c:strCache>
                <c:ptCount val="4"/>
                <c:pt idx="0">
                  <c:v>Akurasi</c:v>
                </c:pt>
                <c:pt idx="1">
                  <c:v>Presisi</c:v>
                </c:pt>
                <c:pt idx="2">
                  <c:v>Recall</c:v>
                </c:pt>
                <c:pt idx="3">
                  <c:v>F1-Score</c:v>
                </c:pt>
              </c:strCache>
            </c:strRef>
          </c:cat>
          <c:val>
            <c:numRef>
              <c:f>Sheet3!$B$9:$E$9</c:f>
              <c:numCache>
                <c:formatCode>General</c:formatCode>
                <c:ptCount val="4"/>
                <c:pt idx="0">
                  <c:v>0.92400000000000004</c:v>
                </c:pt>
                <c:pt idx="1">
                  <c:v>0.94099999999999995</c:v>
                </c:pt>
                <c:pt idx="2">
                  <c:v>0.92400000000000004</c:v>
                </c:pt>
                <c:pt idx="3">
                  <c:v>0.92500000000000004</c:v>
                </c:pt>
              </c:numCache>
            </c:numRef>
          </c:val>
          <c:extLst>
            <c:ext xmlns:c16="http://schemas.microsoft.com/office/drawing/2014/chart" uri="{C3380CC4-5D6E-409C-BE32-E72D297353CC}">
              <c16:uniqueId val="{00000001-C03B-4610-B9FF-6728D5192FE5}"/>
            </c:ext>
          </c:extLst>
        </c:ser>
        <c:ser>
          <c:idx val="2"/>
          <c:order val="2"/>
          <c:tx>
            <c:strRef>
              <c:f>Sheet3!$A$10</c:f>
              <c:strCache>
                <c:ptCount val="1"/>
                <c:pt idx="0">
                  <c:v>TF</c:v>
                </c:pt>
              </c:strCache>
            </c:strRef>
          </c:tx>
          <c:spPr>
            <a:solidFill>
              <a:schemeClr val="accent3"/>
            </a:solidFill>
            <a:ln>
              <a:noFill/>
            </a:ln>
            <a:effectLst/>
          </c:spPr>
          <c:invertIfNegative val="0"/>
          <c:cat>
            <c:strRef>
              <c:f>Sheet3!$B$7:$E$7</c:f>
              <c:strCache>
                <c:ptCount val="4"/>
                <c:pt idx="0">
                  <c:v>Akurasi</c:v>
                </c:pt>
                <c:pt idx="1">
                  <c:v>Presisi</c:v>
                </c:pt>
                <c:pt idx="2">
                  <c:v>Recall</c:v>
                </c:pt>
                <c:pt idx="3">
                  <c:v>F1-Score</c:v>
                </c:pt>
              </c:strCache>
            </c:strRef>
          </c:cat>
          <c:val>
            <c:numRef>
              <c:f>Sheet3!$B$10:$E$10</c:f>
              <c:numCache>
                <c:formatCode>General</c:formatCode>
                <c:ptCount val="4"/>
                <c:pt idx="0">
                  <c:v>0.89200000000000002</c:v>
                </c:pt>
                <c:pt idx="1">
                  <c:v>0.92400000000000004</c:v>
                </c:pt>
                <c:pt idx="2">
                  <c:v>0.89200000000000002</c:v>
                </c:pt>
                <c:pt idx="3">
                  <c:v>0.89700000000000002</c:v>
                </c:pt>
              </c:numCache>
            </c:numRef>
          </c:val>
          <c:extLst>
            <c:ext xmlns:c16="http://schemas.microsoft.com/office/drawing/2014/chart" uri="{C3380CC4-5D6E-409C-BE32-E72D297353CC}">
              <c16:uniqueId val="{00000002-C03B-4610-B9FF-6728D5192FE5}"/>
            </c:ext>
          </c:extLst>
        </c:ser>
        <c:ser>
          <c:idx val="3"/>
          <c:order val="3"/>
          <c:tx>
            <c:strRef>
              <c:f>Sheet3!$A$11</c:f>
              <c:strCache>
                <c:ptCount val="1"/>
                <c:pt idx="0">
                  <c:v>TF-IDF</c:v>
                </c:pt>
              </c:strCache>
            </c:strRef>
          </c:tx>
          <c:spPr>
            <a:solidFill>
              <a:schemeClr val="accent4"/>
            </a:solidFill>
            <a:ln>
              <a:noFill/>
            </a:ln>
            <a:effectLst/>
          </c:spPr>
          <c:invertIfNegative val="0"/>
          <c:cat>
            <c:strRef>
              <c:f>Sheet3!$B$7:$E$7</c:f>
              <c:strCache>
                <c:ptCount val="4"/>
                <c:pt idx="0">
                  <c:v>Akurasi</c:v>
                </c:pt>
                <c:pt idx="1">
                  <c:v>Presisi</c:v>
                </c:pt>
                <c:pt idx="2">
                  <c:v>Recall</c:v>
                </c:pt>
                <c:pt idx="3">
                  <c:v>F1-Score</c:v>
                </c:pt>
              </c:strCache>
            </c:strRef>
          </c:cat>
          <c:val>
            <c:numRef>
              <c:f>Sheet3!$B$11:$E$11</c:f>
              <c:numCache>
                <c:formatCode>General</c:formatCode>
                <c:ptCount val="4"/>
                <c:pt idx="0">
                  <c:v>0.94799999999999995</c:v>
                </c:pt>
                <c:pt idx="1">
                  <c:v>0.95</c:v>
                </c:pt>
                <c:pt idx="2">
                  <c:v>0.94799999999999995</c:v>
                </c:pt>
                <c:pt idx="3">
                  <c:v>0.94799999999999995</c:v>
                </c:pt>
              </c:numCache>
            </c:numRef>
          </c:val>
          <c:extLst>
            <c:ext xmlns:c16="http://schemas.microsoft.com/office/drawing/2014/chart" uri="{C3380CC4-5D6E-409C-BE32-E72D297353CC}">
              <c16:uniqueId val="{00000003-C03B-4610-B9FF-6728D5192FE5}"/>
            </c:ext>
          </c:extLst>
        </c:ser>
        <c:ser>
          <c:idx val="4"/>
          <c:order val="4"/>
          <c:tx>
            <c:strRef>
              <c:f>Sheet3!$A$12</c:f>
              <c:strCache>
                <c:ptCount val="1"/>
                <c:pt idx="0">
                  <c:v>PoS Tagging</c:v>
                </c:pt>
              </c:strCache>
            </c:strRef>
          </c:tx>
          <c:spPr>
            <a:solidFill>
              <a:schemeClr val="accent5"/>
            </a:solidFill>
            <a:ln>
              <a:noFill/>
            </a:ln>
            <a:effectLst/>
          </c:spPr>
          <c:invertIfNegative val="0"/>
          <c:cat>
            <c:strRef>
              <c:f>Sheet3!$B$7:$E$7</c:f>
              <c:strCache>
                <c:ptCount val="4"/>
                <c:pt idx="0">
                  <c:v>Akurasi</c:v>
                </c:pt>
                <c:pt idx="1">
                  <c:v>Presisi</c:v>
                </c:pt>
                <c:pt idx="2">
                  <c:v>Recall</c:v>
                </c:pt>
                <c:pt idx="3">
                  <c:v>F1-Score</c:v>
                </c:pt>
              </c:strCache>
            </c:strRef>
          </c:cat>
          <c:val>
            <c:numRef>
              <c:f>Sheet3!$B$12:$E$12</c:f>
              <c:numCache>
                <c:formatCode>General</c:formatCode>
                <c:ptCount val="4"/>
                <c:pt idx="0">
                  <c:v>0.876</c:v>
                </c:pt>
                <c:pt idx="1">
                  <c:v>0.92</c:v>
                </c:pt>
                <c:pt idx="2">
                  <c:v>0.876</c:v>
                </c:pt>
                <c:pt idx="3">
                  <c:v>0.88300000000000001</c:v>
                </c:pt>
              </c:numCache>
            </c:numRef>
          </c:val>
          <c:extLst>
            <c:ext xmlns:c16="http://schemas.microsoft.com/office/drawing/2014/chart" uri="{C3380CC4-5D6E-409C-BE32-E72D297353CC}">
              <c16:uniqueId val="{00000004-C03B-4610-B9FF-6728D5192FE5}"/>
            </c:ext>
          </c:extLst>
        </c:ser>
        <c:dLbls>
          <c:showLegendKey val="0"/>
          <c:showVal val="0"/>
          <c:showCatName val="0"/>
          <c:showSerName val="0"/>
          <c:showPercent val="0"/>
          <c:showBubbleSize val="0"/>
        </c:dLbls>
        <c:gapWidth val="219"/>
        <c:overlap val="-27"/>
        <c:axId val="411173824"/>
        <c:axId val="411176344"/>
      </c:barChart>
      <c:catAx>
        <c:axId val="4111738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d-ID"/>
          </a:p>
        </c:txPr>
        <c:crossAx val="411176344"/>
        <c:crosses val="autoZero"/>
        <c:auto val="1"/>
        <c:lblAlgn val="ctr"/>
        <c:lblOffset val="100"/>
        <c:noMultiLvlLbl val="0"/>
      </c:catAx>
      <c:valAx>
        <c:axId val="411176344"/>
        <c:scaling>
          <c:orientation val="minMax"/>
          <c:max val="1"/>
          <c:min val="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d-ID"/>
          </a:p>
        </c:txPr>
        <c:crossAx val="411173824"/>
        <c:crosses val="autoZero"/>
        <c:crossBetween val="between"/>
        <c:majorUnit val="0.2"/>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d-ID"/>
        </a:p>
      </c:txPr>
    </c:legend>
    <c:plotVisOnly val="1"/>
    <c:dispBlanksAs val="gap"/>
    <c:showDLblsOverMax val="0"/>
  </c:chart>
  <c:spPr>
    <a:noFill/>
    <a:ln>
      <a:noFill/>
    </a:ln>
    <a:effectLst/>
  </c:spPr>
  <c:txPr>
    <a:bodyPr/>
    <a:lstStyle/>
    <a:p>
      <a:pPr>
        <a:defRPr/>
      </a:pPr>
      <a:endParaRPr lang="id-ID"/>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id-ID"/>
              <a:t>Perbandingan Secara</a:t>
            </a:r>
            <a:r>
              <a:rPr lang="id-ID" baseline="0"/>
              <a:t> Statistik Keempat Dataset</a:t>
            </a:r>
            <a:endParaRPr lang="id-ID"/>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id-ID"/>
        </a:p>
      </c:txPr>
    </c:title>
    <c:autoTitleDeleted val="0"/>
    <c:plotArea>
      <c:layout/>
      <c:barChart>
        <c:barDir val="col"/>
        <c:grouping val="clustered"/>
        <c:varyColors val="0"/>
        <c:ser>
          <c:idx val="0"/>
          <c:order val="0"/>
          <c:tx>
            <c:strRef>
              <c:f>Sheet1!$A$10</c:f>
              <c:strCache>
                <c:ptCount val="1"/>
                <c:pt idx="0">
                  <c:v>1.000 Dataset</c:v>
                </c:pt>
              </c:strCache>
            </c:strRef>
          </c:tx>
          <c:spPr>
            <a:solidFill>
              <a:schemeClr val="accent1"/>
            </a:solidFill>
            <a:ln>
              <a:noFill/>
            </a:ln>
            <a:effectLst/>
          </c:spPr>
          <c:invertIfNegative val="0"/>
          <c:cat>
            <c:strRef>
              <c:f>Sheet1!$B$9:$E$9</c:f>
              <c:strCache>
                <c:ptCount val="4"/>
                <c:pt idx="0">
                  <c:v>Akurasi</c:v>
                </c:pt>
                <c:pt idx="1">
                  <c:v>Presisi</c:v>
                </c:pt>
                <c:pt idx="2">
                  <c:v>Recall</c:v>
                </c:pt>
                <c:pt idx="3">
                  <c:v>F1-Score</c:v>
                </c:pt>
              </c:strCache>
            </c:strRef>
          </c:cat>
          <c:val>
            <c:numRef>
              <c:f>Sheet1!$B$10:$E$10</c:f>
              <c:numCache>
                <c:formatCode>General</c:formatCode>
                <c:ptCount val="4"/>
                <c:pt idx="0">
                  <c:v>0.70399999999999996</c:v>
                </c:pt>
                <c:pt idx="1">
                  <c:v>0.70324399999999998</c:v>
                </c:pt>
                <c:pt idx="2">
                  <c:v>0.70399999999999996</c:v>
                </c:pt>
                <c:pt idx="3">
                  <c:v>0.70051799999999997</c:v>
                </c:pt>
              </c:numCache>
            </c:numRef>
          </c:val>
          <c:extLst>
            <c:ext xmlns:c16="http://schemas.microsoft.com/office/drawing/2014/chart" uri="{C3380CC4-5D6E-409C-BE32-E72D297353CC}">
              <c16:uniqueId val="{00000000-1F30-4F45-8D7F-23E99B096F8F}"/>
            </c:ext>
          </c:extLst>
        </c:ser>
        <c:ser>
          <c:idx val="1"/>
          <c:order val="1"/>
          <c:tx>
            <c:strRef>
              <c:f>Sheet1!$A$11</c:f>
              <c:strCache>
                <c:ptCount val="1"/>
                <c:pt idx="0">
                  <c:v>5.000 dataset</c:v>
                </c:pt>
              </c:strCache>
            </c:strRef>
          </c:tx>
          <c:spPr>
            <a:solidFill>
              <a:schemeClr val="accent2"/>
            </a:solidFill>
            <a:ln>
              <a:noFill/>
            </a:ln>
            <a:effectLst/>
          </c:spPr>
          <c:invertIfNegative val="0"/>
          <c:cat>
            <c:strRef>
              <c:f>Sheet1!$B$9:$E$9</c:f>
              <c:strCache>
                <c:ptCount val="4"/>
                <c:pt idx="0">
                  <c:v>Akurasi</c:v>
                </c:pt>
                <c:pt idx="1">
                  <c:v>Presisi</c:v>
                </c:pt>
                <c:pt idx="2">
                  <c:v>Recall</c:v>
                </c:pt>
                <c:pt idx="3">
                  <c:v>F1-Score</c:v>
                </c:pt>
              </c:strCache>
            </c:strRef>
          </c:cat>
          <c:val>
            <c:numRef>
              <c:f>Sheet1!$B$11:$E$11</c:f>
              <c:numCache>
                <c:formatCode>General</c:formatCode>
                <c:ptCount val="4"/>
                <c:pt idx="0">
                  <c:v>0.75760000000000005</c:v>
                </c:pt>
                <c:pt idx="1">
                  <c:v>0.80458300000000005</c:v>
                </c:pt>
                <c:pt idx="2">
                  <c:v>0.75760000000000005</c:v>
                </c:pt>
                <c:pt idx="3">
                  <c:v>0.72440000000000004</c:v>
                </c:pt>
              </c:numCache>
            </c:numRef>
          </c:val>
          <c:extLst>
            <c:ext xmlns:c16="http://schemas.microsoft.com/office/drawing/2014/chart" uri="{C3380CC4-5D6E-409C-BE32-E72D297353CC}">
              <c16:uniqueId val="{00000001-1F30-4F45-8D7F-23E99B096F8F}"/>
            </c:ext>
          </c:extLst>
        </c:ser>
        <c:ser>
          <c:idx val="2"/>
          <c:order val="2"/>
          <c:tx>
            <c:strRef>
              <c:f>Sheet1!$A$12</c:f>
              <c:strCache>
                <c:ptCount val="1"/>
                <c:pt idx="0">
                  <c:v>10.000 dataset</c:v>
                </c:pt>
              </c:strCache>
            </c:strRef>
          </c:tx>
          <c:spPr>
            <a:solidFill>
              <a:schemeClr val="accent3"/>
            </a:solidFill>
            <a:ln>
              <a:noFill/>
            </a:ln>
            <a:effectLst/>
          </c:spPr>
          <c:invertIfNegative val="0"/>
          <c:cat>
            <c:strRef>
              <c:f>Sheet1!$B$9:$E$9</c:f>
              <c:strCache>
                <c:ptCount val="4"/>
                <c:pt idx="0">
                  <c:v>Akurasi</c:v>
                </c:pt>
                <c:pt idx="1">
                  <c:v>Presisi</c:v>
                </c:pt>
                <c:pt idx="2">
                  <c:v>Recall</c:v>
                </c:pt>
                <c:pt idx="3">
                  <c:v>F1-Score</c:v>
                </c:pt>
              </c:strCache>
            </c:strRef>
          </c:cat>
          <c:val>
            <c:numRef>
              <c:f>Sheet1!$B$12:$E$12</c:f>
              <c:numCache>
                <c:formatCode>General</c:formatCode>
                <c:ptCount val="4"/>
                <c:pt idx="0">
                  <c:v>0.77080000000000004</c:v>
                </c:pt>
                <c:pt idx="1">
                  <c:v>0.78317800000000004</c:v>
                </c:pt>
                <c:pt idx="2">
                  <c:v>0.77080000000000004</c:v>
                </c:pt>
                <c:pt idx="3">
                  <c:v>0.772007</c:v>
                </c:pt>
              </c:numCache>
            </c:numRef>
          </c:val>
          <c:extLst>
            <c:ext xmlns:c16="http://schemas.microsoft.com/office/drawing/2014/chart" uri="{C3380CC4-5D6E-409C-BE32-E72D297353CC}">
              <c16:uniqueId val="{00000002-1F30-4F45-8D7F-23E99B096F8F}"/>
            </c:ext>
          </c:extLst>
        </c:ser>
        <c:ser>
          <c:idx val="3"/>
          <c:order val="3"/>
          <c:tx>
            <c:strRef>
              <c:f>Sheet1!$A$13</c:f>
              <c:strCache>
                <c:ptCount val="1"/>
                <c:pt idx="0">
                  <c:v>15.000 dataset</c:v>
                </c:pt>
              </c:strCache>
            </c:strRef>
          </c:tx>
          <c:spPr>
            <a:solidFill>
              <a:schemeClr val="accent4"/>
            </a:solidFill>
            <a:ln>
              <a:noFill/>
            </a:ln>
            <a:effectLst/>
          </c:spPr>
          <c:invertIfNegative val="0"/>
          <c:cat>
            <c:strRef>
              <c:f>Sheet1!$B$9:$E$9</c:f>
              <c:strCache>
                <c:ptCount val="4"/>
                <c:pt idx="0">
                  <c:v>Akurasi</c:v>
                </c:pt>
                <c:pt idx="1">
                  <c:v>Presisi</c:v>
                </c:pt>
                <c:pt idx="2">
                  <c:v>Recall</c:v>
                </c:pt>
                <c:pt idx="3">
                  <c:v>F1-Score</c:v>
                </c:pt>
              </c:strCache>
            </c:strRef>
          </c:cat>
          <c:val>
            <c:numRef>
              <c:f>Sheet1!$B$13:$E$13</c:f>
              <c:numCache>
                <c:formatCode>General</c:formatCode>
                <c:ptCount val="4"/>
                <c:pt idx="0">
                  <c:v>0.77329999999999999</c:v>
                </c:pt>
                <c:pt idx="1">
                  <c:v>0.77110199999999995</c:v>
                </c:pt>
                <c:pt idx="2">
                  <c:v>0.77333300000000005</c:v>
                </c:pt>
                <c:pt idx="3">
                  <c:v>0.77027699999999999</c:v>
                </c:pt>
              </c:numCache>
            </c:numRef>
          </c:val>
          <c:extLst>
            <c:ext xmlns:c16="http://schemas.microsoft.com/office/drawing/2014/chart" uri="{C3380CC4-5D6E-409C-BE32-E72D297353CC}">
              <c16:uniqueId val="{00000003-1F30-4F45-8D7F-23E99B096F8F}"/>
            </c:ext>
          </c:extLst>
        </c:ser>
        <c:dLbls>
          <c:showLegendKey val="0"/>
          <c:showVal val="0"/>
          <c:showCatName val="0"/>
          <c:showSerName val="0"/>
          <c:showPercent val="0"/>
          <c:showBubbleSize val="0"/>
        </c:dLbls>
        <c:gapWidth val="219"/>
        <c:overlap val="-27"/>
        <c:axId val="519794128"/>
        <c:axId val="519790528"/>
      </c:barChart>
      <c:catAx>
        <c:axId val="51979412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d-ID"/>
          </a:p>
        </c:txPr>
        <c:crossAx val="519790528"/>
        <c:crosses val="autoZero"/>
        <c:auto val="1"/>
        <c:lblAlgn val="ctr"/>
        <c:lblOffset val="100"/>
        <c:noMultiLvlLbl val="0"/>
      </c:catAx>
      <c:valAx>
        <c:axId val="51979052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d-ID"/>
          </a:p>
        </c:txPr>
        <c:crossAx val="51979412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d-ID"/>
        </a:p>
      </c:txPr>
    </c:legend>
    <c:plotVisOnly val="1"/>
    <c:dispBlanksAs val="gap"/>
    <c:showDLblsOverMax val="0"/>
  </c:chart>
  <c:spPr>
    <a:noFill/>
    <a:ln>
      <a:noFill/>
    </a:ln>
    <a:effectLst/>
  </c:spPr>
  <c:txPr>
    <a:bodyPr/>
    <a:lstStyle/>
    <a:p>
      <a:pPr>
        <a:defRPr/>
      </a:pPr>
      <a:endParaRPr lang="id-ID"/>
    </a:p>
  </c:txPr>
  <c:externalData r:id="rId3">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400" b="0" i="0" u="none" strike="noStrike" kern="1200" spc="0" baseline="0">
                <a:solidFill>
                  <a:sysClr val="windowText" lastClr="000000">
                    <a:lumMod val="65000"/>
                    <a:lumOff val="35000"/>
                  </a:sysClr>
                </a:solidFill>
                <a:latin typeface="+mn-lt"/>
                <a:ea typeface="+mn-ea"/>
                <a:cs typeface="+mn-cs"/>
              </a:defRPr>
            </a:pPr>
            <a:r>
              <a:rPr lang="id-ID" sz="1400" b="0" i="0" baseline="0" dirty="0">
                <a:solidFill>
                  <a:schemeClr val="tx1"/>
                </a:solidFill>
                <a:effectLst/>
              </a:rPr>
              <a:t>Perbandingan CNN dengan Metode Ekstraksi Level Kata-SVM untuk 5.000 </a:t>
            </a:r>
            <a:r>
              <a:rPr lang="id-ID" sz="1400" b="0" i="1" baseline="0" dirty="0">
                <a:solidFill>
                  <a:schemeClr val="tx1"/>
                </a:solidFill>
                <a:effectLst/>
              </a:rPr>
              <a:t>Dataset </a:t>
            </a:r>
            <a:r>
              <a:rPr lang="id-ID" sz="1400" b="0" i="0" baseline="0" dirty="0">
                <a:solidFill>
                  <a:schemeClr val="tx1"/>
                </a:solidFill>
                <a:effectLst/>
              </a:rPr>
              <a:t>dengan </a:t>
            </a:r>
            <a:r>
              <a:rPr lang="id-ID" sz="1400" b="0" i="1" baseline="0" dirty="0">
                <a:solidFill>
                  <a:schemeClr val="tx1"/>
                </a:solidFill>
                <a:effectLst/>
              </a:rPr>
              <a:t>Preprocessing</a:t>
            </a:r>
            <a:endParaRPr lang="id-ID" sz="1100" dirty="0">
              <a:solidFill>
                <a:schemeClr val="tx1"/>
              </a:solidFill>
              <a:effectLst/>
            </a:endParaRPr>
          </a:p>
        </c:rich>
      </c:tx>
      <c:overlay val="0"/>
      <c:spPr>
        <a:noFill/>
        <a:ln>
          <a:noFill/>
        </a:ln>
        <a:effectLst/>
      </c:spPr>
      <c:txPr>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400" b="0" i="0" u="none" strike="noStrike" kern="1200" spc="0" baseline="0">
              <a:solidFill>
                <a:sysClr val="windowText" lastClr="000000">
                  <a:lumMod val="65000"/>
                  <a:lumOff val="35000"/>
                </a:sysClr>
              </a:solidFill>
              <a:latin typeface="+mn-lt"/>
              <a:ea typeface="+mn-ea"/>
              <a:cs typeface="+mn-cs"/>
            </a:defRPr>
          </a:pPr>
          <a:endParaRPr lang="id-ID"/>
        </a:p>
      </c:txPr>
    </c:title>
    <c:autoTitleDeleted val="0"/>
    <c:plotArea>
      <c:layout/>
      <c:barChart>
        <c:barDir val="col"/>
        <c:grouping val="clustered"/>
        <c:varyColors val="0"/>
        <c:ser>
          <c:idx val="0"/>
          <c:order val="0"/>
          <c:tx>
            <c:strRef>
              <c:f>Sheet3!$A$17</c:f>
              <c:strCache>
                <c:ptCount val="1"/>
                <c:pt idx="0">
                  <c:v>CNN</c:v>
                </c:pt>
              </c:strCache>
            </c:strRef>
          </c:tx>
          <c:spPr>
            <a:solidFill>
              <a:schemeClr val="accent1"/>
            </a:solidFill>
            <a:ln>
              <a:noFill/>
            </a:ln>
            <a:effectLst/>
          </c:spPr>
          <c:invertIfNegative val="0"/>
          <c:cat>
            <c:strRef>
              <c:f>Sheet3!$B$16:$E$16</c:f>
              <c:strCache>
                <c:ptCount val="4"/>
                <c:pt idx="0">
                  <c:v>Akurasi</c:v>
                </c:pt>
                <c:pt idx="1">
                  <c:v>Presisi</c:v>
                </c:pt>
                <c:pt idx="2">
                  <c:v>Recall</c:v>
                </c:pt>
                <c:pt idx="3">
                  <c:v>F1-Score</c:v>
                </c:pt>
              </c:strCache>
            </c:strRef>
          </c:cat>
          <c:val>
            <c:numRef>
              <c:f>Sheet3!$B$17:$E$17</c:f>
              <c:numCache>
                <c:formatCode>General</c:formatCode>
                <c:ptCount val="4"/>
                <c:pt idx="0">
                  <c:v>0.81759999999999999</c:v>
                </c:pt>
                <c:pt idx="1">
                  <c:v>0.82269999999999999</c:v>
                </c:pt>
                <c:pt idx="2">
                  <c:v>0.81699999999999995</c:v>
                </c:pt>
                <c:pt idx="3">
                  <c:v>0.81699999999999995</c:v>
                </c:pt>
              </c:numCache>
            </c:numRef>
          </c:val>
          <c:extLst>
            <c:ext xmlns:c16="http://schemas.microsoft.com/office/drawing/2014/chart" uri="{C3380CC4-5D6E-409C-BE32-E72D297353CC}">
              <c16:uniqueId val="{00000000-A63D-4083-A8F6-B31AC717C082}"/>
            </c:ext>
          </c:extLst>
        </c:ser>
        <c:ser>
          <c:idx val="1"/>
          <c:order val="1"/>
          <c:tx>
            <c:strRef>
              <c:f>Sheet3!$A$18</c:f>
              <c:strCache>
                <c:ptCount val="1"/>
                <c:pt idx="0">
                  <c:v>BoW</c:v>
                </c:pt>
              </c:strCache>
            </c:strRef>
          </c:tx>
          <c:spPr>
            <a:solidFill>
              <a:schemeClr val="accent2"/>
            </a:solidFill>
            <a:ln>
              <a:noFill/>
            </a:ln>
            <a:effectLst/>
          </c:spPr>
          <c:invertIfNegative val="0"/>
          <c:cat>
            <c:strRef>
              <c:f>Sheet3!$B$16:$E$16</c:f>
              <c:strCache>
                <c:ptCount val="4"/>
                <c:pt idx="0">
                  <c:v>Akurasi</c:v>
                </c:pt>
                <c:pt idx="1">
                  <c:v>Presisi</c:v>
                </c:pt>
                <c:pt idx="2">
                  <c:v>Recall</c:v>
                </c:pt>
                <c:pt idx="3">
                  <c:v>F1-Score</c:v>
                </c:pt>
              </c:strCache>
            </c:strRef>
          </c:cat>
          <c:val>
            <c:numRef>
              <c:f>Sheet3!$B$18:$E$18</c:f>
              <c:numCache>
                <c:formatCode>General</c:formatCode>
                <c:ptCount val="4"/>
                <c:pt idx="0">
                  <c:v>0.78639999999999999</c:v>
                </c:pt>
                <c:pt idx="1">
                  <c:v>0.87829999999999997</c:v>
                </c:pt>
                <c:pt idx="2">
                  <c:v>0.7863</c:v>
                </c:pt>
                <c:pt idx="3">
                  <c:v>0.79490000000000005</c:v>
                </c:pt>
              </c:numCache>
            </c:numRef>
          </c:val>
          <c:extLst>
            <c:ext xmlns:c16="http://schemas.microsoft.com/office/drawing/2014/chart" uri="{C3380CC4-5D6E-409C-BE32-E72D297353CC}">
              <c16:uniqueId val="{00000001-A63D-4083-A8F6-B31AC717C082}"/>
            </c:ext>
          </c:extLst>
        </c:ser>
        <c:ser>
          <c:idx val="2"/>
          <c:order val="2"/>
          <c:tx>
            <c:strRef>
              <c:f>Sheet3!$A$19</c:f>
              <c:strCache>
                <c:ptCount val="1"/>
                <c:pt idx="0">
                  <c:v>TF</c:v>
                </c:pt>
              </c:strCache>
            </c:strRef>
          </c:tx>
          <c:spPr>
            <a:solidFill>
              <a:schemeClr val="accent3"/>
            </a:solidFill>
            <a:ln>
              <a:noFill/>
            </a:ln>
            <a:effectLst/>
          </c:spPr>
          <c:invertIfNegative val="0"/>
          <c:cat>
            <c:strRef>
              <c:f>Sheet3!$B$16:$E$16</c:f>
              <c:strCache>
                <c:ptCount val="4"/>
                <c:pt idx="0">
                  <c:v>Akurasi</c:v>
                </c:pt>
                <c:pt idx="1">
                  <c:v>Presisi</c:v>
                </c:pt>
                <c:pt idx="2">
                  <c:v>Recall</c:v>
                </c:pt>
                <c:pt idx="3">
                  <c:v>F1-Score</c:v>
                </c:pt>
              </c:strCache>
            </c:strRef>
          </c:cat>
          <c:val>
            <c:numRef>
              <c:f>Sheet3!$B$19:$E$19</c:f>
              <c:numCache>
                <c:formatCode>General</c:formatCode>
                <c:ptCount val="4"/>
                <c:pt idx="0">
                  <c:v>0.88480000000000003</c:v>
                </c:pt>
                <c:pt idx="1">
                  <c:v>0.91</c:v>
                </c:pt>
                <c:pt idx="2">
                  <c:v>0.88400000000000001</c:v>
                </c:pt>
                <c:pt idx="3">
                  <c:v>0.88900000000000001</c:v>
                </c:pt>
              </c:numCache>
            </c:numRef>
          </c:val>
          <c:extLst>
            <c:ext xmlns:c16="http://schemas.microsoft.com/office/drawing/2014/chart" uri="{C3380CC4-5D6E-409C-BE32-E72D297353CC}">
              <c16:uniqueId val="{00000002-A63D-4083-A8F6-B31AC717C082}"/>
            </c:ext>
          </c:extLst>
        </c:ser>
        <c:ser>
          <c:idx val="3"/>
          <c:order val="3"/>
          <c:tx>
            <c:strRef>
              <c:f>Sheet3!$A$20</c:f>
              <c:strCache>
                <c:ptCount val="1"/>
                <c:pt idx="0">
                  <c:v>TF-IDF</c:v>
                </c:pt>
              </c:strCache>
            </c:strRef>
          </c:tx>
          <c:spPr>
            <a:solidFill>
              <a:schemeClr val="accent4"/>
            </a:solidFill>
            <a:ln>
              <a:noFill/>
            </a:ln>
            <a:effectLst/>
          </c:spPr>
          <c:invertIfNegative val="0"/>
          <c:cat>
            <c:strRef>
              <c:f>Sheet3!$B$16:$E$16</c:f>
              <c:strCache>
                <c:ptCount val="4"/>
                <c:pt idx="0">
                  <c:v>Akurasi</c:v>
                </c:pt>
                <c:pt idx="1">
                  <c:v>Presisi</c:v>
                </c:pt>
                <c:pt idx="2">
                  <c:v>Recall</c:v>
                </c:pt>
                <c:pt idx="3">
                  <c:v>F1-Score</c:v>
                </c:pt>
              </c:strCache>
            </c:strRef>
          </c:cat>
          <c:val>
            <c:numRef>
              <c:f>Sheet3!$B$20:$E$20</c:f>
              <c:numCache>
                <c:formatCode>General</c:formatCode>
                <c:ptCount val="4"/>
                <c:pt idx="0">
                  <c:v>0.96640000000000004</c:v>
                </c:pt>
                <c:pt idx="1">
                  <c:v>0.96630000000000005</c:v>
                </c:pt>
                <c:pt idx="2">
                  <c:v>0.96630000000000005</c:v>
                </c:pt>
                <c:pt idx="3">
                  <c:v>0.96630000000000005</c:v>
                </c:pt>
              </c:numCache>
            </c:numRef>
          </c:val>
          <c:extLst>
            <c:ext xmlns:c16="http://schemas.microsoft.com/office/drawing/2014/chart" uri="{C3380CC4-5D6E-409C-BE32-E72D297353CC}">
              <c16:uniqueId val="{00000003-A63D-4083-A8F6-B31AC717C082}"/>
            </c:ext>
          </c:extLst>
        </c:ser>
        <c:ser>
          <c:idx val="4"/>
          <c:order val="4"/>
          <c:tx>
            <c:strRef>
              <c:f>Sheet3!$A$21</c:f>
              <c:strCache>
                <c:ptCount val="1"/>
                <c:pt idx="0">
                  <c:v>PoS Tagging</c:v>
                </c:pt>
              </c:strCache>
            </c:strRef>
          </c:tx>
          <c:spPr>
            <a:solidFill>
              <a:schemeClr val="accent5"/>
            </a:solidFill>
            <a:ln>
              <a:noFill/>
            </a:ln>
            <a:effectLst/>
          </c:spPr>
          <c:invertIfNegative val="0"/>
          <c:cat>
            <c:strRef>
              <c:f>Sheet3!$B$16:$E$16</c:f>
              <c:strCache>
                <c:ptCount val="4"/>
                <c:pt idx="0">
                  <c:v>Akurasi</c:v>
                </c:pt>
                <c:pt idx="1">
                  <c:v>Presisi</c:v>
                </c:pt>
                <c:pt idx="2">
                  <c:v>Recall</c:v>
                </c:pt>
                <c:pt idx="3">
                  <c:v>F1-Score</c:v>
                </c:pt>
              </c:strCache>
            </c:strRef>
          </c:cat>
          <c:val>
            <c:numRef>
              <c:f>Sheet3!$B$21:$E$21</c:f>
              <c:numCache>
                <c:formatCode>General</c:formatCode>
                <c:ptCount val="4"/>
                <c:pt idx="0">
                  <c:v>0.86560000000000004</c:v>
                </c:pt>
                <c:pt idx="1">
                  <c:v>0.89890000000000003</c:v>
                </c:pt>
                <c:pt idx="2">
                  <c:v>0.86560000000000004</c:v>
                </c:pt>
                <c:pt idx="3">
                  <c:v>0.87070000000000003</c:v>
                </c:pt>
              </c:numCache>
            </c:numRef>
          </c:val>
          <c:extLst>
            <c:ext xmlns:c16="http://schemas.microsoft.com/office/drawing/2014/chart" uri="{C3380CC4-5D6E-409C-BE32-E72D297353CC}">
              <c16:uniqueId val="{00000004-A63D-4083-A8F6-B31AC717C082}"/>
            </c:ext>
          </c:extLst>
        </c:ser>
        <c:dLbls>
          <c:showLegendKey val="0"/>
          <c:showVal val="0"/>
          <c:showCatName val="0"/>
          <c:showSerName val="0"/>
          <c:showPercent val="0"/>
          <c:showBubbleSize val="0"/>
        </c:dLbls>
        <c:gapWidth val="219"/>
        <c:overlap val="-27"/>
        <c:axId val="386511632"/>
        <c:axId val="386509472"/>
      </c:barChart>
      <c:catAx>
        <c:axId val="38651163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d-ID"/>
          </a:p>
        </c:txPr>
        <c:crossAx val="386509472"/>
        <c:crosses val="autoZero"/>
        <c:auto val="1"/>
        <c:lblAlgn val="ctr"/>
        <c:lblOffset val="100"/>
        <c:noMultiLvlLbl val="0"/>
      </c:catAx>
      <c:valAx>
        <c:axId val="386509472"/>
        <c:scaling>
          <c:orientation val="minMax"/>
          <c:max val="1"/>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d-ID"/>
          </a:p>
        </c:txPr>
        <c:crossAx val="38651163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d-ID"/>
        </a:p>
      </c:txPr>
    </c:legend>
    <c:plotVisOnly val="1"/>
    <c:dispBlanksAs val="gap"/>
    <c:showDLblsOverMax val="0"/>
  </c:chart>
  <c:spPr>
    <a:noFill/>
    <a:ln>
      <a:noFill/>
    </a:ln>
    <a:effectLst/>
  </c:spPr>
  <c:txPr>
    <a:bodyPr/>
    <a:lstStyle/>
    <a:p>
      <a:pPr>
        <a:defRPr/>
      </a:pPr>
      <a:endParaRPr lang="id-ID"/>
    </a:p>
  </c:txPr>
  <c:externalData r:id="rId3">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id-ID" sz="1400" b="0" i="0" baseline="0">
                <a:effectLst/>
              </a:rPr>
              <a:t>Perbandingan CNN dengan Metode Ekstraksi Level Kata-SVM untuk 10.000 </a:t>
            </a:r>
            <a:r>
              <a:rPr lang="id-ID" sz="1400" b="0" i="1" baseline="0">
                <a:effectLst/>
              </a:rPr>
              <a:t>Dataset </a:t>
            </a:r>
            <a:r>
              <a:rPr lang="id-ID" sz="1400" b="0" i="0" baseline="0">
                <a:effectLst/>
              </a:rPr>
              <a:t>dengan </a:t>
            </a:r>
            <a:r>
              <a:rPr lang="id-ID" sz="1400" b="0" i="1" baseline="0">
                <a:effectLst/>
              </a:rPr>
              <a:t>Preprocessing</a:t>
            </a:r>
            <a:endParaRPr lang="id-ID" sz="1100">
              <a:effectLst/>
            </a:endParaRP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id-ID"/>
        </a:p>
      </c:txPr>
    </c:title>
    <c:autoTitleDeleted val="0"/>
    <c:plotArea>
      <c:layout/>
      <c:barChart>
        <c:barDir val="col"/>
        <c:grouping val="clustered"/>
        <c:varyColors val="0"/>
        <c:ser>
          <c:idx val="0"/>
          <c:order val="0"/>
          <c:tx>
            <c:strRef>
              <c:f>Sheet3!$A$28</c:f>
              <c:strCache>
                <c:ptCount val="1"/>
                <c:pt idx="0">
                  <c:v>CNN</c:v>
                </c:pt>
              </c:strCache>
            </c:strRef>
          </c:tx>
          <c:spPr>
            <a:solidFill>
              <a:schemeClr val="accent1"/>
            </a:solidFill>
            <a:ln>
              <a:noFill/>
            </a:ln>
            <a:effectLst/>
          </c:spPr>
          <c:invertIfNegative val="0"/>
          <c:cat>
            <c:strRef>
              <c:f>Sheet3!$B$27:$E$27</c:f>
              <c:strCache>
                <c:ptCount val="4"/>
                <c:pt idx="0">
                  <c:v>Akurasi</c:v>
                </c:pt>
                <c:pt idx="1">
                  <c:v>Presisi</c:v>
                </c:pt>
                <c:pt idx="2">
                  <c:v>Recall</c:v>
                </c:pt>
                <c:pt idx="3">
                  <c:v>F1-Score</c:v>
                </c:pt>
              </c:strCache>
            </c:strRef>
          </c:cat>
          <c:val>
            <c:numRef>
              <c:f>Sheet3!$B$28:$E$28</c:f>
              <c:numCache>
                <c:formatCode>General</c:formatCode>
                <c:ptCount val="4"/>
                <c:pt idx="0">
                  <c:v>0.95</c:v>
                </c:pt>
                <c:pt idx="1">
                  <c:v>0.95</c:v>
                </c:pt>
                <c:pt idx="2">
                  <c:v>0.95</c:v>
                </c:pt>
                <c:pt idx="3">
                  <c:v>0.95</c:v>
                </c:pt>
              </c:numCache>
            </c:numRef>
          </c:val>
          <c:extLst>
            <c:ext xmlns:c16="http://schemas.microsoft.com/office/drawing/2014/chart" uri="{C3380CC4-5D6E-409C-BE32-E72D297353CC}">
              <c16:uniqueId val="{00000000-DADE-4FF1-A9DD-C6721884017E}"/>
            </c:ext>
          </c:extLst>
        </c:ser>
        <c:ser>
          <c:idx val="1"/>
          <c:order val="1"/>
          <c:tx>
            <c:strRef>
              <c:f>Sheet3!$A$29</c:f>
              <c:strCache>
                <c:ptCount val="1"/>
                <c:pt idx="0">
                  <c:v>BoW</c:v>
                </c:pt>
              </c:strCache>
            </c:strRef>
          </c:tx>
          <c:spPr>
            <a:solidFill>
              <a:schemeClr val="accent2"/>
            </a:solidFill>
            <a:ln>
              <a:noFill/>
            </a:ln>
            <a:effectLst/>
          </c:spPr>
          <c:invertIfNegative val="0"/>
          <c:cat>
            <c:strRef>
              <c:f>Sheet3!$B$27:$E$27</c:f>
              <c:strCache>
                <c:ptCount val="4"/>
                <c:pt idx="0">
                  <c:v>Akurasi</c:v>
                </c:pt>
                <c:pt idx="1">
                  <c:v>Presisi</c:v>
                </c:pt>
                <c:pt idx="2">
                  <c:v>Recall</c:v>
                </c:pt>
                <c:pt idx="3">
                  <c:v>F1-Score</c:v>
                </c:pt>
              </c:strCache>
            </c:strRef>
          </c:cat>
          <c:val>
            <c:numRef>
              <c:f>Sheet3!$B$29:$E$29</c:f>
              <c:numCache>
                <c:formatCode>General</c:formatCode>
                <c:ptCount val="4"/>
                <c:pt idx="0">
                  <c:v>0.76319999999999999</c:v>
                </c:pt>
                <c:pt idx="1">
                  <c:v>0.8498</c:v>
                </c:pt>
                <c:pt idx="2">
                  <c:v>0.76319999999999999</c:v>
                </c:pt>
                <c:pt idx="3">
                  <c:v>0.76219999999999999</c:v>
                </c:pt>
              </c:numCache>
            </c:numRef>
          </c:val>
          <c:extLst>
            <c:ext xmlns:c16="http://schemas.microsoft.com/office/drawing/2014/chart" uri="{C3380CC4-5D6E-409C-BE32-E72D297353CC}">
              <c16:uniqueId val="{00000001-DADE-4FF1-A9DD-C6721884017E}"/>
            </c:ext>
          </c:extLst>
        </c:ser>
        <c:ser>
          <c:idx val="2"/>
          <c:order val="2"/>
          <c:tx>
            <c:strRef>
              <c:f>Sheet3!$A$30</c:f>
              <c:strCache>
                <c:ptCount val="1"/>
                <c:pt idx="0">
                  <c:v>TF</c:v>
                </c:pt>
              </c:strCache>
            </c:strRef>
          </c:tx>
          <c:spPr>
            <a:solidFill>
              <a:schemeClr val="accent3"/>
            </a:solidFill>
            <a:ln>
              <a:noFill/>
            </a:ln>
            <a:effectLst/>
          </c:spPr>
          <c:invertIfNegative val="0"/>
          <c:cat>
            <c:strRef>
              <c:f>Sheet3!$B$27:$E$27</c:f>
              <c:strCache>
                <c:ptCount val="4"/>
                <c:pt idx="0">
                  <c:v>Akurasi</c:v>
                </c:pt>
                <c:pt idx="1">
                  <c:v>Presisi</c:v>
                </c:pt>
                <c:pt idx="2">
                  <c:v>Recall</c:v>
                </c:pt>
                <c:pt idx="3">
                  <c:v>F1-Score</c:v>
                </c:pt>
              </c:strCache>
            </c:strRef>
          </c:cat>
          <c:val>
            <c:numRef>
              <c:f>Sheet3!$B$30:$E$30</c:f>
              <c:numCache>
                <c:formatCode>General</c:formatCode>
                <c:ptCount val="4"/>
                <c:pt idx="0">
                  <c:v>0.92159999999999997</c:v>
                </c:pt>
                <c:pt idx="1">
                  <c:v>0.93320000000000003</c:v>
                </c:pt>
                <c:pt idx="2">
                  <c:v>0.92159999999999997</c:v>
                </c:pt>
                <c:pt idx="3">
                  <c:v>0.9234</c:v>
                </c:pt>
              </c:numCache>
            </c:numRef>
          </c:val>
          <c:extLst>
            <c:ext xmlns:c16="http://schemas.microsoft.com/office/drawing/2014/chart" uri="{C3380CC4-5D6E-409C-BE32-E72D297353CC}">
              <c16:uniqueId val="{00000002-DADE-4FF1-A9DD-C6721884017E}"/>
            </c:ext>
          </c:extLst>
        </c:ser>
        <c:ser>
          <c:idx val="3"/>
          <c:order val="3"/>
          <c:tx>
            <c:strRef>
              <c:f>Sheet3!$A$31</c:f>
              <c:strCache>
                <c:ptCount val="1"/>
                <c:pt idx="0">
                  <c:v>TF-IDF</c:v>
                </c:pt>
              </c:strCache>
            </c:strRef>
          </c:tx>
          <c:spPr>
            <a:solidFill>
              <a:schemeClr val="accent4"/>
            </a:solidFill>
            <a:ln>
              <a:noFill/>
            </a:ln>
            <a:effectLst/>
          </c:spPr>
          <c:invertIfNegative val="0"/>
          <c:cat>
            <c:strRef>
              <c:f>Sheet3!$B$27:$E$27</c:f>
              <c:strCache>
                <c:ptCount val="4"/>
                <c:pt idx="0">
                  <c:v>Akurasi</c:v>
                </c:pt>
                <c:pt idx="1">
                  <c:v>Presisi</c:v>
                </c:pt>
                <c:pt idx="2">
                  <c:v>Recall</c:v>
                </c:pt>
                <c:pt idx="3">
                  <c:v>F1-Score</c:v>
                </c:pt>
              </c:strCache>
            </c:strRef>
          </c:cat>
          <c:val>
            <c:numRef>
              <c:f>Sheet3!$B$31:$E$31</c:f>
              <c:numCache>
                <c:formatCode>General</c:formatCode>
                <c:ptCount val="4"/>
                <c:pt idx="0">
                  <c:v>0.98119999999999996</c:v>
                </c:pt>
                <c:pt idx="1">
                  <c:v>0.98119999999999996</c:v>
                </c:pt>
                <c:pt idx="2">
                  <c:v>0.98119999999999996</c:v>
                </c:pt>
                <c:pt idx="3">
                  <c:v>0.98109999999999997</c:v>
                </c:pt>
              </c:numCache>
            </c:numRef>
          </c:val>
          <c:extLst>
            <c:ext xmlns:c16="http://schemas.microsoft.com/office/drawing/2014/chart" uri="{C3380CC4-5D6E-409C-BE32-E72D297353CC}">
              <c16:uniqueId val="{00000003-DADE-4FF1-A9DD-C6721884017E}"/>
            </c:ext>
          </c:extLst>
        </c:ser>
        <c:ser>
          <c:idx val="4"/>
          <c:order val="4"/>
          <c:tx>
            <c:strRef>
              <c:f>Sheet3!$A$32</c:f>
              <c:strCache>
                <c:ptCount val="1"/>
                <c:pt idx="0">
                  <c:v>PoS Tagging</c:v>
                </c:pt>
              </c:strCache>
            </c:strRef>
          </c:tx>
          <c:spPr>
            <a:solidFill>
              <a:schemeClr val="accent5"/>
            </a:solidFill>
            <a:ln>
              <a:noFill/>
            </a:ln>
            <a:effectLst/>
          </c:spPr>
          <c:invertIfNegative val="0"/>
          <c:cat>
            <c:strRef>
              <c:f>Sheet3!$B$27:$E$27</c:f>
              <c:strCache>
                <c:ptCount val="4"/>
                <c:pt idx="0">
                  <c:v>Akurasi</c:v>
                </c:pt>
                <c:pt idx="1">
                  <c:v>Presisi</c:v>
                </c:pt>
                <c:pt idx="2">
                  <c:v>Recall</c:v>
                </c:pt>
                <c:pt idx="3">
                  <c:v>F1-Score</c:v>
                </c:pt>
              </c:strCache>
            </c:strRef>
          </c:cat>
          <c:val>
            <c:numRef>
              <c:f>Sheet3!$B$32:$E$32</c:f>
              <c:numCache>
                <c:formatCode>General</c:formatCode>
                <c:ptCount val="4"/>
                <c:pt idx="0">
                  <c:v>0.8952</c:v>
                </c:pt>
                <c:pt idx="1">
                  <c:v>0.91469999999999996</c:v>
                </c:pt>
                <c:pt idx="2">
                  <c:v>0.8952</c:v>
                </c:pt>
                <c:pt idx="3">
                  <c:v>0.89780000000000004</c:v>
                </c:pt>
              </c:numCache>
            </c:numRef>
          </c:val>
          <c:extLst>
            <c:ext xmlns:c16="http://schemas.microsoft.com/office/drawing/2014/chart" uri="{C3380CC4-5D6E-409C-BE32-E72D297353CC}">
              <c16:uniqueId val="{00000004-DADE-4FF1-A9DD-C6721884017E}"/>
            </c:ext>
          </c:extLst>
        </c:ser>
        <c:dLbls>
          <c:showLegendKey val="0"/>
          <c:showVal val="0"/>
          <c:showCatName val="0"/>
          <c:showSerName val="0"/>
          <c:showPercent val="0"/>
          <c:showBubbleSize val="0"/>
        </c:dLbls>
        <c:gapWidth val="219"/>
        <c:overlap val="-27"/>
        <c:axId val="545800112"/>
        <c:axId val="545808032"/>
      </c:barChart>
      <c:catAx>
        <c:axId val="54580011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d-ID"/>
          </a:p>
        </c:txPr>
        <c:crossAx val="545808032"/>
        <c:crosses val="autoZero"/>
        <c:auto val="1"/>
        <c:lblAlgn val="ctr"/>
        <c:lblOffset val="100"/>
        <c:noMultiLvlLbl val="0"/>
      </c:catAx>
      <c:valAx>
        <c:axId val="545808032"/>
        <c:scaling>
          <c:orientation val="minMax"/>
          <c:max val="1"/>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d-ID"/>
          </a:p>
        </c:txPr>
        <c:crossAx val="54580011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d-ID"/>
        </a:p>
      </c:txPr>
    </c:legend>
    <c:plotVisOnly val="1"/>
    <c:dispBlanksAs val="gap"/>
    <c:showDLblsOverMax val="0"/>
  </c:chart>
  <c:spPr>
    <a:noFill/>
    <a:ln>
      <a:noFill/>
    </a:ln>
    <a:effectLst/>
  </c:spPr>
  <c:txPr>
    <a:bodyPr/>
    <a:lstStyle/>
    <a:p>
      <a:pPr>
        <a:defRPr/>
      </a:pPr>
      <a:endParaRPr lang="id-ID"/>
    </a:p>
  </c:txPr>
  <c:externalData r:id="rId3">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400" b="0" i="0" u="none" strike="noStrike" kern="1200" spc="0" baseline="0">
                <a:solidFill>
                  <a:sysClr val="windowText" lastClr="000000">
                    <a:lumMod val="65000"/>
                    <a:lumOff val="35000"/>
                  </a:sysClr>
                </a:solidFill>
                <a:latin typeface="+mn-lt"/>
                <a:ea typeface="+mn-ea"/>
                <a:cs typeface="+mn-cs"/>
              </a:defRPr>
            </a:pPr>
            <a:r>
              <a:rPr lang="id-ID" sz="1400" b="0" i="0" baseline="0" dirty="0">
                <a:solidFill>
                  <a:schemeClr val="tx1"/>
                </a:solidFill>
                <a:effectLst/>
              </a:rPr>
              <a:t>Perbandingan CNN dengan Metode Ekstraksi Level Kata-SVM untuk 15.000 </a:t>
            </a:r>
            <a:r>
              <a:rPr lang="id-ID" sz="1400" b="0" i="1" baseline="0" dirty="0">
                <a:solidFill>
                  <a:schemeClr val="tx1"/>
                </a:solidFill>
                <a:effectLst/>
              </a:rPr>
              <a:t>Dataset </a:t>
            </a:r>
            <a:r>
              <a:rPr lang="id-ID" sz="1400" b="0" i="0" baseline="0" dirty="0">
                <a:solidFill>
                  <a:schemeClr val="tx1"/>
                </a:solidFill>
                <a:effectLst/>
              </a:rPr>
              <a:t>dengan </a:t>
            </a:r>
            <a:r>
              <a:rPr lang="id-ID" sz="1400" b="0" i="1" baseline="0" dirty="0">
                <a:solidFill>
                  <a:schemeClr val="tx1"/>
                </a:solidFill>
                <a:effectLst/>
              </a:rPr>
              <a:t>Preprocessing</a:t>
            </a:r>
            <a:endParaRPr lang="id-ID" sz="1100" dirty="0">
              <a:solidFill>
                <a:schemeClr val="tx1"/>
              </a:solidFill>
              <a:effectLst/>
            </a:endParaRPr>
          </a:p>
        </c:rich>
      </c:tx>
      <c:overlay val="0"/>
      <c:spPr>
        <a:noFill/>
        <a:ln>
          <a:noFill/>
        </a:ln>
        <a:effectLst/>
      </c:spPr>
      <c:txPr>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400" b="0" i="0" u="none" strike="noStrike" kern="1200" spc="0" baseline="0">
              <a:solidFill>
                <a:sysClr val="windowText" lastClr="000000">
                  <a:lumMod val="65000"/>
                  <a:lumOff val="35000"/>
                </a:sysClr>
              </a:solidFill>
              <a:latin typeface="+mn-lt"/>
              <a:ea typeface="+mn-ea"/>
              <a:cs typeface="+mn-cs"/>
            </a:defRPr>
          </a:pPr>
          <a:endParaRPr lang="id-ID"/>
        </a:p>
      </c:txPr>
    </c:title>
    <c:autoTitleDeleted val="0"/>
    <c:plotArea>
      <c:layout/>
      <c:barChart>
        <c:barDir val="col"/>
        <c:grouping val="clustered"/>
        <c:varyColors val="0"/>
        <c:ser>
          <c:idx val="0"/>
          <c:order val="0"/>
          <c:tx>
            <c:strRef>
              <c:f>Sheet3!$A$39</c:f>
              <c:strCache>
                <c:ptCount val="1"/>
                <c:pt idx="0">
                  <c:v>CNN</c:v>
                </c:pt>
              </c:strCache>
            </c:strRef>
          </c:tx>
          <c:spPr>
            <a:solidFill>
              <a:schemeClr val="accent1"/>
            </a:solidFill>
            <a:ln>
              <a:noFill/>
            </a:ln>
            <a:effectLst/>
          </c:spPr>
          <c:invertIfNegative val="0"/>
          <c:cat>
            <c:strRef>
              <c:f>Sheet3!$B$38:$E$38</c:f>
              <c:strCache>
                <c:ptCount val="4"/>
                <c:pt idx="0">
                  <c:v>Akurasi</c:v>
                </c:pt>
                <c:pt idx="1">
                  <c:v>Presisi</c:v>
                </c:pt>
                <c:pt idx="2">
                  <c:v>Recall</c:v>
                </c:pt>
                <c:pt idx="3">
                  <c:v>F1-Score</c:v>
                </c:pt>
              </c:strCache>
            </c:strRef>
          </c:cat>
          <c:val>
            <c:numRef>
              <c:f>Sheet3!$B$39:$E$39</c:f>
              <c:numCache>
                <c:formatCode>General</c:formatCode>
                <c:ptCount val="4"/>
                <c:pt idx="0">
                  <c:v>0.93799999999999994</c:v>
                </c:pt>
                <c:pt idx="1">
                  <c:v>0.94199999999999995</c:v>
                </c:pt>
                <c:pt idx="2">
                  <c:v>0.93799999999999994</c:v>
                </c:pt>
                <c:pt idx="3">
                  <c:v>0.93799999999999994</c:v>
                </c:pt>
              </c:numCache>
            </c:numRef>
          </c:val>
          <c:extLst>
            <c:ext xmlns:c16="http://schemas.microsoft.com/office/drawing/2014/chart" uri="{C3380CC4-5D6E-409C-BE32-E72D297353CC}">
              <c16:uniqueId val="{00000000-B22E-41DD-B5C6-F5DDEF9EEC60}"/>
            </c:ext>
          </c:extLst>
        </c:ser>
        <c:ser>
          <c:idx val="1"/>
          <c:order val="1"/>
          <c:tx>
            <c:strRef>
              <c:f>Sheet3!$A$40</c:f>
              <c:strCache>
                <c:ptCount val="1"/>
                <c:pt idx="0">
                  <c:v>BoW</c:v>
                </c:pt>
              </c:strCache>
            </c:strRef>
          </c:tx>
          <c:spPr>
            <a:solidFill>
              <a:schemeClr val="accent2"/>
            </a:solidFill>
            <a:ln>
              <a:noFill/>
            </a:ln>
            <a:effectLst/>
          </c:spPr>
          <c:invertIfNegative val="0"/>
          <c:cat>
            <c:strRef>
              <c:f>Sheet3!$B$38:$E$38</c:f>
              <c:strCache>
                <c:ptCount val="4"/>
                <c:pt idx="0">
                  <c:v>Akurasi</c:v>
                </c:pt>
                <c:pt idx="1">
                  <c:v>Presisi</c:v>
                </c:pt>
                <c:pt idx="2">
                  <c:v>Recall</c:v>
                </c:pt>
                <c:pt idx="3">
                  <c:v>F1-Score</c:v>
                </c:pt>
              </c:strCache>
            </c:strRef>
          </c:cat>
          <c:val>
            <c:numRef>
              <c:f>Sheet3!$B$40:$E$40</c:f>
              <c:numCache>
                <c:formatCode>General</c:formatCode>
                <c:ptCount val="4"/>
                <c:pt idx="0">
                  <c:v>0.77380000000000004</c:v>
                </c:pt>
                <c:pt idx="1">
                  <c:v>0.85029999999999994</c:v>
                </c:pt>
                <c:pt idx="2">
                  <c:v>0.77380000000000004</c:v>
                </c:pt>
                <c:pt idx="3">
                  <c:v>0.76759999999999995</c:v>
                </c:pt>
              </c:numCache>
            </c:numRef>
          </c:val>
          <c:extLst>
            <c:ext xmlns:c16="http://schemas.microsoft.com/office/drawing/2014/chart" uri="{C3380CC4-5D6E-409C-BE32-E72D297353CC}">
              <c16:uniqueId val="{00000001-B22E-41DD-B5C6-F5DDEF9EEC60}"/>
            </c:ext>
          </c:extLst>
        </c:ser>
        <c:ser>
          <c:idx val="2"/>
          <c:order val="2"/>
          <c:tx>
            <c:strRef>
              <c:f>Sheet3!$A$41</c:f>
              <c:strCache>
                <c:ptCount val="1"/>
                <c:pt idx="0">
                  <c:v>TF</c:v>
                </c:pt>
              </c:strCache>
            </c:strRef>
          </c:tx>
          <c:spPr>
            <a:solidFill>
              <a:schemeClr val="accent3"/>
            </a:solidFill>
            <a:ln>
              <a:noFill/>
            </a:ln>
            <a:effectLst/>
          </c:spPr>
          <c:invertIfNegative val="0"/>
          <c:cat>
            <c:strRef>
              <c:f>Sheet3!$B$38:$E$38</c:f>
              <c:strCache>
                <c:ptCount val="4"/>
                <c:pt idx="0">
                  <c:v>Akurasi</c:v>
                </c:pt>
                <c:pt idx="1">
                  <c:v>Presisi</c:v>
                </c:pt>
                <c:pt idx="2">
                  <c:v>Recall</c:v>
                </c:pt>
                <c:pt idx="3">
                  <c:v>F1-Score</c:v>
                </c:pt>
              </c:strCache>
            </c:strRef>
          </c:cat>
          <c:val>
            <c:numRef>
              <c:f>Sheet3!$B$41:$E$41</c:f>
              <c:numCache>
                <c:formatCode>General</c:formatCode>
                <c:ptCount val="4"/>
                <c:pt idx="0">
                  <c:v>0.91859999999999997</c:v>
                </c:pt>
                <c:pt idx="1">
                  <c:v>0.92800000000000005</c:v>
                </c:pt>
                <c:pt idx="2">
                  <c:v>0.91800000000000004</c:v>
                </c:pt>
                <c:pt idx="3">
                  <c:v>0.92020000000000002</c:v>
                </c:pt>
              </c:numCache>
            </c:numRef>
          </c:val>
          <c:extLst>
            <c:ext xmlns:c16="http://schemas.microsoft.com/office/drawing/2014/chart" uri="{C3380CC4-5D6E-409C-BE32-E72D297353CC}">
              <c16:uniqueId val="{00000002-B22E-41DD-B5C6-F5DDEF9EEC60}"/>
            </c:ext>
          </c:extLst>
        </c:ser>
        <c:ser>
          <c:idx val="3"/>
          <c:order val="3"/>
          <c:tx>
            <c:strRef>
              <c:f>Sheet3!$A$42</c:f>
              <c:strCache>
                <c:ptCount val="1"/>
                <c:pt idx="0">
                  <c:v>TF-IDF</c:v>
                </c:pt>
              </c:strCache>
            </c:strRef>
          </c:tx>
          <c:spPr>
            <a:solidFill>
              <a:schemeClr val="accent4"/>
            </a:solidFill>
            <a:ln>
              <a:noFill/>
            </a:ln>
            <a:effectLst/>
          </c:spPr>
          <c:invertIfNegative val="0"/>
          <c:cat>
            <c:strRef>
              <c:f>Sheet3!$B$38:$E$38</c:f>
              <c:strCache>
                <c:ptCount val="4"/>
                <c:pt idx="0">
                  <c:v>Akurasi</c:v>
                </c:pt>
                <c:pt idx="1">
                  <c:v>Presisi</c:v>
                </c:pt>
                <c:pt idx="2">
                  <c:v>Recall</c:v>
                </c:pt>
                <c:pt idx="3">
                  <c:v>F1-Score</c:v>
                </c:pt>
              </c:strCache>
            </c:strRef>
          </c:cat>
          <c:val>
            <c:numRef>
              <c:f>Sheet3!$B$42:$E$42</c:f>
              <c:numCache>
                <c:formatCode>General</c:formatCode>
                <c:ptCount val="4"/>
                <c:pt idx="0">
                  <c:v>0.97489999999999999</c:v>
                </c:pt>
                <c:pt idx="1">
                  <c:v>0.97499999999999998</c:v>
                </c:pt>
                <c:pt idx="2">
                  <c:v>0.97489999999999999</c:v>
                </c:pt>
                <c:pt idx="3">
                  <c:v>0.97489999999999999</c:v>
                </c:pt>
              </c:numCache>
            </c:numRef>
          </c:val>
          <c:extLst>
            <c:ext xmlns:c16="http://schemas.microsoft.com/office/drawing/2014/chart" uri="{C3380CC4-5D6E-409C-BE32-E72D297353CC}">
              <c16:uniqueId val="{00000003-B22E-41DD-B5C6-F5DDEF9EEC60}"/>
            </c:ext>
          </c:extLst>
        </c:ser>
        <c:ser>
          <c:idx val="4"/>
          <c:order val="4"/>
          <c:tx>
            <c:strRef>
              <c:f>Sheet3!$A$43</c:f>
              <c:strCache>
                <c:ptCount val="1"/>
                <c:pt idx="0">
                  <c:v>PoS Tagging</c:v>
                </c:pt>
              </c:strCache>
            </c:strRef>
          </c:tx>
          <c:spPr>
            <a:solidFill>
              <a:schemeClr val="accent5"/>
            </a:solidFill>
            <a:ln>
              <a:noFill/>
            </a:ln>
            <a:effectLst/>
          </c:spPr>
          <c:invertIfNegative val="0"/>
          <c:cat>
            <c:strRef>
              <c:f>Sheet3!$B$38:$E$38</c:f>
              <c:strCache>
                <c:ptCount val="4"/>
                <c:pt idx="0">
                  <c:v>Akurasi</c:v>
                </c:pt>
                <c:pt idx="1">
                  <c:v>Presisi</c:v>
                </c:pt>
                <c:pt idx="2">
                  <c:v>Recall</c:v>
                </c:pt>
                <c:pt idx="3">
                  <c:v>F1-Score</c:v>
                </c:pt>
              </c:strCache>
            </c:strRef>
          </c:cat>
          <c:val>
            <c:numRef>
              <c:f>Sheet3!$B$43:$E$43</c:f>
              <c:numCache>
                <c:formatCode>General</c:formatCode>
                <c:ptCount val="4"/>
                <c:pt idx="0">
                  <c:v>0.89219999999999999</c:v>
                </c:pt>
                <c:pt idx="1">
                  <c:v>0.91063000000000005</c:v>
                </c:pt>
                <c:pt idx="2">
                  <c:v>0.89219999999999999</c:v>
                </c:pt>
                <c:pt idx="3">
                  <c:v>0.89515999999999996</c:v>
                </c:pt>
              </c:numCache>
            </c:numRef>
          </c:val>
          <c:extLst>
            <c:ext xmlns:c16="http://schemas.microsoft.com/office/drawing/2014/chart" uri="{C3380CC4-5D6E-409C-BE32-E72D297353CC}">
              <c16:uniqueId val="{00000004-B22E-41DD-B5C6-F5DDEF9EEC60}"/>
            </c:ext>
          </c:extLst>
        </c:ser>
        <c:dLbls>
          <c:showLegendKey val="0"/>
          <c:showVal val="0"/>
          <c:showCatName val="0"/>
          <c:showSerName val="0"/>
          <c:showPercent val="0"/>
          <c:showBubbleSize val="0"/>
        </c:dLbls>
        <c:gapWidth val="219"/>
        <c:overlap val="-27"/>
        <c:axId val="386461592"/>
        <c:axId val="386468072"/>
      </c:barChart>
      <c:catAx>
        <c:axId val="38646159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d-ID"/>
          </a:p>
        </c:txPr>
        <c:crossAx val="386468072"/>
        <c:crosses val="autoZero"/>
        <c:auto val="1"/>
        <c:lblAlgn val="ctr"/>
        <c:lblOffset val="100"/>
        <c:noMultiLvlLbl val="0"/>
      </c:catAx>
      <c:valAx>
        <c:axId val="386468072"/>
        <c:scaling>
          <c:orientation val="minMax"/>
          <c:max val="1"/>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d-ID"/>
          </a:p>
        </c:txPr>
        <c:crossAx val="38646159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d-ID"/>
        </a:p>
      </c:txPr>
    </c:legend>
    <c:plotVisOnly val="1"/>
    <c:dispBlanksAs val="gap"/>
    <c:showDLblsOverMax val="0"/>
  </c:chart>
  <c:spPr>
    <a:noFill/>
    <a:ln>
      <a:noFill/>
    </a:ln>
    <a:effectLst/>
  </c:spPr>
  <c:txPr>
    <a:bodyPr/>
    <a:lstStyle/>
    <a:p>
      <a:pPr>
        <a:defRPr/>
      </a:pPr>
      <a:endParaRPr lang="id-ID"/>
    </a:p>
  </c:txPr>
  <c:externalData r:id="rId3">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400" b="0" i="0" u="none" strike="noStrike" kern="1200" spc="0" baseline="0">
                <a:solidFill>
                  <a:sysClr val="windowText" lastClr="000000">
                    <a:lumMod val="65000"/>
                    <a:lumOff val="35000"/>
                  </a:sysClr>
                </a:solidFill>
                <a:latin typeface="+mn-lt"/>
                <a:ea typeface="+mn-ea"/>
                <a:cs typeface="+mn-cs"/>
              </a:defRPr>
            </a:pPr>
            <a:r>
              <a:rPr lang="id-ID" sz="1400" b="0" i="0" baseline="0" dirty="0">
                <a:solidFill>
                  <a:schemeClr val="tx1"/>
                </a:solidFill>
                <a:effectLst/>
              </a:rPr>
              <a:t>Perbandingan Memori (Byte) CNN dengan Metode Ekstraksi Level Kata-SVM untuk 1.000 </a:t>
            </a:r>
            <a:r>
              <a:rPr lang="id-ID" sz="1400" b="0" i="1" baseline="0" dirty="0">
                <a:solidFill>
                  <a:schemeClr val="tx1"/>
                </a:solidFill>
                <a:effectLst/>
              </a:rPr>
              <a:t>Dataset </a:t>
            </a:r>
            <a:r>
              <a:rPr lang="id-ID" sz="1400" b="0" i="0" baseline="0" dirty="0">
                <a:solidFill>
                  <a:schemeClr val="tx1"/>
                </a:solidFill>
                <a:effectLst/>
              </a:rPr>
              <a:t>dengan </a:t>
            </a:r>
            <a:r>
              <a:rPr lang="id-ID" sz="1400" b="0" i="1" baseline="0" dirty="0">
                <a:solidFill>
                  <a:schemeClr val="tx1"/>
                </a:solidFill>
                <a:effectLst/>
              </a:rPr>
              <a:t>Preprocessing</a:t>
            </a:r>
            <a:endParaRPr lang="id-ID" sz="1100" dirty="0">
              <a:solidFill>
                <a:schemeClr val="tx1"/>
              </a:solidFill>
              <a:effectLst/>
            </a:endParaRPr>
          </a:p>
        </c:rich>
      </c:tx>
      <c:layout>
        <c:manualLayout>
          <c:xMode val="edge"/>
          <c:yMode val="edge"/>
          <c:x val="0.13589566929133859"/>
          <c:y val="1.8518518518518517E-2"/>
        </c:manualLayout>
      </c:layout>
      <c:overlay val="0"/>
      <c:spPr>
        <a:noFill/>
        <a:ln>
          <a:noFill/>
        </a:ln>
        <a:effectLst/>
      </c:spPr>
      <c:txPr>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400" b="0" i="0" u="none" strike="noStrike" kern="1200" spc="0" baseline="0">
              <a:solidFill>
                <a:sysClr val="windowText" lastClr="000000">
                  <a:lumMod val="65000"/>
                  <a:lumOff val="35000"/>
                </a:sysClr>
              </a:solidFill>
              <a:latin typeface="+mn-lt"/>
              <a:ea typeface="+mn-ea"/>
              <a:cs typeface="+mn-cs"/>
            </a:defRPr>
          </a:pPr>
          <a:endParaRPr lang="id-ID"/>
        </a:p>
      </c:txPr>
    </c:title>
    <c:autoTitleDeleted val="0"/>
    <c:plotArea>
      <c:layout/>
      <c:barChart>
        <c:barDir val="col"/>
        <c:grouping val="clustered"/>
        <c:varyColors val="0"/>
        <c:ser>
          <c:idx val="0"/>
          <c:order val="0"/>
          <c:tx>
            <c:strRef>
              <c:f>Sheet3!$H$7</c:f>
              <c:strCache>
                <c:ptCount val="1"/>
                <c:pt idx="0">
                  <c:v>Memori</c:v>
                </c:pt>
              </c:strCache>
            </c:strRef>
          </c:tx>
          <c:spPr>
            <a:solidFill>
              <a:schemeClr val="accent1"/>
            </a:solidFill>
            <a:ln>
              <a:noFill/>
            </a:ln>
            <a:effectLst/>
          </c:spPr>
          <c:invertIfNegative val="0"/>
          <c:cat>
            <c:strRef>
              <c:f>Sheet3!$G$8:$G$12</c:f>
              <c:strCache>
                <c:ptCount val="5"/>
                <c:pt idx="0">
                  <c:v>CNN</c:v>
                </c:pt>
                <c:pt idx="1">
                  <c:v>BoW</c:v>
                </c:pt>
                <c:pt idx="2">
                  <c:v>TF</c:v>
                </c:pt>
                <c:pt idx="3">
                  <c:v>TF-IDF</c:v>
                </c:pt>
                <c:pt idx="4">
                  <c:v>PoS Tagging</c:v>
                </c:pt>
              </c:strCache>
            </c:strRef>
          </c:cat>
          <c:val>
            <c:numRef>
              <c:f>Sheet3!$H$8:$H$12</c:f>
              <c:numCache>
                <c:formatCode>General</c:formatCode>
                <c:ptCount val="5"/>
                <c:pt idx="0">
                  <c:v>144</c:v>
                </c:pt>
                <c:pt idx="1">
                  <c:v>24682112</c:v>
                </c:pt>
                <c:pt idx="2">
                  <c:v>24682112</c:v>
                </c:pt>
                <c:pt idx="3">
                  <c:v>24682112</c:v>
                </c:pt>
                <c:pt idx="4">
                  <c:v>18328112</c:v>
                </c:pt>
              </c:numCache>
            </c:numRef>
          </c:val>
          <c:extLst>
            <c:ext xmlns:c16="http://schemas.microsoft.com/office/drawing/2014/chart" uri="{C3380CC4-5D6E-409C-BE32-E72D297353CC}">
              <c16:uniqueId val="{00000000-9AD0-43E1-8B65-A63E62D92AB6}"/>
            </c:ext>
          </c:extLst>
        </c:ser>
        <c:dLbls>
          <c:showLegendKey val="0"/>
          <c:showVal val="0"/>
          <c:showCatName val="0"/>
          <c:showSerName val="0"/>
          <c:showPercent val="0"/>
          <c:showBubbleSize val="0"/>
        </c:dLbls>
        <c:gapWidth val="219"/>
        <c:overlap val="-27"/>
        <c:axId val="588804104"/>
        <c:axId val="588808784"/>
      </c:barChart>
      <c:catAx>
        <c:axId val="58880410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d-ID"/>
          </a:p>
        </c:txPr>
        <c:crossAx val="588808784"/>
        <c:crosses val="autoZero"/>
        <c:auto val="1"/>
        <c:lblAlgn val="ctr"/>
        <c:lblOffset val="100"/>
        <c:noMultiLvlLbl val="0"/>
      </c:catAx>
      <c:valAx>
        <c:axId val="58880878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d-ID"/>
          </a:p>
        </c:txPr>
        <c:crossAx val="58880410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id-ID"/>
    </a:p>
  </c:txPr>
  <c:externalData r:id="rId3">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id-ID" sz="1400" b="0" i="0" baseline="0">
                <a:effectLst/>
              </a:rPr>
              <a:t>Perbandingan Memori (Byte) CNN dengan Metode Ekstraksi Level Kata-SVM untuk 1.000 </a:t>
            </a:r>
            <a:r>
              <a:rPr lang="id-ID" sz="1400" b="0" i="1" baseline="0">
                <a:effectLst/>
              </a:rPr>
              <a:t>Dataset </a:t>
            </a:r>
            <a:r>
              <a:rPr lang="id-ID" sz="1400" b="0" i="0" baseline="0">
                <a:effectLst/>
              </a:rPr>
              <a:t>dengan </a:t>
            </a:r>
            <a:r>
              <a:rPr lang="id-ID" sz="1400" b="0" i="1" baseline="0">
                <a:effectLst/>
              </a:rPr>
              <a:t>Preprocessing</a:t>
            </a:r>
            <a:endParaRPr lang="id-ID" sz="1100">
              <a:effectLst/>
            </a:endParaRP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id-ID"/>
        </a:p>
      </c:txPr>
    </c:title>
    <c:autoTitleDeleted val="0"/>
    <c:plotArea>
      <c:layout/>
      <c:barChart>
        <c:barDir val="col"/>
        <c:grouping val="clustered"/>
        <c:varyColors val="0"/>
        <c:ser>
          <c:idx val="0"/>
          <c:order val="0"/>
          <c:tx>
            <c:strRef>
              <c:f>Sheet3!$H$16</c:f>
              <c:strCache>
                <c:ptCount val="1"/>
                <c:pt idx="0">
                  <c:v>Memori</c:v>
                </c:pt>
              </c:strCache>
            </c:strRef>
          </c:tx>
          <c:spPr>
            <a:solidFill>
              <a:schemeClr val="accent1"/>
            </a:solidFill>
            <a:ln>
              <a:noFill/>
            </a:ln>
            <a:effectLst/>
          </c:spPr>
          <c:invertIfNegative val="0"/>
          <c:cat>
            <c:strRef>
              <c:f>Sheet3!$G$17:$G$21</c:f>
              <c:strCache>
                <c:ptCount val="5"/>
                <c:pt idx="0">
                  <c:v>CNN</c:v>
                </c:pt>
                <c:pt idx="1">
                  <c:v>BoW</c:v>
                </c:pt>
                <c:pt idx="2">
                  <c:v>TF</c:v>
                </c:pt>
                <c:pt idx="3">
                  <c:v>TF-IDF</c:v>
                </c:pt>
                <c:pt idx="4">
                  <c:v>PoS Tagging</c:v>
                </c:pt>
              </c:strCache>
            </c:strRef>
          </c:cat>
          <c:val>
            <c:numRef>
              <c:f>Sheet3!$H$17:$H$21</c:f>
              <c:numCache>
                <c:formatCode>General</c:formatCode>
                <c:ptCount val="5"/>
                <c:pt idx="0">
                  <c:v>144</c:v>
                </c:pt>
                <c:pt idx="1">
                  <c:v>302930112</c:v>
                </c:pt>
                <c:pt idx="2">
                  <c:v>302930112</c:v>
                </c:pt>
                <c:pt idx="3">
                  <c:v>302930112</c:v>
                </c:pt>
                <c:pt idx="4">
                  <c:v>223540112</c:v>
                </c:pt>
              </c:numCache>
            </c:numRef>
          </c:val>
          <c:extLst>
            <c:ext xmlns:c16="http://schemas.microsoft.com/office/drawing/2014/chart" uri="{C3380CC4-5D6E-409C-BE32-E72D297353CC}">
              <c16:uniqueId val="{00000000-15C2-4609-AD56-87ECC0E99D61}"/>
            </c:ext>
          </c:extLst>
        </c:ser>
        <c:dLbls>
          <c:showLegendKey val="0"/>
          <c:showVal val="0"/>
          <c:showCatName val="0"/>
          <c:showSerName val="0"/>
          <c:showPercent val="0"/>
          <c:showBubbleSize val="0"/>
        </c:dLbls>
        <c:gapWidth val="219"/>
        <c:overlap val="-27"/>
        <c:axId val="545875712"/>
        <c:axId val="545869232"/>
      </c:barChart>
      <c:catAx>
        <c:axId val="54587571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d-ID"/>
          </a:p>
        </c:txPr>
        <c:crossAx val="545869232"/>
        <c:crosses val="autoZero"/>
        <c:auto val="1"/>
        <c:lblAlgn val="ctr"/>
        <c:lblOffset val="100"/>
        <c:noMultiLvlLbl val="0"/>
      </c:catAx>
      <c:valAx>
        <c:axId val="54586923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d-ID"/>
          </a:p>
        </c:txPr>
        <c:crossAx val="54587571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id-ID"/>
    </a:p>
  </c:txPr>
  <c:externalData r:id="rId3">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400" b="0" i="0" u="none" strike="noStrike" kern="1200" spc="0" baseline="0">
                <a:solidFill>
                  <a:sysClr val="windowText" lastClr="000000">
                    <a:lumMod val="65000"/>
                    <a:lumOff val="35000"/>
                  </a:sysClr>
                </a:solidFill>
                <a:latin typeface="+mn-lt"/>
                <a:ea typeface="+mn-ea"/>
                <a:cs typeface="+mn-cs"/>
              </a:defRPr>
            </a:pPr>
            <a:r>
              <a:rPr lang="id-ID" sz="1400" b="0" i="0" baseline="0" dirty="0">
                <a:solidFill>
                  <a:schemeClr val="tx1"/>
                </a:solidFill>
                <a:effectLst/>
              </a:rPr>
              <a:t>Perbandingan Memori (Byte) CNN dengan Metode Ekstraksi Level Kata-SVM untuk 10.000 </a:t>
            </a:r>
            <a:r>
              <a:rPr lang="id-ID" sz="1400" b="0" i="1" baseline="0" dirty="0">
                <a:solidFill>
                  <a:schemeClr val="tx1"/>
                </a:solidFill>
                <a:effectLst/>
              </a:rPr>
              <a:t>Dataset </a:t>
            </a:r>
            <a:r>
              <a:rPr lang="id-ID" sz="1400" b="0" i="0" baseline="0" dirty="0">
                <a:solidFill>
                  <a:schemeClr val="tx1"/>
                </a:solidFill>
                <a:effectLst/>
              </a:rPr>
              <a:t>dengan </a:t>
            </a:r>
            <a:r>
              <a:rPr lang="id-ID" sz="1400" b="0" i="1" baseline="0" dirty="0">
                <a:solidFill>
                  <a:schemeClr val="tx1"/>
                </a:solidFill>
                <a:effectLst/>
              </a:rPr>
              <a:t>Preprocessing</a:t>
            </a:r>
            <a:endParaRPr lang="id-ID" sz="1100" dirty="0">
              <a:solidFill>
                <a:schemeClr val="tx1"/>
              </a:solidFill>
              <a:effectLst/>
            </a:endParaRPr>
          </a:p>
        </c:rich>
      </c:tx>
      <c:overlay val="0"/>
      <c:spPr>
        <a:noFill/>
        <a:ln>
          <a:noFill/>
        </a:ln>
        <a:effectLst/>
      </c:spPr>
      <c:txPr>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400" b="0" i="0" u="none" strike="noStrike" kern="1200" spc="0" baseline="0">
              <a:solidFill>
                <a:sysClr val="windowText" lastClr="000000">
                  <a:lumMod val="65000"/>
                  <a:lumOff val="35000"/>
                </a:sysClr>
              </a:solidFill>
              <a:latin typeface="+mn-lt"/>
              <a:ea typeface="+mn-ea"/>
              <a:cs typeface="+mn-cs"/>
            </a:defRPr>
          </a:pPr>
          <a:endParaRPr lang="id-ID"/>
        </a:p>
      </c:txPr>
    </c:title>
    <c:autoTitleDeleted val="0"/>
    <c:plotArea>
      <c:layout/>
      <c:barChart>
        <c:barDir val="col"/>
        <c:grouping val="clustered"/>
        <c:varyColors val="0"/>
        <c:ser>
          <c:idx val="0"/>
          <c:order val="0"/>
          <c:tx>
            <c:strRef>
              <c:f>Sheet3!$H$27</c:f>
              <c:strCache>
                <c:ptCount val="1"/>
                <c:pt idx="0">
                  <c:v>Memori</c:v>
                </c:pt>
              </c:strCache>
            </c:strRef>
          </c:tx>
          <c:spPr>
            <a:solidFill>
              <a:schemeClr val="accent1"/>
            </a:solidFill>
            <a:ln>
              <a:noFill/>
            </a:ln>
            <a:effectLst/>
          </c:spPr>
          <c:invertIfNegative val="0"/>
          <c:cat>
            <c:strRef>
              <c:f>Sheet3!$G$28:$G$32</c:f>
              <c:strCache>
                <c:ptCount val="5"/>
                <c:pt idx="0">
                  <c:v>CNN</c:v>
                </c:pt>
                <c:pt idx="1">
                  <c:v>BoW</c:v>
                </c:pt>
                <c:pt idx="2">
                  <c:v>TF</c:v>
                </c:pt>
                <c:pt idx="3">
                  <c:v>TF-IDF</c:v>
                </c:pt>
                <c:pt idx="4">
                  <c:v>PoS Tagging</c:v>
                </c:pt>
              </c:strCache>
            </c:strRef>
          </c:cat>
          <c:val>
            <c:numRef>
              <c:f>Sheet3!$H$28:$H$32</c:f>
              <c:numCache>
                <c:formatCode>General</c:formatCode>
                <c:ptCount val="5"/>
                <c:pt idx="0">
                  <c:v>144</c:v>
                </c:pt>
                <c:pt idx="1">
                  <c:v>869520112</c:v>
                </c:pt>
                <c:pt idx="2">
                  <c:v>869520112</c:v>
                </c:pt>
                <c:pt idx="3">
                  <c:v>869520112</c:v>
                </c:pt>
                <c:pt idx="4">
                  <c:v>641920112</c:v>
                </c:pt>
              </c:numCache>
            </c:numRef>
          </c:val>
          <c:extLst>
            <c:ext xmlns:c16="http://schemas.microsoft.com/office/drawing/2014/chart" uri="{C3380CC4-5D6E-409C-BE32-E72D297353CC}">
              <c16:uniqueId val="{00000000-B354-4E0B-A76E-FFFB406B583C}"/>
            </c:ext>
          </c:extLst>
        </c:ser>
        <c:dLbls>
          <c:showLegendKey val="0"/>
          <c:showVal val="0"/>
          <c:showCatName val="0"/>
          <c:showSerName val="0"/>
          <c:showPercent val="0"/>
          <c:showBubbleSize val="0"/>
        </c:dLbls>
        <c:gapWidth val="219"/>
        <c:overlap val="-27"/>
        <c:axId val="422466488"/>
        <c:axId val="422468648"/>
      </c:barChart>
      <c:catAx>
        <c:axId val="42246648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d-ID"/>
          </a:p>
        </c:txPr>
        <c:crossAx val="422468648"/>
        <c:crosses val="autoZero"/>
        <c:auto val="1"/>
        <c:lblAlgn val="ctr"/>
        <c:lblOffset val="100"/>
        <c:noMultiLvlLbl val="0"/>
      </c:catAx>
      <c:valAx>
        <c:axId val="42246864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d-ID"/>
          </a:p>
        </c:txPr>
        <c:crossAx val="42246648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id-ID"/>
    </a:p>
  </c:txPr>
  <c:externalData r:id="rId3">
    <c:autoUpdate val="0"/>
  </c:externalData>
</c:chartSpace>
</file>

<file path=ppt/charts/chart2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400" b="0" i="0" u="none" strike="noStrike" kern="1200" spc="0" baseline="0">
                <a:solidFill>
                  <a:sysClr val="windowText" lastClr="000000">
                    <a:lumMod val="65000"/>
                    <a:lumOff val="35000"/>
                  </a:sysClr>
                </a:solidFill>
                <a:latin typeface="+mn-lt"/>
                <a:ea typeface="+mn-ea"/>
                <a:cs typeface="+mn-cs"/>
              </a:defRPr>
            </a:pPr>
            <a:r>
              <a:rPr lang="id-ID" sz="1400" b="0" i="0" baseline="0" dirty="0">
                <a:solidFill>
                  <a:schemeClr val="tx1"/>
                </a:solidFill>
                <a:effectLst/>
              </a:rPr>
              <a:t>Perbandingan Memori (Byte) CNN dengan Metode Ekstraksi Level Kata-SVM untuk 15.000 </a:t>
            </a:r>
            <a:r>
              <a:rPr lang="id-ID" sz="1400" b="0" i="1" baseline="0" dirty="0">
                <a:solidFill>
                  <a:schemeClr val="tx1"/>
                </a:solidFill>
                <a:effectLst/>
              </a:rPr>
              <a:t>Dataset </a:t>
            </a:r>
            <a:r>
              <a:rPr lang="id-ID" sz="1400" b="0" i="0" baseline="0" dirty="0">
                <a:solidFill>
                  <a:schemeClr val="tx1"/>
                </a:solidFill>
                <a:effectLst/>
              </a:rPr>
              <a:t>dengan </a:t>
            </a:r>
            <a:r>
              <a:rPr lang="id-ID" sz="1400" b="0" i="1" baseline="0" dirty="0">
                <a:solidFill>
                  <a:schemeClr val="tx1"/>
                </a:solidFill>
                <a:effectLst/>
              </a:rPr>
              <a:t>Preprocessing</a:t>
            </a:r>
            <a:endParaRPr lang="id-ID" sz="1100" dirty="0">
              <a:solidFill>
                <a:schemeClr val="tx1"/>
              </a:solidFill>
              <a:effectLst/>
            </a:endParaRPr>
          </a:p>
        </c:rich>
      </c:tx>
      <c:overlay val="0"/>
      <c:spPr>
        <a:noFill/>
        <a:ln>
          <a:noFill/>
        </a:ln>
        <a:effectLst/>
      </c:spPr>
      <c:txPr>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400" b="0" i="0" u="none" strike="noStrike" kern="1200" spc="0" baseline="0">
              <a:solidFill>
                <a:sysClr val="windowText" lastClr="000000">
                  <a:lumMod val="65000"/>
                  <a:lumOff val="35000"/>
                </a:sysClr>
              </a:solidFill>
              <a:latin typeface="+mn-lt"/>
              <a:ea typeface="+mn-ea"/>
              <a:cs typeface="+mn-cs"/>
            </a:defRPr>
          </a:pPr>
          <a:endParaRPr lang="id-ID"/>
        </a:p>
      </c:txPr>
    </c:title>
    <c:autoTitleDeleted val="0"/>
    <c:plotArea>
      <c:layout/>
      <c:barChart>
        <c:barDir val="col"/>
        <c:grouping val="clustered"/>
        <c:varyColors val="0"/>
        <c:ser>
          <c:idx val="0"/>
          <c:order val="0"/>
          <c:tx>
            <c:strRef>
              <c:f>Sheet3!$H$38</c:f>
              <c:strCache>
                <c:ptCount val="1"/>
                <c:pt idx="0">
                  <c:v>Memori</c:v>
                </c:pt>
              </c:strCache>
            </c:strRef>
          </c:tx>
          <c:spPr>
            <a:solidFill>
              <a:schemeClr val="accent1"/>
            </a:solidFill>
            <a:ln>
              <a:noFill/>
            </a:ln>
            <a:effectLst/>
          </c:spPr>
          <c:invertIfNegative val="0"/>
          <c:cat>
            <c:strRef>
              <c:f>Sheet3!$G$39:$G$43</c:f>
              <c:strCache>
                <c:ptCount val="5"/>
                <c:pt idx="0">
                  <c:v>CNN</c:v>
                </c:pt>
                <c:pt idx="1">
                  <c:v>BoW</c:v>
                </c:pt>
                <c:pt idx="2">
                  <c:v>TF</c:v>
                </c:pt>
                <c:pt idx="3">
                  <c:v>TF-IDF</c:v>
                </c:pt>
                <c:pt idx="4">
                  <c:v>PoS Tagging</c:v>
                </c:pt>
              </c:strCache>
            </c:strRef>
          </c:cat>
          <c:val>
            <c:numRef>
              <c:f>Sheet3!$H$39:$H$43</c:f>
              <c:numCache>
                <c:formatCode>General</c:formatCode>
                <c:ptCount val="5"/>
                <c:pt idx="0">
                  <c:v>144</c:v>
                </c:pt>
                <c:pt idx="1">
                  <c:v>1639650112</c:v>
                </c:pt>
                <c:pt idx="2">
                  <c:v>1639650112</c:v>
                </c:pt>
                <c:pt idx="3">
                  <c:v>1639650112</c:v>
                </c:pt>
                <c:pt idx="4">
                  <c:v>1218990112</c:v>
                </c:pt>
              </c:numCache>
            </c:numRef>
          </c:val>
          <c:extLst>
            <c:ext xmlns:c16="http://schemas.microsoft.com/office/drawing/2014/chart" uri="{C3380CC4-5D6E-409C-BE32-E72D297353CC}">
              <c16:uniqueId val="{00000000-2590-4227-B4CF-D2901C0D7481}"/>
            </c:ext>
          </c:extLst>
        </c:ser>
        <c:dLbls>
          <c:showLegendKey val="0"/>
          <c:showVal val="0"/>
          <c:showCatName val="0"/>
          <c:showSerName val="0"/>
          <c:showPercent val="0"/>
          <c:showBubbleSize val="0"/>
        </c:dLbls>
        <c:gapWidth val="219"/>
        <c:overlap val="-27"/>
        <c:axId val="549062352"/>
        <c:axId val="549062712"/>
      </c:barChart>
      <c:catAx>
        <c:axId val="54906235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d-ID"/>
          </a:p>
        </c:txPr>
        <c:crossAx val="549062712"/>
        <c:crosses val="autoZero"/>
        <c:auto val="1"/>
        <c:lblAlgn val="ctr"/>
        <c:lblOffset val="100"/>
        <c:noMultiLvlLbl val="0"/>
      </c:catAx>
      <c:valAx>
        <c:axId val="54906271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d-ID"/>
          </a:p>
        </c:txPr>
        <c:crossAx val="54906235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id-ID"/>
    </a:p>
  </c:txPr>
  <c:externalData r:id="rId3">
    <c:autoUpdate val="0"/>
  </c:externalData>
</c:chartSpace>
</file>

<file path=ppt/charts/chart2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400" b="0" i="0" u="none" strike="noStrike" kern="1200" spc="0" baseline="0">
                <a:solidFill>
                  <a:sysClr val="windowText" lastClr="000000">
                    <a:lumMod val="65000"/>
                    <a:lumOff val="35000"/>
                  </a:sysClr>
                </a:solidFill>
                <a:latin typeface="+mn-lt"/>
                <a:ea typeface="+mn-ea"/>
                <a:cs typeface="+mn-cs"/>
              </a:defRPr>
            </a:pPr>
            <a:r>
              <a:rPr lang="id-ID" sz="1400" b="0" i="0" baseline="0" dirty="0">
                <a:solidFill>
                  <a:schemeClr val="tx1"/>
                </a:solidFill>
                <a:effectLst/>
              </a:rPr>
              <a:t>Perbandingan Waktu yang Dibutuhkan dalam Pengujian Model (detik) CNN dengan Metode Ekstraksi Level Kata-SVM untuk 1000 </a:t>
            </a:r>
            <a:r>
              <a:rPr lang="id-ID" sz="1400" b="0" i="1" baseline="0" dirty="0">
                <a:solidFill>
                  <a:schemeClr val="tx1"/>
                </a:solidFill>
                <a:effectLst/>
              </a:rPr>
              <a:t>Dataset </a:t>
            </a:r>
            <a:r>
              <a:rPr lang="id-ID" sz="1400" b="0" i="0" baseline="0" dirty="0">
                <a:solidFill>
                  <a:schemeClr val="tx1"/>
                </a:solidFill>
                <a:effectLst/>
              </a:rPr>
              <a:t>dengan </a:t>
            </a:r>
            <a:r>
              <a:rPr lang="id-ID" sz="1400" b="0" i="1" baseline="0" dirty="0">
                <a:solidFill>
                  <a:schemeClr val="tx1"/>
                </a:solidFill>
                <a:effectLst/>
              </a:rPr>
              <a:t>Preprocessing</a:t>
            </a:r>
            <a:endParaRPr lang="id-ID" sz="1100" dirty="0">
              <a:solidFill>
                <a:schemeClr val="tx1"/>
              </a:solidFill>
              <a:effectLst/>
            </a:endParaRPr>
          </a:p>
        </c:rich>
      </c:tx>
      <c:overlay val="0"/>
      <c:spPr>
        <a:noFill/>
        <a:ln>
          <a:noFill/>
        </a:ln>
        <a:effectLst/>
      </c:spPr>
      <c:txPr>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400" b="0" i="0" u="none" strike="noStrike" kern="1200" spc="0" baseline="0">
              <a:solidFill>
                <a:sysClr val="windowText" lastClr="000000">
                  <a:lumMod val="65000"/>
                  <a:lumOff val="35000"/>
                </a:sysClr>
              </a:solidFill>
              <a:latin typeface="+mn-lt"/>
              <a:ea typeface="+mn-ea"/>
              <a:cs typeface="+mn-cs"/>
            </a:defRPr>
          </a:pPr>
          <a:endParaRPr lang="id-ID"/>
        </a:p>
      </c:txPr>
    </c:title>
    <c:autoTitleDeleted val="0"/>
    <c:plotArea>
      <c:layout/>
      <c:barChart>
        <c:barDir val="col"/>
        <c:grouping val="clustered"/>
        <c:varyColors val="0"/>
        <c:ser>
          <c:idx val="0"/>
          <c:order val="0"/>
          <c:tx>
            <c:strRef>
              <c:f>Sheet3!$J$7</c:f>
              <c:strCache>
                <c:ptCount val="1"/>
                <c:pt idx="0">
                  <c:v>Waktu</c:v>
                </c:pt>
              </c:strCache>
            </c:strRef>
          </c:tx>
          <c:spPr>
            <a:solidFill>
              <a:schemeClr val="accent1"/>
            </a:solidFill>
            <a:ln>
              <a:noFill/>
            </a:ln>
            <a:effectLst/>
          </c:spPr>
          <c:invertIfNegative val="0"/>
          <c:cat>
            <c:strRef>
              <c:f>Sheet3!$I$8:$I$12</c:f>
              <c:strCache>
                <c:ptCount val="5"/>
                <c:pt idx="0">
                  <c:v>CNN</c:v>
                </c:pt>
                <c:pt idx="1">
                  <c:v>BoW</c:v>
                </c:pt>
                <c:pt idx="2">
                  <c:v>TF</c:v>
                </c:pt>
                <c:pt idx="3">
                  <c:v>TF-IDF</c:v>
                </c:pt>
                <c:pt idx="4">
                  <c:v>PoS Tagging</c:v>
                </c:pt>
              </c:strCache>
            </c:strRef>
          </c:cat>
          <c:val>
            <c:numRef>
              <c:f>Sheet3!$J$8:$J$12</c:f>
              <c:numCache>
                <c:formatCode>General</c:formatCode>
                <c:ptCount val="5"/>
                <c:pt idx="0">
                  <c:v>1.6998</c:v>
                </c:pt>
                <c:pt idx="1">
                  <c:v>3.9649999999999999</c:v>
                </c:pt>
                <c:pt idx="2">
                  <c:v>3.5990000000000002</c:v>
                </c:pt>
                <c:pt idx="3">
                  <c:v>3.6139999999999999</c:v>
                </c:pt>
                <c:pt idx="4">
                  <c:v>3.11</c:v>
                </c:pt>
              </c:numCache>
            </c:numRef>
          </c:val>
          <c:extLst>
            <c:ext xmlns:c16="http://schemas.microsoft.com/office/drawing/2014/chart" uri="{C3380CC4-5D6E-409C-BE32-E72D297353CC}">
              <c16:uniqueId val="{00000000-18D4-4048-B195-86DE1464D979}"/>
            </c:ext>
          </c:extLst>
        </c:ser>
        <c:dLbls>
          <c:showLegendKey val="0"/>
          <c:showVal val="0"/>
          <c:showCatName val="0"/>
          <c:showSerName val="0"/>
          <c:showPercent val="0"/>
          <c:showBubbleSize val="0"/>
        </c:dLbls>
        <c:gapWidth val="219"/>
        <c:overlap val="-27"/>
        <c:axId val="505410040"/>
        <c:axId val="505411840"/>
      </c:barChart>
      <c:catAx>
        <c:axId val="50541004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d-ID"/>
          </a:p>
        </c:txPr>
        <c:crossAx val="505411840"/>
        <c:crosses val="autoZero"/>
        <c:auto val="1"/>
        <c:lblAlgn val="ctr"/>
        <c:lblOffset val="100"/>
        <c:noMultiLvlLbl val="0"/>
      </c:catAx>
      <c:valAx>
        <c:axId val="50541184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d-ID"/>
          </a:p>
        </c:txPr>
        <c:crossAx val="50541004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id-ID"/>
    </a:p>
  </c:txPr>
  <c:externalData r:id="rId3">
    <c:autoUpdate val="0"/>
  </c:externalData>
</c:chartSpace>
</file>

<file path=ppt/charts/chart2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id-ID" sz="1400" b="0" i="0" baseline="0" dirty="0">
                <a:effectLst/>
              </a:rPr>
              <a:t>Perbandingan Waktu yang Dibutuhkan dalam Pengujian Model (detik) CNN dengan Metode Ekstraksi Level Kata-SVM untuk 5.000 </a:t>
            </a:r>
            <a:r>
              <a:rPr lang="id-ID" sz="1400" b="0" i="1" baseline="0" dirty="0">
                <a:effectLst/>
              </a:rPr>
              <a:t>Dataset </a:t>
            </a:r>
            <a:r>
              <a:rPr lang="id-ID" sz="1400" b="0" i="0" baseline="0" dirty="0">
                <a:effectLst/>
              </a:rPr>
              <a:t>dengan </a:t>
            </a:r>
            <a:r>
              <a:rPr lang="id-ID" sz="1400" b="0" i="1" baseline="0" dirty="0">
                <a:effectLst/>
              </a:rPr>
              <a:t>Preprocessing</a:t>
            </a:r>
            <a:endParaRPr lang="id-ID" sz="1100" dirty="0">
              <a:effectLst/>
            </a:endParaRP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id-ID"/>
        </a:p>
      </c:txPr>
    </c:title>
    <c:autoTitleDeleted val="0"/>
    <c:plotArea>
      <c:layout/>
      <c:barChart>
        <c:barDir val="col"/>
        <c:grouping val="clustered"/>
        <c:varyColors val="0"/>
        <c:ser>
          <c:idx val="0"/>
          <c:order val="0"/>
          <c:tx>
            <c:strRef>
              <c:f>Sheet3!$J$16</c:f>
              <c:strCache>
                <c:ptCount val="1"/>
                <c:pt idx="0">
                  <c:v>Waktu</c:v>
                </c:pt>
              </c:strCache>
            </c:strRef>
          </c:tx>
          <c:spPr>
            <a:solidFill>
              <a:schemeClr val="accent1"/>
            </a:solidFill>
            <a:ln>
              <a:noFill/>
            </a:ln>
            <a:effectLst/>
          </c:spPr>
          <c:invertIfNegative val="0"/>
          <c:cat>
            <c:strRef>
              <c:f>Sheet3!$I$17:$I$21</c:f>
              <c:strCache>
                <c:ptCount val="5"/>
                <c:pt idx="0">
                  <c:v>CNN</c:v>
                </c:pt>
                <c:pt idx="1">
                  <c:v>BoW</c:v>
                </c:pt>
                <c:pt idx="2">
                  <c:v>TF</c:v>
                </c:pt>
                <c:pt idx="3">
                  <c:v>TF-IDF</c:v>
                </c:pt>
                <c:pt idx="4">
                  <c:v>PoS Tagging</c:v>
                </c:pt>
              </c:strCache>
            </c:strRef>
          </c:cat>
          <c:val>
            <c:numRef>
              <c:f>Sheet3!$J$17:$J$21</c:f>
              <c:numCache>
                <c:formatCode>General</c:formatCode>
                <c:ptCount val="5"/>
                <c:pt idx="0">
                  <c:v>16.516898155212399</c:v>
                </c:pt>
                <c:pt idx="1">
                  <c:v>268.78868</c:v>
                </c:pt>
                <c:pt idx="2">
                  <c:v>227.26119</c:v>
                </c:pt>
                <c:pt idx="3">
                  <c:v>168.50139999999999</c:v>
                </c:pt>
                <c:pt idx="4">
                  <c:v>155.52000000000001</c:v>
                </c:pt>
              </c:numCache>
            </c:numRef>
          </c:val>
          <c:extLst>
            <c:ext xmlns:c16="http://schemas.microsoft.com/office/drawing/2014/chart" uri="{C3380CC4-5D6E-409C-BE32-E72D297353CC}">
              <c16:uniqueId val="{00000000-5B0F-47C3-B379-AD2D16CDC8C2}"/>
            </c:ext>
          </c:extLst>
        </c:ser>
        <c:dLbls>
          <c:showLegendKey val="0"/>
          <c:showVal val="0"/>
          <c:showCatName val="0"/>
          <c:showSerName val="0"/>
          <c:showPercent val="0"/>
          <c:showBubbleSize val="0"/>
        </c:dLbls>
        <c:gapWidth val="219"/>
        <c:overlap val="-27"/>
        <c:axId val="386446472"/>
        <c:axId val="386454752"/>
      </c:barChart>
      <c:catAx>
        <c:axId val="38644647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d-ID"/>
          </a:p>
        </c:txPr>
        <c:crossAx val="386454752"/>
        <c:crosses val="autoZero"/>
        <c:auto val="1"/>
        <c:lblAlgn val="ctr"/>
        <c:lblOffset val="100"/>
        <c:noMultiLvlLbl val="0"/>
      </c:catAx>
      <c:valAx>
        <c:axId val="38645475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d-ID"/>
          </a:p>
        </c:txPr>
        <c:crossAx val="38644647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id-ID"/>
    </a:p>
  </c:txPr>
  <c:externalData r:id="rId3">
    <c:autoUpdate val="0"/>
  </c:externalData>
</c:chartSpace>
</file>

<file path=ppt/charts/chart2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400" b="0" i="0" u="none" strike="noStrike" kern="1200" spc="0" baseline="0">
                <a:solidFill>
                  <a:sysClr val="windowText" lastClr="000000">
                    <a:lumMod val="65000"/>
                    <a:lumOff val="35000"/>
                  </a:sysClr>
                </a:solidFill>
                <a:latin typeface="+mn-lt"/>
                <a:ea typeface="+mn-ea"/>
                <a:cs typeface="+mn-cs"/>
              </a:defRPr>
            </a:pPr>
            <a:r>
              <a:rPr lang="id-ID" sz="1400" b="0" i="0" baseline="0" dirty="0">
                <a:solidFill>
                  <a:schemeClr val="tx1"/>
                </a:solidFill>
                <a:effectLst/>
              </a:rPr>
              <a:t>Perbandingan Waktu yang Dibutuhkan dalam Pengujian Model (detik) CNN dengan Metode Ekstraksi Level Kata-SVM untuk 10.000 </a:t>
            </a:r>
            <a:r>
              <a:rPr lang="id-ID" sz="1400" b="0" i="1" baseline="0" dirty="0">
                <a:solidFill>
                  <a:schemeClr val="tx1"/>
                </a:solidFill>
                <a:effectLst/>
              </a:rPr>
              <a:t>Dataset </a:t>
            </a:r>
            <a:r>
              <a:rPr lang="id-ID" sz="1400" b="0" i="0" baseline="0" dirty="0">
                <a:solidFill>
                  <a:schemeClr val="tx1"/>
                </a:solidFill>
                <a:effectLst/>
              </a:rPr>
              <a:t>dengan </a:t>
            </a:r>
            <a:r>
              <a:rPr lang="id-ID" sz="1400" b="0" i="1" baseline="0" dirty="0">
                <a:solidFill>
                  <a:schemeClr val="tx1"/>
                </a:solidFill>
                <a:effectLst/>
              </a:rPr>
              <a:t>Preprocessing</a:t>
            </a:r>
            <a:endParaRPr lang="id-ID" sz="1100" dirty="0">
              <a:solidFill>
                <a:schemeClr val="tx1"/>
              </a:solidFill>
              <a:effectLst/>
            </a:endParaRPr>
          </a:p>
        </c:rich>
      </c:tx>
      <c:overlay val="0"/>
      <c:spPr>
        <a:noFill/>
        <a:ln>
          <a:noFill/>
        </a:ln>
        <a:effectLst/>
      </c:spPr>
      <c:txPr>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400" b="0" i="0" u="none" strike="noStrike" kern="1200" spc="0" baseline="0">
              <a:solidFill>
                <a:sysClr val="windowText" lastClr="000000">
                  <a:lumMod val="65000"/>
                  <a:lumOff val="35000"/>
                </a:sysClr>
              </a:solidFill>
              <a:latin typeface="+mn-lt"/>
              <a:ea typeface="+mn-ea"/>
              <a:cs typeface="+mn-cs"/>
            </a:defRPr>
          </a:pPr>
          <a:endParaRPr lang="id-ID"/>
        </a:p>
      </c:txPr>
    </c:title>
    <c:autoTitleDeleted val="0"/>
    <c:plotArea>
      <c:layout/>
      <c:barChart>
        <c:barDir val="col"/>
        <c:grouping val="clustered"/>
        <c:varyColors val="0"/>
        <c:ser>
          <c:idx val="0"/>
          <c:order val="0"/>
          <c:tx>
            <c:strRef>
              <c:f>Sheet3!$J$27</c:f>
              <c:strCache>
                <c:ptCount val="1"/>
                <c:pt idx="0">
                  <c:v>Waktu</c:v>
                </c:pt>
              </c:strCache>
            </c:strRef>
          </c:tx>
          <c:spPr>
            <a:solidFill>
              <a:schemeClr val="accent1"/>
            </a:solidFill>
            <a:ln>
              <a:noFill/>
            </a:ln>
            <a:effectLst/>
          </c:spPr>
          <c:invertIfNegative val="0"/>
          <c:cat>
            <c:strRef>
              <c:f>Sheet3!$I$28:$I$32</c:f>
              <c:strCache>
                <c:ptCount val="5"/>
                <c:pt idx="0">
                  <c:v>CNN</c:v>
                </c:pt>
                <c:pt idx="1">
                  <c:v>BoW</c:v>
                </c:pt>
                <c:pt idx="2">
                  <c:v>TF</c:v>
                </c:pt>
                <c:pt idx="3">
                  <c:v>TF-IDF</c:v>
                </c:pt>
                <c:pt idx="4">
                  <c:v>PoS Tagging</c:v>
                </c:pt>
              </c:strCache>
            </c:strRef>
          </c:cat>
          <c:val>
            <c:numRef>
              <c:f>Sheet3!$J$28:$J$32</c:f>
              <c:numCache>
                <c:formatCode>General</c:formatCode>
                <c:ptCount val="5"/>
                <c:pt idx="0">
                  <c:v>16.8938131332397</c:v>
                </c:pt>
                <c:pt idx="1">
                  <c:v>1521.0854434967</c:v>
                </c:pt>
                <c:pt idx="2">
                  <c:v>1156.6168284416101</c:v>
                </c:pt>
                <c:pt idx="3">
                  <c:v>1633.36241269111</c:v>
                </c:pt>
                <c:pt idx="4">
                  <c:v>809.90344023704495</c:v>
                </c:pt>
              </c:numCache>
            </c:numRef>
          </c:val>
          <c:extLst>
            <c:ext xmlns:c16="http://schemas.microsoft.com/office/drawing/2014/chart" uri="{C3380CC4-5D6E-409C-BE32-E72D297353CC}">
              <c16:uniqueId val="{00000000-ECC1-463F-BF0B-F4A8EC249E35}"/>
            </c:ext>
          </c:extLst>
        </c:ser>
        <c:dLbls>
          <c:showLegendKey val="0"/>
          <c:showVal val="0"/>
          <c:showCatName val="0"/>
          <c:showSerName val="0"/>
          <c:showPercent val="0"/>
          <c:showBubbleSize val="0"/>
        </c:dLbls>
        <c:gapWidth val="219"/>
        <c:overlap val="-27"/>
        <c:axId val="554475856"/>
        <c:axId val="554471896"/>
      </c:barChart>
      <c:catAx>
        <c:axId val="55447585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d-ID"/>
          </a:p>
        </c:txPr>
        <c:crossAx val="554471896"/>
        <c:crosses val="autoZero"/>
        <c:auto val="1"/>
        <c:lblAlgn val="ctr"/>
        <c:lblOffset val="100"/>
        <c:noMultiLvlLbl val="0"/>
      </c:catAx>
      <c:valAx>
        <c:axId val="55447189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d-ID"/>
          </a:p>
        </c:txPr>
        <c:crossAx val="55447585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id-ID"/>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Sheet1!$B$18</c:f>
              <c:strCache>
                <c:ptCount val="1"/>
                <c:pt idx="0">
                  <c:v>Memori</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d-ID"/>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Sheet1!$A$19:$A$22</c:f>
              <c:strCache>
                <c:ptCount val="4"/>
                <c:pt idx="0">
                  <c:v>1.000 Dataset</c:v>
                </c:pt>
                <c:pt idx="1">
                  <c:v>5.000 dataset</c:v>
                </c:pt>
                <c:pt idx="2">
                  <c:v>10.000 dataset</c:v>
                </c:pt>
                <c:pt idx="3">
                  <c:v>15.000 dataset</c:v>
                </c:pt>
              </c:strCache>
            </c:strRef>
          </c:cat>
          <c:val>
            <c:numRef>
              <c:f>Sheet1!$B$19:$B$22</c:f>
              <c:numCache>
                <c:formatCode>General</c:formatCode>
                <c:ptCount val="4"/>
                <c:pt idx="0">
                  <c:v>144</c:v>
                </c:pt>
                <c:pt idx="1">
                  <c:v>144</c:v>
                </c:pt>
                <c:pt idx="2">
                  <c:v>144</c:v>
                </c:pt>
                <c:pt idx="3">
                  <c:v>144</c:v>
                </c:pt>
              </c:numCache>
            </c:numRef>
          </c:val>
          <c:extLst>
            <c:ext xmlns:c16="http://schemas.microsoft.com/office/drawing/2014/chart" uri="{C3380CC4-5D6E-409C-BE32-E72D297353CC}">
              <c16:uniqueId val="{00000000-CEC3-44AA-9A66-925298838DF4}"/>
            </c:ext>
          </c:extLst>
        </c:ser>
        <c:dLbls>
          <c:showLegendKey val="0"/>
          <c:showVal val="1"/>
          <c:showCatName val="0"/>
          <c:showSerName val="0"/>
          <c:showPercent val="0"/>
          <c:showBubbleSize val="0"/>
        </c:dLbls>
        <c:gapWidth val="269"/>
        <c:overlap val="-27"/>
        <c:axId val="519804208"/>
        <c:axId val="519807088"/>
      </c:barChart>
      <c:lineChart>
        <c:grouping val="standard"/>
        <c:varyColors val="0"/>
        <c:ser>
          <c:idx val="1"/>
          <c:order val="1"/>
          <c:tx>
            <c:strRef>
              <c:f>Sheet1!$C$18</c:f>
              <c:strCache>
                <c:ptCount val="1"/>
                <c:pt idx="0">
                  <c:v>Waktu</c:v>
                </c:pt>
              </c:strCache>
            </c:strRef>
          </c:tx>
          <c:spPr>
            <a:ln w="28575" cap="rnd">
              <a:solidFill>
                <a:schemeClr val="accent2"/>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d-ID"/>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Sheet1!$A$19:$A$22</c:f>
              <c:strCache>
                <c:ptCount val="4"/>
                <c:pt idx="0">
                  <c:v>1.000 Dataset</c:v>
                </c:pt>
                <c:pt idx="1">
                  <c:v>5.000 dataset</c:v>
                </c:pt>
                <c:pt idx="2">
                  <c:v>10.000 dataset</c:v>
                </c:pt>
                <c:pt idx="3">
                  <c:v>15.000 dataset</c:v>
                </c:pt>
              </c:strCache>
            </c:strRef>
          </c:cat>
          <c:val>
            <c:numRef>
              <c:f>Sheet1!$C$19:$C$22</c:f>
              <c:numCache>
                <c:formatCode>General</c:formatCode>
                <c:ptCount val="4"/>
                <c:pt idx="0">
                  <c:v>1.74</c:v>
                </c:pt>
                <c:pt idx="1">
                  <c:v>8.36</c:v>
                </c:pt>
                <c:pt idx="2">
                  <c:v>16.52</c:v>
                </c:pt>
                <c:pt idx="3">
                  <c:v>25.27</c:v>
                </c:pt>
              </c:numCache>
            </c:numRef>
          </c:val>
          <c:smooth val="0"/>
          <c:extLst>
            <c:ext xmlns:c16="http://schemas.microsoft.com/office/drawing/2014/chart" uri="{C3380CC4-5D6E-409C-BE32-E72D297353CC}">
              <c16:uniqueId val="{00000001-CEC3-44AA-9A66-925298838DF4}"/>
            </c:ext>
          </c:extLst>
        </c:ser>
        <c:dLbls>
          <c:showLegendKey val="0"/>
          <c:showVal val="1"/>
          <c:showCatName val="0"/>
          <c:showSerName val="0"/>
          <c:showPercent val="0"/>
          <c:showBubbleSize val="0"/>
        </c:dLbls>
        <c:marker val="1"/>
        <c:smooth val="0"/>
        <c:axId val="603886728"/>
        <c:axId val="603888528"/>
      </c:lineChart>
      <c:catAx>
        <c:axId val="519804208"/>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id-ID"/>
                  <a:t>Dataset</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id-ID"/>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d-ID"/>
          </a:p>
        </c:txPr>
        <c:crossAx val="519807088"/>
        <c:crosses val="autoZero"/>
        <c:auto val="1"/>
        <c:lblAlgn val="ctr"/>
        <c:lblOffset val="100"/>
        <c:noMultiLvlLbl val="0"/>
      </c:catAx>
      <c:valAx>
        <c:axId val="51980708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id-ID"/>
                  <a:t>Memori (Byte)</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id-ID"/>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d-ID"/>
          </a:p>
        </c:txPr>
        <c:crossAx val="519804208"/>
        <c:crosses val="autoZero"/>
        <c:crossBetween val="between"/>
      </c:valAx>
      <c:valAx>
        <c:axId val="603888528"/>
        <c:scaling>
          <c:orientation val="minMax"/>
        </c:scaling>
        <c:delete val="0"/>
        <c:axPos val="r"/>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id-ID"/>
                  <a:t>Waktu (Detik)</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id-ID"/>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d-ID"/>
          </a:p>
        </c:txPr>
        <c:crossAx val="603886728"/>
        <c:crosses val="max"/>
        <c:crossBetween val="between"/>
      </c:valAx>
      <c:catAx>
        <c:axId val="603886728"/>
        <c:scaling>
          <c:orientation val="minMax"/>
        </c:scaling>
        <c:delete val="1"/>
        <c:axPos val="b"/>
        <c:numFmt formatCode="General" sourceLinked="1"/>
        <c:majorTickMark val="none"/>
        <c:minorTickMark val="none"/>
        <c:tickLblPos val="nextTo"/>
        <c:crossAx val="603888528"/>
        <c:crosses val="autoZero"/>
        <c:auto val="1"/>
        <c:lblAlgn val="ctr"/>
        <c:lblOffset val="100"/>
        <c:noMultiLvlLbl val="0"/>
      </c:cat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d-ID"/>
        </a:p>
      </c:txPr>
    </c:legend>
    <c:plotVisOnly val="1"/>
    <c:dispBlanksAs val="gap"/>
    <c:showDLblsOverMax val="0"/>
  </c:chart>
  <c:spPr>
    <a:noFill/>
    <a:ln>
      <a:noFill/>
    </a:ln>
    <a:effectLst/>
  </c:spPr>
  <c:txPr>
    <a:bodyPr/>
    <a:lstStyle/>
    <a:p>
      <a:pPr>
        <a:defRPr/>
      </a:pPr>
      <a:endParaRPr lang="id-ID"/>
    </a:p>
  </c:txPr>
  <c:externalData r:id="rId3">
    <c:autoUpdate val="0"/>
  </c:externalData>
</c:chartSpace>
</file>

<file path=ppt/charts/chart3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400" b="0" i="0" u="none" strike="noStrike" kern="1200" spc="0" baseline="0">
                <a:solidFill>
                  <a:sysClr val="windowText" lastClr="000000">
                    <a:lumMod val="65000"/>
                    <a:lumOff val="35000"/>
                  </a:sysClr>
                </a:solidFill>
                <a:latin typeface="+mn-lt"/>
                <a:ea typeface="+mn-ea"/>
                <a:cs typeface="+mn-cs"/>
              </a:defRPr>
            </a:pPr>
            <a:r>
              <a:rPr lang="id-ID" sz="1400" b="0" i="0" baseline="0" dirty="0">
                <a:solidFill>
                  <a:schemeClr val="tx1"/>
                </a:solidFill>
                <a:effectLst/>
              </a:rPr>
              <a:t>Perbandingan Waktu yang Dibutuhkan dalam Pengujian Model (detik) CNN dengan Metode Ekstraksi Level Kata-SVM untuk 15.000 </a:t>
            </a:r>
            <a:r>
              <a:rPr lang="id-ID" sz="1400" b="0" i="1" baseline="0" dirty="0">
                <a:solidFill>
                  <a:schemeClr val="tx1"/>
                </a:solidFill>
                <a:effectLst/>
              </a:rPr>
              <a:t>Dataset </a:t>
            </a:r>
            <a:r>
              <a:rPr lang="id-ID" sz="1400" b="0" i="0" baseline="0" dirty="0">
                <a:solidFill>
                  <a:schemeClr val="tx1"/>
                </a:solidFill>
                <a:effectLst/>
              </a:rPr>
              <a:t>dengan </a:t>
            </a:r>
            <a:r>
              <a:rPr lang="id-ID" sz="1400" b="0" i="1" baseline="0" dirty="0">
                <a:solidFill>
                  <a:schemeClr val="tx1"/>
                </a:solidFill>
                <a:effectLst/>
              </a:rPr>
              <a:t>Preprocessing</a:t>
            </a:r>
            <a:endParaRPr lang="id-ID" sz="1100" dirty="0">
              <a:solidFill>
                <a:schemeClr val="tx1"/>
              </a:solidFill>
              <a:effectLst/>
            </a:endParaRPr>
          </a:p>
        </c:rich>
      </c:tx>
      <c:overlay val="0"/>
      <c:spPr>
        <a:noFill/>
        <a:ln>
          <a:noFill/>
        </a:ln>
        <a:effectLst/>
      </c:spPr>
      <c:txPr>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400" b="0" i="0" u="none" strike="noStrike" kern="1200" spc="0" baseline="0">
              <a:solidFill>
                <a:sysClr val="windowText" lastClr="000000">
                  <a:lumMod val="65000"/>
                  <a:lumOff val="35000"/>
                </a:sysClr>
              </a:solidFill>
              <a:latin typeface="+mn-lt"/>
              <a:ea typeface="+mn-ea"/>
              <a:cs typeface="+mn-cs"/>
            </a:defRPr>
          </a:pPr>
          <a:endParaRPr lang="id-ID"/>
        </a:p>
      </c:txPr>
    </c:title>
    <c:autoTitleDeleted val="0"/>
    <c:plotArea>
      <c:layout/>
      <c:barChart>
        <c:barDir val="col"/>
        <c:grouping val="clustered"/>
        <c:varyColors val="0"/>
        <c:ser>
          <c:idx val="0"/>
          <c:order val="0"/>
          <c:tx>
            <c:strRef>
              <c:f>Sheet3!$J$38</c:f>
              <c:strCache>
                <c:ptCount val="1"/>
                <c:pt idx="0">
                  <c:v>Waktu</c:v>
                </c:pt>
              </c:strCache>
            </c:strRef>
          </c:tx>
          <c:spPr>
            <a:solidFill>
              <a:schemeClr val="accent1"/>
            </a:solidFill>
            <a:ln>
              <a:noFill/>
            </a:ln>
            <a:effectLst/>
          </c:spPr>
          <c:invertIfNegative val="0"/>
          <c:cat>
            <c:strRef>
              <c:f>Sheet3!$I$39:$I$43</c:f>
              <c:strCache>
                <c:ptCount val="5"/>
                <c:pt idx="0">
                  <c:v>CNN</c:v>
                </c:pt>
                <c:pt idx="1">
                  <c:v>BoW</c:v>
                </c:pt>
                <c:pt idx="2">
                  <c:v>TF</c:v>
                </c:pt>
                <c:pt idx="3">
                  <c:v>TF-IDF</c:v>
                </c:pt>
                <c:pt idx="4">
                  <c:v>PoS Tagging</c:v>
                </c:pt>
              </c:strCache>
            </c:strRef>
          </c:cat>
          <c:val>
            <c:numRef>
              <c:f>Sheet3!$J$39:$J$43</c:f>
              <c:numCache>
                <c:formatCode>General</c:formatCode>
                <c:ptCount val="5"/>
                <c:pt idx="0">
                  <c:v>25.028640508651701</c:v>
                </c:pt>
                <c:pt idx="1">
                  <c:v>8902.8832898139899</c:v>
                </c:pt>
                <c:pt idx="2">
                  <c:v>6591.2611291408502</c:v>
                </c:pt>
                <c:pt idx="3">
                  <c:v>1963.1703290939299</c:v>
                </c:pt>
                <c:pt idx="4">
                  <c:v>2388.76338815689</c:v>
                </c:pt>
              </c:numCache>
            </c:numRef>
          </c:val>
          <c:extLst>
            <c:ext xmlns:c16="http://schemas.microsoft.com/office/drawing/2014/chart" uri="{C3380CC4-5D6E-409C-BE32-E72D297353CC}">
              <c16:uniqueId val="{00000000-20F6-4DD3-83A6-3EADE9D815E6}"/>
            </c:ext>
          </c:extLst>
        </c:ser>
        <c:dLbls>
          <c:showLegendKey val="0"/>
          <c:showVal val="0"/>
          <c:showCatName val="0"/>
          <c:showSerName val="0"/>
          <c:showPercent val="0"/>
          <c:showBubbleSize val="0"/>
        </c:dLbls>
        <c:gapWidth val="219"/>
        <c:overlap val="-27"/>
        <c:axId val="559027232"/>
        <c:axId val="559027592"/>
      </c:barChart>
      <c:catAx>
        <c:axId val="55902723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d-ID"/>
          </a:p>
        </c:txPr>
        <c:crossAx val="559027592"/>
        <c:crosses val="autoZero"/>
        <c:auto val="1"/>
        <c:lblAlgn val="ctr"/>
        <c:lblOffset val="100"/>
        <c:noMultiLvlLbl val="0"/>
      </c:catAx>
      <c:valAx>
        <c:axId val="55902759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d-ID"/>
          </a:p>
        </c:txPr>
        <c:crossAx val="55902723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id-ID"/>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id-ID" sz="1400" b="0" i="0" baseline="0">
                <a:effectLst/>
              </a:rPr>
              <a:t>Penurunan Nilai </a:t>
            </a:r>
            <a:r>
              <a:rPr lang="id-ID" sz="1400" b="0" i="1" baseline="0">
                <a:effectLst/>
              </a:rPr>
              <a:t>Loss </a:t>
            </a:r>
            <a:r>
              <a:rPr lang="id-ID" sz="1400" b="0" i="0" baseline="0">
                <a:effectLst/>
              </a:rPr>
              <a:t>Setiap pada Model dengan </a:t>
            </a:r>
            <a:r>
              <a:rPr lang="id-ID" sz="1400" b="0" i="1" baseline="0">
                <a:effectLst/>
              </a:rPr>
              <a:t>Preprocessing</a:t>
            </a:r>
            <a:endParaRPr lang="id-ID" sz="1100" b="0">
              <a:effectLst/>
            </a:endParaRP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id-ID"/>
        </a:p>
      </c:txPr>
    </c:title>
    <c:autoTitleDeleted val="0"/>
    <c:plotArea>
      <c:layout/>
      <c:barChart>
        <c:barDir val="col"/>
        <c:grouping val="clustered"/>
        <c:varyColors val="0"/>
        <c:ser>
          <c:idx val="0"/>
          <c:order val="0"/>
          <c:spPr>
            <a:solidFill>
              <a:schemeClr val="accent1"/>
            </a:solidFill>
            <a:ln>
              <a:noFill/>
            </a:ln>
            <a:effectLst/>
          </c:spPr>
          <c:invertIfNegative val="0"/>
          <c:cat>
            <c:strRef>
              <c:f>Sheet1!$O$2:$R$2</c:f>
              <c:strCache>
                <c:ptCount val="4"/>
                <c:pt idx="0">
                  <c:v>1.000 dataset</c:v>
                </c:pt>
                <c:pt idx="1">
                  <c:v>5.000 dataset</c:v>
                </c:pt>
                <c:pt idx="2">
                  <c:v>10.000 dataset</c:v>
                </c:pt>
                <c:pt idx="3">
                  <c:v>15.000 dataset</c:v>
                </c:pt>
              </c:strCache>
            </c:strRef>
          </c:cat>
          <c:val>
            <c:numRef>
              <c:f>Sheet1!$O$3:$R$3</c:f>
              <c:numCache>
                <c:formatCode>General</c:formatCode>
                <c:ptCount val="4"/>
                <c:pt idx="0">
                  <c:v>1.4274766000000001</c:v>
                </c:pt>
                <c:pt idx="1">
                  <c:v>0.52201635000000002</c:v>
                </c:pt>
                <c:pt idx="2">
                  <c:v>0.28765306000000002</c:v>
                </c:pt>
                <c:pt idx="3">
                  <c:v>0.22392918000000001</c:v>
                </c:pt>
              </c:numCache>
            </c:numRef>
          </c:val>
          <c:extLst>
            <c:ext xmlns:c16="http://schemas.microsoft.com/office/drawing/2014/chart" uri="{C3380CC4-5D6E-409C-BE32-E72D297353CC}">
              <c16:uniqueId val="{00000000-030C-4531-859A-7C53A18E2633}"/>
            </c:ext>
          </c:extLst>
        </c:ser>
        <c:dLbls>
          <c:showLegendKey val="0"/>
          <c:showVal val="0"/>
          <c:showCatName val="0"/>
          <c:showSerName val="0"/>
          <c:showPercent val="0"/>
          <c:showBubbleSize val="0"/>
        </c:dLbls>
        <c:gapWidth val="219"/>
        <c:overlap val="-27"/>
        <c:axId val="575961192"/>
        <c:axId val="575962272"/>
      </c:barChart>
      <c:catAx>
        <c:axId val="57596119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d-ID"/>
          </a:p>
        </c:txPr>
        <c:crossAx val="575962272"/>
        <c:crosses val="autoZero"/>
        <c:auto val="1"/>
        <c:lblAlgn val="ctr"/>
        <c:lblOffset val="100"/>
        <c:noMultiLvlLbl val="0"/>
      </c:catAx>
      <c:valAx>
        <c:axId val="57596227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d-ID"/>
          </a:p>
        </c:txPr>
        <c:crossAx val="57596119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id-ID"/>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id-ID" sz="1400" b="0" i="0" baseline="0">
                <a:effectLst/>
              </a:rPr>
              <a:t>Perbandingan Secara Statistik Keempat Dataset dengan </a:t>
            </a:r>
            <a:r>
              <a:rPr lang="id-ID" sz="1400" b="0" i="1" baseline="0">
                <a:effectLst/>
              </a:rPr>
              <a:t>Preprocessing</a:t>
            </a:r>
            <a:endParaRPr lang="id-ID" sz="1100">
              <a:effectLst/>
            </a:endParaRP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id-ID"/>
        </a:p>
      </c:txPr>
    </c:title>
    <c:autoTitleDeleted val="0"/>
    <c:plotArea>
      <c:layout/>
      <c:barChart>
        <c:barDir val="col"/>
        <c:grouping val="clustered"/>
        <c:varyColors val="0"/>
        <c:ser>
          <c:idx val="0"/>
          <c:order val="0"/>
          <c:tx>
            <c:strRef>
              <c:f>Sheet1!$A$28</c:f>
              <c:strCache>
                <c:ptCount val="1"/>
                <c:pt idx="0">
                  <c:v>1.000 Dataset</c:v>
                </c:pt>
              </c:strCache>
            </c:strRef>
          </c:tx>
          <c:spPr>
            <a:solidFill>
              <a:schemeClr val="accent1"/>
            </a:solidFill>
            <a:ln>
              <a:noFill/>
            </a:ln>
            <a:effectLst/>
          </c:spPr>
          <c:invertIfNegative val="0"/>
          <c:cat>
            <c:strRef>
              <c:f>Sheet1!$B$27:$E$27</c:f>
              <c:strCache>
                <c:ptCount val="4"/>
                <c:pt idx="0">
                  <c:v>Akurasi</c:v>
                </c:pt>
                <c:pt idx="1">
                  <c:v>Presisi</c:v>
                </c:pt>
                <c:pt idx="2">
                  <c:v>Recall</c:v>
                </c:pt>
                <c:pt idx="3">
                  <c:v>F1-Score</c:v>
                </c:pt>
              </c:strCache>
            </c:strRef>
          </c:cat>
          <c:val>
            <c:numRef>
              <c:f>Sheet1!$B$28:$E$28</c:f>
              <c:numCache>
                <c:formatCode>General</c:formatCode>
                <c:ptCount val="4"/>
                <c:pt idx="0">
                  <c:v>0.84</c:v>
                </c:pt>
                <c:pt idx="1">
                  <c:v>0.84599999999999997</c:v>
                </c:pt>
                <c:pt idx="2">
                  <c:v>0.84</c:v>
                </c:pt>
                <c:pt idx="3">
                  <c:v>0.83899999999999997</c:v>
                </c:pt>
              </c:numCache>
            </c:numRef>
          </c:val>
          <c:extLst>
            <c:ext xmlns:c16="http://schemas.microsoft.com/office/drawing/2014/chart" uri="{C3380CC4-5D6E-409C-BE32-E72D297353CC}">
              <c16:uniqueId val="{00000000-5F10-40E8-BE51-D8808070B774}"/>
            </c:ext>
          </c:extLst>
        </c:ser>
        <c:ser>
          <c:idx val="1"/>
          <c:order val="1"/>
          <c:tx>
            <c:strRef>
              <c:f>Sheet1!$A$29</c:f>
              <c:strCache>
                <c:ptCount val="1"/>
                <c:pt idx="0">
                  <c:v>5.000 dataset</c:v>
                </c:pt>
              </c:strCache>
            </c:strRef>
          </c:tx>
          <c:spPr>
            <a:solidFill>
              <a:schemeClr val="accent2"/>
            </a:solidFill>
            <a:ln>
              <a:noFill/>
            </a:ln>
            <a:effectLst/>
          </c:spPr>
          <c:invertIfNegative val="0"/>
          <c:cat>
            <c:strRef>
              <c:f>Sheet1!$B$27:$E$27</c:f>
              <c:strCache>
                <c:ptCount val="4"/>
                <c:pt idx="0">
                  <c:v>Akurasi</c:v>
                </c:pt>
                <c:pt idx="1">
                  <c:v>Presisi</c:v>
                </c:pt>
                <c:pt idx="2">
                  <c:v>Recall</c:v>
                </c:pt>
                <c:pt idx="3">
                  <c:v>F1-Score</c:v>
                </c:pt>
              </c:strCache>
            </c:strRef>
          </c:cat>
          <c:val>
            <c:numRef>
              <c:f>Sheet1!$B$29:$E$29</c:f>
              <c:numCache>
                <c:formatCode>General</c:formatCode>
                <c:ptCount val="4"/>
                <c:pt idx="0">
                  <c:v>0.81759999999999999</c:v>
                </c:pt>
                <c:pt idx="1">
                  <c:v>0.82269999999999999</c:v>
                </c:pt>
                <c:pt idx="2">
                  <c:v>0.81699999999999995</c:v>
                </c:pt>
                <c:pt idx="3">
                  <c:v>0.81699999999999995</c:v>
                </c:pt>
              </c:numCache>
            </c:numRef>
          </c:val>
          <c:extLst>
            <c:ext xmlns:c16="http://schemas.microsoft.com/office/drawing/2014/chart" uri="{C3380CC4-5D6E-409C-BE32-E72D297353CC}">
              <c16:uniqueId val="{00000001-5F10-40E8-BE51-D8808070B774}"/>
            </c:ext>
          </c:extLst>
        </c:ser>
        <c:ser>
          <c:idx val="2"/>
          <c:order val="2"/>
          <c:tx>
            <c:strRef>
              <c:f>Sheet1!$A$30</c:f>
              <c:strCache>
                <c:ptCount val="1"/>
                <c:pt idx="0">
                  <c:v>10.000 dataset</c:v>
                </c:pt>
              </c:strCache>
            </c:strRef>
          </c:tx>
          <c:spPr>
            <a:solidFill>
              <a:schemeClr val="accent3"/>
            </a:solidFill>
            <a:ln>
              <a:noFill/>
            </a:ln>
            <a:effectLst/>
          </c:spPr>
          <c:invertIfNegative val="0"/>
          <c:cat>
            <c:strRef>
              <c:f>Sheet1!$B$27:$E$27</c:f>
              <c:strCache>
                <c:ptCount val="4"/>
                <c:pt idx="0">
                  <c:v>Akurasi</c:v>
                </c:pt>
                <c:pt idx="1">
                  <c:v>Presisi</c:v>
                </c:pt>
                <c:pt idx="2">
                  <c:v>Recall</c:v>
                </c:pt>
                <c:pt idx="3">
                  <c:v>F1-Score</c:v>
                </c:pt>
              </c:strCache>
            </c:strRef>
          </c:cat>
          <c:val>
            <c:numRef>
              <c:f>Sheet1!$B$30:$E$30</c:f>
              <c:numCache>
                <c:formatCode>General</c:formatCode>
                <c:ptCount val="4"/>
                <c:pt idx="0">
                  <c:v>0.95</c:v>
                </c:pt>
                <c:pt idx="1">
                  <c:v>0.95</c:v>
                </c:pt>
                <c:pt idx="2">
                  <c:v>0.95</c:v>
                </c:pt>
                <c:pt idx="3">
                  <c:v>0.95</c:v>
                </c:pt>
              </c:numCache>
            </c:numRef>
          </c:val>
          <c:extLst>
            <c:ext xmlns:c16="http://schemas.microsoft.com/office/drawing/2014/chart" uri="{C3380CC4-5D6E-409C-BE32-E72D297353CC}">
              <c16:uniqueId val="{00000002-5F10-40E8-BE51-D8808070B774}"/>
            </c:ext>
          </c:extLst>
        </c:ser>
        <c:ser>
          <c:idx val="3"/>
          <c:order val="3"/>
          <c:tx>
            <c:strRef>
              <c:f>Sheet1!$A$31</c:f>
              <c:strCache>
                <c:ptCount val="1"/>
                <c:pt idx="0">
                  <c:v>15.000 dataset</c:v>
                </c:pt>
              </c:strCache>
            </c:strRef>
          </c:tx>
          <c:spPr>
            <a:solidFill>
              <a:schemeClr val="accent4"/>
            </a:solidFill>
            <a:ln>
              <a:noFill/>
            </a:ln>
            <a:effectLst/>
          </c:spPr>
          <c:invertIfNegative val="0"/>
          <c:cat>
            <c:strRef>
              <c:f>Sheet1!$B$27:$E$27</c:f>
              <c:strCache>
                <c:ptCount val="4"/>
                <c:pt idx="0">
                  <c:v>Akurasi</c:v>
                </c:pt>
                <c:pt idx="1">
                  <c:v>Presisi</c:v>
                </c:pt>
                <c:pt idx="2">
                  <c:v>Recall</c:v>
                </c:pt>
                <c:pt idx="3">
                  <c:v>F1-Score</c:v>
                </c:pt>
              </c:strCache>
            </c:strRef>
          </c:cat>
          <c:val>
            <c:numRef>
              <c:f>Sheet1!$B$31:$E$31</c:f>
              <c:numCache>
                <c:formatCode>General</c:formatCode>
                <c:ptCount val="4"/>
                <c:pt idx="0">
                  <c:v>0.93799999999999994</c:v>
                </c:pt>
                <c:pt idx="1">
                  <c:v>0.94199999999999995</c:v>
                </c:pt>
                <c:pt idx="2">
                  <c:v>0.93799999999999994</c:v>
                </c:pt>
                <c:pt idx="3">
                  <c:v>0.93799999999999994</c:v>
                </c:pt>
              </c:numCache>
            </c:numRef>
          </c:val>
          <c:extLst>
            <c:ext xmlns:c16="http://schemas.microsoft.com/office/drawing/2014/chart" uri="{C3380CC4-5D6E-409C-BE32-E72D297353CC}">
              <c16:uniqueId val="{00000003-5F10-40E8-BE51-D8808070B774}"/>
            </c:ext>
          </c:extLst>
        </c:ser>
        <c:dLbls>
          <c:showLegendKey val="0"/>
          <c:showVal val="0"/>
          <c:showCatName val="0"/>
          <c:showSerName val="0"/>
          <c:showPercent val="0"/>
          <c:showBubbleSize val="0"/>
        </c:dLbls>
        <c:gapWidth val="219"/>
        <c:overlap val="-27"/>
        <c:axId val="505661768"/>
        <c:axId val="505661048"/>
      </c:barChart>
      <c:catAx>
        <c:axId val="50566176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d-ID"/>
          </a:p>
        </c:txPr>
        <c:crossAx val="505661048"/>
        <c:crosses val="autoZero"/>
        <c:auto val="1"/>
        <c:lblAlgn val="ctr"/>
        <c:lblOffset val="100"/>
        <c:noMultiLvlLbl val="0"/>
      </c:catAx>
      <c:valAx>
        <c:axId val="50566104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d-ID"/>
          </a:p>
        </c:txPr>
        <c:crossAx val="50566176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d-ID"/>
        </a:p>
      </c:txPr>
    </c:legend>
    <c:plotVisOnly val="1"/>
    <c:dispBlanksAs val="gap"/>
    <c:showDLblsOverMax val="0"/>
  </c:chart>
  <c:spPr>
    <a:noFill/>
    <a:ln>
      <a:noFill/>
    </a:ln>
    <a:effectLst/>
  </c:spPr>
  <c:txPr>
    <a:bodyPr/>
    <a:lstStyle/>
    <a:p>
      <a:pPr>
        <a:defRPr/>
      </a:pPr>
      <a:endParaRPr lang="id-ID"/>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Sheet1!$B$36</c:f>
              <c:strCache>
                <c:ptCount val="1"/>
                <c:pt idx="0">
                  <c:v>Memori</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d-ID"/>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Sheet1!$A$37:$A$40</c:f>
              <c:strCache>
                <c:ptCount val="4"/>
                <c:pt idx="0">
                  <c:v>1.000 Dataset</c:v>
                </c:pt>
                <c:pt idx="1">
                  <c:v>5.000 dataset</c:v>
                </c:pt>
                <c:pt idx="2">
                  <c:v>10.000 dataset</c:v>
                </c:pt>
                <c:pt idx="3">
                  <c:v>15.000 dataset</c:v>
                </c:pt>
              </c:strCache>
            </c:strRef>
          </c:cat>
          <c:val>
            <c:numRef>
              <c:f>Sheet1!$B$37:$B$40</c:f>
              <c:numCache>
                <c:formatCode>General</c:formatCode>
                <c:ptCount val="4"/>
                <c:pt idx="0">
                  <c:v>144</c:v>
                </c:pt>
                <c:pt idx="1">
                  <c:v>144</c:v>
                </c:pt>
                <c:pt idx="2">
                  <c:v>144</c:v>
                </c:pt>
                <c:pt idx="3">
                  <c:v>144</c:v>
                </c:pt>
              </c:numCache>
            </c:numRef>
          </c:val>
          <c:extLst>
            <c:ext xmlns:c16="http://schemas.microsoft.com/office/drawing/2014/chart" uri="{C3380CC4-5D6E-409C-BE32-E72D297353CC}">
              <c16:uniqueId val="{00000000-DF46-45A5-91AB-BA863A9A87D6}"/>
            </c:ext>
          </c:extLst>
        </c:ser>
        <c:dLbls>
          <c:dLblPos val="outEnd"/>
          <c:showLegendKey val="0"/>
          <c:showVal val="1"/>
          <c:showCatName val="0"/>
          <c:showSerName val="0"/>
          <c:showPercent val="0"/>
          <c:showBubbleSize val="0"/>
        </c:dLbls>
        <c:gapWidth val="219"/>
        <c:overlap val="-27"/>
        <c:axId val="613065928"/>
        <c:axId val="613056568"/>
      </c:barChart>
      <c:lineChart>
        <c:grouping val="standard"/>
        <c:varyColors val="0"/>
        <c:ser>
          <c:idx val="1"/>
          <c:order val="1"/>
          <c:tx>
            <c:strRef>
              <c:f>Sheet1!$C$36</c:f>
              <c:strCache>
                <c:ptCount val="1"/>
                <c:pt idx="0">
                  <c:v>Waktu</c:v>
                </c:pt>
              </c:strCache>
            </c:strRef>
          </c:tx>
          <c:spPr>
            <a:ln w="28575" cap="rnd">
              <a:solidFill>
                <a:schemeClr val="accent2"/>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d-ID"/>
              </a:p>
            </c:txPr>
            <c:dLblPos val="l"/>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Sheet1!$A$37:$A$40</c:f>
              <c:strCache>
                <c:ptCount val="4"/>
                <c:pt idx="0">
                  <c:v>1.000 Dataset</c:v>
                </c:pt>
                <c:pt idx="1">
                  <c:v>5.000 dataset</c:v>
                </c:pt>
                <c:pt idx="2">
                  <c:v>10.000 dataset</c:v>
                </c:pt>
                <c:pt idx="3">
                  <c:v>15.000 dataset</c:v>
                </c:pt>
              </c:strCache>
            </c:strRef>
          </c:cat>
          <c:val>
            <c:numRef>
              <c:f>Sheet1!$C$37:$C$40</c:f>
              <c:numCache>
                <c:formatCode>General</c:formatCode>
                <c:ptCount val="4"/>
                <c:pt idx="0">
                  <c:v>1.7</c:v>
                </c:pt>
                <c:pt idx="1">
                  <c:v>8.5</c:v>
                </c:pt>
                <c:pt idx="2">
                  <c:v>16.89</c:v>
                </c:pt>
                <c:pt idx="3">
                  <c:v>25.03</c:v>
                </c:pt>
              </c:numCache>
            </c:numRef>
          </c:val>
          <c:smooth val="0"/>
          <c:extLst>
            <c:ext xmlns:c16="http://schemas.microsoft.com/office/drawing/2014/chart" uri="{C3380CC4-5D6E-409C-BE32-E72D297353CC}">
              <c16:uniqueId val="{00000001-DF46-45A5-91AB-BA863A9A87D6}"/>
            </c:ext>
          </c:extLst>
        </c:ser>
        <c:dLbls>
          <c:showLegendKey val="0"/>
          <c:showVal val="1"/>
          <c:showCatName val="0"/>
          <c:showSerName val="0"/>
          <c:showPercent val="0"/>
          <c:showBubbleSize val="0"/>
        </c:dLbls>
        <c:marker val="1"/>
        <c:smooth val="0"/>
        <c:axId val="638683672"/>
        <c:axId val="638684752"/>
      </c:lineChart>
      <c:catAx>
        <c:axId val="61306592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d-ID"/>
          </a:p>
        </c:txPr>
        <c:crossAx val="613056568"/>
        <c:crosses val="autoZero"/>
        <c:auto val="1"/>
        <c:lblAlgn val="ctr"/>
        <c:lblOffset val="100"/>
        <c:noMultiLvlLbl val="0"/>
      </c:catAx>
      <c:valAx>
        <c:axId val="61305656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id-ID"/>
                  <a:t>Memori (byte)</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id-ID"/>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d-ID"/>
          </a:p>
        </c:txPr>
        <c:crossAx val="613065928"/>
        <c:crosses val="autoZero"/>
        <c:crossBetween val="between"/>
      </c:valAx>
      <c:valAx>
        <c:axId val="638684752"/>
        <c:scaling>
          <c:orientation val="minMax"/>
        </c:scaling>
        <c:delete val="0"/>
        <c:axPos val="r"/>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id-ID"/>
                  <a:t>Waktu (detik)</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id-ID"/>
            </a:p>
          </c:txPr>
        </c:title>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d-ID"/>
          </a:p>
        </c:txPr>
        <c:crossAx val="638683672"/>
        <c:crosses val="max"/>
        <c:crossBetween val="between"/>
      </c:valAx>
      <c:catAx>
        <c:axId val="638683672"/>
        <c:scaling>
          <c:orientation val="minMax"/>
        </c:scaling>
        <c:delete val="1"/>
        <c:axPos val="b"/>
        <c:numFmt formatCode="General" sourceLinked="1"/>
        <c:majorTickMark val="out"/>
        <c:minorTickMark val="none"/>
        <c:tickLblPos val="nextTo"/>
        <c:crossAx val="638684752"/>
        <c:crosses val="autoZero"/>
        <c:auto val="1"/>
        <c:lblAlgn val="ctr"/>
        <c:lblOffset val="100"/>
        <c:noMultiLvlLbl val="0"/>
      </c:cat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d-ID"/>
        </a:p>
      </c:txPr>
    </c:legend>
    <c:plotVisOnly val="1"/>
    <c:dispBlanksAs val="gap"/>
    <c:showDLblsOverMax val="0"/>
  </c:chart>
  <c:spPr>
    <a:noFill/>
    <a:ln>
      <a:noFill/>
    </a:ln>
    <a:effectLst/>
  </c:spPr>
  <c:txPr>
    <a:bodyPr/>
    <a:lstStyle/>
    <a:p>
      <a:pPr>
        <a:defRPr/>
      </a:pPr>
      <a:endParaRPr lang="id-ID"/>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id-ID"/>
              <a:t>Perbandingan</a:t>
            </a:r>
            <a:r>
              <a:rPr lang="id-ID" baseline="0"/>
              <a:t> CNN dengan Metode Ekstraksi Level Kata-SVM untuk 1.000 </a:t>
            </a:r>
            <a:r>
              <a:rPr lang="id-ID" i="1" baseline="0"/>
              <a:t>Dataset </a:t>
            </a:r>
            <a:r>
              <a:rPr lang="id-ID" i="0" baseline="0"/>
              <a:t>Tanpa </a:t>
            </a:r>
            <a:r>
              <a:rPr lang="id-ID" i="1" baseline="0"/>
              <a:t>Preprocessing</a:t>
            </a:r>
            <a:endParaRPr lang="id-ID"/>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id-ID"/>
        </a:p>
      </c:txPr>
    </c:title>
    <c:autoTitleDeleted val="0"/>
    <c:plotArea>
      <c:layout/>
      <c:barChart>
        <c:barDir val="col"/>
        <c:grouping val="clustered"/>
        <c:varyColors val="0"/>
        <c:ser>
          <c:idx val="0"/>
          <c:order val="0"/>
          <c:tx>
            <c:strRef>
              <c:f>Sheet2!$A$7</c:f>
              <c:strCache>
                <c:ptCount val="1"/>
                <c:pt idx="0">
                  <c:v>CNN</c:v>
                </c:pt>
              </c:strCache>
            </c:strRef>
          </c:tx>
          <c:spPr>
            <a:solidFill>
              <a:schemeClr val="accent1"/>
            </a:solidFill>
            <a:ln>
              <a:noFill/>
            </a:ln>
            <a:effectLst/>
          </c:spPr>
          <c:invertIfNegative val="0"/>
          <c:cat>
            <c:strRef>
              <c:f>Sheet2!$B$6:$E$6</c:f>
              <c:strCache>
                <c:ptCount val="4"/>
                <c:pt idx="0">
                  <c:v>Akurasi</c:v>
                </c:pt>
                <c:pt idx="1">
                  <c:v>Presisi</c:v>
                </c:pt>
                <c:pt idx="2">
                  <c:v>Recall</c:v>
                </c:pt>
                <c:pt idx="3">
                  <c:v>F1-Score</c:v>
                </c:pt>
              </c:strCache>
            </c:strRef>
          </c:cat>
          <c:val>
            <c:numRef>
              <c:f>Sheet2!$B$7:$E$7</c:f>
              <c:numCache>
                <c:formatCode>General</c:formatCode>
                <c:ptCount val="4"/>
                <c:pt idx="0">
                  <c:v>0.70399999999999996</c:v>
                </c:pt>
                <c:pt idx="1">
                  <c:v>0.70324399999999998</c:v>
                </c:pt>
                <c:pt idx="2">
                  <c:v>0.70399999999999996</c:v>
                </c:pt>
                <c:pt idx="3">
                  <c:v>0.70051799999999997</c:v>
                </c:pt>
              </c:numCache>
            </c:numRef>
          </c:val>
          <c:extLst>
            <c:ext xmlns:c16="http://schemas.microsoft.com/office/drawing/2014/chart" uri="{C3380CC4-5D6E-409C-BE32-E72D297353CC}">
              <c16:uniqueId val="{00000000-C7DB-4B54-A4EA-70E08301DDE2}"/>
            </c:ext>
          </c:extLst>
        </c:ser>
        <c:ser>
          <c:idx val="1"/>
          <c:order val="1"/>
          <c:tx>
            <c:strRef>
              <c:f>Sheet2!$A$8</c:f>
              <c:strCache>
                <c:ptCount val="1"/>
                <c:pt idx="0">
                  <c:v>BoW</c:v>
                </c:pt>
              </c:strCache>
            </c:strRef>
          </c:tx>
          <c:spPr>
            <a:solidFill>
              <a:schemeClr val="accent2"/>
            </a:solidFill>
            <a:ln>
              <a:noFill/>
            </a:ln>
            <a:effectLst/>
          </c:spPr>
          <c:invertIfNegative val="0"/>
          <c:cat>
            <c:strRef>
              <c:f>Sheet2!$B$6:$E$6</c:f>
              <c:strCache>
                <c:ptCount val="4"/>
                <c:pt idx="0">
                  <c:v>Akurasi</c:v>
                </c:pt>
                <c:pt idx="1">
                  <c:v>Presisi</c:v>
                </c:pt>
                <c:pt idx="2">
                  <c:v>Recall</c:v>
                </c:pt>
                <c:pt idx="3">
                  <c:v>F1-Score</c:v>
                </c:pt>
              </c:strCache>
            </c:strRef>
          </c:cat>
          <c:val>
            <c:numRef>
              <c:f>Sheet2!$B$8:$E$8</c:f>
              <c:numCache>
                <c:formatCode>General</c:formatCode>
                <c:ptCount val="4"/>
                <c:pt idx="0">
                  <c:v>0.9</c:v>
                </c:pt>
                <c:pt idx="1">
                  <c:v>0.92</c:v>
                </c:pt>
                <c:pt idx="2">
                  <c:v>0.9</c:v>
                </c:pt>
                <c:pt idx="3">
                  <c:v>0.90200000000000002</c:v>
                </c:pt>
              </c:numCache>
            </c:numRef>
          </c:val>
          <c:extLst>
            <c:ext xmlns:c16="http://schemas.microsoft.com/office/drawing/2014/chart" uri="{C3380CC4-5D6E-409C-BE32-E72D297353CC}">
              <c16:uniqueId val="{00000001-C7DB-4B54-A4EA-70E08301DDE2}"/>
            </c:ext>
          </c:extLst>
        </c:ser>
        <c:ser>
          <c:idx val="2"/>
          <c:order val="2"/>
          <c:tx>
            <c:strRef>
              <c:f>Sheet2!$A$9</c:f>
              <c:strCache>
                <c:ptCount val="1"/>
                <c:pt idx="0">
                  <c:v>TF</c:v>
                </c:pt>
              </c:strCache>
            </c:strRef>
          </c:tx>
          <c:spPr>
            <a:solidFill>
              <a:schemeClr val="accent3"/>
            </a:solidFill>
            <a:ln>
              <a:noFill/>
            </a:ln>
            <a:effectLst/>
          </c:spPr>
          <c:invertIfNegative val="0"/>
          <c:cat>
            <c:strRef>
              <c:f>Sheet2!$B$6:$E$6</c:f>
              <c:strCache>
                <c:ptCount val="4"/>
                <c:pt idx="0">
                  <c:v>Akurasi</c:v>
                </c:pt>
                <c:pt idx="1">
                  <c:v>Presisi</c:v>
                </c:pt>
                <c:pt idx="2">
                  <c:v>Recall</c:v>
                </c:pt>
                <c:pt idx="3">
                  <c:v>F1-Score</c:v>
                </c:pt>
              </c:strCache>
            </c:strRef>
          </c:cat>
          <c:val>
            <c:numRef>
              <c:f>Sheet2!$B$9:$E$9</c:f>
              <c:numCache>
                <c:formatCode>General</c:formatCode>
                <c:ptCount val="4"/>
                <c:pt idx="0">
                  <c:v>0.82</c:v>
                </c:pt>
                <c:pt idx="1">
                  <c:v>0.89</c:v>
                </c:pt>
                <c:pt idx="2">
                  <c:v>0.82</c:v>
                </c:pt>
                <c:pt idx="3">
                  <c:v>0.83</c:v>
                </c:pt>
              </c:numCache>
            </c:numRef>
          </c:val>
          <c:extLst>
            <c:ext xmlns:c16="http://schemas.microsoft.com/office/drawing/2014/chart" uri="{C3380CC4-5D6E-409C-BE32-E72D297353CC}">
              <c16:uniqueId val="{00000002-C7DB-4B54-A4EA-70E08301DDE2}"/>
            </c:ext>
          </c:extLst>
        </c:ser>
        <c:ser>
          <c:idx val="3"/>
          <c:order val="3"/>
          <c:tx>
            <c:strRef>
              <c:f>Sheet2!$A$10</c:f>
              <c:strCache>
                <c:ptCount val="1"/>
                <c:pt idx="0">
                  <c:v>TF-IDF</c:v>
                </c:pt>
              </c:strCache>
            </c:strRef>
          </c:tx>
          <c:spPr>
            <a:solidFill>
              <a:schemeClr val="accent4"/>
            </a:solidFill>
            <a:ln>
              <a:noFill/>
            </a:ln>
            <a:effectLst/>
          </c:spPr>
          <c:invertIfNegative val="0"/>
          <c:cat>
            <c:strRef>
              <c:f>Sheet2!$B$6:$E$6</c:f>
              <c:strCache>
                <c:ptCount val="4"/>
                <c:pt idx="0">
                  <c:v>Akurasi</c:v>
                </c:pt>
                <c:pt idx="1">
                  <c:v>Presisi</c:v>
                </c:pt>
                <c:pt idx="2">
                  <c:v>Recall</c:v>
                </c:pt>
                <c:pt idx="3">
                  <c:v>F1-Score</c:v>
                </c:pt>
              </c:strCache>
            </c:strRef>
          </c:cat>
          <c:val>
            <c:numRef>
              <c:f>Sheet2!$B$10:$E$10</c:f>
              <c:numCache>
                <c:formatCode>General</c:formatCode>
                <c:ptCount val="4"/>
                <c:pt idx="0">
                  <c:v>0.96399999999999997</c:v>
                </c:pt>
                <c:pt idx="1">
                  <c:v>0.96499999999999997</c:v>
                </c:pt>
                <c:pt idx="2">
                  <c:v>0.96399999999999997</c:v>
                </c:pt>
                <c:pt idx="3">
                  <c:v>0.96399999999999997</c:v>
                </c:pt>
              </c:numCache>
            </c:numRef>
          </c:val>
          <c:extLst>
            <c:ext xmlns:c16="http://schemas.microsoft.com/office/drawing/2014/chart" uri="{C3380CC4-5D6E-409C-BE32-E72D297353CC}">
              <c16:uniqueId val="{00000003-C7DB-4B54-A4EA-70E08301DDE2}"/>
            </c:ext>
          </c:extLst>
        </c:ser>
        <c:ser>
          <c:idx val="4"/>
          <c:order val="4"/>
          <c:tx>
            <c:strRef>
              <c:f>Sheet2!$A$11</c:f>
              <c:strCache>
                <c:ptCount val="1"/>
                <c:pt idx="0">
                  <c:v>PoS Tagging</c:v>
                </c:pt>
              </c:strCache>
            </c:strRef>
          </c:tx>
          <c:spPr>
            <a:solidFill>
              <a:schemeClr val="accent5"/>
            </a:solidFill>
            <a:ln>
              <a:noFill/>
            </a:ln>
            <a:effectLst/>
          </c:spPr>
          <c:invertIfNegative val="0"/>
          <c:cat>
            <c:strRef>
              <c:f>Sheet2!$B$6:$E$6</c:f>
              <c:strCache>
                <c:ptCount val="4"/>
                <c:pt idx="0">
                  <c:v>Akurasi</c:v>
                </c:pt>
                <c:pt idx="1">
                  <c:v>Presisi</c:v>
                </c:pt>
                <c:pt idx="2">
                  <c:v>Recall</c:v>
                </c:pt>
                <c:pt idx="3">
                  <c:v>F1-Score</c:v>
                </c:pt>
              </c:strCache>
            </c:strRef>
          </c:cat>
          <c:val>
            <c:numRef>
              <c:f>Sheet2!$B$11:$E$11</c:f>
              <c:numCache>
                <c:formatCode>General</c:formatCode>
                <c:ptCount val="4"/>
                <c:pt idx="0">
                  <c:v>0.86799999999999999</c:v>
                </c:pt>
                <c:pt idx="1">
                  <c:v>0.89700000000000002</c:v>
                </c:pt>
                <c:pt idx="2">
                  <c:v>0.86799999999999999</c:v>
                </c:pt>
                <c:pt idx="3">
                  <c:v>0.86799999999999999</c:v>
                </c:pt>
              </c:numCache>
            </c:numRef>
          </c:val>
          <c:extLst>
            <c:ext xmlns:c16="http://schemas.microsoft.com/office/drawing/2014/chart" uri="{C3380CC4-5D6E-409C-BE32-E72D297353CC}">
              <c16:uniqueId val="{00000004-C7DB-4B54-A4EA-70E08301DDE2}"/>
            </c:ext>
          </c:extLst>
        </c:ser>
        <c:dLbls>
          <c:showLegendKey val="0"/>
          <c:showVal val="0"/>
          <c:showCatName val="0"/>
          <c:showSerName val="0"/>
          <c:showPercent val="0"/>
          <c:showBubbleSize val="0"/>
        </c:dLbls>
        <c:gapWidth val="219"/>
        <c:overlap val="-27"/>
        <c:axId val="407114128"/>
        <c:axId val="407108368"/>
      </c:barChart>
      <c:catAx>
        <c:axId val="40711412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d-ID"/>
          </a:p>
        </c:txPr>
        <c:crossAx val="407108368"/>
        <c:crosses val="autoZero"/>
        <c:auto val="1"/>
        <c:lblAlgn val="ctr"/>
        <c:lblOffset val="100"/>
        <c:noMultiLvlLbl val="0"/>
      </c:catAx>
      <c:valAx>
        <c:axId val="407108368"/>
        <c:scaling>
          <c:orientation val="minMax"/>
          <c:max val="1"/>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d-ID"/>
          </a:p>
        </c:txPr>
        <c:crossAx val="40711412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d-ID"/>
        </a:p>
      </c:txPr>
    </c:legend>
    <c:plotVisOnly val="1"/>
    <c:dispBlanksAs val="gap"/>
    <c:showDLblsOverMax val="0"/>
  </c:chart>
  <c:spPr>
    <a:noFill/>
    <a:ln>
      <a:noFill/>
    </a:ln>
    <a:effectLst/>
  </c:spPr>
  <c:txPr>
    <a:bodyPr/>
    <a:lstStyle/>
    <a:p>
      <a:pPr>
        <a:defRPr/>
      </a:pPr>
      <a:endParaRPr lang="id-ID"/>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400" b="0" i="0" u="none" strike="noStrike" kern="1200" spc="0" baseline="0">
                <a:solidFill>
                  <a:sysClr val="windowText" lastClr="000000">
                    <a:lumMod val="65000"/>
                    <a:lumOff val="35000"/>
                  </a:sysClr>
                </a:solidFill>
                <a:latin typeface="+mn-lt"/>
                <a:ea typeface="+mn-ea"/>
                <a:cs typeface="+mn-cs"/>
              </a:defRPr>
            </a:pPr>
            <a:r>
              <a:rPr lang="id-ID" sz="1400" b="0" i="0" baseline="0" dirty="0">
                <a:solidFill>
                  <a:schemeClr val="bg1">
                    <a:lumMod val="10000"/>
                    <a:lumOff val="90000"/>
                  </a:schemeClr>
                </a:solidFill>
                <a:effectLst/>
              </a:rPr>
              <a:t>Perbandingan CNN dengan Metode Ekstraksi Level Kata-SVM untuk 5.000 </a:t>
            </a:r>
            <a:r>
              <a:rPr lang="id-ID" sz="1400" b="0" i="1" baseline="0" dirty="0">
                <a:solidFill>
                  <a:schemeClr val="bg1">
                    <a:lumMod val="10000"/>
                    <a:lumOff val="90000"/>
                  </a:schemeClr>
                </a:solidFill>
                <a:effectLst/>
              </a:rPr>
              <a:t>Dataset </a:t>
            </a:r>
            <a:r>
              <a:rPr lang="id-ID" sz="1400" b="0" i="0" baseline="0" dirty="0">
                <a:solidFill>
                  <a:schemeClr val="bg1">
                    <a:lumMod val="10000"/>
                    <a:lumOff val="90000"/>
                  </a:schemeClr>
                </a:solidFill>
                <a:effectLst/>
              </a:rPr>
              <a:t>Tanpa </a:t>
            </a:r>
            <a:r>
              <a:rPr lang="id-ID" sz="1400" b="0" i="1" baseline="0" dirty="0">
                <a:solidFill>
                  <a:schemeClr val="bg1">
                    <a:lumMod val="10000"/>
                    <a:lumOff val="90000"/>
                  </a:schemeClr>
                </a:solidFill>
                <a:effectLst/>
              </a:rPr>
              <a:t>Preprocessing</a:t>
            </a:r>
            <a:endParaRPr lang="id-ID" sz="1100" dirty="0">
              <a:solidFill>
                <a:schemeClr val="bg1">
                  <a:lumMod val="10000"/>
                  <a:lumOff val="90000"/>
                </a:schemeClr>
              </a:solidFill>
              <a:effectLst/>
            </a:endParaRPr>
          </a:p>
        </c:rich>
      </c:tx>
      <c:overlay val="0"/>
      <c:spPr>
        <a:noFill/>
        <a:ln>
          <a:noFill/>
        </a:ln>
        <a:effectLst/>
      </c:spPr>
      <c:txPr>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400" b="0" i="0" u="none" strike="noStrike" kern="1200" spc="0" baseline="0">
              <a:solidFill>
                <a:sysClr val="windowText" lastClr="000000">
                  <a:lumMod val="65000"/>
                  <a:lumOff val="35000"/>
                </a:sysClr>
              </a:solidFill>
              <a:latin typeface="+mn-lt"/>
              <a:ea typeface="+mn-ea"/>
              <a:cs typeface="+mn-cs"/>
            </a:defRPr>
          </a:pPr>
          <a:endParaRPr lang="id-ID"/>
        </a:p>
      </c:txPr>
    </c:title>
    <c:autoTitleDeleted val="0"/>
    <c:plotArea>
      <c:layout/>
      <c:barChart>
        <c:barDir val="col"/>
        <c:grouping val="clustered"/>
        <c:varyColors val="0"/>
        <c:ser>
          <c:idx val="0"/>
          <c:order val="0"/>
          <c:tx>
            <c:strRef>
              <c:f>Sheet2!$A$17</c:f>
              <c:strCache>
                <c:ptCount val="1"/>
                <c:pt idx="0">
                  <c:v>CNN</c:v>
                </c:pt>
              </c:strCache>
            </c:strRef>
          </c:tx>
          <c:spPr>
            <a:solidFill>
              <a:schemeClr val="accent1"/>
            </a:solidFill>
            <a:ln>
              <a:noFill/>
            </a:ln>
            <a:effectLst/>
          </c:spPr>
          <c:invertIfNegative val="0"/>
          <c:cat>
            <c:strRef>
              <c:f>Sheet2!$B$16:$E$16</c:f>
              <c:strCache>
                <c:ptCount val="4"/>
                <c:pt idx="0">
                  <c:v>Akurasi</c:v>
                </c:pt>
                <c:pt idx="1">
                  <c:v>Presisi</c:v>
                </c:pt>
                <c:pt idx="2">
                  <c:v>Recall</c:v>
                </c:pt>
                <c:pt idx="3">
                  <c:v>F1-Score</c:v>
                </c:pt>
              </c:strCache>
            </c:strRef>
          </c:cat>
          <c:val>
            <c:numRef>
              <c:f>Sheet2!$B$17:$E$17</c:f>
              <c:numCache>
                <c:formatCode>General</c:formatCode>
                <c:ptCount val="4"/>
                <c:pt idx="0">
                  <c:v>0.75760000000000005</c:v>
                </c:pt>
                <c:pt idx="1">
                  <c:v>0.80458300000000005</c:v>
                </c:pt>
                <c:pt idx="2">
                  <c:v>0.75760000000000005</c:v>
                </c:pt>
                <c:pt idx="3">
                  <c:v>0.72440000000000004</c:v>
                </c:pt>
              </c:numCache>
            </c:numRef>
          </c:val>
          <c:extLst>
            <c:ext xmlns:c16="http://schemas.microsoft.com/office/drawing/2014/chart" uri="{C3380CC4-5D6E-409C-BE32-E72D297353CC}">
              <c16:uniqueId val="{00000000-75ED-4E0B-BF5C-AAD8CCD19374}"/>
            </c:ext>
          </c:extLst>
        </c:ser>
        <c:ser>
          <c:idx val="1"/>
          <c:order val="1"/>
          <c:tx>
            <c:strRef>
              <c:f>Sheet2!$A$18</c:f>
              <c:strCache>
                <c:ptCount val="1"/>
                <c:pt idx="0">
                  <c:v>BoW</c:v>
                </c:pt>
              </c:strCache>
            </c:strRef>
          </c:tx>
          <c:spPr>
            <a:solidFill>
              <a:schemeClr val="accent2"/>
            </a:solidFill>
            <a:ln>
              <a:noFill/>
            </a:ln>
            <a:effectLst/>
          </c:spPr>
          <c:invertIfNegative val="0"/>
          <c:cat>
            <c:strRef>
              <c:f>Sheet2!$B$16:$E$16</c:f>
              <c:strCache>
                <c:ptCount val="4"/>
                <c:pt idx="0">
                  <c:v>Akurasi</c:v>
                </c:pt>
                <c:pt idx="1">
                  <c:v>Presisi</c:v>
                </c:pt>
                <c:pt idx="2">
                  <c:v>Recall</c:v>
                </c:pt>
                <c:pt idx="3">
                  <c:v>F1-Score</c:v>
                </c:pt>
              </c:strCache>
            </c:strRef>
          </c:cat>
          <c:val>
            <c:numRef>
              <c:f>Sheet2!$B$18:$E$18</c:f>
              <c:numCache>
                <c:formatCode>General</c:formatCode>
                <c:ptCount val="4"/>
                <c:pt idx="0">
                  <c:v>0.76959999999999995</c:v>
                </c:pt>
                <c:pt idx="1">
                  <c:v>0.86429999999999996</c:v>
                </c:pt>
                <c:pt idx="2">
                  <c:v>0.76959999999999995</c:v>
                </c:pt>
                <c:pt idx="3">
                  <c:v>0.7833</c:v>
                </c:pt>
              </c:numCache>
            </c:numRef>
          </c:val>
          <c:extLst>
            <c:ext xmlns:c16="http://schemas.microsoft.com/office/drawing/2014/chart" uri="{C3380CC4-5D6E-409C-BE32-E72D297353CC}">
              <c16:uniqueId val="{00000001-75ED-4E0B-BF5C-AAD8CCD19374}"/>
            </c:ext>
          </c:extLst>
        </c:ser>
        <c:ser>
          <c:idx val="2"/>
          <c:order val="2"/>
          <c:tx>
            <c:strRef>
              <c:f>Sheet2!$A$19</c:f>
              <c:strCache>
                <c:ptCount val="1"/>
                <c:pt idx="0">
                  <c:v>TF</c:v>
                </c:pt>
              </c:strCache>
            </c:strRef>
          </c:tx>
          <c:spPr>
            <a:solidFill>
              <a:schemeClr val="accent3"/>
            </a:solidFill>
            <a:ln>
              <a:noFill/>
            </a:ln>
            <a:effectLst/>
          </c:spPr>
          <c:invertIfNegative val="0"/>
          <c:cat>
            <c:strRef>
              <c:f>Sheet2!$B$16:$E$16</c:f>
              <c:strCache>
                <c:ptCount val="4"/>
                <c:pt idx="0">
                  <c:v>Akurasi</c:v>
                </c:pt>
                <c:pt idx="1">
                  <c:v>Presisi</c:v>
                </c:pt>
                <c:pt idx="2">
                  <c:v>Recall</c:v>
                </c:pt>
                <c:pt idx="3">
                  <c:v>F1-Score</c:v>
                </c:pt>
              </c:strCache>
            </c:strRef>
          </c:cat>
          <c:val>
            <c:numRef>
              <c:f>Sheet2!$B$19:$E$19</c:f>
              <c:numCache>
                <c:formatCode>General</c:formatCode>
                <c:ptCount val="4"/>
                <c:pt idx="0">
                  <c:v>0.87039999999999995</c:v>
                </c:pt>
                <c:pt idx="1">
                  <c:v>0.8911</c:v>
                </c:pt>
                <c:pt idx="2">
                  <c:v>0.87039999999999995</c:v>
                </c:pt>
                <c:pt idx="3">
                  <c:v>0.874</c:v>
                </c:pt>
              </c:numCache>
            </c:numRef>
          </c:val>
          <c:extLst>
            <c:ext xmlns:c16="http://schemas.microsoft.com/office/drawing/2014/chart" uri="{C3380CC4-5D6E-409C-BE32-E72D297353CC}">
              <c16:uniqueId val="{00000002-75ED-4E0B-BF5C-AAD8CCD19374}"/>
            </c:ext>
          </c:extLst>
        </c:ser>
        <c:ser>
          <c:idx val="3"/>
          <c:order val="3"/>
          <c:tx>
            <c:strRef>
              <c:f>Sheet2!$A$20</c:f>
              <c:strCache>
                <c:ptCount val="1"/>
                <c:pt idx="0">
                  <c:v>TF-IDF</c:v>
                </c:pt>
              </c:strCache>
            </c:strRef>
          </c:tx>
          <c:spPr>
            <a:solidFill>
              <a:schemeClr val="accent4"/>
            </a:solidFill>
            <a:ln>
              <a:noFill/>
            </a:ln>
            <a:effectLst/>
          </c:spPr>
          <c:invertIfNegative val="0"/>
          <c:cat>
            <c:strRef>
              <c:f>Sheet2!$B$16:$E$16</c:f>
              <c:strCache>
                <c:ptCount val="4"/>
                <c:pt idx="0">
                  <c:v>Akurasi</c:v>
                </c:pt>
                <c:pt idx="1">
                  <c:v>Presisi</c:v>
                </c:pt>
                <c:pt idx="2">
                  <c:v>Recall</c:v>
                </c:pt>
                <c:pt idx="3">
                  <c:v>F1-Score</c:v>
                </c:pt>
              </c:strCache>
            </c:strRef>
          </c:cat>
          <c:val>
            <c:numRef>
              <c:f>Sheet2!$B$20:$E$20</c:f>
              <c:numCache>
                <c:formatCode>General</c:formatCode>
                <c:ptCount val="4"/>
                <c:pt idx="0">
                  <c:v>0.97440000000000004</c:v>
                </c:pt>
                <c:pt idx="1">
                  <c:v>0.97470000000000001</c:v>
                </c:pt>
                <c:pt idx="2">
                  <c:v>0.97399999999999998</c:v>
                </c:pt>
                <c:pt idx="3">
                  <c:v>0.97399999999999998</c:v>
                </c:pt>
              </c:numCache>
            </c:numRef>
          </c:val>
          <c:extLst>
            <c:ext xmlns:c16="http://schemas.microsoft.com/office/drawing/2014/chart" uri="{C3380CC4-5D6E-409C-BE32-E72D297353CC}">
              <c16:uniqueId val="{00000003-75ED-4E0B-BF5C-AAD8CCD19374}"/>
            </c:ext>
          </c:extLst>
        </c:ser>
        <c:ser>
          <c:idx val="4"/>
          <c:order val="4"/>
          <c:tx>
            <c:strRef>
              <c:f>Sheet2!$A$21</c:f>
              <c:strCache>
                <c:ptCount val="1"/>
                <c:pt idx="0">
                  <c:v>PoS Tagging</c:v>
                </c:pt>
              </c:strCache>
            </c:strRef>
          </c:tx>
          <c:spPr>
            <a:solidFill>
              <a:schemeClr val="accent5"/>
            </a:solidFill>
            <a:ln>
              <a:noFill/>
            </a:ln>
            <a:effectLst/>
          </c:spPr>
          <c:invertIfNegative val="0"/>
          <c:cat>
            <c:strRef>
              <c:f>Sheet2!$B$16:$E$16</c:f>
              <c:strCache>
                <c:ptCount val="4"/>
                <c:pt idx="0">
                  <c:v>Akurasi</c:v>
                </c:pt>
                <c:pt idx="1">
                  <c:v>Presisi</c:v>
                </c:pt>
                <c:pt idx="2">
                  <c:v>Recall</c:v>
                </c:pt>
                <c:pt idx="3">
                  <c:v>F1-Score</c:v>
                </c:pt>
              </c:strCache>
            </c:strRef>
          </c:cat>
          <c:val>
            <c:numRef>
              <c:f>Sheet2!$B$21:$E$21</c:f>
              <c:numCache>
                <c:formatCode>General</c:formatCode>
                <c:ptCount val="4"/>
                <c:pt idx="0">
                  <c:v>0.85360000000000003</c:v>
                </c:pt>
                <c:pt idx="1">
                  <c:v>0.89319999999999999</c:v>
                </c:pt>
                <c:pt idx="2">
                  <c:v>0.85350000000000004</c:v>
                </c:pt>
                <c:pt idx="3">
                  <c:v>0.85980000000000001</c:v>
                </c:pt>
              </c:numCache>
            </c:numRef>
          </c:val>
          <c:extLst>
            <c:ext xmlns:c16="http://schemas.microsoft.com/office/drawing/2014/chart" uri="{C3380CC4-5D6E-409C-BE32-E72D297353CC}">
              <c16:uniqueId val="{00000004-75ED-4E0B-BF5C-AAD8CCD19374}"/>
            </c:ext>
          </c:extLst>
        </c:ser>
        <c:dLbls>
          <c:showLegendKey val="0"/>
          <c:showVal val="0"/>
          <c:showCatName val="0"/>
          <c:showSerName val="0"/>
          <c:showPercent val="0"/>
          <c:showBubbleSize val="0"/>
        </c:dLbls>
        <c:gapWidth val="219"/>
        <c:overlap val="-27"/>
        <c:axId val="407257360"/>
        <c:axId val="407255560"/>
      </c:barChart>
      <c:catAx>
        <c:axId val="40725736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d-ID"/>
          </a:p>
        </c:txPr>
        <c:crossAx val="407255560"/>
        <c:crosses val="autoZero"/>
        <c:auto val="1"/>
        <c:lblAlgn val="ctr"/>
        <c:lblOffset val="100"/>
        <c:noMultiLvlLbl val="0"/>
      </c:catAx>
      <c:valAx>
        <c:axId val="407255560"/>
        <c:scaling>
          <c:orientation val="minMax"/>
          <c:max val="1"/>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d-ID"/>
          </a:p>
        </c:txPr>
        <c:crossAx val="40725736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d-ID"/>
        </a:p>
      </c:txPr>
    </c:legend>
    <c:plotVisOnly val="1"/>
    <c:dispBlanksAs val="gap"/>
    <c:showDLblsOverMax val="0"/>
  </c:chart>
  <c:spPr>
    <a:noFill/>
    <a:ln>
      <a:noFill/>
    </a:ln>
    <a:effectLst/>
  </c:spPr>
  <c:txPr>
    <a:bodyPr/>
    <a:lstStyle/>
    <a:p>
      <a:pPr>
        <a:defRPr/>
      </a:pPr>
      <a:endParaRPr lang="id-ID"/>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400" b="0" i="0" u="none" strike="noStrike" kern="1200" spc="0" baseline="0">
                <a:solidFill>
                  <a:sysClr val="windowText" lastClr="000000">
                    <a:lumMod val="65000"/>
                    <a:lumOff val="35000"/>
                  </a:sysClr>
                </a:solidFill>
                <a:latin typeface="+mn-lt"/>
                <a:ea typeface="+mn-ea"/>
                <a:cs typeface="+mn-cs"/>
              </a:defRPr>
            </a:pPr>
            <a:r>
              <a:rPr lang="id-ID" sz="1400" b="0" i="0" baseline="0" dirty="0">
                <a:solidFill>
                  <a:schemeClr val="bg1">
                    <a:lumMod val="10000"/>
                    <a:lumOff val="90000"/>
                  </a:schemeClr>
                </a:solidFill>
                <a:effectLst/>
              </a:rPr>
              <a:t>Perbandingan CNN dengan Metode Ekstraksi Level Kata-SVM untuk 10.000 </a:t>
            </a:r>
            <a:r>
              <a:rPr lang="id-ID" sz="1400" b="0" i="1" baseline="0" dirty="0">
                <a:solidFill>
                  <a:schemeClr val="bg1">
                    <a:lumMod val="10000"/>
                    <a:lumOff val="90000"/>
                  </a:schemeClr>
                </a:solidFill>
                <a:effectLst/>
              </a:rPr>
              <a:t>Dataset </a:t>
            </a:r>
            <a:r>
              <a:rPr lang="id-ID" sz="1400" b="0" i="0" baseline="0" dirty="0">
                <a:solidFill>
                  <a:schemeClr val="bg1">
                    <a:lumMod val="10000"/>
                    <a:lumOff val="90000"/>
                  </a:schemeClr>
                </a:solidFill>
                <a:effectLst/>
              </a:rPr>
              <a:t>Tanpa </a:t>
            </a:r>
            <a:r>
              <a:rPr lang="id-ID" sz="1400" b="0" i="1" baseline="0" dirty="0">
                <a:solidFill>
                  <a:schemeClr val="bg1">
                    <a:lumMod val="10000"/>
                    <a:lumOff val="90000"/>
                  </a:schemeClr>
                </a:solidFill>
                <a:effectLst/>
              </a:rPr>
              <a:t>Preprocessing</a:t>
            </a:r>
            <a:endParaRPr lang="id-ID" sz="1100" dirty="0">
              <a:solidFill>
                <a:schemeClr val="bg1">
                  <a:lumMod val="10000"/>
                  <a:lumOff val="90000"/>
                </a:schemeClr>
              </a:solidFill>
              <a:effectLst/>
            </a:endParaRPr>
          </a:p>
        </c:rich>
      </c:tx>
      <c:overlay val="0"/>
      <c:spPr>
        <a:noFill/>
        <a:ln>
          <a:noFill/>
        </a:ln>
        <a:effectLst/>
      </c:spPr>
      <c:txPr>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400" b="0" i="0" u="none" strike="noStrike" kern="1200" spc="0" baseline="0">
              <a:solidFill>
                <a:sysClr val="windowText" lastClr="000000">
                  <a:lumMod val="65000"/>
                  <a:lumOff val="35000"/>
                </a:sysClr>
              </a:solidFill>
              <a:latin typeface="+mn-lt"/>
              <a:ea typeface="+mn-ea"/>
              <a:cs typeface="+mn-cs"/>
            </a:defRPr>
          </a:pPr>
          <a:endParaRPr lang="id-ID"/>
        </a:p>
      </c:txPr>
    </c:title>
    <c:autoTitleDeleted val="0"/>
    <c:plotArea>
      <c:layout/>
      <c:barChart>
        <c:barDir val="col"/>
        <c:grouping val="clustered"/>
        <c:varyColors val="0"/>
        <c:ser>
          <c:idx val="0"/>
          <c:order val="0"/>
          <c:tx>
            <c:strRef>
              <c:f>Sheet2!$A$27</c:f>
              <c:strCache>
                <c:ptCount val="1"/>
                <c:pt idx="0">
                  <c:v>CNN</c:v>
                </c:pt>
              </c:strCache>
            </c:strRef>
          </c:tx>
          <c:spPr>
            <a:solidFill>
              <a:schemeClr val="accent1"/>
            </a:solidFill>
            <a:ln>
              <a:noFill/>
            </a:ln>
            <a:effectLst/>
          </c:spPr>
          <c:invertIfNegative val="0"/>
          <c:cat>
            <c:strRef>
              <c:f>Sheet2!$B$26:$E$26</c:f>
              <c:strCache>
                <c:ptCount val="4"/>
                <c:pt idx="0">
                  <c:v>Akurasi</c:v>
                </c:pt>
                <c:pt idx="1">
                  <c:v>Presisi</c:v>
                </c:pt>
                <c:pt idx="2">
                  <c:v>Recall</c:v>
                </c:pt>
                <c:pt idx="3">
                  <c:v>F1-Score</c:v>
                </c:pt>
              </c:strCache>
            </c:strRef>
          </c:cat>
          <c:val>
            <c:numRef>
              <c:f>Sheet2!$B$27:$E$27</c:f>
              <c:numCache>
                <c:formatCode>General</c:formatCode>
                <c:ptCount val="4"/>
                <c:pt idx="0">
                  <c:v>0.77080000000000004</c:v>
                </c:pt>
                <c:pt idx="1">
                  <c:v>0.78317800000000004</c:v>
                </c:pt>
                <c:pt idx="2">
                  <c:v>0.77080000000000004</c:v>
                </c:pt>
                <c:pt idx="3">
                  <c:v>0.772007</c:v>
                </c:pt>
              </c:numCache>
            </c:numRef>
          </c:val>
          <c:extLst>
            <c:ext xmlns:c16="http://schemas.microsoft.com/office/drawing/2014/chart" uri="{C3380CC4-5D6E-409C-BE32-E72D297353CC}">
              <c16:uniqueId val="{00000000-139D-4C36-ADEA-4E5F9CC716C3}"/>
            </c:ext>
          </c:extLst>
        </c:ser>
        <c:ser>
          <c:idx val="1"/>
          <c:order val="1"/>
          <c:tx>
            <c:strRef>
              <c:f>Sheet2!$A$28</c:f>
              <c:strCache>
                <c:ptCount val="1"/>
                <c:pt idx="0">
                  <c:v>BoW</c:v>
                </c:pt>
              </c:strCache>
            </c:strRef>
          </c:tx>
          <c:spPr>
            <a:solidFill>
              <a:schemeClr val="accent2"/>
            </a:solidFill>
            <a:ln>
              <a:noFill/>
            </a:ln>
            <a:effectLst/>
          </c:spPr>
          <c:invertIfNegative val="0"/>
          <c:cat>
            <c:strRef>
              <c:f>Sheet2!$B$26:$E$26</c:f>
              <c:strCache>
                <c:ptCount val="4"/>
                <c:pt idx="0">
                  <c:v>Akurasi</c:v>
                </c:pt>
                <c:pt idx="1">
                  <c:v>Presisi</c:v>
                </c:pt>
                <c:pt idx="2">
                  <c:v>Recall</c:v>
                </c:pt>
                <c:pt idx="3">
                  <c:v>F1-Score</c:v>
                </c:pt>
              </c:strCache>
            </c:strRef>
          </c:cat>
          <c:val>
            <c:numRef>
              <c:f>Sheet2!$B$28:$E$28</c:f>
              <c:numCache>
                <c:formatCode>General</c:formatCode>
                <c:ptCount val="4"/>
                <c:pt idx="0">
                  <c:v>0.76439999999999997</c:v>
                </c:pt>
                <c:pt idx="1">
                  <c:v>0.87050000000000005</c:v>
                </c:pt>
                <c:pt idx="2">
                  <c:v>0.76439999999999997</c:v>
                </c:pt>
                <c:pt idx="3">
                  <c:v>0.77321399999999996</c:v>
                </c:pt>
              </c:numCache>
            </c:numRef>
          </c:val>
          <c:extLst>
            <c:ext xmlns:c16="http://schemas.microsoft.com/office/drawing/2014/chart" uri="{C3380CC4-5D6E-409C-BE32-E72D297353CC}">
              <c16:uniqueId val="{00000001-139D-4C36-ADEA-4E5F9CC716C3}"/>
            </c:ext>
          </c:extLst>
        </c:ser>
        <c:ser>
          <c:idx val="2"/>
          <c:order val="2"/>
          <c:tx>
            <c:strRef>
              <c:f>Sheet2!$A$29</c:f>
              <c:strCache>
                <c:ptCount val="1"/>
                <c:pt idx="0">
                  <c:v>TF</c:v>
                </c:pt>
              </c:strCache>
            </c:strRef>
          </c:tx>
          <c:spPr>
            <a:solidFill>
              <a:schemeClr val="accent3"/>
            </a:solidFill>
            <a:ln>
              <a:noFill/>
            </a:ln>
            <a:effectLst/>
          </c:spPr>
          <c:invertIfNegative val="0"/>
          <c:cat>
            <c:strRef>
              <c:f>Sheet2!$B$26:$E$26</c:f>
              <c:strCache>
                <c:ptCount val="4"/>
                <c:pt idx="0">
                  <c:v>Akurasi</c:v>
                </c:pt>
                <c:pt idx="1">
                  <c:v>Presisi</c:v>
                </c:pt>
                <c:pt idx="2">
                  <c:v>Recall</c:v>
                </c:pt>
                <c:pt idx="3">
                  <c:v>F1-Score</c:v>
                </c:pt>
              </c:strCache>
            </c:strRef>
          </c:cat>
          <c:val>
            <c:numRef>
              <c:f>Sheet2!$B$29:$E$29</c:f>
              <c:numCache>
                <c:formatCode>General</c:formatCode>
                <c:ptCount val="4"/>
                <c:pt idx="0">
                  <c:v>0.91</c:v>
                </c:pt>
                <c:pt idx="1">
                  <c:v>0.91900000000000004</c:v>
                </c:pt>
                <c:pt idx="2">
                  <c:v>0.90900000000000003</c:v>
                </c:pt>
                <c:pt idx="3">
                  <c:v>0.91100000000000003</c:v>
                </c:pt>
              </c:numCache>
            </c:numRef>
          </c:val>
          <c:extLst>
            <c:ext xmlns:c16="http://schemas.microsoft.com/office/drawing/2014/chart" uri="{C3380CC4-5D6E-409C-BE32-E72D297353CC}">
              <c16:uniqueId val="{00000002-139D-4C36-ADEA-4E5F9CC716C3}"/>
            </c:ext>
          </c:extLst>
        </c:ser>
        <c:ser>
          <c:idx val="3"/>
          <c:order val="3"/>
          <c:tx>
            <c:strRef>
              <c:f>Sheet2!$A$30</c:f>
              <c:strCache>
                <c:ptCount val="1"/>
                <c:pt idx="0">
                  <c:v>TF-IDF</c:v>
                </c:pt>
              </c:strCache>
            </c:strRef>
          </c:tx>
          <c:spPr>
            <a:solidFill>
              <a:schemeClr val="accent4"/>
            </a:solidFill>
            <a:ln>
              <a:noFill/>
            </a:ln>
            <a:effectLst/>
          </c:spPr>
          <c:invertIfNegative val="0"/>
          <c:cat>
            <c:strRef>
              <c:f>Sheet2!$B$26:$E$26</c:f>
              <c:strCache>
                <c:ptCount val="4"/>
                <c:pt idx="0">
                  <c:v>Akurasi</c:v>
                </c:pt>
                <c:pt idx="1">
                  <c:v>Presisi</c:v>
                </c:pt>
                <c:pt idx="2">
                  <c:v>Recall</c:v>
                </c:pt>
                <c:pt idx="3">
                  <c:v>F1-Score</c:v>
                </c:pt>
              </c:strCache>
            </c:strRef>
          </c:cat>
          <c:val>
            <c:numRef>
              <c:f>Sheet2!$B$30:$E$30</c:f>
              <c:numCache>
                <c:formatCode>General</c:formatCode>
                <c:ptCount val="4"/>
                <c:pt idx="0">
                  <c:v>0.98360000000000003</c:v>
                </c:pt>
                <c:pt idx="1">
                  <c:v>0.98360000000000003</c:v>
                </c:pt>
                <c:pt idx="2">
                  <c:v>0.98360000000000003</c:v>
                </c:pt>
                <c:pt idx="3">
                  <c:v>0.98359503671781801</c:v>
                </c:pt>
              </c:numCache>
            </c:numRef>
          </c:val>
          <c:extLst>
            <c:ext xmlns:c16="http://schemas.microsoft.com/office/drawing/2014/chart" uri="{C3380CC4-5D6E-409C-BE32-E72D297353CC}">
              <c16:uniqueId val="{00000003-139D-4C36-ADEA-4E5F9CC716C3}"/>
            </c:ext>
          </c:extLst>
        </c:ser>
        <c:ser>
          <c:idx val="4"/>
          <c:order val="4"/>
          <c:tx>
            <c:strRef>
              <c:f>Sheet2!$A$31</c:f>
              <c:strCache>
                <c:ptCount val="1"/>
                <c:pt idx="0">
                  <c:v>PoS Tagging</c:v>
                </c:pt>
              </c:strCache>
            </c:strRef>
          </c:tx>
          <c:spPr>
            <a:solidFill>
              <a:schemeClr val="accent5"/>
            </a:solidFill>
            <a:ln>
              <a:noFill/>
            </a:ln>
            <a:effectLst/>
          </c:spPr>
          <c:invertIfNegative val="0"/>
          <c:cat>
            <c:strRef>
              <c:f>Sheet2!$B$26:$E$26</c:f>
              <c:strCache>
                <c:ptCount val="4"/>
                <c:pt idx="0">
                  <c:v>Akurasi</c:v>
                </c:pt>
                <c:pt idx="1">
                  <c:v>Presisi</c:v>
                </c:pt>
                <c:pt idx="2">
                  <c:v>Recall</c:v>
                </c:pt>
                <c:pt idx="3">
                  <c:v>F1-Score</c:v>
                </c:pt>
              </c:strCache>
            </c:strRef>
          </c:cat>
          <c:val>
            <c:numRef>
              <c:f>Sheet2!$B$31:$E$31</c:f>
              <c:numCache>
                <c:formatCode>General</c:formatCode>
                <c:ptCount val="4"/>
                <c:pt idx="0">
                  <c:v>0.87680000000000002</c:v>
                </c:pt>
                <c:pt idx="1">
                  <c:v>0.9093</c:v>
                </c:pt>
                <c:pt idx="2">
                  <c:v>0.87680000000000002</c:v>
                </c:pt>
                <c:pt idx="3">
                  <c:v>0.88060000000000005</c:v>
                </c:pt>
              </c:numCache>
            </c:numRef>
          </c:val>
          <c:extLst>
            <c:ext xmlns:c16="http://schemas.microsoft.com/office/drawing/2014/chart" uri="{C3380CC4-5D6E-409C-BE32-E72D297353CC}">
              <c16:uniqueId val="{00000004-139D-4C36-ADEA-4E5F9CC716C3}"/>
            </c:ext>
          </c:extLst>
        </c:ser>
        <c:dLbls>
          <c:showLegendKey val="0"/>
          <c:showVal val="0"/>
          <c:showCatName val="0"/>
          <c:showSerName val="0"/>
          <c:showPercent val="0"/>
          <c:showBubbleSize val="0"/>
        </c:dLbls>
        <c:gapWidth val="219"/>
        <c:overlap val="-27"/>
        <c:axId val="500282232"/>
        <c:axId val="500282592"/>
      </c:barChart>
      <c:catAx>
        <c:axId val="50028223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d-ID"/>
          </a:p>
        </c:txPr>
        <c:crossAx val="500282592"/>
        <c:crosses val="autoZero"/>
        <c:auto val="1"/>
        <c:lblAlgn val="ctr"/>
        <c:lblOffset val="100"/>
        <c:noMultiLvlLbl val="0"/>
      </c:catAx>
      <c:valAx>
        <c:axId val="500282592"/>
        <c:scaling>
          <c:orientation val="minMax"/>
          <c:max val="1"/>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d-ID"/>
          </a:p>
        </c:txPr>
        <c:crossAx val="50028223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d-ID"/>
        </a:p>
      </c:txPr>
    </c:legend>
    <c:plotVisOnly val="1"/>
    <c:dispBlanksAs val="gap"/>
    <c:showDLblsOverMax val="0"/>
  </c:chart>
  <c:spPr>
    <a:noFill/>
    <a:ln>
      <a:noFill/>
    </a:ln>
    <a:effectLst/>
  </c:spPr>
  <c:txPr>
    <a:bodyPr/>
    <a:lstStyle/>
    <a:p>
      <a:pPr>
        <a:defRPr/>
      </a:pPr>
      <a:endParaRPr lang="id-ID"/>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0.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32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0.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ctr">
            <a:normAutofit/>
          </a:bodyPr>
          <a:lstStyle>
            <a:lvl1pPr algn="ctr">
              <a:defRPr sz="3000"/>
            </a:lvl1pPr>
          </a:lstStyle>
          <a:p>
            <a:r>
              <a:rPr lang="en-US" dirty="0"/>
              <a:t>Click to edit Master title style</a:t>
            </a:r>
          </a:p>
        </p:txBody>
      </p:sp>
      <p:sp>
        <p:nvSpPr>
          <p:cNvPr id="3" name="Subtitle 2"/>
          <p:cNvSpPr>
            <a:spLocks noGrp="1"/>
          </p:cNvSpPr>
          <p:nvPr>
            <p:ph type="subTitle" idx="1"/>
          </p:nvPr>
        </p:nvSpPr>
        <p:spPr>
          <a:xfrm>
            <a:off x="1524000" y="3602038"/>
            <a:ext cx="9144000" cy="1655762"/>
          </a:xfrm>
        </p:spPr>
        <p:txBody>
          <a:bodyPr anchor="ctr">
            <a:normAutofit/>
          </a:bodyPr>
          <a:lstStyle>
            <a:lvl1pPr marL="0" indent="0" algn="ctr">
              <a:buNone/>
              <a:defRPr sz="9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97ECB15-F748-C140-A5C3-CF0090C943BA}" type="slidenum">
              <a:rPr lang="en-US" smtClean="0"/>
              <a:pPr/>
              <a:t>‹#›</a:t>
            </a:fld>
            <a:endParaRPr lang="en-US" dirty="0"/>
          </a:p>
        </p:txBody>
      </p:sp>
    </p:spTree>
    <p:extLst>
      <p:ext uri="{BB962C8B-B14F-4D97-AF65-F5344CB8AC3E}">
        <p14:creationId xmlns:p14="http://schemas.microsoft.com/office/powerpoint/2010/main" val="2709497815"/>
      </p:ext>
    </p:extLst>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_Introduction">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Picture Placeholder 2"/>
          <p:cNvSpPr>
            <a:spLocks noGrp="1"/>
          </p:cNvSpPr>
          <p:nvPr>
            <p:ph type="pic" sz="quarter" idx="11"/>
          </p:nvPr>
        </p:nvSpPr>
        <p:spPr>
          <a:xfrm>
            <a:off x="3520441" y="3831336"/>
            <a:ext cx="2185416" cy="1490472"/>
          </a:xfrm>
        </p:spPr>
        <p:txBody>
          <a:bodyPr anchor="ctr">
            <a:normAutofit/>
          </a:bodyPr>
          <a:lstStyle>
            <a:lvl1pPr marL="0" indent="0" algn="ctr">
              <a:buNone/>
              <a:defRPr sz="1200"/>
            </a:lvl1pPr>
          </a:lstStyle>
          <a:p>
            <a:endParaRPr lang="en-US" dirty="0"/>
          </a:p>
        </p:txBody>
      </p:sp>
      <p:sp>
        <p:nvSpPr>
          <p:cNvPr id="30" name="Slide Number Placeholder 5"/>
          <p:cNvSpPr txBox="1">
            <a:spLocks/>
          </p:cNvSpPr>
          <p:nvPr userDrawn="1"/>
        </p:nvSpPr>
        <p:spPr>
          <a:xfrm>
            <a:off x="11634187" y="173194"/>
            <a:ext cx="413228"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7" name="Picture Placeholder 2"/>
          <p:cNvSpPr>
            <a:spLocks noGrp="1"/>
          </p:cNvSpPr>
          <p:nvPr>
            <p:ph type="pic" sz="quarter" idx="12"/>
          </p:nvPr>
        </p:nvSpPr>
        <p:spPr>
          <a:xfrm>
            <a:off x="6190489" y="3831336"/>
            <a:ext cx="2185416" cy="1490472"/>
          </a:xfrm>
        </p:spPr>
        <p:txBody>
          <a:bodyPr anchor="ctr">
            <a:normAutofit/>
          </a:bodyPr>
          <a:lstStyle>
            <a:lvl1pPr marL="0" indent="0" algn="ctr">
              <a:buNone/>
              <a:defRPr sz="1200"/>
            </a:lvl1pPr>
          </a:lstStyle>
          <a:p>
            <a:endParaRPr lang="en-US" dirty="0"/>
          </a:p>
        </p:txBody>
      </p:sp>
      <p:sp>
        <p:nvSpPr>
          <p:cNvPr id="18" name="Picture Placeholder 2"/>
          <p:cNvSpPr>
            <a:spLocks noGrp="1"/>
          </p:cNvSpPr>
          <p:nvPr>
            <p:ph type="pic" sz="quarter" idx="13"/>
          </p:nvPr>
        </p:nvSpPr>
        <p:spPr>
          <a:xfrm>
            <a:off x="8897113" y="3831336"/>
            <a:ext cx="2185416" cy="1490472"/>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3862620066"/>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Creative &amp; Photography 11">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8" name="Picture Placeholder 2"/>
          <p:cNvSpPr>
            <a:spLocks noGrp="1"/>
          </p:cNvSpPr>
          <p:nvPr>
            <p:ph type="pic" sz="quarter" idx="25"/>
          </p:nvPr>
        </p:nvSpPr>
        <p:spPr>
          <a:xfrm>
            <a:off x="560831" y="3429000"/>
            <a:ext cx="2951607" cy="2910840"/>
          </a:xfrm>
        </p:spPr>
        <p:txBody>
          <a:bodyPr anchor="ctr">
            <a:normAutofit/>
          </a:bodyPr>
          <a:lstStyle>
            <a:lvl1pPr marL="0" indent="0" algn="ctr">
              <a:buNone/>
              <a:defRPr sz="1200"/>
            </a:lvl1pPr>
          </a:lstStyle>
          <a:p>
            <a:endParaRPr lang="en-US" dirty="0"/>
          </a:p>
        </p:txBody>
      </p:sp>
      <p:sp>
        <p:nvSpPr>
          <p:cNvPr id="14" name="Picture Placeholder 2"/>
          <p:cNvSpPr>
            <a:spLocks noGrp="1"/>
          </p:cNvSpPr>
          <p:nvPr>
            <p:ph type="pic" sz="quarter" idx="26"/>
          </p:nvPr>
        </p:nvSpPr>
        <p:spPr>
          <a:xfrm>
            <a:off x="560831" y="518160"/>
            <a:ext cx="2951607" cy="2910840"/>
          </a:xfrm>
        </p:spPr>
        <p:txBody>
          <a:bodyPr anchor="ctr">
            <a:normAutofit/>
          </a:bodyPr>
          <a:lstStyle>
            <a:lvl1pPr marL="0" indent="0" algn="ctr">
              <a:buNone/>
              <a:defRPr sz="1200"/>
            </a:lvl1pPr>
          </a:lstStyle>
          <a:p>
            <a:endParaRPr lang="en-US" dirty="0"/>
          </a:p>
        </p:txBody>
      </p:sp>
      <p:sp>
        <p:nvSpPr>
          <p:cNvPr id="15" name="Picture Placeholder 2"/>
          <p:cNvSpPr>
            <a:spLocks noGrp="1"/>
          </p:cNvSpPr>
          <p:nvPr>
            <p:ph type="pic" sz="quarter" idx="27"/>
          </p:nvPr>
        </p:nvSpPr>
        <p:spPr>
          <a:xfrm>
            <a:off x="3512438" y="3429000"/>
            <a:ext cx="2951607" cy="2910840"/>
          </a:xfrm>
        </p:spPr>
        <p:txBody>
          <a:bodyPr anchor="ctr">
            <a:normAutofit/>
          </a:bodyPr>
          <a:lstStyle>
            <a:lvl1pPr marL="0" indent="0" algn="ctr">
              <a:buNone/>
              <a:defRPr sz="1200"/>
            </a:lvl1pPr>
          </a:lstStyle>
          <a:p>
            <a:endParaRPr lang="en-US" dirty="0"/>
          </a:p>
        </p:txBody>
      </p:sp>
      <p:sp>
        <p:nvSpPr>
          <p:cNvPr id="16" name="Picture Placeholder 2"/>
          <p:cNvSpPr>
            <a:spLocks noGrp="1"/>
          </p:cNvSpPr>
          <p:nvPr>
            <p:ph type="pic" sz="quarter" idx="28"/>
          </p:nvPr>
        </p:nvSpPr>
        <p:spPr>
          <a:xfrm>
            <a:off x="3512438" y="518160"/>
            <a:ext cx="2951607" cy="2910840"/>
          </a:xfrm>
        </p:spPr>
        <p:txBody>
          <a:bodyPr anchor="ctr">
            <a:normAutofit/>
          </a:bodyPr>
          <a:lstStyle>
            <a:lvl1pPr marL="0" indent="0" algn="ctr">
              <a:buNone/>
              <a:defRPr sz="1200"/>
            </a:lvl1pPr>
          </a:lstStyle>
          <a:p>
            <a:endParaRPr lang="en-US" dirty="0"/>
          </a:p>
        </p:txBody>
      </p:sp>
      <p:sp>
        <p:nvSpPr>
          <p:cNvPr id="21" name="Picture Placeholder 2"/>
          <p:cNvSpPr>
            <a:spLocks noGrp="1"/>
          </p:cNvSpPr>
          <p:nvPr>
            <p:ph type="pic" sz="quarter" idx="30"/>
          </p:nvPr>
        </p:nvSpPr>
        <p:spPr>
          <a:xfrm>
            <a:off x="6464045" y="518160"/>
            <a:ext cx="5158419" cy="5821680"/>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1335293330"/>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Creative &amp; Photography 12">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4" name="Picture Placeholder 2"/>
          <p:cNvSpPr>
            <a:spLocks noGrp="1"/>
          </p:cNvSpPr>
          <p:nvPr>
            <p:ph type="pic" sz="quarter" idx="26"/>
          </p:nvPr>
        </p:nvSpPr>
        <p:spPr>
          <a:xfrm>
            <a:off x="560832" y="518160"/>
            <a:ext cx="2767584" cy="2005584"/>
          </a:xfrm>
        </p:spPr>
        <p:txBody>
          <a:bodyPr anchor="ctr">
            <a:normAutofit/>
          </a:bodyPr>
          <a:lstStyle>
            <a:lvl1pPr marL="0" indent="0" algn="ctr">
              <a:buNone/>
              <a:defRPr sz="1200"/>
            </a:lvl1pPr>
          </a:lstStyle>
          <a:p>
            <a:endParaRPr lang="en-US" dirty="0"/>
          </a:p>
        </p:txBody>
      </p:sp>
      <p:sp>
        <p:nvSpPr>
          <p:cNvPr id="23" name="Picture Placeholder 2"/>
          <p:cNvSpPr>
            <a:spLocks noGrp="1"/>
          </p:cNvSpPr>
          <p:nvPr>
            <p:ph type="pic" sz="quarter" idx="28"/>
          </p:nvPr>
        </p:nvSpPr>
        <p:spPr>
          <a:xfrm>
            <a:off x="560832" y="2523744"/>
            <a:ext cx="2767584" cy="2005584"/>
          </a:xfrm>
        </p:spPr>
        <p:txBody>
          <a:bodyPr anchor="ctr">
            <a:normAutofit/>
          </a:bodyPr>
          <a:lstStyle>
            <a:lvl1pPr marL="0" indent="0" algn="ctr">
              <a:buNone/>
              <a:defRPr sz="1200"/>
            </a:lvl1pPr>
          </a:lstStyle>
          <a:p>
            <a:endParaRPr lang="en-US" dirty="0"/>
          </a:p>
        </p:txBody>
      </p:sp>
      <p:sp>
        <p:nvSpPr>
          <p:cNvPr id="27" name="Picture Placeholder 2"/>
          <p:cNvSpPr>
            <a:spLocks noGrp="1"/>
          </p:cNvSpPr>
          <p:nvPr>
            <p:ph type="pic" sz="quarter" idx="29"/>
          </p:nvPr>
        </p:nvSpPr>
        <p:spPr>
          <a:xfrm>
            <a:off x="3328416" y="518160"/>
            <a:ext cx="2767584" cy="2005584"/>
          </a:xfrm>
        </p:spPr>
        <p:txBody>
          <a:bodyPr anchor="ctr">
            <a:normAutofit/>
          </a:bodyPr>
          <a:lstStyle>
            <a:lvl1pPr marL="0" indent="0" algn="ctr">
              <a:buNone/>
              <a:defRPr sz="1200"/>
            </a:lvl1pPr>
          </a:lstStyle>
          <a:p>
            <a:endParaRPr lang="en-US" dirty="0"/>
          </a:p>
        </p:txBody>
      </p:sp>
      <p:sp>
        <p:nvSpPr>
          <p:cNvPr id="28" name="Picture Placeholder 2"/>
          <p:cNvSpPr>
            <a:spLocks noGrp="1"/>
          </p:cNvSpPr>
          <p:nvPr>
            <p:ph type="pic" sz="quarter" idx="30"/>
          </p:nvPr>
        </p:nvSpPr>
        <p:spPr>
          <a:xfrm>
            <a:off x="3328416" y="2523744"/>
            <a:ext cx="2767584" cy="2005584"/>
          </a:xfrm>
        </p:spPr>
        <p:txBody>
          <a:bodyPr anchor="ctr">
            <a:normAutofit/>
          </a:bodyPr>
          <a:lstStyle>
            <a:lvl1pPr marL="0" indent="0" algn="ctr">
              <a:buNone/>
              <a:defRPr sz="1200"/>
            </a:lvl1pPr>
          </a:lstStyle>
          <a:p>
            <a:endParaRPr lang="en-US" dirty="0"/>
          </a:p>
        </p:txBody>
      </p:sp>
      <p:sp>
        <p:nvSpPr>
          <p:cNvPr id="29" name="Picture Placeholder 2"/>
          <p:cNvSpPr>
            <a:spLocks noGrp="1"/>
          </p:cNvSpPr>
          <p:nvPr>
            <p:ph type="pic" sz="quarter" idx="31"/>
          </p:nvPr>
        </p:nvSpPr>
        <p:spPr>
          <a:xfrm>
            <a:off x="6096000" y="518160"/>
            <a:ext cx="2767584" cy="2005584"/>
          </a:xfrm>
        </p:spPr>
        <p:txBody>
          <a:bodyPr anchor="ctr">
            <a:normAutofit/>
          </a:bodyPr>
          <a:lstStyle>
            <a:lvl1pPr marL="0" indent="0" algn="ctr">
              <a:buNone/>
              <a:defRPr sz="1200"/>
            </a:lvl1pPr>
          </a:lstStyle>
          <a:p>
            <a:endParaRPr lang="en-US" dirty="0"/>
          </a:p>
        </p:txBody>
      </p:sp>
      <p:sp>
        <p:nvSpPr>
          <p:cNvPr id="31" name="Picture Placeholder 2"/>
          <p:cNvSpPr>
            <a:spLocks noGrp="1"/>
          </p:cNvSpPr>
          <p:nvPr>
            <p:ph type="pic" sz="quarter" idx="32"/>
          </p:nvPr>
        </p:nvSpPr>
        <p:spPr>
          <a:xfrm>
            <a:off x="6096000" y="2523744"/>
            <a:ext cx="2767584" cy="2005584"/>
          </a:xfrm>
        </p:spPr>
        <p:txBody>
          <a:bodyPr anchor="ctr">
            <a:normAutofit/>
          </a:bodyPr>
          <a:lstStyle>
            <a:lvl1pPr marL="0" indent="0" algn="ctr">
              <a:buNone/>
              <a:defRPr sz="1200"/>
            </a:lvl1pPr>
          </a:lstStyle>
          <a:p>
            <a:endParaRPr lang="en-US" dirty="0"/>
          </a:p>
        </p:txBody>
      </p:sp>
      <p:sp>
        <p:nvSpPr>
          <p:cNvPr id="32" name="Picture Placeholder 2"/>
          <p:cNvSpPr>
            <a:spLocks noGrp="1"/>
          </p:cNvSpPr>
          <p:nvPr>
            <p:ph type="pic" sz="quarter" idx="33"/>
          </p:nvPr>
        </p:nvSpPr>
        <p:spPr>
          <a:xfrm>
            <a:off x="8863584" y="518160"/>
            <a:ext cx="2767584" cy="2005584"/>
          </a:xfrm>
        </p:spPr>
        <p:txBody>
          <a:bodyPr anchor="ctr">
            <a:normAutofit/>
          </a:bodyPr>
          <a:lstStyle>
            <a:lvl1pPr marL="0" indent="0" algn="ctr">
              <a:buNone/>
              <a:defRPr sz="1200"/>
            </a:lvl1pPr>
          </a:lstStyle>
          <a:p>
            <a:endParaRPr lang="en-US" dirty="0"/>
          </a:p>
        </p:txBody>
      </p:sp>
      <p:sp>
        <p:nvSpPr>
          <p:cNvPr id="35" name="Picture Placeholder 2"/>
          <p:cNvSpPr>
            <a:spLocks noGrp="1"/>
          </p:cNvSpPr>
          <p:nvPr>
            <p:ph type="pic" sz="quarter" idx="34"/>
          </p:nvPr>
        </p:nvSpPr>
        <p:spPr>
          <a:xfrm>
            <a:off x="8863584" y="2523744"/>
            <a:ext cx="2767584" cy="2005584"/>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1228291871"/>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Creative &amp; Photography 13">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8" name="Picture Placeholder 2"/>
          <p:cNvSpPr>
            <a:spLocks noGrp="1"/>
          </p:cNvSpPr>
          <p:nvPr>
            <p:ph type="pic" sz="quarter" idx="25"/>
          </p:nvPr>
        </p:nvSpPr>
        <p:spPr>
          <a:xfrm>
            <a:off x="560831" y="487680"/>
            <a:ext cx="2951607" cy="5852160"/>
          </a:xfrm>
        </p:spPr>
        <p:txBody>
          <a:bodyPr anchor="ctr">
            <a:normAutofit/>
          </a:bodyPr>
          <a:lstStyle>
            <a:lvl1pPr marL="0" indent="0" algn="ctr">
              <a:buNone/>
              <a:defRPr sz="1200"/>
            </a:lvl1pPr>
          </a:lstStyle>
          <a:p>
            <a:endParaRPr lang="en-US" dirty="0"/>
          </a:p>
        </p:txBody>
      </p:sp>
      <p:sp>
        <p:nvSpPr>
          <p:cNvPr id="14" name="Picture Placeholder 2"/>
          <p:cNvSpPr>
            <a:spLocks noGrp="1"/>
          </p:cNvSpPr>
          <p:nvPr>
            <p:ph type="pic" sz="quarter" idx="26"/>
          </p:nvPr>
        </p:nvSpPr>
        <p:spPr>
          <a:xfrm>
            <a:off x="3512438" y="487680"/>
            <a:ext cx="2951607" cy="5852160"/>
          </a:xfrm>
        </p:spPr>
        <p:txBody>
          <a:bodyPr anchor="ctr">
            <a:normAutofit/>
          </a:bodyPr>
          <a:lstStyle>
            <a:lvl1pPr marL="0" indent="0" algn="ctr">
              <a:buNone/>
              <a:defRPr sz="1200"/>
            </a:lvl1pPr>
          </a:lstStyle>
          <a:p>
            <a:endParaRPr lang="en-US" dirty="0"/>
          </a:p>
        </p:txBody>
      </p:sp>
      <p:sp>
        <p:nvSpPr>
          <p:cNvPr id="15" name="Picture Placeholder 2"/>
          <p:cNvSpPr>
            <a:spLocks noGrp="1"/>
          </p:cNvSpPr>
          <p:nvPr>
            <p:ph type="pic" sz="quarter" idx="27"/>
          </p:nvPr>
        </p:nvSpPr>
        <p:spPr>
          <a:xfrm>
            <a:off x="6464045" y="487680"/>
            <a:ext cx="5166339" cy="3767328"/>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1688714361"/>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Creative &amp; Photography 14">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5" name="Picture Placeholder 2"/>
          <p:cNvSpPr>
            <a:spLocks noGrp="1"/>
          </p:cNvSpPr>
          <p:nvPr>
            <p:ph type="pic" sz="quarter" idx="27"/>
          </p:nvPr>
        </p:nvSpPr>
        <p:spPr>
          <a:xfrm>
            <a:off x="560831" y="487680"/>
            <a:ext cx="11069553" cy="3767328"/>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3405589001"/>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Creative &amp; Photography 15">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1" name="Picture Placeholder 3"/>
          <p:cNvSpPr>
            <a:spLocks noGrp="1"/>
          </p:cNvSpPr>
          <p:nvPr>
            <p:ph type="pic" sz="quarter" idx="17"/>
          </p:nvPr>
        </p:nvSpPr>
        <p:spPr>
          <a:xfrm>
            <a:off x="1292352" y="1027178"/>
            <a:ext cx="4803648" cy="4803644"/>
          </a:xfrm>
          <a:prstGeom prst="ellipse">
            <a:avLst/>
          </a:prstGeom>
        </p:spPr>
        <p:txBody>
          <a:bodyPr anchor="ctr">
            <a:normAutofit/>
          </a:bodyPr>
          <a:lstStyle>
            <a:lvl1pPr marL="0" indent="0" algn="ctr">
              <a:buNone/>
              <a:defRPr sz="1200">
                <a:solidFill>
                  <a:schemeClr val="bg2"/>
                </a:solidFill>
              </a:defRPr>
            </a:lvl1pPr>
          </a:lstStyle>
          <a:p>
            <a:endParaRPr lang="en-US" dirty="0"/>
          </a:p>
        </p:txBody>
      </p:sp>
    </p:spTree>
    <p:extLst>
      <p:ext uri="{BB962C8B-B14F-4D97-AF65-F5344CB8AC3E}">
        <p14:creationId xmlns:p14="http://schemas.microsoft.com/office/powerpoint/2010/main" val="3829142757"/>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Creative &amp; Photography 16">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1" name="Picture Placeholder 3"/>
          <p:cNvSpPr>
            <a:spLocks noGrp="1"/>
          </p:cNvSpPr>
          <p:nvPr>
            <p:ph type="pic" sz="quarter" idx="17"/>
          </p:nvPr>
        </p:nvSpPr>
        <p:spPr>
          <a:xfrm>
            <a:off x="524256" y="545594"/>
            <a:ext cx="5791200" cy="5791196"/>
          </a:xfrm>
          <a:prstGeom prst="teardrop">
            <a:avLst/>
          </a:prstGeom>
        </p:spPr>
        <p:txBody>
          <a:bodyPr anchor="ctr">
            <a:normAutofit/>
          </a:bodyPr>
          <a:lstStyle>
            <a:lvl1pPr marL="0" indent="0" algn="ctr">
              <a:buNone/>
              <a:defRPr sz="1200">
                <a:solidFill>
                  <a:schemeClr val="bg2"/>
                </a:solidFill>
              </a:defRPr>
            </a:lvl1pPr>
          </a:lstStyle>
          <a:p>
            <a:endParaRPr lang="en-US" dirty="0"/>
          </a:p>
        </p:txBody>
      </p:sp>
      <p:sp>
        <p:nvSpPr>
          <p:cNvPr id="14" name="Picture Placeholder 2"/>
          <p:cNvSpPr>
            <a:spLocks noGrp="1"/>
          </p:cNvSpPr>
          <p:nvPr>
            <p:ph type="pic" sz="quarter" idx="26"/>
          </p:nvPr>
        </p:nvSpPr>
        <p:spPr>
          <a:xfrm>
            <a:off x="6705600" y="545594"/>
            <a:ext cx="2231136" cy="2209798"/>
          </a:xfrm>
        </p:spPr>
        <p:txBody>
          <a:bodyPr anchor="ctr">
            <a:normAutofit/>
          </a:bodyPr>
          <a:lstStyle>
            <a:lvl1pPr marL="0" indent="0" algn="ctr">
              <a:buNone/>
              <a:defRPr sz="1200"/>
            </a:lvl1pPr>
          </a:lstStyle>
          <a:p>
            <a:endParaRPr lang="en-US" dirty="0"/>
          </a:p>
        </p:txBody>
      </p:sp>
      <p:sp>
        <p:nvSpPr>
          <p:cNvPr id="16" name="Picture Placeholder 2"/>
          <p:cNvSpPr>
            <a:spLocks noGrp="1"/>
          </p:cNvSpPr>
          <p:nvPr>
            <p:ph type="pic" sz="quarter" idx="27"/>
          </p:nvPr>
        </p:nvSpPr>
        <p:spPr>
          <a:xfrm>
            <a:off x="9326880" y="545594"/>
            <a:ext cx="2231136" cy="2209798"/>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4127660799"/>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Creative &amp; Photography 17">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5" name="Picture Placeholder 2"/>
          <p:cNvSpPr>
            <a:spLocks noGrp="1"/>
          </p:cNvSpPr>
          <p:nvPr>
            <p:ph type="pic" sz="quarter" idx="27"/>
          </p:nvPr>
        </p:nvSpPr>
        <p:spPr>
          <a:xfrm>
            <a:off x="560831" y="3429000"/>
            <a:ext cx="11069553" cy="2910840"/>
          </a:xfrm>
        </p:spPr>
        <p:txBody>
          <a:bodyPr anchor="ctr">
            <a:normAutofit/>
          </a:bodyPr>
          <a:lstStyle>
            <a:lvl1pPr marL="0" indent="0" algn="ctr">
              <a:buNone/>
              <a:defRPr sz="1200"/>
            </a:lvl1pPr>
          </a:lstStyle>
          <a:p>
            <a:endParaRPr lang="en-US" dirty="0"/>
          </a:p>
        </p:txBody>
      </p:sp>
      <p:sp>
        <p:nvSpPr>
          <p:cNvPr id="14" name="Picture Placeholder 2"/>
          <p:cNvSpPr>
            <a:spLocks noGrp="1"/>
          </p:cNvSpPr>
          <p:nvPr>
            <p:ph type="pic" sz="quarter" idx="28"/>
          </p:nvPr>
        </p:nvSpPr>
        <p:spPr>
          <a:xfrm>
            <a:off x="8544262" y="545594"/>
            <a:ext cx="3078202" cy="2883406"/>
          </a:xfrm>
        </p:spPr>
        <p:txBody>
          <a:bodyPr anchor="ctr">
            <a:normAutofit/>
          </a:bodyPr>
          <a:lstStyle>
            <a:lvl1pPr marL="0" indent="0" algn="ctr">
              <a:buNone/>
              <a:defRPr sz="1200"/>
            </a:lvl1pPr>
          </a:lstStyle>
          <a:p>
            <a:endParaRPr lang="en-US" dirty="0"/>
          </a:p>
        </p:txBody>
      </p:sp>
      <p:sp>
        <p:nvSpPr>
          <p:cNvPr id="16" name="Picture Placeholder 2"/>
          <p:cNvSpPr>
            <a:spLocks noGrp="1"/>
          </p:cNvSpPr>
          <p:nvPr>
            <p:ph type="pic" sz="quarter" idx="29"/>
          </p:nvPr>
        </p:nvSpPr>
        <p:spPr>
          <a:xfrm>
            <a:off x="5470332" y="545594"/>
            <a:ext cx="3078202" cy="2883406"/>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1747297549"/>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Creative &amp; Photography 18">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4" name="Picture Placeholder 2"/>
          <p:cNvSpPr>
            <a:spLocks noGrp="1"/>
          </p:cNvSpPr>
          <p:nvPr>
            <p:ph type="pic" sz="quarter" idx="28"/>
          </p:nvPr>
        </p:nvSpPr>
        <p:spPr>
          <a:xfrm>
            <a:off x="8278947" y="1865376"/>
            <a:ext cx="3343517" cy="3176784"/>
          </a:xfrm>
        </p:spPr>
        <p:txBody>
          <a:bodyPr anchor="ctr">
            <a:normAutofit/>
          </a:bodyPr>
          <a:lstStyle>
            <a:lvl1pPr marL="0" indent="0" algn="ctr">
              <a:buNone/>
              <a:defRPr sz="1200"/>
            </a:lvl1pPr>
          </a:lstStyle>
          <a:p>
            <a:endParaRPr lang="en-US" dirty="0"/>
          </a:p>
        </p:txBody>
      </p:sp>
      <p:sp>
        <p:nvSpPr>
          <p:cNvPr id="17" name="Picture Placeholder 2"/>
          <p:cNvSpPr>
            <a:spLocks noGrp="1"/>
          </p:cNvSpPr>
          <p:nvPr>
            <p:ph type="pic" sz="quarter" idx="29"/>
          </p:nvPr>
        </p:nvSpPr>
        <p:spPr>
          <a:xfrm>
            <a:off x="4424241" y="1865376"/>
            <a:ext cx="3343517" cy="3176784"/>
          </a:xfrm>
        </p:spPr>
        <p:txBody>
          <a:bodyPr anchor="ctr">
            <a:normAutofit/>
          </a:bodyPr>
          <a:lstStyle>
            <a:lvl1pPr marL="0" indent="0" algn="ctr">
              <a:buNone/>
              <a:defRPr sz="1200"/>
            </a:lvl1pPr>
          </a:lstStyle>
          <a:p>
            <a:endParaRPr lang="en-US" dirty="0"/>
          </a:p>
        </p:txBody>
      </p:sp>
      <p:sp>
        <p:nvSpPr>
          <p:cNvPr id="19" name="Picture Placeholder 2"/>
          <p:cNvSpPr>
            <a:spLocks noGrp="1"/>
          </p:cNvSpPr>
          <p:nvPr>
            <p:ph type="pic" sz="quarter" idx="31"/>
          </p:nvPr>
        </p:nvSpPr>
        <p:spPr>
          <a:xfrm>
            <a:off x="569535" y="1865376"/>
            <a:ext cx="3343517" cy="3176784"/>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50498482"/>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Creative &amp; Photography 19">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4" name="Picture Placeholder 2"/>
          <p:cNvSpPr>
            <a:spLocks noGrp="1"/>
          </p:cNvSpPr>
          <p:nvPr>
            <p:ph type="pic" sz="quarter" idx="28"/>
          </p:nvPr>
        </p:nvSpPr>
        <p:spPr>
          <a:xfrm>
            <a:off x="7144513" y="646176"/>
            <a:ext cx="4477952" cy="4395984"/>
          </a:xfrm>
        </p:spPr>
        <p:txBody>
          <a:bodyPr anchor="ctr">
            <a:normAutofit/>
          </a:bodyPr>
          <a:lstStyle>
            <a:lvl1pPr marL="0" indent="0" algn="ctr">
              <a:buNone/>
              <a:defRPr sz="1200"/>
            </a:lvl1pPr>
          </a:lstStyle>
          <a:p>
            <a:endParaRPr lang="en-US" dirty="0"/>
          </a:p>
        </p:txBody>
      </p:sp>
      <p:sp>
        <p:nvSpPr>
          <p:cNvPr id="17" name="Picture Placeholder 2"/>
          <p:cNvSpPr>
            <a:spLocks noGrp="1"/>
          </p:cNvSpPr>
          <p:nvPr>
            <p:ph type="pic" sz="quarter" idx="29"/>
          </p:nvPr>
        </p:nvSpPr>
        <p:spPr>
          <a:xfrm>
            <a:off x="4424241" y="1865376"/>
            <a:ext cx="2720271" cy="4498848"/>
          </a:xfrm>
        </p:spPr>
        <p:txBody>
          <a:bodyPr anchor="ctr">
            <a:normAutofit/>
          </a:bodyPr>
          <a:lstStyle>
            <a:lvl1pPr marL="0" indent="0" algn="ctr">
              <a:buNone/>
              <a:defRPr sz="1200"/>
            </a:lvl1pPr>
          </a:lstStyle>
          <a:p>
            <a:endParaRPr lang="en-US" dirty="0"/>
          </a:p>
        </p:txBody>
      </p:sp>
      <p:sp>
        <p:nvSpPr>
          <p:cNvPr id="19" name="Picture Placeholder 2"/>
          <p:cNvSpPr>
            <a:spLocks noGrp="1"/>
          </p:cNvSpPr>
          <p:nvPr>
            <p:ph type="pic" sz="quarter" idx="31"/>
          </p:nvPr>
        </p:nvSpPr>
        <p:spPr>
          <a:xfrm>
            <a:off x="569535" y="1865376"/>
            <a:ext cx="3854706" cy="3176784"/>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3002496590"/>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Creative &amp; Photography 20">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4" name="Picture Placeholder 2"/>
          <p:cNvSpPr>
            <a:spLocks noGrp="1"/>
          </p:cNvSpPr>
          <p:nvPr>
            <p:ph type="pic" sz="quarter" idx="28"/>
          </p:nvPr>
        </p:nvSpPr>
        <p:spPr>
          <a:xfrm>
            <a:off x="7144513" y="3429000"/>
            <a:ext cx="4477952" cy="2935224"/>
          </a:xfrm>
        </p:spPr>
        <p:txBody>
          <a:bodyPr anchor="ctr">
            <a:normAutofit/>
          </a:bodyPr>
          <a:lstStyle>
            <a:lvl1pPr marL="0" indent="0" algn="ctr">
              <a:buNone/>
              <a:defRPr sz="1200"/>
            </a:lvl1pPr>
          </a:lstStyle>
          <a:p>
            <a:endParaRPr lang="en-US" dirty="0"/>
          </a:p>
        </p:txBody>
      </p:sp>
      <p:sp>
        <p:nvSpPr>
          <p:cNvPr id="17" name="Picture Placeholder 2"/>
          <p:cNvSpPr>
            <a:spLocks noGrp="1"/>
          </p:cNvSpPr>
          <p:nvPr>
            <p:ph type="pic" sz="quarter" idx="29"/>
          </p:nvPr>
        </p:nvSpPr>
        <p:spPr>
          <a:xfrm>
            <a:off x="4424241" y="646176"/>
            <a:ext cx="2720271" cy="3901440"/>
          </a:xfrm>
        </p:spPr>
        <p:txBody>
          <a:bodyPr anchor="ctr">
            <a:normAutofit/>
          </a:bodyPr>
          <a:lstStyle>
            <a:lvl1pPr marL="0" indent="0" algn="ctr">
              <a:buNone/>
              <a:defRPr sz="1200"/>
            </a:lvl1pPr>
          </a:lstStyle>
          <a:p>
            <a:endParaRPr lang="en-US" dirty="0"/>
          </a:p>
        </p:txBody>
      </p:sp>
      <p:sp>
        <p:nvSpPr>
          <p:cNvPr id="19" name="Picture Placeholder 2"/>
          <p:cNvSpPr>
            <a:spLocks noGrp="1"/>
          </p:cNvSpPr>
          <p:nvPr>
            <p:ph type="pic" sz="quarter" idx="31"/>
          </p:nvPr>
        </p:nvSpPr>
        <p:spPr>
          <a:xfrm>
            <a:off x="569535" y="1865376"/>
            <a:ext cx="1881057" cy="1828800"/>
          </a:xfrm>
        </p:spPr>
        <p:txBody>
          <a:bodyPr anchor="ctr">
            <a:normAutofit/>
          </a:bodyPr>
          <a:lstStyle>
            <a:lvl1pPr marL="0" indent="0" algn="ctr">
              <a:buNone/>
              <a:defRPr sz="1200"/>
            </a:lvl1pPr>
          </a:lstStyle>
          <a:p>
            <a:endParaRPr lang="en-US" dirty="0"/>
          </a:p>
        </p:txBody>
      </p:sp>
      <p:sp>
        <p:nvSpPr>
          <p:cNvPr id="15" name="Picture Placeholder 2"/>
          <p:cNvSpPr>
            <a:spLocks noGrp="1"/>
          </p:cNvSpPr>
          <p:nvPr>
            <p:ph type="pic" sz="quarter" idx="32"/>
          </p:nvPr>
        </p:nvSpPr>
        <p:spPr>
          <a:xfrm>
            <a:off x="569535" y="3694176"/>
            <a:ext cx="3854706" cy="2670048"/>
          </a:xfrm>
        </p:spPr>
        <p:txBody>
          <a:bodyPr anchor="ctr">
            <a:normAutofit/>
          </a:bodyPr>
          <a:lstStyle>
            <a:lvl1pPr marL="0" indent="0" algn="ctr">
              <a:buNone/>
              <a:defRPr sz="1200"/>
            </a:lvl1pPr>
          </a:lstStyle>
          <a:p>
            <a:endParaRPr lang="en-US" dirty="0"/>
          </a:p>
        </p:txBody>
      </p:sp>
      <p:sp>
        <p:nvSpPr>
          <p:cNvPr id="20" name="Picture Placeholder 2"/>
          <p:cNvSpPr>
            <a:spLocks noGrp="1"/>
          </p:cNvSpPr>
          <p:nvPr>
            <p:ph type="pic" sz="quarter" idx="33"/>
          </p:nvPr>
        </p:nvSpPr>
        <p:spPr>
          <a:xfrm>
            <a:off x="2450592" y="1865376"/>
            <a:ext cx="1973648" cy="1828800"/>
          </a:xfrm>
        </p:spPr>
        <p:txBody>
          <a:bodyPr anchor="ctr">
            <a:normAutofit/>
          </a:bodyPr>
          <a:lstStyle>
            <a:lvl1pPr marL="0" indent="0" algn="ctr">
              <a:buNone/>
              <a:defRPr sz="1200"/>
            </a:lvl1pPr>
          </a:lstStyle>
          <a:p>
            <a:endParaRPr lang="en-US" dirty="0"/>
          </a:p>
        </p:txBody>
      </p:sp>
      <p:sp>
        <p:nvSpPr>
          <p:cNvPr id="21" name="Picture Placeholder 2"/>
          <p:cNvSpPr>
            <a:spLocks noGrp="1"/>
          </p:cNvSpPr>
          <p:nvPr>
            <p:ph type="pic" sz="quarter" idx="34"/>
          </p:nvPr>
        </p:nvSpPr>
        <p:spPr>
          <a:xfrm>
            <a:off x="4424241" y="4547616"/>
            <a:ext cx="2720271" cy="1816608"/>
          </a:xfrm>
        </p:spPr>
        <p:txBody>
          <a:bodyPr anchor="ctr">
            <a:normAutofit/>
          </a:bodyPr>
          <a:lstStyle>
            <a:lvl1pPr marL="0" indent="0" algn="ctr">
              <a:buNone/>
              <a:defRPr sz="1200"/>
            </a:lvl1pPr>
          </a:lstStyle>
          <a:p>
            <a:endParaRPr lang="en-US" dirty="0"/>
          </a:p>
        </p:txBody>
      </p:sp>
      <p:sp>
        <p:nvSpPr>
          <p:cNvPr id="22" name="Picture Placeholder 2"/>
          <p:cNvSpPr>
            <a:spLocks noGrp="1"/>
          </p:cNvSpPr>
          <p:nvPr>
            <p:ph type="pic" sz="quarter" idx="35"/>
          </p:nvPr>
        </p:nvSpPr>
        <p:spPr>
          <a:xfrm>
            <a:off x="8973313" y="646176"/>
            <a:ext cx="2649152" cy="2782824"/>
          </a:xfrm>
        </p:spPr>
        <p:txBody>
          <a:bodyPr anchor="ctr">
            <a:normAutofit/>
          </a:bodyPr>
          <a:lstStyle>
            <a:lvl1pPr marL="0" indent="0" algn="ctr">
              <a:buNone/>
              <a:defRPr sz="1200"/>
            </a:lvl1pPr>
          </a:lstStyle>
          <a:p>
            <a:endParaRPr lang="en-US" dirty="0"/>
          </a:p>
        </p:txBody>
      </p:sp>
      <p:sp>
        <p:nvSpPr>
          <p:cNvPr id="23" name="Picture Placeholder 2"/>
          <p:cNvSpPr>
            <a:spLocks noGrp="1"/>
          </p:cNvSpPr>
          <p:nvPr>
            <p:ph type="pic" sz="quarter" idx="36"/>
          </p:nvPr>
        </p:nvSpPr>
        <p:spPr>
          <a:xfrm>
            <a:off x="7145090" y="1865376"/>
            <a:ext cx="1828222" cy="1563624"/>
          </a:xfrm>
        </p:spPr>
        <p:txBody>
          <a:bodyPr anchor="ctr">
            <a:normAutofit/>
          </a:bodyPr>
          <a:lstStyle>
            <a:lvl1pPr marL="0" indent="0" algn="ctr">
              <a:buNone/>
              <a:defRPr sz="1200"/>
            </a:lvl1pPr>
          </a:lstStyle>
          <a:p>
            <a:endParaRPr lang="en-US" dirty="0"/>
          </a:p>
        </p:txBody>
      </p:sp>
      <p:sp>
        <p:nvSpPr>
          <p:cNvPr id="27" name="Picture Placeholder 2"/>
          <p:cNvSpPr>
            <a:spLocks noGrp="1"/>
          </p:cNvSpPr>
          <p:nvPr>
            <p:ph type="pic" sz="quarter" idx="37"/>
          </p:nvPr>
        </p:nvSpPr>
        <p:spPr>
          <a:xfrm>
            <a:off x="569536" y="646176"/>
            <a:ext cx="3854128" cy="1219200"/>
          </a:xfrm>
        </p:spPr>
        <p:txBody>
          <a:bodyPr anchor="ctr">
            <a:normAutofit/>
          </a:bodyPr>
          <a:lstStyle>
            <a:lvl1pPr marL="0" indent="0" algn="ctr">
              <a:buNone/>
              <a:defRPr sz="1200"/>
            </a:lvl1pPr>
          </a:lstStyle>
          <a:p>
            <a:endParaRPr lang="en-US" dirty="0"/>
          </a:p>
        </p:txBody>
      </p:sp>
      <p:sp>
        <p:nvSpPr>
          <p:cNvPr id="29" name="Picture Placeholder 2"/>
          <p:cNvSpPr>
            <a:spLocks noGrp="1"/>
          </p:cNvSpPr>
          <p:nvPr>
            <p:ph type="pic" sz="quarter" idx="38"/>
          </p:nvPr>
        </p:nvSpPr>
        <p:spPr>
          <a:xfrm>
            <a:off x="7145090" y="646176"/>
            <a:ext cx="1828222" cy="1219200"/>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3033127767"/>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Full Image with Header &amp; Footer">
    <p:spTree>
      <p:nvGrpSpPr>
        <p:cNvPr id="1" name=""/>
        <p:cNvGrpSpPr/>
        <p:nvPr/>
      </p:nvGrpSpPr>
      <p:grpSpPr>
        <a:xfrm>
          <a:off x="0" y="0"/>
          <a:ext cx="0" cy="0"/>
          <a:chOff x="0" y="0"/>
          <a:chExt cx="0" cy="0"/>
        </a:xfrm>
      </p:grpSpPr>
      <p:sp>
        <p:nvSpPr>
          <p:cNvPr id="11" name="Picture Placeholder 2"/>
          <p:cNvSpPr>
            <a:spLocks noGrp="1"/>
          </p:cNvSpPr>
          <p:nvPr>
            <p:ph type="pic" sz="quarter" idx="11"/>
          </p:nvPr>
        </p:nvSpPr>
        <p:spPr>
          <a:xfrm>
            <a:off x="0" y="572946"/>
            <a:ext cx="12191999" cy="5793130"/>
          </a:xfrm>
        </p:spPr>
        <p:txBody>
          <a:bodyPr anchor="ctr">
            <a:normAutofit/>
          </a:bodyPr>
          <a:lstStyle>
            <a:lvl1pPr marL="0" indent="0" algn="ctr">
              <a:buNone/>
              <a:defRPr sz="1200"/>
            </a:lvl1pPr>
          </a:lstStyle>
          <a:p>
            <a:endParaRPr lang="en-US" dirty="0"/>
          </a:p>
        </p:txBody>
      </p:sp>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6371" y="173194"/>
            <a:ext cx="42886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Tree>
    <p:extLst>
      <p:ext uri="{BB962C8B-B14F-4D97-AF65-F5344CB8AC3E}">
        <p14:creationId xmlns:p14="http://schemas.microsoft.com/office/powerpoint/2010/main" val="4123654585"/>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Creative &amp; Photography 21">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4" name="Picture Placeholder 2"/>
          <p:cNvSpPr>
            <a:spLocks noGrp="1"/>
          </p:cNvSpPr>
          <p:nvPr>
            <p:ph type="pic" sz="quarter" idx="28"/>
          </p:nvPr>
        </p:nvSpPr>
        <p:spPr>
          <a:xfrm>
            <a:off x="7144513" y="3429000"/>
            <a:ext cx="4477952" cy="2935224"/>
          </a:xfrm>
        </p:spPr>
        <p:txBody>
          <a:bodyPr anchor="ctr">
            <a:normAutofit/>
          </a:bodyPr>
          <a:lstStyle>
            <a:lvl1pPr marL="0" indent="0" algn="ctr">
              <a:buNone/>
              <a:defRPr sz="1200"/>
            </a:lvl1pPr>
          </a:lstStyle>
          <a:p>
            <a:endParaRPr lang="en-US" dirty="0"/>
          </a:p>
        </p:txBody>
      </p:sp>
      <p:sp>
        <p:nvSpPr>
          <p:cNvPr id="17" name="Picture Placeholder 2"/>
          <p:cNvSpPr>
            <a:spLocks noGrp="1"/>
          </p:cNvSpPr>
          <p:nvPr>
            <p:ph type="pic" sz="quarter" idx="29"/>
          </p:nvPr>
        </p:nvSpPr>
        <p:spPr>
          <a:xfrm>
            <a:off x="4424241" y="646176"/>
            <a:ext cx="2720271" cy="3901440"/>
          </a:xfrm>
        </p:spPr>
        <p:txBody>
          <a:bodyPr anchor="ctr">
            <a:normAutofit/>
          </a:bodyPr>
          <a:lstStyle>
            <a:lvl1pPr marL="0" indent="0" algn="ctr">
              <a:buNone/>
              <a:defRPr sz="1200"/>
            </a:lvl1pPr>
          </a:lstStyle>
          <a:p>
            <a:endParaRPr lang="en-US" dirty="0"/>
          </a:p>
        </p:txBody>
      </p:sp>
      <p:sp>
        <p:nvSpPr>
          <p:cNvPr id="22" name="Picture Placeholder 2"/>
          <p:cNvSpPr>
            <a:spLocks noGrp="1"/>
          </p:cNvSpPr>
          <p:nvPr>
            <p:ph type="pic" sz="quarter" idx="35"/>
          </p:nvPr>
        </p:nvSpPr>
        <p:spPr>
          <a:xfrm>
            <a:off x="7144512" y="646176"/>
            <a:ext cx="4477953" cy="2782824"/>
          </a:xfrm>
        </p:spPr>
        <p:txBody>
          <a:bodyPr anchor="ctr">
            <a:normAutofit/>
          </a:bodyPr>
          <a:lstStyle>
            <a:lvl1pPr marL="0" indent="0" algn="ctr">
              <a:buNone/>
              <a:defRPr sz="1200"/>
            </a:lvl1pPr>
          </a:lstStyle>
          <a:p>
            <a:endParaRPr lang="en-US" dirty="0"/>
          </a:p>
        </p:txBody>
      </p:sp>
      <p:sp>
        <p:nvSpPr>
          <p:cNvPr id="27" name="Picture Placeholder 2"/>
          <p:cNvSpPr>
            <a:spLocks noGrp="1"/>
          </p:cNvSpPr>
          <p:nvPr>
            <p:ph type="pic" sz="quarter" idx="37"/>
          </p:nvPr>
        </p:nvSpPr>
        <p:spPr>
          <a:xfrm>
            <a:off x="569536" y="646176"/>
            <a:ext cx="3854128" cy="3901440"/>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604435435"/>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Creative &amp; Photography 22">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20" name="Picture Placeholder 2"/>
          <p:cNvSpPr>
            <a:spLocks noGrp="1"/>
          </p:cNvSpPr>
          <p:nvPr>
            <p:ph type="pic" sz="quarter" idx="32"/>
          </p:nvPr>
        </p:nvSpPr>
        <p:spPr>
          <a:xfrm>
            <a:off x="569535" y="474555"/>
            <a:ext cx="3685473" cy="2954445"/>
          </a:xfrm>
        </p:spPr>
        <p:txBody>
          <a:bodyPr anchor="ctr">
            <a:normAutofit/>
          </a:bodyPr>
          <a:lstStyle>
            <a:lvl1pPr marL="0" indent="0" algn="ctr">
              <a:buNone/>
              <a:defRPr sz="1200"/>
            </a:lvl1pPr>
          </a:lstStyle>
          <a:p>
            <a:endParaRPr lang="en-US" dirty="0"/>
          </a:p>
        </p:txBody>
      </p:sp>
      <p:sp>
        <p:nvSpPr>
          <p:cNvPr id="24" name="Picture Placeholder 2"/>
          <p:cNvSpPr>
            <a:spLocks noGrp="1"/>
          </p:cNvSpPr>
          <p:nvPr>
            <p:ph type="pic" sz="quarter" idx="33"/>
          </p:nvPr>
        </p:nvSpPr>
        <p:spPr>
          <a:xfrm>
            <a:off x="4253263" y="474555"/>
            <a:ext cx="3685473" cy="2954445"/>
          </a:xfrm>
        </p:spPr>
        <p:txBody>
          <a:bodyPr anchor="ctr">
            <a:normAutofit/>
          </a:bodyPr>
          <a:lstStyle>
            <a:lvl1pPr marL="0" indent="0" algn="ctr">
              <a:buNone/>
              <a:defRPr sz="1200"/>
            </a:lvl1pPr>
          </a:lstStyle>
          <a:p>
            <a:endParaRPr lang="en-US" dirty="0"/>
          </a:p>
        </p:txBody>
      </p:sp>
      <p:sp>
        <p:nvSpPr>
          <p:cNvPr id="25" name="Picture Placeholder 2"/>
          <p:cNvSpPr>
            <a:spLocks noGrp="1"/>
          </p:cNvSpPr>
          <p:nvPr>
            <p:ph type="pic" sz="quarter" idx="34"/>
          </p:nvPr>
        </p:nvSpPr>
        <p:spPr>
          <a:xfrm>
            <a:off x="7936991" y="474555"/>
            <a:ext cx="3685473" cy="2954445"/>
          </a:xfrm>
        </p:spPr>
        <p:txBody>
          <a:bodyPr anchor="ctr">
            <a:normAutofit/>
          </a:bodyPr>
          <a:lstStyle>
            <a:lvl1pPr marL="0" indent="0" algn="ctr">
              <a:buNone/>
              <a:defRPr sz="1200"/>
            </a:lvl1pPr>
          </a:lstStyle>
          <a:p>
            <a:endParaRPr lang="en-US" dirty="0"/>
          </a:p>
        </p:txBody>
      </p:sp>
      <p:sp>
        <p:nvSpPr>
          <p:cNvPr id="26" name="Picture Placeholder 2"/>
          <p:cNvSpPr>
            <a:spLocks noGrp="1"/>
          </p:cNvSpPr>
          <p:nvPr>
            <p:ph type="pic" sz="quarter" idx="35"/>
          </p:nvPr>
        </p:nvSpPr>
        <p:spPr>
          <a:xfrm>
            <a:off x="569535" y="3429000"/>
            <a:ext cx="7367456" cy="2954445"/>
          </a:xfrm>
        </p:spPr>
        <p:txBody>
          <a:bodyPr anchor="ctr">
            <a:normAutofit/>
          </a:bodyPr>
          <a:lstStyle>
            <a:lvl1pPr marL="0" indent="0" algn="ctr">
              <a:buNone/>
              <a:defRPr sz="1200"/>
            </a:lvl1pPr>
          </a:lstStyle>
          <a:p>
            <a:endParaRPr lang="en-US" dirty="0"/>
          </a:p>
        </p:txBody>
      </p:sp>
      <p:sp>
        <p:nvSpPr>
          <p:cNvPr id="28" name="Picture Placeholder 2"/>
          <p:cNvSpPr>
            <a:spLocks noGrp="1"/>
          </p:cNvSpPr>
          <p:nvPr>
            <p:ph type="pic" sz="quarter" idx="37"/>
          </p:nvPr>
        </p:nvSpPr>
        <p:spPr>
          <a:xfrm>
            <a:off x="7936991" y="3429000"/>
            <a:ext cx="3685473" cy="2954445"/>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1126165069"/>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Creative &amp; Photography 23">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26" name="Picture Placeholder 2"/>
          <p:cNvSpPr>
            <a:spLocks noGrp="1"/>
          </p:cNvSpPr>
          <p:nvPr>
            <p:ph type="pic" sz="quarter" idx="35"/>
          </p:nvPr>
        </p:nvSpPr>
        <p:spPr>
          <a:xfrm>
            <a:off x="569535" y="474556"/>
            <a:ext cx="5526465" cy="5908890"/>
          </a:xfrm>
        </p:spPr>
        <p:txBody>
          <a:bodyPr anchor="ctr">
            <a:normAutofit/>
          </a:bodyPr>
          <a:lstStyle>
            <a:lvl1pPr marL="0" indent="0" algn="ctr">
              <a:buNone/>
              <a:defRPr sz="1200"/>
            </a:lvl1pPr>
          </a:lstStyle>
          <a:p>
            <a:endParaRPr lang="en-US" dirty="0"/>
          </a:p>
        </p:txBody>
      </p:sp>
      <p:sp>
        <p:nvSpPr>
          <p:cNvPr id="15" name="Picture Placeholder 2"/>
          <p:cNvSpPr>
            <a:spLocks noGrp="1"/>
          </p:cNvSpPr>
          <p:nvPr>
            <p:ph type="pic" sz="quarter" idx="36"/>
          </p:nvPr>
        </p:nvSpPr>
        <p:spPr>
          <a:xfrm>
            <a:off x="6095999" y="474556"/>
            <a:ext cx="5526465" cy="5908890"/>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3442337482"/>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Creative &amp; Photography 24">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5" name="Picture Placeholder 2"/>
          <p:cNvSpPr>
            <a:spLocks noGrp="1"/>
          </p:cNvSpPr>
          <p:nvPr>
            <p:ph type="pic" sz="quarter" idx="36"/>
          </p:nvPr>
        </p:nvSpPr>
        <p:spPr>
          <a:xfrm>
            <a:off x="6315456" y="474556"/>
            <a:ext cx="5307008" cy="4097444"/>
          </a:xfrm>
        </p:spPr>
        <p:txBody>
          <a:bodyPr anchor="ctr">
            <a:normAutofit/>
          </a:bodyPr>
          <a:lstStyle>
            <a:lvl1pPr marL="0" indent="0" algn="ctr">
              <a:buNone/>
              <a:defRPr sz="1200"/>
            </a:lvl1pPr>
          </a:lstStyle>
          <a:p>
            <a:endParaRPr lang="en-US" dirty="0"/>
          </a:p>
        </p:txBody>
      </p:sp>
      <p:sp>
        <p:nvSpPr>
          <p:cNvPr id="14" name="Picture Placeholder 2"/>
          <p:cNvSpPr>
            <a:spLocks noGrp="1"/>
          </p:cNvSpPr>
          <p:nvPr>
            <p:ph type="pic" sz="quarter" idx="37"/>
          </p:nvPr>
        </p:nvSpPr>
        <p:spPr>
          <a:xfrm>
            <a:off x="573024" y="474556"/>
            <a:ext cx="5307008" cy="4097444"/>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961932259"/>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Creative &amp; Photography 25">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4" name="Picture Placeholder 2"/>
          <p:cNvSpPr>
            <a:spLocks noGrp="1"/>
          </p:cNvSpPr>
          <p:nvPr>
            <p:ph type="pic" sz="quarter" idx="37"/>
          </p:nvPr>
        </p:nvSpPr>
        <p:spPr>
          <a:xfrm>
            <a:off x="0" y="0"/>
            <a:ext cx="8544262" cy="6858000"/>
          </a:xfrm>
        </p:spPr>
        <p:txBody>
          <a:bodyPr anchor="ctr">
            <a:normAutofit/>
          </a:bodyPr>
          <a:lstStyle>
            <a:lvl1pPr marL="0" indent="0" algn="ctr">
              <a:buNone/>
              <a:defRPr sz="1200"/>
            </a:lvl1pPr>
          </a:lstStyle>
          <a:p>
            <a:endParaRPr lang="en-US" dirty="0"/>
          </a:p>
        </p:txBody>
      </p:sp>
      <p:sp>
        <p:nvSpPr>
          <p:cNvPr id="16" name="Picture Placeholder 2"/>
          <p:cNvSpPr>
            <a:spLocks noGrp="1"/>
          </p:cNvSpPr>
          <p:nvPr>
            <p:ph type="pic" sz="quarter" idx="38"/>
          </p:nvPr>
        </p:nvSpPr>
        <p:spPr>
          <a:xfrm>
            <a:off x="9026464" y="2596896"/>
            <a:ext cx="2516066" cy="1664208"/>
          </a:xfrm>
        </p:spPr>
        <p:txBody>
          <a:bodyPr anchor="ctr">
            <a:normAutofit/>
          </a:bodyPr>
          <a:lstStyle>
            <a:lvl1pPr marL="0" indent="0" algn="ctr">
              <a:buNone/>
              <a:defRPr sz="1200"/>
            </a:lvl1pPr>
          </a:lstStyle>
          <a:p>
            <a:endParaRPr lang="en-US" dirty="0"/>
          </a:p>
        </p:txBody>
      </p:sp>
      <p:sp>
        <p:nvSpPr>
          <p:cNvPr id="19" name="Picture Placeholder 2"/>
          <p:cNvSpPr>
            <a:spLocks noGrp="1"/>
          </p:cNvSpPr>
          <p:nvPr>
            <p:ph type="pic" sz="quarter" idx="39"/>
          </p:nvPr>
        </p:nvSpPr>
        <p:spPr>
          <a:xfrm>
            <a:off x="9026464" y="4709818"/>
            <a:ext cx="2516066" cy="1664208"/>
          </a:xfrm>
        </p:spPr>
        <p:txBody>
          <a:bodyPr anchor="ctr">
            <a:normAutofit/>
          </a:bodyPr>
          <a:lstStyle>
            <a:lvl1pPr marL="0" indent="0" algn="ctr">
              <a:buNone/>
              <a:defRPr sz="1200"/>
            </a:lvl1pPr>
          </a:lstStyle>
          <a:p>
            <a:endParaRPr lang="en-US" dirty="0"/>
          </a:p>
        </p:txBody>
      </p:sp>
      <p:sp>
        <p:nvSpPr>
          <p:cNvPr id="20" name="Picture Placeholder 2"/>
          <p:cNvSpPr>
            <a:spLocks noGrp="1"/>
          </p:cNvSpPr>
          <p:nvPr>
            <p:ph type="pic" sz="quarter" idx="40"/>
          </p:nvPr>
        </p:nvSpPr>
        <p:spPr>
          <a:xfrm>
            <a:off x="9026464" y="483974"/>
            <a:ext cx="2516066" cy="1664208"/>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3517137901"/>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Creative &amp; Photography 26">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4" name="Picture Placeholder 2"/>
          <p:cNvSpPr>
            <a:spLocks noGrp="1"/>
          </p:cNvSpPr>
          <p:nvPr>
            <p:ph type="pic" sz="quarter" idx="37"/>
          </p:nvPr>
        </p:nvSpPr>
        <p:spPr>
          <a:xfrm>
            <a:off x="0" y="2267712"/>
            <a:ext cx="12192000" cy="4590288"/>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1878710961"/>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Creative &amp; Photography 27">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4" name="Picture Placeholder 2"/>
          <p:cNvSpPr>
            <a:spLocks noGrp="1"/>
          </p:cNvSpPr>
          <p:nvPr>
            <p:ph type="pic" sz="quarter" idx="37"/>
          </p:nvPr>
        </p:nvSpPr>
        <p:spPr>
          <a:xfrm>
            <a:off x="3145536" y="2267712"/>
            <a:ext cx="9046464" cy="3803904"/>
          </a:xfrm>
        </p:spPr>
        <p:txBody>
          <a:bodyPr anchor="ctr">
            <a:normAutofit/>
          </a:bodyPr>
          <a:lstStyle>
            <a:lvl1pPr marL="0" indent="0" algn="ctr">
              <a:buNone/>
              <a:defRPr sz="1200"/>
            </a:lvl1pPr>
          </a:lstStyle>
          <a:p>
            <a:endParaRPr lang="en-US" dirty="0"/>
          </a:p>
        </p:txBody>
      </p:sp>
      <p:sp>
        <p:nvSpPr>
          <p:cNvPr id="11" name="Picture Placeholder 2"/>
          <p:cNvSpPr>
            <a:spLocks noGrp="1"/>
          </p:cNvSpPr>
          <p:nvPr>
            <p:ph type="pic" sz="quarter" idx="38"/>
          </p:nvPr>
        </p:nvSpPr>
        <p:spPr>
          <a:xfrm>
            <a:off x="0" y="2267712"/>
            <a:ext cx="3145536" cy="3803904"/>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2851036521"/>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Creative &amp; Photography 28">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4" name="Picture Placeholder 2"/>
          <p:cNvSpPr>
            <a:spLocks noGrp="1"/>
          </p:cNvSpPr>
          <p:nvPr>
            <p:ph type="pic" sz="quarter" idx="37"/>
          </p:nvPr>
        </p:nvSpPr>
        <p:spPr>
          <a:xfrm>
            <a:off x="0" y="780288"/>
            <a:ext cx="6925056" cy="5303520"/>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2744018351"/>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Creative &amp; Photography 29">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4" name="Picture Placeholder 2"/>
          <p:cNvSpPr>
            <a:spLocks noGrp="1"/>
          </p:cNvSpPr>
          <p:nvPr>
            <p:ph type="pic" sz="quarter" idx="37"/>
          </p:nvPr>
        </p:nvSpPr>
        <p:spPr>
          <a:xfrm>
            <a:off x="2414016" y="1569720"/>
            <a:ext cx="3681984" cy="3718560"/>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4127207421"/>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Creative &amp; Photography 30">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4" name="Picture Placeholder 2"/>
          <p:cNvSpPr>
            <a:spLocks noGrp="1"/>
          </p:cNvSpPr>
          <p:nvPr>
            <p:ph type="pic" sz="quarter" idx="37"/>
          </p:nvPr>
        </p:nvSpPr>
        <p:spPr>
          <a:xfrm>
            <a:off x="890016" y="731520"/>
            <a:ext cx="2767584" cy="2697480"/>
          </a:xfrm>
        </p:spPr>
        <p:txBody>
          <a:bodyPr anchor="ctr">
            <a:normAutofit/>
          </a:bodyPr>
          <a:lstStyle>
            <a:lvl1pPr marL="0" indent="0" algn="ctr">
              <a:buNone/>
              <a:defRPr sz="1200"/>
            </a:lvl1pPr>
          </a:lstStyle>
          <a:p>
            <a:endParaRPr lang="en-US" dirty="0"/>
          </a:p>
        </p:txBody>
      </p:sp>
      <p:sp>
        <p:nvSpPr>
          <p:cNvPr id="11" name="Picture Placeholder 2"/>
          <p:cNvSpPr>
            <a:spLocks noGrp="1"/>
          </p:cNvSpPr>
          <p:nvPr>
            <p:ph type="pic" sz="quarter" idx="38"/>
          </p:nvPr>
        </p:nvSpPr>
        <p:spPr>
          <a:xfrm>
            <a:off x="3657600" y="731520"/>
            <a:ext cx="2767584" cy="2697480"/>
          </a:xfrm>
        </p:spPr>
        <p:txBody>
          <a:bodyPr anchor="ctr">
            <a:normAutofit/>
          </a:bodyPr>
          <a:lstStyle>
            <a:lvl1pPr marL="0" indent="0" algn="ctr">
              <a:buNone/>
              <a:defRPr sz="1200"/>
            </a:lvl1pPr>
          </a:lstStyle>
          <a:p>
            <a:endParaRPr lang="en-US" dirty="0"/>
          </a:p>
        </p:txBody>
      </p:sp>
      <p:sp>
        <p:nvSpPr>
          <p:cNvPr id="15" name="Picture Placeholder 2"/>
          <p:cNvSpPr>
            <a:spLocks noGrp="1"/>
          </p:cNvSpPr>
          <p:nvPr>
            <p:ph type="pic" sz="quarter" idx="39"/>
          </p:nvPr>
        </p:nvSpPr>
        <p:spPr>
          <a:xfrm>
            <a:off x="890016" y="3429000"/>
            <a:ext cx="2767584" cy="2697480"/>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3124605721"/>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Our Services">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Picture Placeholder 2"/>
          <p:cNvSpPr>
            <a:spLocks noGrp="1"/>
          </p:cNvSpPr>
          <p:nvPr>
            <p:ph type="pic" sz="quarter" idx="11"/>
          </p:nvPr>
        </p:nvSpPr>
        <p:spPr>
          <a:xfrm>
            <a:off x="0" y="2377440"/>
            <a:ext cx="12191999" cy="2306319"/>
          </a:xfrm>
        </p:spPr>
        <p:txBody>
          <a:bodyPr anchor="ctr">
            <a:normAutofit/>
          </a:bodyPr>
          <a:lstStyle>
            <a:lvl1pPr marL="0" indent="0" algn="ctr">
              <a:buNone/>
              <a:defRPr sz="1200"/>
            </a:lvl1pPr>
          </a:lstStyle>
          <a:p>
            <a:endParaRPr lang="en-US" dirty="0"/>
          </a:p>
        </p:txBody>
      </p:sp>
      <p:sp>
        <p:nvSpPr>
          <p:cNvPr id="30" name="Slide Number Placeholder 5"/>
          <p:cNvSpPr txBox="1">
            <a:spLocks/>
          </p:cNvSpPr>
          <p:nvPr userDrawn="1"/>
        </p:nvSpPr>
        <p:spPr>
          <a:xfrm>
            <a:off x="11614648" y="173194"/>
            <a:ext cx="452306"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5" name="Picture Placeholder 2"/>
          <p:cNvSpPr>
            <a:spLocks noGrp="1"/>
          </p:cNvSpPr>
          <p:nvPr>
            <p:ph type="pic" sz="quarter" idx="12"/>
          </p:nvPr>
        </p:nvSpPr>
        <p:spPr>
          <a:xfrm>
            <a:off x="8544262" y="437979"/>
            <a:ext cx="2998268" cy="4245781"/>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73688621"/>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Business Survey 1">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4" name="Picture Placeholder 2"/>
          <p:cNvSpPr>
            <a:spLocks noGrp="1"/>
          </p:cNvSpPr>
          <p:nvPr>
            <p:ph type="pic" sz="quarter" idx="37"/>
          </p:nvPr>
        </p:nvSpPr>
        <p:spPr>
          <a:xfrm>
            <a:off x="730527" y="3429000"/>
            <a:ext cx="2767584" cy="2697480"/>
          </a:xfrm>
        </p:spPr>
        <p:txBody>
          <a:bodyPr anchor="ctr">
            <a:normAutofit/>
          </a:bodyPr>
          <a:lstStyle>
            <a:lvl1pPr marL="0" indent="0" algn="ctr">
              <a:buNone/>
              <a:defRPr sz="1200"/>
            </a:lvl1pPr>
          </a:lstStyle>
          <a:p>
            <a:endParaRPr lang="en-US" dirty="0"/>
          </a:p>
        </p:txBody>
      </p:sp>
      <p:sp>
        <p:nvSpPr>
          <p:cNvPr id="11" name="Picture Placeholder 2"/>
          <p:cNvSpPr>
            <a:spLocks noGrp="1"/>
          </p:cNvSpPr>
          <p:nvPr>
            <p:ph type="pic" sz="quarter" idx="38"/>
          </p:nvPr>
        </p:nvSpPr>
        <p:spPr>
          <a:xfrm>
            <a:off x="3498111" y="3429000"/>
            <a:ext cx="2767584" cy="2697480"/>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359208306"/>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Business Survey 2">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4" name="Picture Placeholder 2"/>
          <p:cNvSpPr>
            <a:spLocks noGrp="1"/>
          </p:cNvSpPr>
          <p:nvPr>
            <p:ph type="pic" sz="quarter" idx="37"/>
          </p:nvPr>
        </p:nvSpPr>
        <p:spPr>
          <a:xfrm>
            <a:off x="0" y="1478656"/>
            <a:ext cx="12192000" cy="2646777"/>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359318257"/>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E-Commerce">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4" name="Picture Placeholder 2"/>
          <p:cNvSpPr>
            <a:spLocks noGrp="1"/>
          </p:cNvSpPr>
          <p:nvPr>
            <p:ph type="pic" sz="quarter" idx="37"/>
          </p:nvPr>
        </p:nvSpPr>
        <p:spPr>
          <a:xfrm>
            <a:off x="873760" y="1996440"/>
            <a:ext cx="2865120" cy="2865120"/>
          </a:xfrm>
        </p:spPr>
        <p:txBody>
          <a:bodyPr anchor="ctr">
            <a:normAutofit/>
          </a:bodyPr>
          <a:lstStyle>
            <a:lvl1pPr marL="0" indent="0" algn="ctr">
              <a:buNone/>
              <a:defRPr sz="1200"/>
            </a:lvl1pPr>
          </a:lstStyle>
          <a:p>
            <a:endParaRPr lang="en-US" dirty="0"/>
          </a:p>
        </p:txBody>
      </p:sp>
      <p:sp>
        <p:nvSpPr>
          <p:cNvPr id="16" name="Picture Placeholder 2"/>
          <p:cNvSpPr>
            <a:spLocks noGrp="1"/>
          </p:cNvSpPr>
          <p:nvPr>
            <p:ph type="pic" sz="quarter" idx="38"/>
          </p:nvPr>
        </p:nvSpPr>
        <p:spPr>
          <a:xfrm>
            <a:off x="3891280" y="3429000"/>
            <a:ext cx="1869440" cy="1869440"/>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3840203680"/>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E-Commerce 2">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4" name="Picture Placeholder 2"/>
          <p:cNvSpPr>
            <a:spLocks noGrp="1"/>
          </p:cNvSpPr>
          <p:nvPr>
            <p:ph type="pic" sz="quarter" idx="37"/>
          </p:nvPr>
        </p:nvSpPr>
        <p:spPr>
          <a:xfrm>
            <a:off x="0" y="2916936"/>
            <a:ext cx="8284464" cy="1837944"/>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728516809"/>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E-Commerce 3">
    <p:spTree>
      <p:nvGrpSpPr>
        <p:cNvPr id="1" name=""/>
        <p:cNvGrpSpPr/>
        <p:nvPr/>
      </p:nvGrpSpPr>
      <p:grpSpPr>
        <a:xfrm>
          <a:off x="0" y="0"/>
          <a:ext cx="0" cy="0"/>
          <a:chOff x="0" y="0"/>
          <a:chExt cx="0" cy="0"/>
        </a:xfrm>
      </p:grpSpPr>
      <p:sp>
        <p:nvSpPr>
          <p:cNvPr id="14" name="Picture Placeholder 2"/>
          <p:cNvSpPr>
            <a:spLocks noGrp="1"/>
          </p:cNvSpPr>
          <p:nvPr>
            <p:ph type="pic" sz="quarter" idx="37"/>
          </p:nvPr>
        </p:nvSpPr>
        <p:spPr>
          <a:xfrm>
            <a:off x="-11312" y="4892511"/>
            <a:ext cx="12203311" cy="1965489"/>
          </a:xfrm>
        </p:spPr>
        <p:txBody>
          <a:bodyPr anchor="ctr">
            <a:normAutofit/>
          </a:bodyPr>
          <a:lstStyle>
            <a:lvl1pPr marL="0" indent="0" algn="ctr">
              <a:buNone/>
              <a:defRPr sz="1200"/>
            </a:lvl1pPr>
          </a:lstStyle>
          <a:p>
            <a:endParaRPr lang="en-US" dirty="0"/>
          </a:p>
        </p:txBody>
      </p:sp>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Tree>
    <p:extLst>
      <p:ext uri="{BB962C8B-B14F-4D97-AF65-F5344CB8AC3E}">
        <p14:creationId xmlns:p14="http://schemas.microsoft.com/office/powerpoint/2010/main" val="705987361"/>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Products Catalog 1">
    <p:spTree>
      <p:nvGrpSpPr>
        <p:cNvPr id="1" name=""/>
        <p:cNvGrpSpPr/>
        <p:nvPr/>
      </p:nvGrpSpPr>
      <p:grpSpPr>
        <a:xfrm>
          <a:off x="0" y="0"/>
          <a:ext cx="0" cy="0"/>
          <a:chOff x="0" y="0"/>
          <a:chExt cx="0" cy="0"/>
        </a:xfrm>
      </p:grpSpPr>
      <p:sp>
        <p:nvSpPr>
          <p:cNvPr id="14" name="Picture Placeholder 2"/>
          <p:cNvSpPr>
            <a:spLocks noGrp="1"/>
          </p:cNvSpPr>
          <p:nvPr>
            <p:ph type="pic" sz="quarter" idx="37"/>
          </p:nvPr>
        </p:nvSpPr>
        <p:spPr>
          <a:xfrm>
            <a:off x="-11312" y="1819373"/>
            <a:ext cx="12203311" cy="1508289"/>
          </a:xfrm>
        </p:spPr>
        <p:txBody>
          <a:bodyPr anchor="ctr">
            <a:normAutofit/>
          </a:bodyPr>
          <a:lstStyle>
            <a:lvl1pPr marL="0" indent="0" algn="ctr">
              <a:buNone/>
              <a:defRPr sz="1200"/>
            </a:lvl1pPr>
          </a:lstStyle>
          <a:p>
            <a:endParaRPr lang="en-US" dirty="0"/>
          </a:p>
        </p:txBody>
      </p:sp>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Tree>
    <p:extLst>
      <p:ext uri="{BB962C8B-B14F-4D97-AF65-F5344CB8AC3E}">
        <p14:creationId xmlns:p14="http://schemas.microsoft.com/office/powerpoint/2010/main" val="105155253"/>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Products Catalog 2">
    <p:spTree>
      <p:nvGrpSpPr>
        <p:cNvPr id="1" name=""/>
        <p:cNvGrpSpPr/>
        <p:nvPr/>
      </p:nvGrpSpPr>
      <p:grpSpPr>
        <a:xfrm>
          <a:off x="0" y="0"/>
          <a:ext cx="0" cy="0"/>
          <a:chOff x="0" y="0"/>
          <a:chExt cx="0" cy="0"/>
        </a:xfrm>
      </p:grpSpPr>
      <p:sp>
        <p:nvSpPr>
          <p:cNvPr id="14" name="Picture Placeholder 2"/>
          <p:cNvSpPr>
            <a:spLocks noGrp="1"/>
          </p:cNvSpPr>
          <p:nvPr>
            <p:ph type="pic" sz="quarter" idx="37"/>
          </p:nvPr>
        </p:nvSpPr>
        <p:spPr>
          <a:xfrm>
            <a:off x="1528400" y="1611983"/>
            <a:ext cx="3279270" cy="2922310"/>
          </a:xfrm>
        </p:spPr>
        <p:txBody>
          <a:bodyPr anchor="ctr">
            <a:normAutofit/>
          </a:bodyPr>
          <a:lstStyle>
            <a:lvl1pPr marL="0" indent="0" algn="ctr">
              <a:buNone/>
              <a:defRPr sz="1200"/>
            </a:lvl1pPr>
          </a:lstStyle>
          <a:p>
            <a:endParaRPr lang="en-US" dirty="0"/>
          </a:p>
        </p:txBody>
      </p:sp>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5" name="Picture Placeholder 2"/>
          <p:cNvSpPr>
            <a:spLocks noGrp="1"/>
          </p:cNvSpPr>
          <p:nvPr>
            <p:ph type="pic" sz="quarter" idx="38"/>
          </p:nvPr>
        </p:nvSpPr>
        <p:spPr>
          <a:xfrm>
            <a:off x="5091732" y="1611983"/>
            <a:ext cx="3279270" cy="2922310"/>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2272206934"/>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Products Catalog 3">
    <p:spTree>
      <p:nvGrpSpPr>
        <p:cNvPr id="1" name=""/>
        <p:cNvGrpSpPr/>
        <p:nvPr/>
      </p:nvGrpSpPr>
      <p:grpSpPr>
        <a:xfrm>
          <a:off x="0" y="0"/>
          <a:ext cx="0" cy="0"/>
          <a:chOff x="0" y="0"/>
          <a:chExt cx="0" cy="0"/>
        </a:xfrm>
      </p:grpSpPr>
      <p:sp>
        <p:nvSpPr>
          <p:cNvPr id="14" name="Picture Placeholder 2"/>
          <p:cNvSpPr>
            <a:spLocks noGrp="1"/>
          </p:cNvSpPr>
          <p:nvPr>
            <p:ph type="pic" sz="quarter" idx="37"/>
          </p:nvPr>
        </p:nvSpPr>
        <p:spPr>
          <a:xfrm>
            <a:off x="1358717" y="1508287"/>
            <a:ext cx="4118256" cy="3544479"/>
          </a:xfrm>
        </p:spPr>
        <p:txBody>
          <a:bodyPr anchor="ctr">
            <a:normAutofit/>
          </a:bodyPr>
          <a:lstStyle>
            <a:lvl1pPr marL="0" indent="0" algn="ctr">
              <a:buNone/>
              <a:defRPr sz="1200"/>
            </a:lvl1pPr>
          </a:lstStyle>
          <a:p>
            <a:endParaRPr lang="en-US" dirty="0"/>
          </a:p>
        </p:txBody>
      </p:sp>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6" name="Picture Placeholder 2"/>
          <p:cNvSpPr>
            <a:spLocks noGrp="1"/>
          </p:cNvSpPr>
          <p:nvPr>
            <p:ph type="pic" sz="quarter" idx="38"/>
          </p:nvPr>
        </p:nvSpPr>
        <p:spPr>
          <a:xfrm>
            <a:off x="6438507" y="5052766"/>
            <a:ext cx="1686141" cy="1291471"/>
          </a:xfrm>
        </p:spPr>
        <p:txBody>
          <a:bodyPr anchor="ctr">
            <a:normAutofit/>
          </a:bodyPr>
          <a:lstStyle>
            <a:lvl1pPr marL="0" indent="0" algn="ctr">
              <a:buNone/>
              <a:defRPr sz="1200"/>
            </a:lvl1pPr>
          </a:lstStyle>
          <a:p>
            <a:endParaRPr lang="en-US" dirty="0"/>
          </a:p>
        </p:txBody>
      </p:sp>
      <p:sp>
        <p:nvSpPr>
          <p:cNvPr id="17" name="Picture Placeholder 2"/>
          <p:cNvSpPr>
            <a:spLocks noGrp="1"/>
          </p:cNvSpPr>
          <p:nvPr>
            <p:ph type="pic" sz="quarter" idx="39"/>
          </p:nvPr>
        </p:nvSpPr>
        <p:spPr>
          <a:xfrm>
            <a:off x="8124648" y="5052766"/>
            <a:ext cx="1686141" cy="1291471"/>
          </a:xfrm>
        </p:spPr>
        <p:txBody>
          <a:bodyPr anchor="ctr">
            <a:normAutofit/>
          </a:bodyPr>
          <a:lstStyle>
            <a:lvl1pPr marL="0" indent="0" algn="ctr">
              <a:buNone/>
              <a:defRPr sz="1200"/>
            </a:lvl1pPr>
          </a:lstStyle>
          <a:p>
            <a:endParaRPr lang="en-US" dirty="0"/>
          </a:p>
        </p:txBody>
      </p:sp>
      <p:sp>
        <p:nvSpPr>
          <p:cNvPr id="18" name="Picture Placeholder 2"/>
          <p:cNvSpPr>
            <a:spLocks noGrp="1"/>
          </p:cNvSpPr>
          <p:nvPr>
            <p:ph type="pic" sz="quarter" idx="40"/>
          </p:nvPr>
        </p:nvSpPr>
        <p:spPr>
          <a:xfrm>
            <a:off x="9810789" y="5052766"/>
            <a:ext cx="1686141" cy="1291471"/>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2268151078"/>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Products Catalog 4">
    <p:spTree>
      <p:nvGrpSpPr>
        <p:cNvPr id="1" name=""/>
        <p:cNvGrpSpPr/>
        <p:nvPr/>
      </p:nvGrpSpPr>
      <p:grpSpPr>
        <a:xfrm>
          <a:off x="0" y="0"/>
          <a:ext cx="0" cy="0"/>
          <a:chOff x="0" y="0"/>
          <a:chExt cx="0" cy="0"/>
        </a:xfrm>
      </p:grpSpPr>
      <p:sp>
        <p:nvSpPr>
          <p:cNvPr id="14" name="Picture Placeholder 2"/>
          <p:cNvSpPr>
            <a:spLocks noGrp="1"/>
          </p:cNvSpPr>
          <p:nvPr>
            <p:ph type="pic" sz="quarter" idx="37"/>
          </p:nvPr>
        </p:nvSpPr>
        <p:spPr>
          <a:xfrm>
            <a:off x="1217315" y="1508287"/>
            <a:ext cx="2204615" cy="1894789"/>
          </a:xfrm>
        </p:spPr>
        <p:txBody>
          <a:bodyPr anchor="ctr">
            <a:normAutofit/>
          </a:bodyPr>
          <a:lstStyle>
            <a:lvl1pPr marL="0" indent="0" algn="ctr">
              <a:buNone/>
              <a:defRPr sz="1200"/>
            </a:lvl1pPr>
          </a:lstStyle>
          <a:p>
            <a:endParaRPr lang="en-US" dirty="0"/>
          </a:p>
        </p:txBody>
      </p:sp>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9" name="Picture Placeholder 2"/>
          <p:cNvSpPr>
            <a:spLocks noGrp="1"/>
          </p:cNvSpPr>
          <p:nvPr>
            <p:ph type="pic" sz="quarter" idx="38"/>
          </p:nvPr>
        </p:nvSpPr>
        <p:spPr>
          <a:xfrm>
            <a:off x="1217315" y="3959258"/>
            <a:ext cx="2204615" cy="1894789"/>
          </a:xfrm>
        </p:spPr>
        <p:txBody>
          <a:bodyPr anchor="ctr">
            <a:normAutofit/>
          </a:bodyPr>
          <a:lstStyle>
            <a:lvl1pPr marL="0" indent="0" algn="ctr">
              <a:buNone/>
              <a:defRPr sz="1200"/>
            </a:lvl1pPr>
          </a:lstStyle>
          <a:p>
            <a:endParaRPr lang="en-US" dirty="0"/>
          </a:p>
        </p:txBody>
      </p:sp>
      <p:sp>
        <p:nvSpPr>
          <p:cNvPr id="20" name="Picture Placeholder 2"/>
          <p:cNvSpPr>
            <a:spLocks noGrp="1"/>
          </p:cNvSpPr>
          <p:nvPr>
            <p:ph type="pic" sz="quarter" idx="39"/>
          </p:nvPr>
        </p:nvSpPr>
        <p:spPr>
          <a:xfrm>
            <a:off x="3734272" y="1508287"/>
            <a:ext cx="2204615" cy="1894789"/>
          </a:xfrm>
        </p:spPr>
        <p:txBody>
          <a:bodyPr anchor="ctr">
            <a:normAutofit/>
          </a:bodyPr>
          <a:lstStyle>
            <a:lvl1pPr marL="0" indent="0" algn="ctr">
              <a:buNone/>
              <a:defRPr sz="1200"/>
            </a:lvl1pPr>
          </a:lstStyle>
          <a:p>
            <a:endParaRPr lang="en-US" dirty="0"/>
          </a:p>
        </p:txBody>
      </p:sp>
      <p:sp>
        <p:nvSpPr>
          <p:cNvPr id="21" name="Picture Placeholder 2"/>
          <p:cNvSpPr>
            <a:spLocks noGrp="1"/>
          </p:cNvSpPr>
          <p:nvPr>
            <p:ph type="pic" sz="quarter" idx="40"/>
          </p:nvPr>
        </p:nvSpPr>
        <p:spPr>
          <a:xfrm>
            <a:off x="3734272" y="3959258"/>
            <a:ext cx="2204615" cy="1894789"/>
          </a:xfrm>
        </p:spPr>
        <p:txBody>
          <a:bodyPr anchor="ctr">
            <a:normAutofit/>
          </a:bodyPr>
          <a:lstStyle>
            <a:lvl1pPr marL="0" indent="0" algn="ctr">
              <a:buNone/>
              <a:defRPr sz="1200"/>
            </a:lvl1pPr>
          </a:lstStyle>
          <a:p>
            <a:endParaRPr lang="en-US" dirty="0"/>
          </a:p>
        </p:txBody>
      </p:sp>
      <p:sp>
        <p:nvSpPr>
          <p:cNvPr id="22" name="Picture Placeholder 2"/>
          <p:cNvSpPr>
            <a:spLocks noGrp="1"/>
          </p:cNvSpPr>
          <p:nvPr>
            <p:ph type="pic" sz="quarter" idx="41"/>
          </p:nvPr>
        </p:nvSpPr>
        <p:spPr>
          <a:xfrm>
            <a:off x="6251229" y="1508287"/>
            <a:ext cx="2204615" cy="1894789"/>
          </a:xfrm>
        </p:spPr>
        <p:txBody>
          <a:bodyPr anchor="ctr">
            <a:normAutofit/>
          </a:bodyPr>
          <a:lstStyle>
            <a:lvl1pPr marL="0" indent="0" algn="ctr">
              <a:buNone/>
              <a:defRPr sz="1200"/>
            </a:lvl1pPr>
          </a:lstStyle>
          <a:p>
            <a:endParaRPr lang="en-US" dirty="0"/>
          </a:p>
        </p:txBody>
      </p:sp>
      <p:sp>
        <p:nvSpPr>
          <p:cNvPr id="23" name="Picture Placeholder 2"/>
          <p:cNvSpPr>
            <a:spLocks noGrp="1"/>
          </p:cNvSpPr>
          <p:nvPr>
            <p:ph type="pic" sz="quarter" idx="42"/>
          </p:nvPr>
        </p:nvSpPr>
        <p:spPr>
          <a:xfrm>
            <a:off x="6251229" y="3959258"/>
            <a:ext cx="2204615" cy="1894789"/>
          </a:xfrm>
        </p:spPr>
        <p:txBody>
          <a:bodyPr anchor="ctr">
            <a:normAutofit/>
          </a:bodyPr>
          <a:lstStyle>
            <a:lvl1pPr marL="0" indent="0" algn="ctr">
              <a:buNone/>
              <a:defRPr sz="1200"/>
            </a:lvl1pPr>
          </a:lstStyle>
          <a:p>
            <a:endParaRPr lang="en-US" dirty="0"/>
          </a:p>
        </p:txBody>
      </p:sp>
      <p:sp>
        <p:nvSpPr>
          <p:cNvPr id="24" name="Picture Placeholder 2"/>
          <p:cNvSpPr>
            <a:spLocks noGrp="1"/>
          </p:cNvSpPr>
          <p:nvPr>
            <p:ph type="pic" sz="quarter" idx="43"/>
          </p:nvPr>
        </p:nvSpPr>
        <p:spPr>
          <a:xfrm>
            <a:off x="8768186" y="1508287"/>
            <a:ext cx="2204615" cy="1894789"/>
          </a:xfrm>
        </p:spPr>
        <p:txBody>
          <a:bodyPr anchor="ctr">
            <a:normAutofit/>
          </a:bodyPr>
          <a:lstStyle>
            <a:lvl1pPr marL="0" indent="0" algn="ctr">
              <a:buNone/>
              <a:defRPr sz="1200"/>
            </a:lvl1pPr>
          </a:lstStyle>
          <a:p>
            <a:endParaRPr lang="en-US" dirty="0"/>
          </a:p>
        </p:txBody>
      </p:sp>
      <p:sp>
        <p:nvSpPr>
          <p:cNvPr id="25" name="Picture Placeholder 2"/>
          <p:cNvSpPr>
            <a:spLocks noGrp="1"/>
          </p:cNvSpPr>
          <p:nvPr>
            <p:ph type="pic" sz="quarter" idx="44"/>
          </p:nvPr>
        </p:nvSpPr>
        <p:spPr>
          <a:xfrm>
            <a:off x="8768186" y="3959258"/>
            <a:ext cx="2204615" cy="1894789"/>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2246959840"/>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Products Catalog 5">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20" name="Picture Placeholder 2"/>
          <p:cNvSpPr>
            <a:spLocks noGrp="1"/>
          </p:cNvSpPr>
          <p:nvPr>
            <p:ph type="pic" sz="quarter" idx="39"/>
          </p:nvPr>
        </p:nvSpPr>
        <p:spPr>
          <a:xfrm>
            <a:off x="3734272" y="1508287"/>
            <a:ext cx="2204615" cy="1894789"/>
          </a:xfrm>
        </p:spPr>
        <p:txBody>
          <a:bodyPr anchor="ctr">
            <a:normAutofit/>
          </a:bodyPr>
          <a:lstStyle>
            <a:lvl1pPr marL="0" indent="0" algn="ctr">
              <a:buNone/>
              <a:defRPr sz="1200"/>
            </a:lvl1pPr>
          </a:lstStyle>
          <a:p>
            <a:endParaRPr lang="en-US" dirty="0"/>
          </a:p>
        </p:txBody>
      </p:sp>
      <p:sp>
        <p:nvSpPr>
          <p:cNvPr id="21" name="Picture Placeholder 2"/>
          <p:cNvSpPr>
            <a:spLocks noGrp="1"/>
          </p:cNvSpPr>
          <p:nvPr>
            <p:ph type="pic" sz="quarter" idx="40"/>
          </p:nvPr>
        </p:nvSpPr>
        <p:spPr>
          <a:xfrm>
            <a:off x="3734272" y="3959258"/>
            <a:ext cx="2204615" cy="1894789"/>
          </a:xfrm>
        </p:spPr>
        <p:txBody>
          <a:bodyPr anchor="ctr">
            <a:normAutofit/>
          </a:bodyPr>
          <a:lstStyle>
            <a:lvl1pPr marL="0" indent="0" algn="ctr">
              <a:buNone/>
              <a:defRPr sz="1200"/>
            </a:lvl1pPr>
          </a:lstStyle>
          <a:p>
            <a:endParaRPr lang="en-US" dirty="0"/>
          </a:p>
        </p:txBody>
      </p:sp>
      <p:sp>
        <p:nvSpPr>
          <p:cNvPr id="22" name="Picture Placeholder 2"/>
          <p:cNvSpPr>
            <a:spLocks noGrp="1"/>
          </p:cNvSpPr>
          <p:nvPr>
            <p:ph type="pic" sz="quarter" idx="41"/>
          </p:nvPr>
        </p:nvSpPr>
        <p:spPr>
          <a:xfrm>
            <a:off x="6251229" y="1508287"/>
            <a:ext cx="2204615" cy="1894789"/>
          </a:xfrm>
        </p:spPr>
        <p:txBody>
          <a:bodyPr anchor="ctr">
            <a:normAutofit/>
          </a:bodyPr>
          <a:lstStyle>
            <a:lvl1pPr marL="0" indent="0" algn="ctr">
              <a:buNone/>
              <a:defRPr sz="1200"/>
            </a:lvl1pPr>
          </a:lstStyle>
          <a:p>
            <a:endParaRPr lang="en-US" dirty="0"/>
          </a:p>
        </p:txBody>
      </p:sp>
      <p:sp>
        <p:nvSpPr>
          <p:cNvPr id="23" name="Picture Placeholder 2"/>
          <p:cNvSpPr>
            <a:spLocks noGrp="1"/>
          </p:cNvSpPr>
          <p:nvPr>
            <p:ph type="pic" sz="quarter" idx="42"/>
          </p:nvPr>
        </p:nvSpPr>
        <p:spPr>
          <a:xfrm>
            <a:off x="6251229" y="3959258"/>
            <a:ext cx="2204615" cy="1894789"/>
          </a:xfrm>
        </p:spPr>
        <p:txBody>
          <a:bodyPr anchor="ctr">
            <a:normAutofit/>
          </a:bodyPr>
          <a:lstStyle>
            <a:lvl1pPr marL="0" indent="0" algn="ctr">
              <a:buNone/>
              <a:defRPr sz="1200"/>
            </a:lvl1pPr>
          </a:lstStyle>
          <a:p>
            <a:endParaRPr lang="en-US" dirty="0"/>
          </a:p>
        </p:txBody>
      </p:sp>
      <p:sp>
        <p:nvSpPr>
          <p:cNvPr id="24" name="Picture Placeholder 2"/>
          <p:cNvSpPr>
            <a:spLocks noGrp="1"/>
          </p:cNvSpPr>
          <p:nvPr>
            <p:ph type="pic" sz="quarter" idx="43"/>
          </p:nvPr>
        </p:nvSpPr>
        <p:spPr>
          <a:xfrm>
            <a:off x="8768186" y="1508287"/>
            <a:ext cx="2204615" cy="1894789"/>
          </a:xfrm>
        </p:spPr>
        <p:txBody>
          <a:bodyPr anchor="ctr">
            <a:normAutofit/>
          </a:bodyPr>
          <a:lstStyle>
            <a:lvl1pPr marL="0" indent="0" algn="ctr">
              <a:buNone/>
              <a:defRPr sz="1200"/>
            </a:lvl1pPr>
          </a:lstStyle>
          <a:p>
            <a:endParaRPr lang="en-US" dirty="0"/>
          </a:p>
        </p:txBody>
      </p:sp>
      <p:sp>
        <p:nvSpPr>
          <p:cNvPr id="25" name="Picture Placeholder 2"/>
          <p:cNvSpPr>
            <a:spLocks noGrp="1"/>
          </p:cNvSpPr>
          <p:nvPr>
            <p:ph type="pic" sz="quarter" idx="44"/>
          </p:nvPr>
        </p:nvSpPr>
        <p:spPr>
          <a:xfrm>
            <a:off x="8768186" y="3959258"/>
            <a:ext cx="2204615" cy="1894789"/>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1270109533"/>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Our Services 2">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6371" y="173194"/>
            <a:ext cx="42886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1" name="Picture Placeholder 2"/>
          <p:cNvSpPr>
            <a:spLocks noGrp="1"/>
          </p:cNvSpPr>
          <p:nvPr>
            <p:ph type="pic" sz="quarter" idx="11"/>
          </p:nvPr>
        </p:nvSpPr>
        <p:spPr>
          <a:xfrm>
            <a:off x="1082040" y="1920240"/>
            <a:ext cx="2971800" cy="2971800"/>
          </a:xfrm>
        </p:spPr>
        <p:txBody>
          <a:bodyPr anchor="ctr">
            <a:normAutofit/>
          </a:bodyPr>
          <a:lstStyle>
            <a:lvl1pPr marL="0" indent="0" algn="ctr">
              <a:buNone/>
              <a:defRPr sz="1200"/>
            </a:lvl1pPr>
          </a:lstStyle>
          <a:p>
            <a:endParaRPr lang="en-US" dirty="0"/>
          </a:p>
        </p:txBody>
      </p:sp>
      <p:sp>
        <p:nvSpPr>
          <p:cNvPr id="19" name="Picture Placeholder 2"/>
          <p:cNvSpPr>
            <a:spLocks noGrp="1"/>
          </p:cNvSpPr>
          <p:nvPr>
            <p:ph type="pic" sz="quarter" idx="12"/>
          </p:nvPr>
        </p:nvSpPr>
        <p:spPr>
          <a:xfrm>
            <a:off x="4599940" y="1920240"/>
            <a:ext cx="2971800" cy="2971800"/>
          </a:xfrm>
        </p:spPr>
        <p:txBody>
          <a:bodyPr anchor="ctr">
            <a:normAutofit/>
          </a:bodyPr>
          <a:lstStyle>
            <a:lvl1pPr marL="0" indent="0" algn="ctr">
              <a:buNone/>
              <a:defRPr sz="1200"/>
            </a:lvl1pPr>
          </a:lstStyle>
          <a:p>
            <a:endParaRPr lang="en-US" dirty="0"/>
          </a:p>
        </p:txBody>
      </p:sp>
      <p:sp>
        <p:nvSpPr>
          <p:cNvPr id="20" name="Picture Placeholder 2"/>
          <p:cNvSpPr>
            <a:spLocks noGrp="1"/>
          </p:cNvSpPr>
          <p:nvPr>
            <p:ph type="pic" sz="quarter" idx="13"/>
          </p:nvPr>
        </p:nvSpPr>
        <p:spPr>
          <a:xfrm>
            <a:off x="8117840" y="1920240"/>
            <a:ext cx="2971800" cy="2971800"/>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2535185849"/>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Products Catalog 6">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21" name="Picture Placeholder 2"/>
          <p:cNvSpPr>
            <a:spLocks noGrp="1"/>
          </p:cNvSpPr>
          <p:nvPr>
            <p:ph type="pic" sz="quarter" idx="40"/>
          </p:nvPr>
        </p:nvSpPr>
        <p:spPr>
          <a:xfrm>
            <a:off x="3734272" y="2733774"/>
            <a:ext cx="2204615" cy="2130457"/>
          </a:xfrm>
        </p:spPr>
        <p:txBody>
          <a:bodyPr anchor="ctr">
            <a:normAutofit/>
          </a:bodyPr>
          <a:lstStyle>
            <a:lvl1pPr marL="0" indent="0" algn="ctr">
              <a:buNone/>
              <a:defRPr sz="1200"/>
            </a:lvl1pPr>
          </a:lstStyle>
          <a:p>
            <a:endParaRPr lang="en-US" dirty="0"/>
          </a:p>
        </p:txBody>
      </p:sp>
      <p:sp>
        <p:nvSpPr>
          <p:cNvPr id="23" name="Picture Placeholder 2"/>
          <p:cNvSpPr>
            <a:spLocks noGrp="1"/>
          </p:cNvSpPr>
          <p:nvPr>
            <p:ph type="pic" sz="quarter" idx="42"/>
          </p:nvPr>
        </p:nvSpPr>
        <p:spPr>
          <a:xfrm>
            <a:off x="6251229" y="2733774"/>
            <a:ext cx="2204615" cy="2130457"/>
          </a:xfrm>
        </p:spPr>
        <p:txBody>
          <a:bodyPr anchor="ctr">
            <a:normAutofit/>
          </a:bodyPr>
          <a:lstStyle>
            <a:lvl1pPr marL="0" indent="0" algn="ctr">
              <a:buNone/>
              <a:defRPr sz="1200"/>
            </a:lvl1pPr>
          </a:lstStyle>
          <a:p>
            <a:endParaRPr lang="en-US" dirty="0"/>
          </a:p>
        </p:txBody>
      </p:sp>
      <p:sp>
        <p:nvSpPr>
          <p:cNvPr id="25" name="Picture Placeholder 2"/>
          <p:cNvSpPr>
            <a:spLocks noGrp="1"/>
          </p:cNvSpPr>
          <p:nvPr>
            <p:ph type="pic" sz="quarter" idx="44"/>
          </p:nvPr>
        </p:nvSpPr>
        <p:spPr>
          <a:xfrm>
            <a:off x="8768186" y="2733774"/>
            <a:ext cx="2204615" cy="2130457"/>
          </a:xfrm>
        </p:spPr>
        <p:txBody>
          <a:bodyPr anchor="ctr">
            <a:normAutofit/>
          </a:bodyPr>
          <a:lstStyle>
            <a:lvl1pPr marL="0" indent="0" algn="ctr">
              <a:buNone/>
              <a:defRPr sz="1200"/>
            </a:lvl1pPr>
          </a:lstStyle>
          <a:p>
            <a:endParaRPr lang="en-US" dirty="0"/>
          </a:p>
        </p:txBody>
      </p:sp>
      <p:sp>
        <p:nvSpPr>
          <p:cNvPr id="16" name="Picture Placeholder 2"/>
          <p:cNvSpPr>
            <a:spLocks noGrp="1"/>
          </p:cNvSpPr>
          <p:nvPr>
            <p:ph type="pic" sz="quarter" idx="45"/>
          </p:nvPr>
        </p:nvSpPr>
        <p:spPr>
          <a:xfrm>
            <a:off x="1217315" y="2733774"/>
            <a:ext cx="2204615" cy="2130457"/>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583731187"/>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Products Catalog 7">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6" name="Picture Placeholder 2"/>
          <p:cNvSpPr>
            <a:spLocks noGrp="1"/>
          </p:cNvSpPr>
          <p:nvPr>
            <p:ph type="pic" sz="quarter" idx="45"/>
          </p:nvPr>
        </p:nvSpPr>
        <p:spPr>
          <a:xfrm>
            <a:off x="0" y="1923069"/>
            <a:ext cx="4883085" cy="4934932"/>
          </a:xfrm>
        </p:spPr>
        <p:txBody>
          <a:bodyPr anchor="ctr">
            <a:normAutofit/>
          </a:bodyPr>
          <a:lstStyle>
            <a:lvl1pPr marL="0" indent="0" algn="ctr">
              <a:buNone/>
              <a:defRPr sz="1200"/>
            </a:lvl1pPr>
          </a:lstStyle>
          <a:p>
            <a:endParaRPr lang="en-US" dirty="0"/>
          </a:p>
        </p:txBody>
      </p:sp>
      <p:sp>
        <p:nvSpPr>
          <p:cNvPr id="14" name="Picture Placeholder 2"/>
          <p:cNvSpPr>
            <a:spLocks noGrp="1"/>
          </p:cNvSpPr>
          <p:nvPr>
            <p:ph type="pic" sz="quarter" idx="46"/>
          </p:nvPr>
        </p:nvSpPr>
        <p:spPr>
          <a:xfrm>
            <a:off x="5703215" y="4006392"/>
            <a:ext cx="1894787" cy="1574276"/>
          </a:xfrm>
        </p:spPr>
        <p:txBody>
          <a:bodyPr anchor="ctr">
            <a:normAutofit/>
          </a:bodyPr>
          <a:lstStyle>
            <a:lvl1pPr marL="0" indent="0" algn="ctr">
              <a:buNone/>
              <a:defRPr sz="1200"/>
            </a:lvl1pPr>
          </a:lstStyle>
          <a:p>
            <a:endParaRPr lang="en-US" dirty="0"/>
          </a:p>
        </p:txBody>
      </p:sp>
      <p:sp>
        <p:nvSpPr>
          <p:cNvPr id="17" name="Picture Placeholder 2"/>
          <p:cNvSpPr>
            <a:spLocks noGrp="1"/>
          </p:cNvSpPr>
          <p:nvPr>
            <p:ph type="pic" sz="quarter" idx="47"/>
          </p:nvPr>
        </p:nvSpPr>
        <p:spPr>
          <a:xfrm>
            <a:off x="7673417" y="4006392"/>
            <a:ext cx="1894787" cy="1574276"/>
          </a:xfrm>
        </p:spPr>
        <p:txBody>
          <a:bodyPr anchor="ctr">
            <a:normAutofit/>
          </a:bodyPr>
          <a:lstStyle>
            <a:lvl1pPr marL="0" indent="0" algn="ctr">
              <a:buNone/>
              <a:defRPr sz="1200"/>
            </a:lvl1pPr>
          </a:lstStyle>
          <a:p>
            <a:endParaRPr lang="en-US" dirty="0"/>
          </a:p>
        </p:txBody>
      </p:sp>
      <p:sp>
        <p:nvSpPr>
          <p:cNvPr id="18" name="Picture Placeholder 2"/>
          <p:cNvSpPr>
            <a:spLocks noGrp="1"/>
          </p:cNvSpPr>
          <p:nvPr>
            <p:ph type="pic" sz="quarter" idx="48"/>
          </p:nvPr>
        </p:nvSpPr>
        <p:spPr>
          <a:xfrm>
            <a:off x="9643619" y="4006392"/>
            <a:ext cx="1894787" cy="1574276"/>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2557953805"/>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Products Catalog 8">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6" name="Picture Placeholder 2"/>
          <p:cNvSpPr>
            <a:spLocks noGrp="1"/>
          </p:cNvSpPr>
          <p:nvPr>
            <p:ph type="pic" sz="quarter" idx="45"/>
          </p:nvPr>
        </p:nvSpPr>
        <p:spPr>
          <a:xfrm>
            <a:off x="0" y="0"/>
            <a:ext cx="6096000" cy="6858001"/>
          </a:xfrm>
        </p:spPr>
        <p:txBody>
          <a:bodyPr anchor="ctr">
            <a:normAutofit/>
          </a:bodyPr>
          <a:lstStyle>
            <a:lvl1pPr marL="0" indent="0" algn="ctr">
              <a:buNone/>
              <a:defRPr sz="1200"/>
            </a:lvl1pPr>
          </a:lstStyle>
          <a:p>
            <a:endParaRPr lang="en-US" dirty="0"/>
          </a:p>
        </p:txBody>
      </p:sp>
      <p:sp>
        <p:nvSpPr>
          <p:cNvPr id="20" name="Picture Placeholder 2"/>
          <p:cNvSpPr>
            <a:spLocks noGrp="1"/>
          </p:cNvSpPr>
          <p:nvPr>
            <p:ph type="pic" sz="quarter" idx="48"/>
          </p:nvPr>
        </p:nvSpPr>
        <p:spPr>
          <a:xfrm>
            <a:off x="9294829" y="2507531"/>
            <a:ext cx="2247701" cy="1842940"/>
          </a:xfrm>
        </p:spPr>
        <p:txBody>
          <a:bodyPr anchor="ctr">
            <a:normAutofit/>
          </a:bodyPr>
          <a:lstStyle>
            <a:lvl1pPr marL="0" indent="0" algn="ctr">
              <a:buNone/>
              <a:defRPr sz="1200"/>
            </a:lvl1pPr>
          </a:lstStyle>
          <a:p>
            <a:endParaRPr lang="en-US" dirty="0"/>
          </a:p>
        </p:txBody>
      </p:sp>
      <p:sp>
        <p:nvSpPr>
          <p:cNvPr id="25" name="Picture Placeholder 2"/>
          <p:cNvSpPr>
            <a:spLocks noGrp="1"/>
          </p:cNvSpPr>
          <p:nvPr>
            <p:ph type="pic" sz="quarter" idx="49"/>
          </p:nvPr>
        </p:nvSpPr>
        <p:spPr>
          <a:xfrm>
            <a:off x="7047128" y="2507531"/>
            <a:ext cx="2247701" cy="1842940"/>
          </a:xfrm>
        </p:spPr>
        <p:txBody>
          <a:bodyPr anchor="ctr">
            <a:normAutofit/>
          </a:bodyPr>
          <a:lstStyle>
            <a:lvl1pPr marL="0" indent="0" algn="ctr">
              <a:buNone/>
              <a:defRPr sz="1200"/>
            </a:lvl1pPr>
          </a:lstStyle>
          <a:p>
            <a:endParaRPr lang="en-US" dirty="0"/>
          </a:p>
        </p:txBody>
      </p:sp>
      <p:sp>
        <p:nvSpPr>
          <p:cNvPr id="26" name="Picture Placeholder 2"/>
          <p:cNvSpPr>
            <a:spLocks noGrp="1"/>
          </p:cNvSpPr>
          <p:nvPr>
            <p:ph type="pic" sz="quarter" idx="50"/>
          </p:nvPr>
        </p:nvSpPr>
        <p:spPr>
          <a:xfrm>
            <a:off x="4799427" y="2507531"/>
            <a:ext cx="2247701" cy="1842940"/>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1134322494"/>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Products Catalog 9">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6" name="Picture Placeholder 2"/>
          <p:cNvSpPr>
            <a:spLocks noGrp="1"/>
          </p:cNvSpPr>
          <p:nvPr>
            <p:ph type="pic" sz="quarter" idx="45"/>
          </p:nvPr>
        </p:nvSpPr>
        <p:spPr>
          <a:xfrm>
            <a:off x="0" y="2507531"/>
            <a:ext cx="4799427" cy="3685880"/>
          </a:xfrm>
        </p:spPr>
        <p:txBody>
          <a:bodyPr anchor="ctr">
            <a:normAutofit/>
          </a:bodyPr>
          <a:lstStyle>
            <a:lvl1pPr marL="0" indent="0" algn="ctr">
              <a:buNone/>
              <a:defRPr sz="1200"/>
            </a:lvl1pPr>
          </a:lstStyle>
          <a:p>
            <a:endParaRPr lang="en-US" dirty="0"/>
          </a:p>
        </p:txBody>
      </p:sp>
      <p:sp>
        <p:nvSpPr>
          <p:cNvPr id="20" name="Picture Placeholder 2"/>
          <p:cNvSpPr>
            <a:spLocks noGrp="1"/>
          </p:cNvSpPr>
          <p:nvPr>
            <p:ph type="pic" sz="quarter" idx="48"/>
          </p:nvPr>
        </p:nvSpPr>
        <p:spPr>
          <a:xfrm>
            <a:off x="9294829" y="2507531"/>
            <a:ext cx="2247701" cy="1842940"/>
          </a:xfrm>
        </p:spPr>
        <p:txBody>
          <a:bodyPr anchor="ctr">
            <a:normAutofit/>
          </a:bodyPr>
          <a:lstStyle>
            <a:lvl1pPr marL="0" indent="0" algn="ctr">
              <a:buNone/>
              <a:defRPr sz="1200"/>
            </a:lvl1pPr>
          </a:lstStyle>
          <a:p>
            <a:endParaRPr lang="en-US" dirty="0"/>
          </a:p>
        </p:txBody>
      </p:sp>
      <p:sp>
        <p:nvSpPr>
          <p:cNvPr id="25" name="Picture Placeholder 2"/>
          <p:cNvSpPr>
            <a:spLocks noGrp="1"/>
          </p:cNvSpPr>
          <p:nvPr>
            <p:ph type="pic" sz="quarter" idx="49"/>
          </p:nvPr>
        </p:nvSpPr>
        <p:spPr>
          <a:xfrm>
            <a:off x="7047128" y="2507531"/>
            <a:ext cx="2247701" cy="1842940"/>
          </a:xfrm>
        </p:spPr>
        <p:txBody>
          <a:bodyPr anchor="ctr">
            <a:normAutofit/>
          </a:bodyPr>
          <a:lstStyle>
            <a:lvl1pPr marL="0" indent="0" algn="ctr">
              <a:buNone/>
              <a:defRPr sz="1200"/>
            </a:lvl1pPr>
          </a:lstStyle>
          <a:p>
            <a:endParaRPr lang="en-US" dirty="0"/>
          </a:p>
        </p:txBody>
      </p:sp>
      <p:sp>
        <p:nvSpPr>
          <p:cNvPr id="26" name="Picture Placeholder 2"/>
          <p:cNvSpPr>
            <a:spLocks noGrp="1"/>
          </p:cNvSpPr>
          <p:nvPr>
            <p:ph type="pic" sz="quarter" idx="50"/>
          </p:nvPr>
        </p:nvSpPr>
        <p:spPr>
          <a:xfrm>
            <a:off x="4799427" y="2507531"/>
            <a:ext cx="2247701" cy="1842940"/>
          </a:xfrm>
        </p:spPr>
        <p:txBody>
          <a:bodyPr anchor="ctr">
            <a:normAutofit/>
          </a:bodyPr>
          <a:lstStyle>
            <a:lvl1pPr marL="0" indent="0" algn="ctr">
              <a:buNone/>
              <a:defRPr sz="1200"/>
            </a:lvl1pPr>
          </a:lstStyle>
          <a:p>
            <a:endParaRPr lang="en-US" dirty="0"/>
          </a:p>
        </p:txBody>
      </p:sp>
      <p:sp>
        <p:nvSpPr>
          <p:cNvPr id="14" name="Picture Placeholder 2"/>
          <p:cNvSpPr>
            <a:spLocks noGrp="1"/>
          </p:cNvSpPr>
          <p:nvPr>
            <p:ph type="pic" sz="quarter" idx="51"/>
          </p:nvPr>
        </p:nvSpPr>
        <p:spPr>
          <a:xfrm>
            <a:off x="9294829" y="4350471"/>
            <a:ext cx="2247701" cy="1842940"/>
          </a:xfrm>
        </p:spPr>
        <p:txBody>
          <a:bodyPr anchor="ctr">
            <a:normAutofit/>
          </a:bodyPr>
          <a:lstStyle>
            <a:lvl1pPr marL="0" indent="0" algn="ctr">
              <a:buNone/>
              <a:defRPr sz="1200"/>
            </a:lvl1pPr>
          </a:lstStyle>
          <a:p>
            <a:endParaRPr lang="en-US" dirty="0"/>
          </a:p>
        </p:txBody>
      </p:sp>
      <p:sp>
        <p:nvSpPr>
          <p:cNvPr id="15" name="Picture Placeholder 2"/>
          <p:cNvSpPr>
            <a:spLocks noGrp="1"/>
          </p:cNvSpPr>
          <p:nvPr>
            <p:ph type="pic" sz="quarter" idx="52"/>
          </p:nvPr>
        </p:nvSpPr>
        <p:spPr>
          <a:xfrm>
            <a:off x="7047128" y="4350471"/>
            <a:ext cx="2247701" cy="1842940"/>
          </a:xfrm>
        </p:spPr>
        <p:txBody>
          <a:bodyPr anchor="ctr">
            <a:normAutofit/>
          </a:bodyPr>
          <a:lstStyle>
            <a:lvl1pPr marL="0" indent="0" algn="ctr">
              <a:buNone/>
              <a:defRPr sz="1200"/>
            </a:lvl1pPr>
          </a:lstStyle>
          <a:p>
            <a:endParaRPr lang="en-US" dirty="0"/>
          </a:p>
        </p:txBody>
      </p:sp>
      <p:sp>
        <p:nvSpPr>
          <p:cNvPr id="17" name="Picture Placeholder 2"/>
          <p:cNvSpPr>
            <a:spLocks noGrp="1"/>
          </p:cNvSpPr>
          <p:nvPr>
            <p:ph type="pic" sz="quarter" idx="53"/>
          </p:nvPr>
        </p:nvSpPr>
        <p:spPr>
          <a:xfrm>
            <a:off x="4799427" y="4350471"/>
            <a:ext cx="2247701" cy="1842940"/>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4274007545"/>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Products Catalog 10">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26" name="Picture Placeholder 2"/>
          <p:cNvSpPr>
            <a:spLocks noGrp="1"/>
          </p:cNvSpPr>
          <p:nvPr>
            <p:ph type="pic" sz="quarter" idx="50"/>
          </p:nvPr>
        </p:nvSpPr>
        <p:spPr>
          <a:xfrm>
            <a:off x="1211938" y="2724348"/>
            <a:ext cx="1866504" cy="2092749"/>
          </a:xfrm>
        </p:spPr>
        <p:txBody>
          <a:bodyPr anchor="ctr">
            <a:normAutofit/>
          </a:bodyPr>
          <a:lstStyle>
            <a:lvl1pPr marL="0" indent="0" algn="ctr">
              <a:buNone/>
              <a:defRPr sz="1200"/>
            </a:lvl1pPr>
          </a:lstStyle>
          <a:p>
            <a:endParaRPr lang="en-US" dirty="0"/>
          </a:p>
        </p:txBody>
      </p:sp>
      <p:sp>
        <p:nvSpPr>
          <p:cNvPr id="18" name="Picture Placeholder 2"/>
          <p:cNvSpPr>
            <a:spLocks noGrp="1"/>
          </p:cNvSpPr>
          <p:nvPr>
            <p:ph type="pic" sz="quarter" idx="51"/>
          </p:nvPr>
        </p:nvSpPr>
        <p:spPr>
          <a:xfrm>
            <a:off x="3180814" y="2724348"/>
            <a:ext cx="1866504" cy="2092749"/>
          </a:xfrm>
        </p:spPr>
        <p:txBody>
          <a:bodyPr anchor="ctr">
            <a:normAutofit/>
          </a:bodyPr>
          <a:lstStyle>
            <a:lvl1pPr marL="0" indent="0" algn="ctr">
              <a:buNone/>
              <a:defRPr sz="1200"/>
            </a:lvl1pPr>
          </a:lstStyle>
          <a:p>
            <a:endParaRPr lang="en-US" dirty="0"/>
          </a:p>
        </p:txBody>
      </p:sp>
      <p:sp>
        <p:nvSpPr>
          <p:cNvPr id="19" name="Picture Placeholder 2"/>
          <p:cNvSpPr>
            <a:spLocks noGrp="1"/>
          </p:cNvSpPr>
          <p:nvPr>
            <p:ph type="pic" sz="quarter" idx="52"/>
          </p:nvPr>
        </p:nvSpPr>
        <p:spPr>
          <a:xfrm>
            <a:off x="5149690" y="2724348"/>
            <a:ext cx="1866504" cy="2092749"/>
          </a:xfrm>
        </p:spPr>
        <p:txBody>
          <a:bodyPr anchor="ctr">
            <a:normAutofit/>
          </a:bodyPr>
          <a:lstStyle>
            <a:lvl1pPr marL="0" indent="0" algn="ctr">
              <a:buNone/>
              <a:defRPr sz="1200"/>
            </a:lvl1pPr>
          </a:lstStyle>
          <a:p>
            <a:endParaRPr lang="en-US" dirty="0"/>
          </a:p>
        </p:txBody>
      </p:sp>
      <p:sp>
        <p:nvSpPr>
          <p:cNvPr id="21" name="Picture Placeholder 2"/>
          <p:cNvSpPr>
            <a:spLocks noGrp="1"/>
          </p:cNvSpPr>
          <p:nvPr>
            <p:ph type="pic" sz="quarter" idx="53"/>
          </p:nvPr>
        </p:nvSpPr>
        <p:spPr>
          <a:xfrm>
            <a:off x="7118566" y="2724348"/>
            <a:ext cx="1866504" cy="2092749"/>
          </a:xfrm>
        </p:spPr>
        <p:txBody>
          <a:bodyPr anchor="ctr">
            <a:normAutofit/>
          </a:bodyPr>
          <a:lstStyle>
            <a:lvl1pPr marL="0" indent="0" algn="ctr">
              <a:buNone/>
              <a:defRPr sz="1200"/>
            </a:lvl1pPr>
          </a:lstStyle>
          <a:p>
            <a:endParaRPr lang="en-US" dirty="0"/>
          </a:p>
        </p:txBody>
      </p:sp>
      <p:sp>
        <p:nvSpPr>
          <p:cNvPr id="22" name="Picture Placeholder 2"/>
          <p:cNvSpPr>
            <a:spLocks noGrp="1"/>
          </p:cNvSpPr>
          <p:nvPr>
            <p:ph type="pic" sz="quarter" idx="54"/>
          </p:nvPr>
        </p:nvSpPr>
        <p:spPr>
          <a:xfrm>
            <a:off x="9087442" y="2724348"/>
            <a:ext cx="1866504" cy="2092749"/>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2851705145"/>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Products Catalog 11">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26" name="Picture Placeholder 2"/>
          <p:cNvSpPr>
            <a:spLocks noGrp="1"/>
          </p:cNvSpPr>
          <p:nvPr>
            <p:ph type="pic" sz="quarter" idx="50"/>
          </p:nvPr>
        </p:nvSpPr>
        <p:spPr>
          <a:xfrm>
            <a:off x="3284650" y="1715680"/>
            <a:ext cx="7669296" cy="2092749"/>
          </a:xfrm>
        </p:spPr>
        <p:txBody>
          <a:bodyPr anchor="ctr">
            <a:normAutofit/>
          </a:bodyPr>
          <a:lstStyle>
            <a:lvl1pPr marL="0" indent="0" algn="ctr">
              <a:buNone/>
              <a:defRPr sz="1200"/>
            </a:lvl1pPr>
          </a:lstStyle>
          <a:p>
            <a:endParaRPr lang="en-US" dirty="0"/>
          </a:p>
        </p:txBody>
      </p:sp>
      <p:sp>
        <p:nvSpPr>
          <p:cNvPr id="15" name="Picture Placeholder 2"/>
          <p:cNvSpPr>
            <a:spLocks noGrp="1"/>
          </p:cNvSpPr>
          <p:nvPr>
            <p:ph type="pic" sz="quarter" idx="51"/>
          </p:nvPr>
        </p:nvSpPr>
        <p:spPr>
          <a:xfrm>
            <a:off x="1211938" y="3808429"/>
            <a:ext cx="2068590" cy="2092749"/>
          </a:xfrm>
        </p:spPr>
        <p:txBody>
          <a:bodyPr anchor="ctr">
            <a:normAutofit/>
          </a:bodyPr>
          <a:lstStyle>
            <a:lvl1pPr marL="0" indent="0" algn="ctr">
              <a:buNone/>
              <a:defRPr sz="1200"/>
            </a:lvl1pPr>
          </a:lstStyle>
          <a:p>
            <a:endParaRPr lang="en-US" dirty="0"/>
          </a:p>
        </p:txBody>
      </p:sp>
      <p:sp>
        <p:nvSpPr>
          <p:cNvPr id="16" name="Picture Placeholder 2"/>
          <p:cNvSpPr>
            <a:spLocks noGrp="1"/>
          </p:cNvSpPr>
          <p:nvPr>
            <p:ph type="pic" sz="quarter" idx="52"/>
          </p:nvPr>
        </p:nvSpPr>
        <p:spPr>
          <a:xfrm>
            <a:off x="3280528" y="3808429"/>
            <a:ext cx="3893270" cy="2092749"/>
          </a:xfrm>
        </p:spPr>
        <p:txBody>
          <a:bodyPr anchor="ctr">
            <a:normAutofit/>
          </a:bodyPr>
          <a:lstStyle>
            <a:lvl1pPr marL="0" indent="0" algn="ctr">
              <a:buNone/>
              <a:defRPr sz="1200"/>
            </a:lvl1pPr>
          </a:lstStyle>
          <a:p>
            <a:endParaRPr lang="en-US" dirty="0"/>
          </a:p>
        </p:txBody>
      </p:sp>
      <p:sp>
        <p:nvSpPr>
          <p:cNvPr id="17" name="Picture Placeholder 2"/>
          <p:cNvSpPr>
            <a:spLocks noGrp="1"/>
          </p:cNvSpPr>
          <p:nvPr>
            <p:ph type="pic" sz="quarter" idx="53"/>
          </p:nvPr>
        </p:nvSpPr>
        <p:spPr>
          <a:xfrm>
            <a:off x="7173798" y="3808429"/>
            <a:ext cx="2068590" cy="2092749"/>
          </a:xfrm>
        </p:spPr>
        <p:txBody>
          <a:bodyPr anchor="ctr">
            <a:normAutofit/>
          </a:bodyPr>
          <a:lstStyle>
            <a:lvl1pPr marL="0" indent="0" algn="ctr">
              <a:buNone/>
              <a:defRPr sz="1200"/>
            </a:lvl1pPr>
          </a:lstStyle>
          <a:p>
            <a:endParaRPr lang="en-US" dirty="0"/>
          </a:p>
        </p:txBody>
      </p:sp>
      <p:sp>
        <p:nvSpPr>
          <p:cNvPr id="20" name="Picture Placeholder 2"/>
          <p:cNvSpPr>
            <a:spLocks noGrp="1"/>
          </p:cNvSpPr>
          <p:nvPr>
            <p:ph type="pic" sz="quarter" idx="54"/>
          </p:nvPr>
        </p:nvSpPr>
        <p:spPr>
          <a:xfrm>
            <a:off x="9242388" y="3808429"/>
            <a:ext cx="1715678" cy="2092749"/>
          </a:xfrm>
        </p:spPr>
        <p:txBody>
          <a:bodyPr anchor="ctr">
            <a:normAutofit/>
          </a:bodyPr>
          <a:lstStyle>
            <a:lvl1pPr marL="0" indent="0" algn="ctr">
              <a:buNone/>
              <a:defRPr sz="1200"/>
            </a:lvl1pPr>
          </a:lstStyle>
          <a:p>
            <a:endParaRPr lang="en-US" dirty="0"/>
          </a:p>
        </p:txBody>
      </p:sp>
      <p:sp>
        <p:nvSpPr>
          <p:cNvPr id="23" name="Picture Placeholder 2"/>
          <p:cNvSpPr>
            <a:spLocks noGrp="1"/>
          </p:cNvSpPr>
          <p:nvPr>
            <p:ph type="pic" sz="quarter" idx="55"/>
          </p:nvPr>
        </p:nvSpPr>
        <p:spPr>
          <a:xfrm>
            <a:off x="1217245" y="1715680"/>
            <a:ext cx="2059162" cy="2092749"/>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1155970478"/>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Products Catalog 12">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20" name="Picture Placeholder 2"/>
          <p:cNvSpPr>
            <a:spLocks noGrp="1"/>
          </p:cNvSpPr>
          <p:nvPr>
            <p:ph type="pic" sz="quarter" idx="54"/>
          </p:nvPr>
        </p:nvSpPr>
        <p:spPr>
          <a:xfrm>
            <a:off x="6466899" y="2278929"/>
            <a:ext cx="1504169" cy="1397524"/>
          </a:xfrm>
        </p:spPr>
        <p:txBody>
          <a:bodyPr anchor="ctr">
            <a:normAutofit/>
          </a:bodyPr>
          <a:lstStyle>
            <a:lvl1pPr marL="0" indent="0" algn="ctr">
              <a:buNone/>
              <a:defRPr sz="1200"/>
            </a:lvl1pPr>
          </a:lstStyle>
          <a:p>
            <a:endParaRPr lang="en-US" dirty="0"/>
          </a:p>
        </p:txBody>
      </p:sp>
      <p:sp>
        <p:nvSpPr>
          <p:cNvPr id="19" name="Picture Placeholder 2"/>
          <p:cNvSpPr>
            <a:spLocks noGrp="1"/>
          </p:cNvSpPr>
          <p:nvPr>
            <p:ph type="pic" sz="quarter" idx="55"/>
          </p:nvPr>
        </p:nvSpPr>
        <p:spPr>
          <a:xfrm>
            <a:off x="8153649" y="2278929"/>
            <a:ext cx="1504169" cy="1397524"/>
          </a:xfrm>
        </p:spPr>
        <p:txBody>
          <a:bodyPr anchor="ctr">
            <a:normAutofit/>
          </a:bodyPr>
          <a:lstStyle>
            <a:lvl1pPr marL="0" indent="0" algn="ctr">
              <a:buNone/>
              <a:defRPr sz="1200"/>
            </a:lvl1pPr>
          </a:lstStyle>
          <a:p>
            <a:endParaRPr lang="en-US" dirty="0"/>
          </a:p>
        </p:txBody>
      </p:sp>
      <p:sp>
        <p:nvSpPr>
          <p:cNvPr id="21" name="Picture Placeholder 2"/>
          <p:cNvSpPr>
            <a:spLocks noGrp="1"/>
          </p:cNvSpPr>
          <p:nvPr>
            <p:ph type="pic" sz="quarter" idx="56"/>
          </p:nvPr>
        </p:nvSpPr>
        <p:spPr>
          <a:xfrm>
            <a:off x="9840399" y="2278929"/>
            <a:ext cx="1504169" cy="1397524"/>
          </a:xfrm>
        </p:spPr>
        <p:txBody>
          <a:bodyPr anchor="ctr">
            <a:normAutofit/>
          </a:bodyPr>
          <a:lstStyle>
            <a:lvl1pPr marL="0" indent="0" algn="ctr">
              <a:buNone/>
              <a:defRPr sz="1200"/>
            </a:lvl1pPr>
          </a:lstStyle>
          <a:p>
            <a:endParaRPr lang="en-US" dirty="0"/>
          </a:p>
        </p:txBody>
      </p:sp>
      <p:sp>
        <p:nvSpPr>
          <p:cNvPr id="22" name="Picture Placeholder 2"/>
          <p:cNvSpPr>
            <a:spLocks noGrp="1"/>
          </p:cNvSpPr>
          <p:nvPr>
            <p:ph type="pic" sz="quarter" idx="57"/>
          </p:nvPr>
        </p:nvSpPr>
        <p:spPr>
          <a:xfrm>
            <a:off x="6466899" y="4372942"/>
            <a:ext cx="1504169" cy="1397524"/>
          </a:xfrm>
        </p:spPr>
        <p:txBody>
          <a:bodyPr anchor="ctr">
            <a:normAutofit/>
          </a:bodyPr>
          <a:lstStyle>
            <a:lvl1pPr marL="0" indent="0" algn="ctr">
              <a:buNone/>
              <a:defRPr sz="1200"/>
            </a:lvl1pPr>
          </a:lstStyle>
          <a:p>
            <a:endParaRPr lang="en-US" dirty="0"/>
          </a:p>
        </p:txBody>
      </p:sp>
      <p:sp>
        <p:nvSpPr>
          <p:cNvPr id="24" name="Picture Placeholder 2"/>
          <p:cNvSpPr>
            <a:spLocks noGrp="1"/>
          </p:cNvSpPr>
          <p:nvPr>
            <p:ph type="pic" sz="quarter" idx="58"/>
          </p:nvPr>
        </p:nvSpPr>
        <p:spPr>
          <a:xfrm>
            <a:off x="8153649" y="4372942"/>
            <a:ext cx="1504169" cy="1397524"/>
          </a:xfrm>
        </p:spPr>
        <p:txBody>
          <a:bodyPr anchor="ctr">
            <a:normAutofit/>
          </a:bodyPr>
          <a:lstStyle>
            <a:lvl1pPr marL="0" indent="0" algn="ctr">
              <a:buNone/>
              <a:defRPr sz="1200"/>
            </a:lvl1pPr>
          </a:lstStyle>
          <a:p>
            <a:endParaRPr lang="en-US" dirty="0"/>
          </a:p>
        </p:txBody>
      </p:sp>
      <p:sp>
        <p:nvSpPr>
          <p:cNvPr id="25" name="Picture Placeholder 2"/>
          <p:cNvSpPr>
            <a:spLocks noGrp="1"/>
          </p:cNvSpPr>
          <p:nvPr>
            <p:ph type="pic" sz="quarter" idx="59"/>
          </p:nvPr>
        </p:nvSpPr>
        <p:spPr>
          <a:xfrm>
            <a:off x="9840399" y="4372942"/>
            <a:ext cx="1504169" cy="1397524"/>
          </a:xfrm>
        </p:spPr>
        <p:txBody>
          <a:bodyPr anchor="ctr">
            <a:normAutofit/>
          </a:bodyPr>
          <a:lstStyle>
            <a:lvl1pPr marL="0" indent="0" algn="ctr">
              <a:buNone/>
              <a:defRPr sz="1200"/>
            </a:lvl1pPr>
          </a:lstStyle>
          <a:p>
            <a:endParaRPr lang="en-US" dirty="0"/>
          </a:p>
        </p:txBody>
      </p:sp>
      <p:sp>
        <p:nvSpPr>
          <p:cNvPr id="27" name="Picture Placeholder 2"/>
          <p:cNvSpPr>
            <a:spLocks noGrp="1"/>
          </p:cNvSpPr>
          <p:nvPr>
            <p:ph type="pic" sz="quarter" idx="60"/>
          </p:nvPr>
        </p:nvSpPr>
        <p:spPr>
          <a:xfrm>
            <a:off x="888392" y="2278929"/>
            <a:ext cx="1504169" cy="1397524"/>
          </a:xfrm>
        </p:spPr>
        <p:txBody>
          <a:bodyPr anchor="ctr">
            <a:normAutofit/>
          </a:bodyPr>
          <a:lstStyle>
            <a:lvl1pPr marL="0" indent="0" algn="ctr">
              <a:buNone/>
              <a:defRPr sz="1200"/>
            </a:lvl1pPr>
          </a:lstStyle>
          <a:p>
            <a:endParaRPr lang="en-US" dirty="0"/>
          </a:p>
        </p:txBody>
      </p:sp>
      <p:sp>
        <p:nvSpPr>
          <p:cNvPr id="28" name="Picture Placeholder 2"/>
          <p:cNvSpPr>
            <a:spLocks noGrp="1"/>
          </p:cNvSpPr>
          <p:nvPr>
            <p:ph type="pic" sz="quarter" idx="61"/>
          </p:nvPr>
        </p:nvSpPr>
        <p:spPr>
          <a:xfrm>
            <a:off x="2575142" y="2278929"/>
            <a:ext cx="1504169" cy="1397524"/>
          </a:xfrm>
        </p:spPr>
        <p:txBody>
          <a:bodyPr anchor="ctr">
            <a:normAutofit/>
          </a:bodyPr>
          <a:lstStyle>
            <a:lvl1pPr marL="0" indent="0" algn="ctr">
              <a:buNone/>
              <a:defRPr sz="1200"/>
            </a:lvl1pPr>
          </a:lstStyle>
          <a:p>
            <a:endParaRPr lang="en-US" dirty="0"/>
          </a:p>
        </p:txBody>
      </p:sp>
      <p:sp>
        <p:nvSpPr>
          <p:cNvPr id="29" name="Picture Placeholder 2"/>
          <p:cNvSpPr>
            <a:spLocks noGrp="1"/>
          </p:cNvSpPr>
          <p:nvPr>
            <p:ph type="pic" sz="quarter" idx="62"/>
          </p:nvPr>
        </p:nvSpPr>
        <p:spPr>
          <a:xfrm>
            <a:off x="4261892" y="2278929"/>
            <a:ext cx="1504169" cy="1397524"/>
          </a:xfrm>
        </p:spPr>
        <p:txBody>
          <a:bodyPr anchor="ctr">
            <a:normAutofit/>
          </a:bodyPr>
          <a:lstStyle>
            <a:lvl1pPr marL="0" indent="0" algn="ctr">
              <a:buNone/>
              <a:defRPr sz="1200"/>
            </a:lvl1pPr>
          </a:lstStyle>
          <a:p>
            <a:endParaRPr lang="en-US" dirty="0"/>
          </a:p>
        </p:txBody>
      </p:sp>
      <p:sp>
        <p:nvSpPr>
          <p:cNvPr id="31" name="Picture Placeholder 2"/>
          <p:cNvSpPr>
            <a:spLocks noGrp="1"/>
          </p:cNvSpPr>
          <p:nvPr>
            <p:ph type="pic" sz="quarter" idx="63"/>
          </p:nvPr>
        </p:nvSpPr>
        <p:spPr>
          <a:xfrm>
            <a:off x="888392" y="4372942"/>
            <a:ext cx="1504169" cy="1397524"/>
          </a:xfrm>
        </p:spPr>
        <p:txBody>
          <a:bodyPr anchor="ctr">
            <a:normAutofit/>
          </a:bodyPr>
          <a:lstStyle>
            <a:lvl1pPr marL="0" indent="0" algn="ctr">
              <a:buNone/>
              <a:defRPr sz="1200"/>
            </a:lvl1pPr>
          </a:lstStyle>
          <a:p>
            <a:endParaRPr lang="en-US" dirty="0"/>
          </a:p>
        </p:txBody>
      </p:sp>
      <p:sp>
        <p:nvSpPr>
          <p:cNvPr id="32" name="Picture Placeholder 2"/>
          <p:cNvSpPr>
            <a:spLocks noGrp="1"/>
          </p:cNvSpPr>
          <p:nvPr>
            <p:ph type="pic" sz="quarter" idx="64"/>
          </p:nvPr>
        </p:nvSpPr>
        <p:spPr>
          <a:xfrm>
            <a:off x="2575142" y="4372942"/>
            <a:ext cx="1504169" cy="1397524"/>
          </a:xfrm>
        </p:spPr>
        <p:txBody>
          <a:bodyPr anchor="ctr">
            <a:normAutofit/>
          </a:bodyPr>
          <a:lstStyle>
            <a:lvl1pPr marL="0" indent="0" algn="ctr">
              <a:buNone/>
              <a:defRPr sz="1200"/>
            </a:lvl1pPr>
          </a:lstStyle>
          <a:p>
            <a:endParaRPr lang="en-US" dirty="0"/>
          </a:p>
        </p:txBody>
      </p:sp>
      <p:sp>
        <p:nvSpPr>
          <p:cNvPr id="35" name="Picture Placeholder 2"/>
          <p:cNvSpPr>
            <a:spLocks noGrp="1"/>
          </p:cNvSpPr>
          <p:nvPr>
            <p:ph type="pic" sz="quarter" idx="65"/>
          </p:nvPr>
        </p:nvSpPr>
        <p:spPr>
          <a:xfrm>
            <a:off x="4261892" y="4372942"/>
            <a:ext cx="1504169" cy="1397524"/>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240020027"/>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Products Catalog 13">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27" name="Picture Placeholder 2"/>
          <p:cNvSpPr>
            <a:spLocks noGrp="1"/>
          </p:cNvSpPr>
          <p:nvPr>
            <p:ph type="pic" sz="quarter" idx="60"/>
          </p:nvPr>
        </p:nvSpPr>
        <p:spPr>
          <a:xfrm>
            <a:off x="539601" y="437979"/>
            <a:ext cx="2015064" cy="5943967"/>
          </a:xfrm>
        </p:spPr>
        <p:txBody>
          <a:bodyPr anchor="ctr">
            <a:normAutofit/>
          </a:bodyPr>
          <a:lstStyle>
            <a:lvl1pPr marL="0" indent="0" algn="ctr">
              <a:buNone/>
              <a:defRPr sz="1200"/>
            </a:lvl1pPr>
          </a:lstStyle>
          <a:p>
            <a:endParaRPr lang="en-US" dirty="0"/>
          </a:p>
        </p:txBody>
      </p:sp>
      <p:sp>
        <p:nvSpPr>
          <p:cNvPr id="23" name="Picture Placeholder 2"/>
          <p:cNvSpPr>
            <a:spLocks noGrp="1"/>
          </p:cNvSpPr>
          <p:nvPr>
            <p:ph type="pic" sz="quarter" idx="61"/>
          </p:nvPr>
        </p:nvSpPr>
        <p:spPr>
          <a:xfrm>
            <a:off x="2632351" y="437979"/>
            <a:ext cx="2015064" cy="5943967"/>
          </a:xfrm>
        </p:spPr>
        <p:txBody>
          <a:bodyPr anchor="ctr">
            <a:normAutofit/>
          </a:bodyPr>
          <a:lstStyle>
            <a:lvl1pPr marL="0" indent="0" algn="ctr">
              <a:buNone/>
              <a:defRPr sz="1200"/>
            </a:lvl1pPr>
          </a:lstStyle>
          <a:p>
            <a:endParaRPr lang="en-US" dirty="0"/>
          </a:p>
        </p:txBody>
      </p:sp>
      <p:sp>
        <p:nvSpPr>
          <p:cNvPr id="26" name="Picture Placeholder 2"/>
          <p:cNvSpPr>
            <a:spLocks noGrp="1"/>
          </p:cNvSpPr>
          <p:nvPr>
            <p:ph type="pic" sz="quarter" idx="62"/>
          </p:nvPr>
        </p:nvSpPr>
        <p:spPr>
          <a:xfrm>
            <a:off x="4725101" y="437979"/>
            <a:ext cx="2015064" cy="5943967"/>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3010510576"/>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Sports &amp; Fitness 1">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27" name="Picture Placeholder 2"/>
          <p:cNvSpPr>
            <a:spLocks noGrp="1"/>
          </p:cNvSpPr>
          <p:nvPr>
            <p:ph type="pic" sz="quarter" idx="60"/>
          </p:nvPr>
        </p:nvSpPr>
        <p:spPr>
          <a:xfrm>
            <a:off x="0" y="1595121"/>
            <a:ext cx="6014720" cy="3510280"/>
          </a:xfrm>
        </p:spPr>
        <p:txBody>
          <a:bodyPr anchor="ctr">
            <a:normAutofit/>
          </a:bodyPr>
          <a:lstStyle>
            <a:lvl1pPr marL="0" indent="0" algn="ctr">
              <a:buNone/>
              <a:defRPr sz="1200"/>
            </a:lvl1pPr>
          </a:lstStyle>
          <a:p>
            <a:endParaRPr lang="en-US" dirty="0"/>
          </a:p>
        </p:txBody>
      </p:sp>
      <p:sp>
        <p:nvSpPr>
          <p:cNvPr id="17" name="Picture Placeholder 2"/>
          <p:cNvSpPr>
            <a:spLocks noGrp="1"/>
          </p:cNvSpPr>
          <p:nvPr>
            <p:ph type="pic" sz="quarter" idx="61"/>
          </p:nvPr>
        </p:nvSpPr>
        <p:spPr>
          <a:xfrm>
            <a:off x="6177280" y="1595121"/>
            <a:ext cx="1971040" cy="1676399"/>
          </a:xfrm>
        </p:spPr>
        <p:txBody>
          <a:bodyPr anchor="ctr">
            <a:normAutofit/>
          </a:bodyPr>
          <a:lstStyle>
            <a:lvl1pPr marL="0" indent="0" algn="ctr">
              <a:buNone/>
              <a:defRPr sz="1200"/>
            </a:lvl1pPr>
          </a:lstStyle>
          <a:p>
            <a:endParaRPr lang="en-US" dirty="0"/>
          </a:p>
        </p:txBody>
      </p:sp>
      <p:sp>
        <p:nvSpPr>
          <p:cNvPr id="18" name="Picture Placeholder 2"/>
          <p:cNvSpPr>
            <a:spLocks noGrp="1"/>
          </p:cNvSpPr>
          <p:nvPr>
            <p:ph type="pic" sz="quarter" idx="62"/>
          </p:nvPr>
        </p:nvSpPr>
        <p:spPr>
          <a:xfrm>
            <a:off x="6177280" y="3429001"/>
            <a:ext cx="1971040" cy="1676399"/>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2973314553"/>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Sports &amp; Fitness 2">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27" name="Picture Placeholder 2"/>
          <p:cNvSpPr>
            <a:spLocks noGrp="1"/>
          </p:cNvSpPr>
          <p:nvPr>
            <p:ph type="pic" sz="quarter" idx="60"/>
          </p:nvPr>
        </p:nvSpPr>
        <p:spPr>
          <a:xfrm>
            <a:off x="5638800" y="599440"/>
            <a:ext cx="6553200" cy="5750560"/>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309466223"/>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Our Services 3">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1" name="Picture Placeholder 2"/>
          <p:cNvSpPr>
            <a:spLocks noGrp="1"/>
          </p:cNvSpPr>
          <p:nvPr>
            <p:ph type="pic" sz="quarter" idx="11"/>
          </p:nvPr>
        </p:nvSpPr>
        <p:spPr>
          <a:xfrm>
            <a:off x="934122" y="645458"/>
            <a:ext cx="2971800" cy="3886199"/>
          </a:xfrm>
        </p:spPr>
        <p:txBody>
          <a:bodyPr anchor="ctr">
            <a:normAutofit/>
          </a:bodyPr>
          <a:lstStyle>
            <a:lvl1pPr marL="0" indent="0" algn="ctr">
              <a:buNone/>
              <a:defRPr sz="1200"/>
            </a:lvl1pPr>
          </a:lstStyle>
          <a:p>
            <a:endParaRPr lang="en-US" dirty="0"/>
          </a:p>
        </p:txBody>
      </p:sp>
      <p:sp>
        <p:nvSpPr>
          <p:cNvPr id="16" name="Picture Placeholder 2"/>
          <p:cNvSpPr>
            <a:spLocks noGrp="1"/>
          </p:cNvSpPr>
          <p:nvPr>
            <p:ph type="pic" sz="quarter" idx="12"/>
          </p:nvPr>
        </p:nvSpPr>
        <p:spPr>
          <a:xfrm>
            <a:off x="4741136" y="3249227"/>
            <a:ext cx="2851616" cy="1282430"/>
          </a:xfrm>
        </p:spPr>
        <p:txBody>
          <a:bodyPr anchor="ctr">
            <a:normAutofit/>
          </a:bodyPr>
          <a:lstStyle>
            <a:lvl1pPr marL="0" indent="0" algn="ctr">
              <a:buNone/>
              <a:defRPr sz="1200"/>
            </a:lvl1pPr>
          </a:lstStyle>
          <a:p>
            <a:endParaRPr lang="en-US" dirty="0"/>
          </a:p>
        </p:txBody>
      </p:sp>
      <p:sp>
        <p:nvSpPr>
          <p:cNvPr id="17" name="Picture Placeholder 2"/>
          <p:cNvSpPr>
            <a:spLocks noGrp="1"/>
          </p:cNvSpPr>
          <p:nvPr>
            <p:ph type="pic" sz="quarter" idx="13"/>
          </p:nvPr>
        </p:nvSpPr>
        <p:spPr>
          <a:xfrm>
            <a:off x="8436844" y="3249227"/>
            <a:ext cx="2851616" cy="1282430"/>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4023528148"/>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Foods &amp; Restaurant 1">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1" name="Picture Placeholder 3"/>
          <p:cNvSpPr>
            <a:spLocks noGrp="1"/>
          </p:cNvSpPr>
          <p:nvPr>
            <p:ph type="pic" sz="quarter" idx="17"/>
          </p:nvPr>
        </p:nvSpPr>
        <p:spPr>
          <a:xfrm>
            <a:off x="1383792" y="1699769"/>
            <a:ext cx="1755648" cy="1755646"/>
          </a:xfrm>
          <a:prstGeom prst="teardrop">
            <a:avLst/>
          </a:prstGeom>
        </p:spPr>
        <p:txBody>
          <a:bodyPr anchor="ctr">
            <a:normAutofit/>
          </a:bodyPr>
          <a:lstStyle>
            <a:lvl1pPr marL="0" indent="0" algn="ctr">
              <a:buNone/>
              <a:defRPr sz="1200">
                <a:solidFill>
                  <a:schemeClr val="bg2"/>
                </a:solidFill>
              </a:defRPr>
            </a:lvl1pPr>
          </a:lstStyle>
          <a:p>
            <a:endParaRPr lang="en-US" dirty="0"/>
          </a:p>
        </p:txBody>
      </p:sp>
      <p:sp>
        <p:nvSpPr>
          <p:cNvPr id="15" name="Picture Placeholder 3"/>
          <p:cNvSpPr>
            <a:spLocks noGrp="1"/>
          </p:cNvSpPr>
          <p:nvPr>
            <p:ph type="pic" sz="quarter" idx="18"/>
          </p:nvPr>
        </p:nvSpPr>
        <p:spPr>
          <a:xfrm>
            <a:off x="1383792" y="4087369"/>
            <a:ext cx="1755648" cy="1755646"/>
          </a:xfrm>
          <a:prstGeom prst="teardrop">
            <a:avLst/>
          </a:prstGeom>
        </p:spPr>
        <p:txBody>
          <a:bodyPr anchor="ctr">
            <a:normAutofit/>
          </a:bodyPr>
          <a:lstStyle>
            <a:lvl1pPr marL="0" indent="0" algn="ctr">
              <a:buNone/>
              <a:defRPr sz="1200">
                <a:solidFill>
                  <a:schemeClr val="bg2"/>
                </a:solidFill>
              </a:defRPr>
            </a:lvl1pPr>
          </a:lstStyle>
          <a:p>
            <a:endParaRPr lang="en-US" dirty="0"/>
          </a:p>
        </p:txBody>
      </p:sp>
      <p:sp>
        <p:nvSpPr>
          <p:cNvPr id="16" name="Picture Placeholder 3"/>
          <p:cNvSpPr>
            <a:spLocks noGrp="1"/>
          </p:cNvSpPr>
          <p:nvPr>
            <p:ph type="pic" sz="quarter" idx="19"/>
          </p:nvPr>
        </p:nvSpPr>
        <p:spPr>
          <a:xfrm>
            <a:off x="6098032" y="1699769"/>
            <a:ext cx="1755648" cy="1755646"/>
          </a:xfrm>
          <a:prstGeom prst="teardrop">
            <a:avLst/>
          </a:prstGeom>
        </p:spPr>
        <p:txBody>
          <a:bodyPr anchor="ctr">
            <a:normAutofit/>
          </a:bodyPr>
          <a:lstStyle>
            <a:lvl1pPr marL="0" indent="0" algn="ctr">
              <a:buNone/>
              <a:defRPr sz="1200">
                <a:solidFill>
                  <a:schemeClr val="bg2"/>
                </a:solidFill>
              </a:defRPr>
            </a:lvl1pPr>
          </a:lstStyle>
          <a:p>
            <a:endParaRPr lang="en-US" dirty="0"/>
          </a:p>
        </p:txBody>
      </p:sp>
      <p:sp>
        <p:nvSpPr>
          <p:cNvPr id="17" name="Picture Placeholder 3"/>
          <p:cNvSpPr>
            <a:spLocks noGrp="1"/>
          </p:cNvSpPr>
          <p:nvPr>
            <p:ph type="pic" sz="quarter" idx="20"/>
          </p:nvPr>
        </p:nvSpPr>
        <p:spPr>
          <a:xfrm>
            <a:off x="6098032" y="4087369"/>
            <a:ext cx="1755648" cy="1755646"/>
          </a:xfrm>
          <a:prstGeom prst="teardrop">
            <a:avLst/>
          </a:prstGeom>
        </p:spPr>
        <p:txBody>
          <a:bodyPr anchor="ctr">
            <a:normAutofit/>
          </a:bodyPr>
          <a:lstStyle>
            <a:lvl1pPr marL="0" indent="0" algn="ctr">
              <a:buNone/>
              <a:defRPr sz="1200">
                <a:solidFill>
                  <a:schemeClr val="bg2"/>
                </a:solidFill>
              </a:defRPr>
            </a:lvl1pPr>
          </a:lstStyle>
          <a:p>
            <a:endParaRPr lang="en-US" dirty="0"/>
          </a:p>
        </p:txBody>
      </p:sp>
    </p:spTree>
    <p:extLst>
      <p:ext uri="{BB962C8B-B14F-4D97-AF65-F5344CB8AC3E}">
        <p14:creationId xmlns:p14="http://schemas.microsoft.com/office/powerpoint/2010/main" val="1787645405"/>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Foods &amp; Restaurant 2">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1" name="Picture Placeholder 3"/>
          <p:cNvSpPr>
            <a:spLocks noGrp="1"/>
          </p:cNvSpPr>
          <p:nvPr>
            <p:ph type="pic" sz="quarter" idx="17"/>
          </p:nvPr>
        </p:nvSpPr>
        <p:spPr>
          <a:xfrm>
            <a:off x="1383792" y="1699769"/>
            <a:ext cx="3157728" cy="3157724"/>
          </a:xfrm>
          <a:prstGeom prst="teardrop">
            <a:avLst/>
          </a:prstGeom>
        </p:spPr>
        <p:txBody>
          <a:bodyPr anchor="ctr">
            <a:normAutofit/>
          </a:bodyPr>
          <a:lstStyle>
            <a:lvl1pPr marL="0" indent="0" algn="ctr">
              <a:buNone/>
              <a:defRPr sz="1200">
                <a:solidFill>
                  <a:schemeClr val="bg2"/>
                </a:solidFill>
              </a:defRPr>
            </a:lvl1pPr>
          </a:lstStyle>
          <a:p>
            <a:endParaRPr lang="en-US" dirty="0"/>
          </a:p>
        </p:txBody>
      </p:sp>
      <p:sp>
        <p:nvSpPr>
          <p:cNvPr id="14" name="Picture Placeholder 3"/>
          <p:cNvSpPr>
            <a:spLocks noGrp="1"/>
          </p:cNvSpPr>
          <p:nvPr>
            <p:ph type="pic" sz="quarter" idx="18"/>
          </p:nvPr>
        </p:nvSpPr>
        <p:spPr>
          <a:xfrm>
            <a:off x="4167632" y="4328159"/>
            <a:ext cx="1725168" cy="1725166"/>
          </a:xfrm>
          <a:prstGeom prst="ellipse">
            <a:avLst/>
          </a:prstGeom>
        </p:spPr>
        <p:txBody>
          <a:bodyPr anchor="ctr">
            <a:normAutofit/>
          </a:bodyPr>
          <a:lstStyle>
            <a:lvl1pPr marL="0" indent="0" algn="ctr">
              <a:buNone/>
              <a:defRPr sz="1200">
                <a:solidFill>
                  <a:schemeClr val="bg2"/>
                </a:solidFill>
              </a:defRPr>
            </a:lvl1pPr>
          </a:lstStyle>
          <a:p>
            <a:endParaRPr lang="en-US" dirty="0"/>
          </a:p>
        </p:txBody>
      </p:sp>
      <p:sp>
        <p:nvSpPr>
          <p:cNvPr id="18" name="Picture Placeholder 3"/>
          <p:cNvSpPr>
            <a:spLocks noGrp="1"/>
          </p:cNvSpPr>
          <p:nvPr>
            <p:ph type="pic" sz="quarter" idx="19"/>
          </p:nvPr>
        </p:nvSpPr>
        <p:spPr>
          <a:xfrm>
            <a:off x="6280912" y="4328159"/>
            <a:ext cx="1725168" cy="1725166"/>
          </a:xfrm>
          <a:prstGeom prst="ellipse">
            <a:avLst/>
          </a:prstGeom>
        </p:spPr>
        <p:txBody>
          <a:bodyPr anchor="ctr">
            <a:normAutofit/>
          </a:bodyPr>
          <a:lstStyle>
            <a:lvl1pPr marL="0" indent="0" algn="ctr">
              <a:buNone/>
              <a:defRPr sz="1200">
                <a:solidFill>
                  <a:schemeClr val="bg2"/>
                </a:solidFill>
              </a:defRPr>
            </a:lvl1pPr>
          </a:lstStyle>
          <a:p>
            <a:endParaRPr lang="en-US" dirty="0"/>
          </a:p>
        </p:txBody>
      </p:sp>
      <p:sp>
        <p:nvSpPr>
          <p:cNvPr id="19" name="Picture Placeholder 3"/>
          <p:cNvSpPr>
            <a:spLocks noGrp="1"/>
          </p:cNvSpPr>
          <p:nvPr>
            <p:ph type="pic" sz="quarter" idx="20"/>
          </p:nvPr>
        </p:nvSpPr>
        <p:spPr>
          <a:xfrm>
            <a:off x="8394192" y="4328159"/>
            <a:ext cx="1725168" cy="1725166"/>
          </a:xfrm>
          <a:prstGeom prst="ellipse">
            <a:avLst/>
          </a:prstGeom>
        </p:spPr>
        <p:txBody>
          <a:bodyPr anchor="ctr">
            <a:normAutofit/>
          </a:bodyPr>
          <a:lstStyle>
            <a:lvl1pPr marL="0" indent="0" algn="ctr">
              <a:buNone/>
              <a:defRPr sz="1200">
                <a:solidFill>
                  <a:schemeClr val="bg2"/>
                </a:solidFill>
              </a:defRPr>
            </a:lvl1pPr>
          </a:lstStyle>
          <a:p>
            <a:endParaRPr lang="en-US" dirty="0"/>
          </a:p>
        </p:txBody>
      </p:sp>
    </p:spTree>
    <p:extLst>
      <p:ext uri="{BB962C8B-B14F-4D97-AF65-F5344CB8AC3E}">
        <p14:creationId xmlns:p14="http://schemas.microsoft.com/office/powerpoint/2010/main" val="912697375"/>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Foods &amp; Restaurant 3">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9" name="Picture Placeholder 3"/>
          <p:cNvSpPr>
            <a:spLocks noGrp="1"/>
          </p:cNvSpPr>
          <p:nvPr>
            <p:ph type="pic" sz="quarter" idx="20"/>
          </p:nvPr>
        </p:nvSpPr>
        <p:spPr>
          <a:xfrm>
            <a:off x="4584192" y="1503679"/>
            <a:ext cx="2294128" cy="2294126"/>
          </a:xfrm>
          <a:prstGeom prst="ellipse">
            <a:avLst/>
          </a:prstGeom>
        </p:spPr>
        <p:txBody>
          <a:bodyPr anchor="ctr">
            <a:normAutofit/>
          </a:bodyPr>
          <a:lstStyle>
            <a:lvl1pPr marL="0" indent="0" algn="ctr">
              <a:buNone/>
              <a:defRPr sz="1200">
                <a:solidFill>
                  <a:schemeClr val="bg2"/>
                </a:solidFill>
              </a:defRPr>
            </a:lvl1pPr>
          </a:lstStyle>
          <a:p>
            <a:endParaRPr lang="en-US" dirty="0"/>
          </a:p>
        </p:txBody>
      </p:sp>
      <p:sp>
        <p:nvSpPr>
          <p:cNvPr id="15" name="Picture Placeholder 3"/>
          <p:cNvSpPr>
            <a:spLocks noGrp="1"/>
          </p:cNvSpPr>
          <p:nvPr>
            <p:ph type="pic" sz="quarter" idx="21"/>
          </p:nvPr>
        </p:nvSpPr>
        <p:spPr>
          <a:xfrm>
            <a:off x="4584192" y="3921759"/>
            <a:ext cx="2294128" cy="2294126"/>
          </a:xfrm>
          <a:prstGeom prst="ellipse">
            <a:avLst/>
          </a:prstGeom>
        </p:spPr>
        <p:txBody>
          <a:bodyPr anchor="ctr">
            <a:normAutofit/>
          </a:bodyPr>
          <a:lstStyle>
            <a:lvl1pPr marL="0" indent="0" algn="ctr">
              <a:buNone/>
              <a:defRPr sz="1200">
                <a:solidFill>
                  <a:schemeClr val="bg2"/>
                </a:solidFill>
              </a:defRPr>
            </a:lvl1pPr>
          </a:lstStyle>
          <a:p>
            <a:endParaRPr lang="en-US" dirty="0"/>
          </a:p>
        </p:txBody>
      </p:sp>
      <p:sp>
        <p:nvSpPr>
          <p:cNvPr id="16" name="Picture Placeholder 3"/>
          <p:cNvSpPr>
            <a:spLocks noGrp="1"/>
          </p:cNvSpPr>
          <p:nvPr>
            <p:ph type="pic" sz="quarter" idx="22"/>
          </p:nvPr>
        </p:nvSpPr>
        <p:spPr>
          <a:xfrm>
            <a:off x="7032752" y="3921759"/>
            <a:ext cx="2294128" cy="2294126"/>
          </a:xfrm>
          <a:prstGeom prst="ellipse">
            <a:avLst/>
          </a:prstGeom>
        </p:spPr>
        <p:txBody>
          <a:bodyPr anchor="ctr">
            <a:normAutofit/>
          </a:bodyPr>
          <a:lstStyle>
            <a:lvl1pPr marL="0" indent="0" algn="ctr">
              <a:buNone/>
              <a:defRPr sz="1200">
                <a:solidFill>
                  <a:schemeClr val="bg2"/>
                </a:solidFill>
              </a:defRPr>
            </a:lvl1pPr>
          </a:lstStyle>
          <a:p>
            <a:endParaRPr lang="en-US" dirty="0"/>
          </a:p>
        </p:txBody>
      </p:sp>
    </p:spTree>
    <p:extLst>
      <p:ext uri="{BB962C8B-B14F-4D97-AF65-F5344CB8AC3E}">
        <p14:creationId xmlns:p14="http://schemas.microsoft.com/office/powerpoint/2010/main" val="1916497864"/>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Foods &amp; Restaurant 4">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4" name="Picture Placeholder 2"/>
          <p:cNvSpPr>
            <a:spLocks noGrp="1"/>
          </p:cNvSpPr>
          <p:nvPr>
            <p:ph type="pic" sz="quarter" idx="60"/>
          </p:nvPr>
        </p:nvSpPr>
        <p:spPr>
          <a:xfrm>
            <a:off x="888391" y="2085889"/>
            <a:ext cx="2195049" cy="2379431"/>
          </a:xfrm>
        </p:spPr>
        <p:txBody>
          <a:bodyPr anchor="ctr">
            <a:normAutofit/>
          </a:bodyPr>
          <a:lstStyle>
            <a:lvl1pPr marL="0" indent="0" algn="ctr">
              <a:buNone/>
              <a:defRPr sz="1200"/>
            </a:lvl1pPr>
          </a:lstStyle>
          <a:p>
            <a:endParaRPr lang="en-US" dirty="0"/>
          </a:p>
        </p:txBody>
      </p:sp>
      <p:sp>
        <p:nvSpPr>
          <p:cNvPr id="17" name="Picture Placeholder 2"/>
          <p:cNvSpPr>
            <a:spLocks noGrp="1"/>
          </p:cNvSpPr>
          <p:nvPr>
            <p:ph type="pic" sz="quarter" idx="61"/>
          </p:nvPr>
        </p:nvSpPr>
        <p:spPr>
          <a:xfrm>
            <a:off x="3169920" y="2085889"/>
            <a:ext cx="1224351" cy="1150071"/>
          </a:xfrm>
        </p:spPr>
        <p:txBody>
          <a:bodyPr anchor="ctr">
            <a:normAutofit/>
          </a:bodyPr>
          <a:lstStyle>
            <a:lvl1pPr marL="0" indent="0" algn="ctr">
              <a:buNone/>
              <a:defRPr sz="1200"/>
            </a:lvl1pPr>
          </a:lstStyle>
          <a:p>
            <a:endParaRPr lang="en-US" dirty="0"/>
          </a:p>
        </p:txBody>
      </p:sp>
      <p:sp>
        <p:nvSpPr>
          <p:cNvPr id="18" name="Picture Placeholder 2"/>
          <p:cNvSpPr>
            <a:spLocks noGrp="1"/>
          </p:cNvSpPr>
          <p:nvPr>
            <p:ph type="pic" sz="quarter" idx="62"/>
          </p:nvPr>
        </p:nvSpPr>
        <p:spPr>
          <a:xfrm>
            <a:off x="4480750" y="2085889"/>
            <a:ext cx="1224351" cy="1150071"/>
          </a:xfrm>
        </p:spPr>
        <p:txBody>
          <a:bodyPr anchor="ctr">
            <a:normAutofit/>
          </a:bodyPr>
          <a:lstStyle>
            <a:lvl1pPr marL="0" indent="0" algn="ctr">
              <a:buNone/>
              <a:defRPr sz="1200"/>
            </a:lvl1pPr>
          </a:lstStyle>
          <a:p>
            <a:endParaRPr lang="en-US" dirty="0"/>
          </a:p>
        </p:txBody>
      </p:sp>
      <p:sp>
        <p:nvSpPr>
          <p:cNvPr id="21" name="Picture Placeholder 2"/>
          <p:cNvSpPr>
            <a:spLocks noGrp="1"/>
          </p:cNvSpPr>
          <p:nvPr>
            <p:ph type="pic" sz="quarter" idx="64"/>
          </p:nvPr>
        </p:nvSpPr>
        <p:spPr>
          <a:xfrm>
            <a:off x="3169920" y="3315249"/>
            <a:ext cx="1224351" cy="1150071"/>
          </a:xfrm>
        </p:spPr>
        <p:txBody>
          <a:bodyPr anchor="ctr">
            <a:normAutofit/>
          </a:bodyPr>
          <a:lstStyle>
            <a:lvl1pPr marL="0" indent="0" algn="ctr">
              <a:buNone/>
              <a:defRPr sz="1200"/>
            </a:lvl1pPr>
          </a:lstStyle>
          <a:p>
            <a:endParaRPr lang="en-US" dirty="0"/>
          </a:p>
        </p:txBody>
      </p:sp>
      <p:sp>
        <p:nvSpPr>
          <p:cNvPr id="22" name="Picture Placeholder 2"/>
          <p:cNvSpPr>
            <a:spLocks noGrp="1"/>
          </p:cNvSpPr>
          <p:nvPr>
            <p:ph type="pic" sz="quarter" idx="65"/>
          </p:nvPr>
        </p:nvSpPr>
        <p:spPr>
          <a:xfrm>
            <a:off x="4480750" y="3315249"/>
            <a:ext cx="1224351" cy="1150071"/>
          </a:xfrm>
        </p:spPr>
        <p:txBody>
          <a:bodyPr anchor="ctr">
            <a:normAutofit/>
          </a:bodyPr>
          <a:lstStyle>
            <a:lvl1pPr marL="0" indent="0" algn="ctr">
              <a:buNone/>
              <a:defRPr sz="1200"/>
            </a:lvl1pPr>
          </a:lstStyle>
          <a:p>
            <a:endParaRPr lang="en-US" dirty="0"/>
          </a:p>
        </p:txBody>
      </p:sp>
      <p:sp>
        <p:nvSpPr>
          <p:cNvPr id="29" name="Picture Placeholder 2"/>
          <p:cNvSpPr>
            <a:spLocks noGrp="1"/>
          </p:cNvSpPr>
          <p:nvPr>
            <p:ph type="pic" sz="quarter" idx="66"/>
          </p:nvPr>
        </p:nvSpPr>
        <p:spPr>
          <a:xfrm>
            <a:off x="6486551" y="2085889"/>
            <a:ext cx="2195049" cy="2379431"/>
          </a:xfrm>
        </p:spPr>
        <p:txBody>
          <a:bodyPr anchor="ctr">
            <a:normAutofit/>
          </a:bodyPr>
          <a:lstStyle>
            <a:lvl1pPr marL="0" indent="0" algn="ctr">
              <a:buNone/>
              <a:defRPr sz="1200"/>
            </a:lvl1pPr>
          </a:lstStyle>
          <a:p>
            <a:endParaRPr lang="en-US" dirty="0"/>
          </a:p>
        </p:txBody>
      </p:sp>
      <p:sp>
        <p:nvSpPr>
          <p:cNvPr id="31" name="Picture Placeholder 2"/>
          <p:cNvSpPr>
            <a:spLocks noGrp="1"/>
          </p:cNvSpPr>
          <p:nvPr>
            <p:ph type="pic" sz="quarter" idx="67"/>
          </p:nvPr>
        </p:nvSpPr>
        <p:spPr>
          <a:xfrm>
            <a:off x="8768080" y="2085889"/>
            <a:ext cx="1224351" cy="1150071"/>
          </a:xfrm>
        </p:spPr>
        <p:txBody>
          <a:bodyPr anchor="ctr">
            <a:normAutofit/>
          </a:bodyPr>
          <a:lstStyle>
            <a:lvl1pPr marL="0" indent="0" algn="ctr">
              <a:buNone/>
              <a:defRPr sz="1200"/>
            </a:lvl1pPr>
          </a:lstStyle>
          <a:p>
            <a:endParaRPr lang="en-US" dirty="0"/>
          </a:p>
        </p:txBody>
      </p:sp>
      <p:sp>
        <p:nvSpPr>
          <p:cNvPr id="32" name="Picture Placeholder 2"/>
          <p:cNvSpPr>
            <a:spLocks noGrp="1"/>
          </p:cNvSpPr>
          <p:nvPr>
            <p:ph type="pic" sz="quarter" idx="68"/>
          </p:nvPr>
        </p:nvSpPr>
        <p:spPr>
          <a:xfrm>
            <a:off x="10078910" y="2085889"/>
            <a:ext cx="1224351" cy="1150071"/>
          </a:xfrm>
        </p:spPr>
        <p:txBody>
          <a:bodyPr anchor="ctr">
            <a:normAutofit/>
          </a:bodyPr>
          <a:lstStyle>
            <a:lvl1pPr marL="0" indent="0" algn="ctr">
              <a:buNone/>
              <a:defRPr sz="1200"/>
            </a:lvl1pPr>
          </a:lstStyle>
          <a:p>
            <a:endParaRPr lang="en-US" dirty="0"/>
          </a:p>
        </p:txBody>
      </p:sp>
      <p:sp>
        <p:nvSpPr>
          <p:cNvPr id="35" name="Picture Placeholder 2"/>
          <p:cNvSpPr>
            <a:spLocks noGrp="1"/>
          </p:cNvSpPr>
          <p:nvPr>
            <p:ph type="pic" sz="quarter" idx="69"/>
          </p:nvPr>
        </p:nvSpPr>
        <p:spPr>
          <a:xfrm>
            <a:off x="8768080" y="3315249"/>
            <a:ext cx="1224351" cy="1150071"/>
          </a:xfrm>
        </p:spPr>
        <p:txBody>
          <a:bodyPr anchor="ctr">
            <a:normAutofit/>
          </a:bodyPr>
          <a:lstStyle>
            <a:lvl1pPr marL="0" indent="0" algn="ctr">
              <a:buNone/>
              <a:defRPr sz="1200"/>
            </a:lvl1pPr>
          </a:lstStyle>
          <a:p>
            <a:endParaRPr lang="en-US" dirty="0"/>
          </a:p>
        </p:txBody>
      </p:sp>
      <p:sp>
        <p:nvSpPr>
          <p:cNvPr id="36" name="Picture Placeholder 2"/>
          <p:cNvSpPr>
            <a:spLocks noGrp="1"/>
          </p:cNvSpPr>
          <p:nvPr>
            <p:ph type="pic" sz="quarter" idx="70"/>
          </p:nvPr>
        </p:nvSpPr>
        <p:spPr>
          <a:xfrm>
            <a:off x="10078910" y="3315249"/>
            <a:ext cx="1224351" cy="1150071"/>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1460557376"/>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Foods &amp; Restaurant 5">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4" name="Picture Placeholder 3"/>
          <p:cNvSpPr>
            <a:spLocks noGrp="1"/>
          </p:cNvSpPr>
          <p:nvPr>
            <p:ph type="pic" sz="quarter" idx="20"/>
          </p:nvPr>
        </p:nvSpPr>
        <p:spPr>
          <a:xfrm>
            <a:off x="4892040" y="2573666"/>
            <a:ext cx="2545080" cy="2545078"/>
          </a:xfrm>
          <a:prstGeom prst="ellipse">
            <a:avLst/>
          </a:prstGeom>
        </p:spPr>
        <p:txBody>
          <a:bodyPr anchor="ctr">
            <a:normAutofit/>
          </a:bodyPr>
          <a:lstStyle>
            <a:lvl1pPr marL="0" indent="0" algn="ctr">
              <a:buNone/>
              <a:defRPr sz="1200">
                <a:solidFill>
                  <a:schemeClr val="bg2"/>
                </a:solidFill>
              </a:defRPr>
            </a:lvl1pPr>
          </a:lstStyle>
          <a:p>
            <a:endParaRPr lang="en-US" dirty="0"/>
          </a:p>
        </p:txBody>
      </p:sp>
    </p:spTree>
    <p:extLst>
      <p:ext uri="{BB962C8B-B14F-4D97-AF65-F5344CB8AC3E}">
        <p14:creationId xmlns:p14="http://schemas.microsoft.com/office/powerpoint/2010/main" val="2130000470"/>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Foods &amp; Restaurant 6">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27" name="Picture Placeholder 2"/>
          <p:cNvSpPr>
            <a:spLocks noGrp="1"/>
          </p:cNvSpPr>
          <p:nvPr>
            <p:ph type="pic" sz="quarter" idx="60"/>
          </p:nvPr>
        </p:nvSpPr>
        <p:spPr>
          <a:xfrm>
            <a:off x="619760" y="599440"/>
            <a:ext cx="5476240" cy="5679440"/>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1788048453"/>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2 People">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27" name="Picture Placeholder 2"/>
          <p:cNvSpPr>
            <a:spLocks noGrp="1"/>
          </p:cNvSpPr>
          <p:nvPr>
            <p:ph type="pic" sz="quarter" idx="60"/>
          </p:nvPr>
        </p:nvSpPr>
        <p:spPr>
          <a:xfrm>
            <a:off x="3380179" y="0"/>
            <a:ext cx="5476240" cy="6858000"/>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891499481"/>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4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ctr">
            <a:normAutofit/>
          </a:bodyPr>
          <a:lstStyle>
            <a:lvl1pPr algn="ctr">
              <a:defRPr sz="3000"/>
            </a:lvl1pPr>
          </a:lstStyle>
          <a:p>
            <a:r>
              <a:rPr lang="en-US" dirty="0"/>
              <a:t>Click to edit Master title style</a:t>
            </a:r>
          </a:p>
        </p:txBody>
      </p:sp>
      <p:sp>
        <p:nvSpPr>
          <p:cNvPr id="3" name="Subtitle 2"/>
          <p:cNvSpPr>
            <a:spLocks noGrp="1"/>
          </p:cNvSpPr>
          <p:nvPr>
            <p:ph type="subTitle" idx="1"/>
          </p:nvPr>
        </p:nvSpPr>
        <p:spPr>
          <a:xfrm>
            <a:off x="1524000" y="3602038"/>
            <a:ext cx="9144000" cy="1655762"/>
          </a:xfrm>
        </p:spPr>
        <p:txBody>
          <a:bodyPr anchor="ctr">
            <a:normAutofit/>
          </a:bodyPr>
          <a:lstStyle>
            <a:lvl1pPr marL="0" indent="0" algn="ctr">
              <a:buNone/>
              <a:defRPr sz="9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97ECB15-F748-C140-A5C3-CF0090C943BA}" type="slidenum">
              <a:rPr lang="en-US" smtClean="0"/>
              <a:pPr/>
              <a:t>‹#›</a:t>
            </a:fld>
            <a:endParaRPr lang="en-US" dirty="0"/>
          </a:p>
        </p:txBody>
      </p:sp>
    </p:spTree>
    <p:extLst>
      <p:ext uri="{BB962C8B-B14F-4D97-AF65-F5344CB8AC3E}">
        <p14:creationId xmlns:p14="http://schemas.microsoft.com/office/powerpoint/2010/main" val="3529074144"/>
      </p:ext>
    </p:extLst>
  </p:cSld>
  <p:clrMapOvr>
    <a:masterClrMapping/>
  </p:clrMapOvr>
  <p:hf hdr="0" ftr="0" dt="0"/>
</p:sldLayout>
</file>

<file path=ppt/slideLayouts/slideLayout148.xml><?xml version="1.0" encoding="utf-8"?>
<p:sldLayout xmlns:a="http://schemas.openxmlformats.org/drawingml/2006/main" xmlns:r="http://schemas.openxmlformats.org/officeDocument/2006/relationships" xmlns:p="http://schemas.openxmlformats.org/presentationml/2006/main" userDrawn="1">
  <p:cSld name="Title Page">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3590552" y="1533312"/>
            <a:ext cx="3415366" cy="3415365"/>
          </a:xfrm>
          <a:prstGeom prst="ellipse">
            <a:avLst/>
          </a:prstGeom>
        </p:spPr>
        <p:txBody>
          <a:bodyPr anchor="ctr">
            <a:normAutofit/>
          </a:bodyPr>
          <a:lstStyle>
            <a:lvl1pPr marL="0" indent="0" algn="ctr">
              <a:buNone/>
              <a:defRPr sz="1200">
                <a:solidFill>
                  <a:schemeClr val="bg2"/>
                </a:solidFill>
              </a:defRPr>
            </a:lvl1pPr>
          </a:lstStyle>
          <a:p>
            <a:endParaRPr lang="en-US" dirty="0"/>
          </a:p>
        </p:txBody>
      </p:sp>
    </p:spTree>
    <p:extLst>
      <p:ext uri="{BB962C8B-B14F-4D97-AF65-F5344CB8AC3E}">
        <p14:creationId xmlns:p14="http://schemas.microsoft.com/office/powerpoint/2010/main" val="2757976879"/>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49.xml><?xml version="1.0" encoding="utf-8"?>
<p:sldLayout xmlns:a="http://schemas.openxmlformats.org/drawingml/2006/main" xmlns:r="http://schemas.openxmlformats.org/officeDocument/2006/relationships" xmlns:p="http://schemas.openxmlformats.org/presentationml/2006/main" userDrawn="1">
  <p:cSld name="Blank with Footer &amp; Header">
    <p:spTree>
      <p:nvGrpSpPr>
        <p:cNvPr id="1" name=""/>
        <p:cNvGrpSpPr/>
        <p:nvPr/>
      </p:nvGrpSpPr>
      <p:grpSpPr>
        <a:xfrm>
          <a:off x="0" y="0"/>
          <a:ext cx="0" cy="0"/>
          <a:chOff x="0" y="0"/>
          <a:chExt cx="0" cy="0"/>
        </a:xfrm>
      </p:grpSpPr>
      <p:sp>
        <p:nvSpPr>
          <p:cNvPr id="11" name="Round Diagonal Corner Rectangle 10"/>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ound Diagonal Corner Rectangle 26"/>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Tree>
    <p:extLst>
      <p:ext uri="{BB962C8B-B14F-4D97-AF65-F5344CB8AC3E}">
        <p14:creationId xmlns:p14="http://schemas.microsoft.com/office/powerpoint/2010/main" val="3349154686"/>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Our Services 4">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6371" y="173194"/>
            <a:ext cx="42886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1" name="Picture Placeholder 2"/>
          <p:cNvSpPr>
            <a:spLocks noGrp="1"/>
          </p:cNvSpPr>
          <p:nvPr>
            <p:ph type="pic" sz="quarter" idx="11"/>
          </p:nvPr>
        </p:nvSpPr>
        <p:spPr>
          <a:xfrm>
            <a:off x="6634549" y="3870664"/>
            <a:ext cx="1728216" cy="1728216"/>
          </a:xfrm>
          <a:prstGeom prst="ellipse">
            <a:avLst/>
          </a:prstGeom>
        </p:spPr>
        <p:txBody>
          <a:bodyPr anchor="ctr">
            <a:normAutofit/>
          </a:bodyPr>
          <a:lstStyle>
            <a:lvl1pPr marL="0" indent="0" algn="ctr">
              <a:buNone/>
              <a:defRPr sz="1200"/>
            </a:lvl1pPr>
          </a:lstStyle>
          <a:p>
            <a:endParaRPr lang="en-US" dirty="0"/>
          </a:p>
        </p:txBody>
      </p:sp>
      <p:sp>
        <p:nvSpPr>
          <p:cNvPr id="18" name="Picture Placeholder 2"/>
          <p:cNvSpPr>
            <a:spLocks noGrp="1"/>
          </p:cNvSpPr>
          <p:nvPr>
            <p:ph type="pic" sz="quarter" idx="12"/>
          </p:nvPr>
        </p:nvSpPr>
        <p:spPr>
          <a:xfrm>
            <a:off x="8578759" y="3870664"/>
            <a:ext cx="1728216" cy="1728216"/>
          </a:xfrm>
          <a:prstGeom prst="ellipse">
            <a:avLst/>
          </a:prstGeo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4043169541"/>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0.xml><?xml version="1.0" encoding="utf-8"?>
<p:sldLayout xmlns:a="http://schemas.openxmlformats.org/drawingml/2006/main" xmlns:r="http://schemas.openxmlformats.org/officeDocument/2006/relationships" xmlns:p="http://schemas.openxmlformats.org/presentationml/2006/main" userDrawn="1">
  <p:cSld name="Full Image without Header &amp; Footer">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12191999" cy="6875362"/>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1163204128"/>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1.xml><?xml version="1.0" encoding="utf-8"?>
<p:sldLayout xmlns:a="http://schemas.openxmlformats.org/drawingml/2006/main" xmlns:r="http://schemas.openxmlformats.org/officeDocument/2006/relationships" xmlns:p="http://schemas.openxmlformats.org/presentationml/2006/main" userDrawn="1">
  <p:cSld name="Full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059027197"/>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2.xml><?xml version="1.0" encoding="utf-8"?>
<p:sldLayout xmlns:a="http://schemas.openxmlformats.org/drawingml/2006/main" xmlns:r="http://schemas.openxmlformats.org/officeDocument/2006/relationships" xmlns:p="http://schemas.openxmlformats.org/presentationml/2006/main" userDrawn="1">
  <p:cSld name="Welcome Message">
    <p:spTree>
      <p:nvGrpSpPr>
        <p:cNvPr id="1" name=""/>
        <p:cNvGrpSpPr/>
        <p:nvPr/>
      </p:nvGrpSpPr>
      <p:grpSpPr>
        <a:xfrm>
          <a:off x="0" y="0"/>
          <a:ext cx="0" cy="0"/>
          <a:chOff x="0" y="0"/>
          <a:chExt cx="0" cy="0"/>
        </a:xfrm>
      </p:grpSpPr>
      <p:sp>
        <p:nvSpPr>
          <p:cNvPr id="13" name="Round Diagonal Corner Rectangle 12"/>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ound Diagonal Corner Rectangle 13"/>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30279" y="173194"/>
            <a:ext cx="42104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2" name="Picture Placeholder 2"/>
          <p:cNvSpPr>
            <a:spLocks noGrp="1"/>
          </p:cNvSpPr>
          <p:nvPr userDrawn="1">
            <p:ph type="pic" sz="quarter" idx="11"/>
          </p:nvPr>
        </p:nvSpPr>
        <p:spPr>
          <a:xfrm>
            <a:off x="4222378" y="2191870"/>
            <a:ext cx="1873624" cy="1882589"/>
          </a:xfrm>
          <a:prstGeom prst="teardrop">
            <a:avLst/>
          </a:prstGeo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1189128245"/>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3.xml><?xml version="1.0" encoding="utf-8"?>
<p:sldLayout xmlns:a="http://schemas.openxmlformats.org/drawingml/2006/main" xmlns:r="http://schemas.openxmlformats.org/officeDocument/2006/relationships" xmlns:p="http://schemas.openxmlformats.org/presentationml/2006/main" userDrawn="1">
  <p:cSld name="Presentation Section">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Picture Placeholder 2"/>
          <p:cNvSpPr>
            <a:spLocks noGrp="1"/>
          </p:cNvSpPr>
          <p:nvPr>
            <p:ph type="pic" sz="quarter" idx="11"/>
          </p:nvPr>
        </p:nvSpPr>
        <p:spPr>
          <a:xfrm>
            <a:off x="0" y="2675780"/>
            <a:ext cx="12191999" cy="2393577"/>
          </a:xfrm>
        </p:spPr>
        <p:txBody>
          <a:bodyPr anchor="ctr">
            <a:normAutofit/>
          </a:bodyPr>
          <a:lstStyle>
            <a:lvl1pPr marL="0" indent="0" algn="ctr">
              <a:buNone/>
              <a:defRPr sz="1200"/>
            </a:lvl1pPr>
          </a:lstStyle>
          <a:p>
            <a:endParaRPr lang="en-US" dirty="0"/>
          </a:p>
        </p:txBody>
      </p:sp>
      <p:sp>
        <p:nvSpPr>
          <p:cNvPr id="30" name="Slide Number Placeholder 5"/>
          <p:cNvSpPr txBox="1">
            <a:spLocks/>
          </p:cNvSpPr>
          <p:nvPr userDrawn="1"/>
        </p:nvSpPr>
        <p:spPr>
          <a:xfrm>
            <a:off x="11626371" y="173194"/>
            <a:ext cx="42886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Tree>
    <p:extLst>
      <p:ext uri="{BB962C8B-B14F-4D97-AF65-F5344CB8AC3E}">
        <p14:creationId xmlns:p14="http://schemas.microsoft.com/office/powerpoint/2010/main" val="1420305676"/>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4.xml><?xml version="1.0" encoding="utf-8"?>
<p:sldLayout xmlns:a="http://schemas.openxmlformats.org/drawingml/2006/main" xmlns:r="http://schemas.openxmlformats.org/officeDocument/2006/relationships" xmlns:p="http://schemas.openxmlformats.org/presentationml/2006/main" userDrawn="1">
  <p:cSld name="Text with Small Image">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Picture Placeholder 2"/>
          <p:cNvSpPr>
            <a:spLocks noGrp="1"/>
          </p:cNvSpPr>
          <p:nvPr>
            <p:ph type="pic" sz="quarter" idx="11"/>
          </p:nvPr>
        </p:nvSpPr>
        <p:spPr>
          <a:xfrm>
            <a:off x="2243667" y="0"/>
            <a:ext cx="3852333" cy="6858000"/>
          </a:xfrm>
        </p:spPr>
        <p:txBody>
          <a:bodyPr anchor="ctr">
            <a:normAutofit/>
          </a:bodyPr>
          <a:lstStyle>
            <a:lvl1pPr marL="0" indent="0" algn="ctr">
              <a:buNone/>
              <a:defRPr sz="1200"/>
            </a:lvl1pPr>
          </a:lstStyle>
          <a:p>
            <a:endParaRPr lang="en-US" dirty="0"/>
          </a:p>
        </p:txBody>
      </p:sp>
      <p:sp>
        <p:nvSpPr>
          <p:cNvPr id="30" name="Slide Number Placeholder 5"/>
          <p:cNvSpPr txBox="1">
            <a:spLocks/>
          </p:cNvSpPr>
          <p:nvPr userDrawn="1"/>
        </p:nvSpPr>
        <p:spPr>
          <a:xfrm>
            <a:off x="11626371" y="173194"/>
            <a:ext cx="42886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Tree>
    <p:extLst>
      <p:ext uri="{BB962C8B-B14F-4D97-AF65-F5344CB8AC3E}">
        <p14:creationId xmlns:p14="http://schemas.microsoft.com/office/powerpoint/2010/main" val="1342689900"/>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5.xml><?xml version="1.0" encoding="utf-8"?>
<p:sldLayout xmlns:a="http://schemas.openxmlformats.org/drawingml/2006/main" xmlns:r="http://schemas.openxmlformats.org/officeDocument/2006/relationships" xmlns:p="http://schemas.openxmlformats.org/presentationml/2006/main" userDrawn="1">
  <p:cSld name="Introduction">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Picture Placeholder 2"/>
          <p:cNvSpPr>
            <a:spLocks noGrp="1"/>
          </p:cNvSpPr>
          <p:nvPr>
            <p:ph type="pic" sz="quarter" idx="11"/>
          </p:nvPr>
        </p:nvSpPr>
        <p:spPr>
          <a:xfrm>
            <a:off x="0" y="4181707"/>
            <a:ext cx="12191999" cy="1918010"/>
          </a:xfrm>
        </p:spPr>
        <p:txBody>
          <a:bodyPr anchor="ctr">
            <a:normAutofit/>
          </a:bodyPr>
          <a:lstStyle>
            <a:lvl1pPr marL="0" indent="0" algn="ctr">
              <a:buNone/>
              <a:defRPr sz="1200"/>
            </a:lvl1pPr>
          </a:lstStyle>
          <a:p>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Tree>
    <p:extLst>
      <p:ext uri="{BB962C8B-B14F-4D97-AF65-F5344CB8AC3E}">
        <p14:creationId xmlns:p14="http://schemas.microsoft.com/office/powerpoint/2010/main" val="1334031292"/>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6.xml><?xml version="1.0" encoding="utf-8"?>
<p:sldLayout xmlns:a="http://schemas.openxmlformats.org/drawingml/2006/main" xmlns:r="http://schemas.openxmlformats.org/officeDocument/2006/relationships" xmlns:p="http://schemas.openxmlformats.org/presentationml/2006/main" userDrawn="1">
  <p:cSld name="Compny Profile">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4315311" y="2476758"/>
            <a:ext cx="1747161" cy="1747159"/>
          </a:xfrm>
          <a:prstGeom prst="ellipse">
            <a:avLst/>
          </a:prstGeom>
        </p:spPr>
        <p:txBody>
          <a:bodyPr anchor="ctr">
            <a:normAutofit/>
          </a:bodyPr>
          <a:lstStyle>
            <a:lvl1pPr marL="0" indent="0" algn="ctr">
              <a:buNone/>
              <a:defRPr sz="1200">
                <a:solidFill>
                  <a:schemeClr val="bg2"/>
                </a:solidFill>
              </a:defRPr>
            </a:lvl1pPr>
          </a:lstStyle>
          <a:p>
            <a:endParaRPr lang="en-US" dirty="0"/>
          </a:p>
        </p:txBody>
      </p:sp>
      <p:sp>
        <p:nvSpPr>
          <p:cNvPr id="9" name="Picture Placeholder 3"/>
          <p:cNvSpPr>
            <a:spLocks noGrp="1"/>
          </p:cNvSpPr>
          <p:nvPr>
            <p:ph type="pic" sz="quarter" idx="11"/>
          </p:nvPr>
        </p:nvSpPr>
        <p:spPr>
          <a:xfrm>
            <a:off x="2935223" y="1850722"/>
            <a:ext cx="1042418" cy="1042416"/>
          </a:xfrm>
          <a:prstGeom prst="ellipse">
            <a:avLst/>
          </a:prstGeom>
        </p:spPr>
        <p:txBody>
          <a:bodyPr anchor="ctr">
            <a:normAutofit/>
          </a:bodyPr>
          <a:lstStyle>
            <a:lvl1pPr marL="0" indent="0" algn="ctr">
              <a:buNone/>
              <a:defRPr sz="1200">
                <a:solidFill>
                  <a:schemeClr val="bg2"/>
                </a:solidFill>
              </a:defRPr>
            </a:lvl1pPr>
          </a:lstStyle>
          <a:p>
            <a:endParaRPr lang="en-US" dirty="0"/>
          </a:p>
        </p:txBody>
      </p:sp>
      <p:sp>
        <p:nvSpPr>
          <p:cNvPr id="10" name="Picture Placeholder 3"/>
          <p:cNvSpPr>
            <a:spLocks noGrp="1"/>
          </p:cNvSpPr>
          <p:nvPr>
            <p:ph type="pic" sz="quarter" idx="12"/>
          </p:nvPr>
        </p:nvSpPr>
        <p:spPr>
          <a:xfrm>
            <a:off x="5869789" y="4370832"/>
            <a:ext cx="1078994" cy="1078992"/>
          </a:xfrm>
          <a:prstGeom prst="ellipse">
            <a:avLst/>
          </a:prstGeom>
        </p:spPr>
        <p:txBody>
          <a:bodyPr anchor="ctr">
            <a:normAutofit/>
          </a:bodyPr>
          <a:lstStyle>
            <a:lvl1pPr marL="0" indent="0" algn="ctr">
              <a:buNone/>
              <a:defRPr sz="1200">
                <a:solidFill>
                  <a:schemeClr val="bg2"/>
                </a:solidFill>
              </a:defRPr>
            </a:lvl1pPr>
          </a:lstStyle>
          <a:p>
            <a:endParaRPr lang="en-US" dirty="0"/>
          </a:p>
        </p:txBody>
      </p:sp>
      <p:sp>
        <p:nvSpPr>
          <p:cNvPr id="11" name="Picture Placeholder 3"/>
          <p:cNvSpPr>
            <a:spLocks noGrp="1"/>
          </p:cNvSpPr>
          <p:nvPr>
            <p:ph type="pic" sz="quarter" idx="13"/>
          </p:nvPr>
        </p:nvSpPr>
        <p:spPr>
          <a:xfrm>
            <a:off x="4557991" y="5402363"/>
            <a:ext cx="873546" cy="873544"/>
          </a:xfrm>
          <a:prstGeom prst="ellipse">
            <a:avLst/>
          </a:prstGeom>
        </p:spPr>
        <p:txBody>
          <a:bodyPr anchor="ctr">
            <a:normAutofit/>
          </a:bodyPr>
          <a:lstStyle>
            <a:lvl1pPr marL="0" indent="0" algn="ctr">
              <a:buNone/>
              <a:defRPr sz="1200">
                <a:solidFill>
                  <a:schemeClr val="bg2"/>
                </a:solidFill>
              </a:defRPr>
            </a:lvl1pPr>
          </a:lstStyle>
          <a:p>
            <a:endParaRPr lang="en-US" dirty="0"/>
          </a:p>
        </p:txBody>
      </p:sp>
      <p:sp>
        <p:nvSpPr>
          <p:cNvPr id="12" name="Picture Placeholder 3"/>
          <p:cNvSpPr>
            <a:spLocks noGrp="1"/>
          </p:cNvSpPr>
          <p:nvPr>
            <p:ph type="pic" sz="quarter" idx="14"/>
          </p:nvPr>
        </p:nvSpPr>
        <p:spPr>
          <a:xfrm>
            <a:off x="210312" y="3360749"/>
            <a:ext cx="3255272" cy="3255264"/>
          </a:xfrm>
          <a:prstGeom prst="ellipse">
            <a:avLst/>
          </a:prstGeom>
        </p:spPr>
        <p:txBody>
          <a:bodyPr anchor="ctr">
            <a:normAutofit/>
          </a:bodyPr>
          <a:lstStyle>
            <a:lvl1pPr marL="0" indent="0" algn="ctr">
              <a:buNone/>
              <a:defRPr sz="1200">
                <a:solidFill>
                  <a:schemeClr val="bg2"/>
                </a:solidFill>
              </a:defRPr>
            </a:lvl1pPr>
          </a:lstStyle>
          <a:p>
            <a:endParaRPr lang="en-US" dirty="0"/>
          </a:p>
        </p:txBody>
      </p:sp>
      <p:sp>
        <p:nvSpPr>
          <p:cNvPr id="7" name="Round Diagonal Corner Rectangle 6"/>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ound Diagonal Corner Rectangle 7"/>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Slide Number Placeholder 5"/>
          <p:cNvSpPr txBox="1">
            <a:spLocks/>
          </p:cNvSpPr>
          <p:nvPr userDrawn="1"/>
        </p:nvSpPr>
        <p:spPr>
          <a:xfrm>
            <a:off x="11618556" y="173194"/>
            <a:ext cx="4444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14" name="Group 13"/>
          <p:cNvGrpSpPr/>
          <p:nvPr userDrawn="1"/>
        </p:nvGrpSpPr>
        <p:grpSpPr>
          <a:xfrm>
            <a:off x="11630384" y="6542411"/>
            <a:ext cx="390166" cy="171788"/>
            <a:chOff x="11125576" y="6251575"/>
            <a:chExt cx="288549" cy="117476"/>
          </a:xfrm>
        </p:grpSpPr>
        <p:sp>
          <p:nvSpPr>
            <p:cNvPr id="15" name="Chevron 14">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6" name="Chevron 15">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17" name="Straight Connector 16"/>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18" name="Text Placeholder 42"/>
          <p:cNvSpPr>
            <a:spLocks noGrp="1"/>
          </p:cNvSpPr>
          <p:nvPr>
            <p:ph type="body" sz="quarter" idx="15"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Tree>
    <p:extLst>
      <p:ext uri="{BB962C8B-B14F-4D97-AF65-F5344CB8AC3E}">
        <p14:creationId xmlns:p14="http://schemas.microsoft.com/office/powerpoint/2010/main" val="2159654814"/>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7.xml><?xml version="1.0" encoding="utf-8"?>
<p:sldLayout xmlns:a="http://schemas.openxmlformats.org/drawingml/2006/main" xmlns:r="http://schemas.openxmlformats.org/officeDocument/2006/relationships" xmlns:p="http://schemas.openxmlformats.org/presentationml/2006/main" userDrawn="1">
  <p:cSld name="1_Introduction">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Picture Placeholder 2"/>
          <p:cNvSpPr>
            <a:spLocks noGrp="1"/>
          </p:cNvSpPr>
          <p:nvPr>
            <p:ph type="pic" sz="quarter" idx="11"/>
          </p:nvPr>
        </p:nvSpPr>
        <p:spPr>
          <a:xfrm>
            <a:off x="3520441" y="3831336"/>
            <a:ext cx="2185416" cy="1490472"/>
          </a:xfrm>
        </p:spPr>
        <p:txBody>
          <a:bodyPr anchor="ctr">
            <a:normAutofit/>
          </a:bodyPr>
          <a:lstStyle>
            <a:lvl1pPr marL="0" indent="0" algn="ctr">
              <a:buNone/>
              <a:defRPr sz="1200"/>
            </a:lvl1pPr>
          </a:lstStyle>
          <a:p>
            <a:endParaRPr lang="en-US" dirty="0"/>
          </a:p>
        </p:txBody>
      </p:sp>
      <p:sp>
        <p:nvSpPr>
          <p:cNvPr id="30" name="Slide Number Placeholder 5"/>
          <p:cNvSpPr txBox="1">
            <a:spLocks/>
          </p:cNvSpPr>
          <p:nvPr userDrawn="1"/>
        </p:nvSpPr>
        <p:spPr>
          <a:xfrm>
            <a:off x="11634187" y="173194"/>
            <a:ext cx="413228"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7" name="Picture Placeholder 2"/>
          <p:cNvSpPr>
            <a:spLocks noGrp="1"/>
          </p:cNvSpPr>
          <p:nvPr>
            <p:ph type="pic" sz="quarter" idx="12"/>
          </p:nvPr>
        </p:nvSpPr>
        <p:spPr>
          <a:xfrm>
            <a:off x="6190489" y="3831336"/>
            <a:ext cx="2185416" cy="1490472"/>
          </a:xfrm>
        </p:spPr>
        <p:txBody>
          <a:bodyPr anchor="ctr">
            <a:normAutofit/>
          </a:bodyPr>
          <a:lstStyle>
            <a:lvl1pPr marL="0" indent="0" algn="ctr">
              <a:buNone/>
              <a:defRPr sz="1200"/>
            </a:lvl1pPr>
          </a:lstStyle>
          <a:p>
            <a:endParaRPr lang="en-US" dirty="0"/>
          </a:p>
        </p:txBody>
      </p:sp>
      <p:sp>
        <p:nvSpPr>
          <p:cNvPr id="18" name="Picture Placeholder 2"/>
          <p:cNvSpPr>
            <a:spLocks noGrp="1"/>
          </p:cNvSpPr>
          <p:nvPr>
            <p:ph type="pic" sz="quarter" idx="13"/>
          </p:nvPr>
        </p:nvSpPr>
        <p:spPr>
          <a:xfrm>
            <a:off x="8897113" y="3831336"/>
            <a:ext cx="2185416" cy="1490472"/>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1473249858"/>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8.xml><?xml version="1.0" encoding="utf-8"?>
<p:sldLayout xmlns:a="http://schemas.openxmlformats.org/drawingml/2006/main" xmlns:r="http://schemas.openxmlformats.org/officeDocument/2006/relationships" xmlns:p="http://schemas.openxmlformats.org/presentationml/2006/main" userDrawn="1">
  <p:cSld name="Full Image with Header &amp; Footer">
    <p:spTree>
      <p:nvGrpSpPr>
        <p:cNvPr id="1" name=""/>
        <p:cNvGrpSpPr/>
        <p:nvPr/>
      </p:nvGrpSpPr>
      <p:grpSpPr>
        <a:xfrm>
          <a:off x="0" y="0"/>
          <a:ext cx="0" cy="0"/>
          <a:chOff x="0" y="0"/>
          <a:chExt cx="0" cy="0"/>
        </a:xfrm>
      </p:grpSpPr>
      <p:sp>
        <p:nvSpPr>
          <p:cNvPr id="11" name="Picture Placeholder 2"/>
          <p:cNvSpPr>
            <a:spLocks noGrp="1"/>
          </p:cNvSpPr>
          <p:nvPr>
            <p:ph type="pic" sz="quarter" idx="11"/>
          </p:nvPr>
        </p:nvSpPr>
        <p:spPr>
          <a:xfrm>
            <a:off x="0" y="572946"/>
            <a:ext cx="12191999" cy="5793130"/>
          </a:xfrm>
        </p:spPr>
        <p:txBody>
          <a:bodyPr anchor="ctr">
            <a:normAutofit/>
          </a:bodyPr>
          <a:lstStyle>
            <a:lvl1pPr marL="0" indent="0" algn="ctr">
              <a:buNone/>
              <a:defRPr sz="1200"/>
            </a:lvl1pPr>
          </a:lstStyle>
          <a:p>
            <a:endParaRPr lang="en-US" dirty="0"/>
          </a:p>
        </p:txBody>
      </p:sp>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6371" y="173194"/>
            <a:ext cx="42886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Tree>
    <p:extLst>
      <p:ext uri="{BB962C8B-B14F-4D97-AF65-F5344CB8AC3E}">
        <p14:creationId xmlns:p14="http://schemas.microsoft.com/office/powerpoint/2010/main" val="1443636586"/>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9.xml><?xml version="1.0" encoding="utf-8"?>
<p:sldLayout xmlns:a="http://schemas.openxmlformats.org/drawingml/2006/main" xmlns:r="http://schemas.openxmlformats.org/officeDocument/2006/relationships" xmlns:p="http://schemas.openxmlformats.org/presentationml/2006/main" userDrawn="1">
  <p:cSld name="Our Services">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Picture Placeholder 2"/>
          <p:cNvSpPr>
            <a:spLocks noGrp="1"/>
          </p:cNvSpPr>
          <p:nvPr>
            <p:ph type="pic" sz="quarter" idx="11"/>
          </p:nvPr>
        </p:nvSpPr>
        <p:spPr>
          <a:xfrm>
            <a:off x="0" y="2377440"/>
            <a:ext cx="12191999" cy="2306319"/>
          </a:xfrm>
        </p:spPr>
        <p:txBody>
          <a:bodyPr anchor="ctr">
            <a:normAutofit/>
          </a:bodyPr>
          <a:lstStyle>
            <a:lvl1pPr marL="0" indent="0" algn="ctr">
              <a:buNone/>
              <a:defRPr sz="1200"/>
            </a:lvl1pPr>
          </a:lstStyle>
          <a:p>
            <a:endParaRPr lang="en-US" dirty="0"/>
          </a:p>
        </p:txBody>
      </p:sp>
      <p:sp>
        <p:nvSpPr>
          <p:cNvPr id="30" name="Slide Number Placeholder 5"/>
          <p:cNvSpPr txBox="1">
            <a:spLocks/>
          </p:cNvSpPr>
          <p:nvPr userDrawn="1"/>
        </p:nvSpPr>
        <p:spPr>
          <a:xfrm>
            <a:off x="11614648" y="173194"/>
            <a:ext cx="452306"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5" name="Picture Placeholder 2"/>
          <p:cNvSpPr>
            <a:spLocks noGrp="1"/>
          </p:cNvSpPr>
          <p:nvPr>
            <p:ph type="pic" sz="quarter" idx="12"/>
          </p:nvPr>
        </p:nvSpPr>
        <p:spPr>
          <a:xfrm>
            <a:off x="8544262" y="437979"/>
            <a:ext cx="2998268" cy="4245781"/>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4106099150"/>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Team 1">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6371" y="173194"/>
            <a:ext cx="42886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1" name="Picture Placeholder 2"/>
          <p:cNvSpPr>
            <a:spLocks noGrp="1"/>
          </p:cNvSpPr>
          <p:nvPr>
            <p:ph type="pic" sz="quarter" idx="11"/>
          </p:nvPr>
        </p:nvSpPr>
        <p:spPr>
          <a:xfrm>
            <a:off x="1016149" y="1991768"/>
            <a:ext cx="2499615" cy="2127560"/>
          </a:xfrm>
        </p:spPr>
        <p:txBody>
          <a:bodyPr anchor="ctr">
            <a:normAutofit/>
          </a:bodyPr>
          <a:lstStyle>
            <a:lvl1pPr marL="0" indent="0" algn="ctr">
              <a:buNone/>
              <a:defRPr sz="1200"/>
            </a:lvl1pPr>
          </a:lstStyle>
          <a:p>
            <a:endParaRPr lang="en-US" dirty="0"/>
          </a:p>
        </p:txBody>
      </p:sp>
      <p:sp>
        <p:nvSpPr>
          <p:cNvPr id="19" name="Picture Placeholder 2"/>
          <p:cNvSpPr>
            <a:spLocks noGrp="1"/>
          </p:cNvSpPr>
          <p:nvPr>
            <p:ph type="pic" sz="quarter" idx="12"/>
          </p:nvPr>
        </p:nvSpPr>
        <p:spPr>
          <a:xfrm>
            <a:off x="3569226" y="1991768"/>
            <a:ext cx="2499615" cy="2127560"/>
          </a:xfrm>
        </p:spPr>
        <p:txBody>
          <a:bodyPr anchor="ctr">
            <a:normAutofit/>
          </a:bodyPr>
          <a:lstStyle>
            <a:lvl1pPr marL="0" indent="0" algn="ctr">
              <a:buNone/>
              <a:defRPr sz="1200"/>
            </a:lvl1pPr>
          </a:lstStyle>
          <a:p>
            <a:endParaRPr lang="en-US" dirty="0"/>
          </a:p>
        </p:txBody>
      </p:sp>
      <p:sp>
        <p:nvSpPr>
          <p:cNvPr id="20" name="Picture Placeholder 2"/>
          <p:cNvSpPr>
            <a:spLocks noGrp="1"/>
          </p:cNvSpPr>
          <p:nvPr>
            <p:ph type="pic" sz="quarter" idx="13"/>
          </p:nvPr>
        </p:nvSpPr>
        <p:spPr>
          <a:xfrm>
            <a:off x="6122303" y="1991768"/>
            <a:ext cx="2499615" cy="2127560"/>
          </a:xfrm>
        </p:spPr>
        <p:txBody>
          <a:bodyPr anchor="ctr">
            <a:normAutofit/>
          </a:bodyPr>
          <a:lstStyle>
            <a:lvl1pPr marL="0" indent="0" algn="ctr">
              <a:buNone/>
              <a:defRPr sz="1200"/>
            </a:lvl1pPr>
          </a:lstStyle>
          <a:p>
            <a:endParaRPr lang="en-US" dirty="0"/>
          </a:p>
        </p:txBody>
      </p:sp>
      <p:sp>
        <p:nvSpPr>
          <p:cNvPr id="21" name="Picture Placeholder 2"/>
          <p:cNvSpPr>
            <a:spLocks noGrp="1"/>
          </p:cNvSpPr>
          <p:nvPr>
            <p:ph type="pic" sz="quarter" idx="14"/>
          </p:nvPr>
        </p:nvSpPr>
        <p:spPr>
          <a:xfrm>
            <a:off x="8675380" y="1991768"/>
            <a:ext cx="2499615" cy="2127560"/>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2361244528"/>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0.xml><?xml version="1.0" encoding="utf-8"?>
<p:sldLayout xmlns:a="http://schemas.openxmlformats.org/drawingml/2006/main" xmlns:r="http://schemas.openxmlformats.org/officeDocument/2006/relationships" xmlns:p="http://schemas.openxmlformats.org/presentationml/2006/main" userDrawn="1">
  <p:cSld name="Our Services 2">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6371" y="173194"/>
            <a:ext cx="42886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1" name="Picture Placeholder 2"/>
          <p:cNvSpPr>
            <a:spLocks noGrp="1"/>
          </p:cNvSpPr>
          <p:nvPr>
            <p:ph type="pic" sz="quarter" idx="11"/>
          </p:nvPr>
        </p:nvSpPr>
        <p:spPr>
          <a:xfrm>
            <a:off x="1082040" y="1920240"/>
            <a:ext cx="2971800" cy="2971800"/>
          </a:xfrm>
        </p:spPr>
        <p:txBody>
          <a:bodyPr anchor="ctr">
            <a:normAutofit/>
          </a:bodyPr>
          <a:lstStyle>
            <a:lvl1pPr marL="0" indent="0" algn="ctr">
              <a:buNone/>
              <a:defRPr sz="1200"/>
            </a:lvl1pPr>
          </a:lstStyle>
          <a:p>
            <a:endParaRPr lang="en-US" dirty="0"/>
          </a:p>
        </p:txBody>
      </p:sp>
      <p:sp>
        <p:nvSpPr>
          <p:cNvPr id="19" name="Picture Placeholder 2"/>
          <p:cNvSpPr>
            <a:spLocks noGrp="1"/>
          </p:cNvSpPr>
          <p:nvPr>
            <p:ph type="pic" sz="quarter" idx="12"/>
          </p:nvPr>
        </p:nvSpPr>
        <p:spPr>
          <a:xfrm>
            <a:off x="4599940" y="1920240"/>
            <a:ext cx="2971800" cy="2971800"/>
          </a:xfrm>
        </p:spPr>
        <p:txBody>
          <a:bodyPr anchor="ctr">
            <a:normAutofit/>
          </a:bodyPr>
          <a:lstStyle>
            <a:lvl1pPr marL="0" indent="0" algn="ctr">
              <a:buNone/>
              <a:defRPr sz="1200"/>
            </a:lvl1pPr>
          </a:lstStyle>
          <a:p>
            <a:endParaRPr lang="en-US" dirty="0"/>
          </a:p>
        </p:txBody>
      </p:sp>
      <p:sp>
        <p:nvSpPr>
          <p:cNvPr id="20" name="Picture Placeholder 2"/>
          <p:cNvSpPr>
            <a:spLocks noGrp="1"/>
          </p:cNvSpPr>
          <p:nvPr>
            <p:ph type="pic" sz="quarter" idx="13"/>
          </p:nvPr>
        </p:nvSpPr>
        <p:spPr>
          <a:xfrm>
            <a:off x="8117840" y="1920240"/>
            <a:ext cx="2971800" cy="2971800"/>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3558297512"/>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1.xml><?xml version="1.0" encoding="utf-8"?>
<p:sldLayout xmlns:a="http://schemas.openxmlformats.org/drawingml/2006/main" xmlns:r="http://schemas.openxmlformats.org/officeDocument/2006/relationships" xmlns:p="http://schemas.openxmlformats.org/presentationml/2006/main" userDrawn="1">
  <p:cSld name="Our Services 3">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1" name="Picture Placeholder 2"/>
          <p:cNvSpPr>
            <a:spLocks noGrp="1"/>
          </p:cNvSpPr>
          <p:nvPr>
            <p:ph type="pic" sz="quarter" idx="11"/>
          </p:nvPr>
        </p:nvSpPr>
        <p:spPr>
          <a:xfrm>
            <a:off x="934122" y="645458"/>
            <a:ext cx="2971800" cy="3886199"/>
          </a:xfrm>
        </p:spPr>
        <p:txBody>
          <a:bodyPr anchor="ctr">
            <a:normAutofit/>
          </a:bodyPr>
          <a:lstStyle>
            <a:lvl1pPr marL="0" indent="0" algn="ctr">
              <a:buNone/>
              <a:defRPr sz="1200"/>
            </a:lvl1pPr>
          </a:lstStyle>
          <a:p>
            <a:endParaRPr lang="en-US" dirty="0"/>
          </a:p>
        </p:txBody>
      </p:sp>
      <p:sp>
        <p:nvSpPr>
          <p:cNvPr id="16" name="Picture Placeholder 2"/>
          <p:cNvSpPr>
            <a:spLocks noGrp="1"/>
          </p:cNvSpPr>
          <p:nvPr>
            <p:ph type="pic" sz="quarter" idx="12"/>
          </p:nvPr>
        </p:nvSpPr>
        <p:spPr>
          <a:xfrm>
            <a:off x="4741136" y="3249227"/>
            <a:ext cx="2851616" cy="1282430"/>
          </a:xfrm>
        </p:spPr>
        <p:txBody>
          <a:bodyPr anchor="ctr">
            <a:normAutofit/>
          </a:bodyPr>
          <a:lstStyle>
            <a:lvl1pPr marL="0" indent="0" algn="ctr">
              <a:buNone/>
              <a:defRPr sz="1200"/>
            </a:lvl1pPr>
          </a:lstStyle>
          <a:p>
            <a:endParaRPr lang="en-US" dirty="0"/>
          </a:p>
        </p:txBody>
      </p:sp>
      <p:sp>
        <p:nvSpPr>
          <p:cNvPr id="17" name="Picture Placeholder 2"/>
          <p:cNvSpPr>
            <a:spLocks noGrp="1"/>
          </p:cNvSpPr>
          <p:nvPr>
            <p:ph type="pic" sz="quarter" idx="13"/>
          </p:nvPr>
        </p:nvSpPr>
        <p:spPr>
          <a:xfrm>
            <a:off x="8436844" y="3249227"/>
            <a:ext cx="2851616" cy="1282430"/>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523575458"/>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2.xml><?xml version="1.0" encoding="utf-8"?>
<p:sldLayout xmlns:a="http://schemas.openxmlformats.org/drawingml/2006/main" xmlns:r="http://schemas.openxmlformats.org/officeDocument/2006/relationships" xmlns:p="http://schemas.openxmlformats.org/presentationml/2006/main" userDrawn="1">
  <p:cSld name="Our Services 4">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6371" y="173194"/>
            <a:ext cx="42886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1" name="Picture Placeholder 2"/>
          <p:cNvSpPr>
            <a:spLocks noGrp="1"/>
          </p:cNvSpPr>
          <p:nvPr>
            <p:ph type="pic" sz="quarter" idx="11"/>
          </p:nvPr>
        </p:nvSpPr>
        <p:spPr>
          <a:xfrm>
            <a:off x="6634549" y="3870664"/>
            <a:ext cx="1728216" cy="1728216"/>
          </a:xfrm>
          <a:prstGeom prst="ellipse">
            <a:avLst/>
          </a:prstGeom>
        </p:spPr>
        <p:txBody>
          <a:bodyPr anchor="ctr">
            <a:normAutofit/>
          </a:bodyPr>
          <a:lstStyle>
            <a:lvl1pPr marL="0" indent="0" algn="ctr">
              <a:buNone/>
              <a:defRPr sz="1200"/>
            </a:lvl1pPr>
          </a:lstStyle>
          <a:p>
            <a:endParaRPr lang="en-US" dirty="0"/>
          </a:p>
        </p:txBody>
      </p:sp>
      <p:sp>
        <p:nvSpPr>
          <p:cNvPr id="18" name="Picture Placeholder 2"/>
          <p:cNvSpPr>
            <a:spLocks noGrp="1"/>
          </p:cNvSpPr>
          <p:nvPr>
            <p:ph type="pic" sz="quarter" idx="12"/>
          </p:nvPr>
        </p:nvSpPr>
        <p:spPr>
          <a:xfrm>
            <a:off x="8578759" y="3870664"/>
            <a:ext cx="1728216" cy="1728216"/>
          </a:xfrm>
          <a:prstGeom prst="ellipse">
            <a:avLst/>
          </a:prstGeo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3248350335"/>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3.xml><?xml version="1.0" encoding="utf-8"?>
<p:sldLayout xmlns:a="http://schemas.openxmlformats.org/drawingml/2006/main" xmlns:r="http://schemas.openxmlformats.org/officeDocument/2006/relationships" xmlns:p="http://schemas.openxmlformats.org/presentationml/2006/main" userDrawn="1">
  <p:cSld name="Team 1">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6371" y="173194"/>
            <a:ext cx="42886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1" name="Picture Placeholder 2"/>
          <p:cNvSpPr>
            <a:spLocks noGrp="1"/>
          </p:cNvSpPr>
          <p:nvPr>
            <p:ph type="pic" sz="quarter" idx="11"/>
          </p:nvPr>
        </p:nvSpPr>
        <p:spPr>
          <a:xfrm>
            <a:off x="1016149" y="1991768"/>
            <a:ext cx="2499615" cy="2127560"/>
          </a:xfrm>
        </p:spPr>
        <p:txBody>
          <a:bodyPr anchor="ctr">
            <a:normAutofit/>
          </a:bodyPr>
          <a:lstStyle>
            <a:lvl1pPr marL="0" indent="0" algn="ctr">
              <a:buNone/>
              <a:defRPr sz="1200"/>
            </a:lvl1pPr>
          </a:lstStyle>
          <a:p>
            <a:endParaRPr lang="en-US" dirty="0"/>
          </a:p>
        </p:txBody>
      </p:sp>
      <p:sp>
        <p:nvSpPr>
          <p:cNvPr id="19" name="Picture Placeholder 2"/>
          <p:cNvSpPr>
            <a:spLocks noGrp="1"/>
          </p:cNvSpPr>
          <p:nvPr>
            <p:ph type="pic" sz="quarter" idx="12"/>
          </p:nvPr>
        </p:nvSpPr>
        <p:spPr>
          <a:xfrm>
            <a:off x="3569226" y="1991768"/>
            <a:ext cx="2499615" cy="2127560"/>
          </a:xfrm>
        </p:spPr>
        <p:txBody>
          <a:bodyPr anchor="ctr">
            <a:normAutofit/>
          </a:bodyPr>
          <a:lstStyle>
            <a:lvl1pPr marL="0" indent="0" algn="ctr">
              <a:buNone/>
              <a:defRPr sz="1200"/>
            </a:lvl1pPr>
          </a:lstStyle>
          <a:p>
            <a:endParaRPr lang="en-US" dirty="0"/>
          </a:p>
        </p:txBody>
      </p:sp>
      <p:sp>
        <p:nvSpPr>
          <p:cNvPr id="20" name="Picture Placeholder 2"/>
          <p:cNvSpPr>
            <a:spLocks noGrp="1"/>
          </p:cNvSpPr>
          <p:nvPr>
            <p:ph type="pic" sz="quarter" idx="13"/>
          </p:nvPr>
        </p:nvSpPr>
        <p:spPr>
          <a:xfrm>
            <a:off x="6122303" y="1991768"/>
            <a:ext cx="2499615" cy="2127560"/>
          </a:xfrm>
        </p:spPr>
        <p:txBody>
          <a:bodyPr anchor="ctr">
            <a:normAutofit/>
          </a:bodyPr>
          <a:lstStyle>
            <a:lvl1pPr marL="0" indent="0" algn="ctr">
              <a:buNone/>
              <a:defRPr sz="1200"/>
            </a:lvl1pPr>
          </a:lstStyle>
          <a:p>
            <a:endParaRPr lang="en-US" dirty="0"/>
          </a:p>
        </p:txBody>
      </p:sp>
      <p:sp>
        <p:nvSpPr>
          <p:cNvPr id="21" name="Picture Placeholder 2"/>
          <p:cNvSpPr>
            <a:spLocks noGrp="1"/>
          </p:cNvSpPr>
          <p:nvPr>
            <p:ph type="pic" sz="quarter" idx="14"/>
          </p:nvPr>
        </p:nvSpPr>
        <p:spPr>
          <a:xfrm>
            <a:off x="8675380" y="1991768"/>
            <a:ext cx="2499615" cy="2127560"/>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1751744071"/>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4.xml><?xml version="1.0" encoding="utf-8"?>
<p:sldLayout xmlns:a="http://schemas.openxmlformats.org/drawingml/2006/main" xmlns:r="http://schemas.openxmlformats.org/officeDocument/2006/relationships" xmlns:p="http://schemas.openxmlformats.org/presentationml/2006/main" userDrawn="1">
  <p:cSld name="Team 2">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6371" y="173194"/>
            <a:ext cx="42886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1" name="Picture Placeholder 2"/>
          <p:cNvSpPr>
            <a:spLocks noGrp="1"/>
          </p:cNvSpPr>
          <p:nvPr>
            <p:ph type="pic" sz="quarter" idx="11"/>
          </p:nvPr>
        </p:nvSpPr>
        <p:spPr>
          <a:xfrm>
            <a:off x="724277" y="1439501"/>
            <a:ext cx="3223034" cy="5418499"/>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3444564321"/>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5.xml><?xml version="1.0" encoding="utf-8"?>
<p:sldLayout xmlns:a="http://schemas.openxmlformats.org/drawingml/2006/main" xmlns:r="http://schemas.openxmlformats.org/officeDocument/2006/relationships" xmlns:p="http://schemas.openxmlformats.org/presentationml/2006/main" userDrawn="1">
  <p:cSld name="1_Team 4">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9" name="Picture Placeholder 2"/>
          <p:cNvSpPr>
            <a:spLocks noGrp="1"/>
          </p:cNvSpPr>
          <p:nvPr>
            <p:ph type="pic" sz="quarter" idx="13"/>
          </p:nvPr>
        </p:nvSpPr>
        <p:spPr>
          <a:xfrm>
            <a:off x="5114196" y="1963246"/>
            <a:ext cx="1965960" cy="1965960"/>
          </a:xfrm>
          <a:prstGeom prst="ellipse">
            <a:avLst/>
          </a:prstGeom>
        </p:spPr>
        <p:txBody>
          <a:bodyPr anchor="ctr">
            <a:normAutofit/>
          </a:bodyPr>
          <a:lstStyle>
            <a:lvl1pPr marL="0" indent="0" algn="ctr">
              <a:buNone/>
              <a:defRPr sz="1200"/>
            </a:lvl1pPr>
          </a:lstStyle>
          <a:p>
            <a:endParaRPr lang="en-US" dirty="0"/>
          </a:p>
        </p:txBody>
      </p:sp>
      <p:sp>
        <p:nvSpPr>
          <p:cNvPr id="23" name="Picture Placeholder 2"/>
          <p:cNvSpPr>
            <a:spLocks noGrp="1"/>
          </p:cNvSpPr>
          <p:nvPr>
            <p:ph type="pic" sz="quarter" idx="14"/>
          </p:nvPr>
        </p:nvSpPr>
        <p:spPr>
          <a:xfrm>
            <a:off x="3321187" y="1958726"/>
            <a:ext cx="1835640" cy="1983582"/>
          </a:xfrm>
          <a:custGeom>
            <a:avLst/>
            <a:gdLst>
              <a:gd name="connsiteX0" fmla="*/ 0 w 1965960"/>
              <a:gd name="connsiteY0" fmla="*/ 982980 h 1965960"/>
              <a:gd name="connsiteX1" fmla="*/ 982980 w 1965960"/>
              <a:gd name="connsiteY1" fmla="*/ 0 h 1965960"/>
              <a:gd name="connsiteX2" fmla="*/ 1965960 w 1965960"/>
              <a:gd name="connsiteY2" fmla="*/ 982980 h 1965960"/>
              <a:gd name="connsiteX3" fmla="*/ 982980 w 1965960"/>
              <a:gd name="connsiteY3" fmla="*/ 1965960 h 1965960"/>
              <a:gd name="connsiteX4" fmla="*/ 0 w 1965960"/>
              <a:gd name="connsiteY4" fmla="*/ 982980 h 1965960"/>
              <a:gd name="connsiteX0" fmla="*/ 0 w 2042556"/>
              <a:gd name="connsiteY0" fmla="*/ 982980 h 1967129"/>
              <a:gd name="connsiteX1" fmla="*/ 982980 w 2042556"/>
              <a:gd name="connsiteY1" fmla="*/ 0 h 1967129"/>
              <a:gd name="connsiteX2" fmla="*/ 1965960 w 2042556"/>
              <a:gd name="connsiteY2" fmla="*/ 982980 h 1967129"/>
              <a:gd name="connsiteX3" fmla="*/ 1847919 w 2042556"/>
              <a:gd name="connsiteY3" fmla="*/ 1178306 h 1967129"/>
              <a:gd name="connsiteX4" fmla="*/ 982980 w 2042556"/>
              <a:gd name="connsiteY4" fmla="*/ 1965960 h 1967129"/>
              <a:gd name="connsiteX5" fmla="*/ 0 w 2042556"/>
              <a:gd name="connsiteY5" fmla="*/ 982980 h 1967129"/>
              <a:gd name="connsiteX0" fmla="*/ 0 w 2039291"/>
              <a:gd name="connsiteY0" fmla="*/ 982980 h 1981733"/>
              <a:gd name="connsiteX1" fmla="*/ 982980 w 2039291"/>
              <a:gd name="connsiteY1" fmla="*/ 0 h 1981733"/>
              <a:gd name="connsiteX2" fmla="*/ 1965960 w 2039291"/>
              <a:gd name="connsiteY2" fmla="*/ 982980 h 1981733"/>
              <a:gd name="connsiteX3" fmla="*/ 1835219 w 2039291"/>
              <a:gd name="connsiteY3" fmla="*/ 1546606 h 1981733"/>
              <a:gd name="connsiteX4" fmla="*/ 982980 w 2039291"/>
              <a:gd name="connsiteY4" fmla="*/ 1965960 h 1981733"/>
              <a:gd name="connsiteX5" fmla="*/ 0 w 2039291"/>
              <a:gd name="connsiteY5" fmla="*/ 982980 h 1981733"/>
              <a:gd name="connsiteX0" fmla="*/ 0 w 2036992"/>
              <a:gd name="connsiteY0" fmla="*/ 982980 h 1981474"/>
              <a:gd name="connsiteX1" fmla="*/ 982980 w 2036992"/>
              <a:gd name="connsiteY1" fmla="*/ 0 h 1981474"/>
              <a:gd name="connsiteX2" fmla="*/ 1965960 w 2036992"/>
              <a:gd name="connsiteY2" fmla="*/ 982980 h 1981474"/>
              <a:gd name="connsiteX3" fmla="*/ 1825694 w 2036992"/>
              <a:gd name="connsiteY3" fmla="*/ 1543431 h 1981474"/>
              <a:gd name="connsiteX4" fmla="*/ 982980 w 2036992"/>
              <a:gd name="connsiteY4" fmla="*/ 1965960 h 1981474"/>
              <a:gd name="connsiteX5" fmla="*/ 0 w 2036992"/>
              <a:gd name="connsiteY5" fmla="*/ 982980 h 1981474"/>
              <a:gd name="connsiteX0" fmla="*/ 0 w 1947133"/>
              <a:gd name="connsiteY0" fmla="*/ 998052 h 1996546"/>
              <a:gd name="connsiteX1" fmla="*/ 982980 w 1947133"/>
              <a:gd name="connsiteY1" fmla="*/ 15072 h 1996546"/>
              <a:gd name="connsiteX2" fmla="*/ 1826260 w 1947133"/>
              <a:gd name="connsiteY2" fmla="*/ 458302 h 1996546"/>
              <a:gd name="connsiteX3" fmla="*/ 1825694 w 1947133"/>
              <a:gd name="connsiteY3" fmla="*/ 1558503 h 1996546"/>
              <a:gd name="connsiteX4" fmla="*/ 982980 w 1947133"/>
              <a:gd name="connsiteY4" fmla="*/ 1981032 h 1996546"/>
              <a:gd name="connsiteX5" fmla="*/ 0 w 1947133"/>
              <a:gd name="connsiteY5" fmla="*/ 998052 h 1996546"/>
              <a:gd name="connsiteX0" fmla="*/ 0 w 1880242"/>
              <a:gd name="connsiteY0" fmla="*/ 998052 h 1996546"/>
              <a:gd name="connsiteX1" fmla="*/ 982980 w 1880242"/>
              <a:gd name="connsiteY1" fmla="*/ 15072 h 1996546"/>
              <a:gd name="connsiteX2" fmla="*/ 1826260 w 1880242"/>
              <a:gd name="connsiteY2" fmla="*/ 458302 h 1996546"/>
              <a:gd name="connsiteX3" fmla="*/ 1825694 w 1880242"/>
              <a:gd name="connsiteY3" fmla="*/ 1558503 h 1996546"/>
              <a:gd name="connsiteX4" fmla="*/ 982980 w 1880242"/>
              <a:gd name="connsiteY4" fmla="*/ 1981032 h 1996546"/>
              <a:gd name="connsiteX5" fmla="*/ 0 w 1880242"/>
              <a:gd name="connsiteY5" fmla="*/ 998052 h 1996546"/>
              <a:gd name="connsiteX0" fmla="*/ 0 w 1826260"/>
              <a:gd name="connsiteY0" fmla="*/ 998052 h 1996546"/>
              <a:gd name="connsiteX1" fmla="*/ 982980 w 1826260"/>
              <a:gd name="connsiteY1" fmla="*/ 15072 h 1996546"/>
              <a:gd name="connsiteX2" fmla="*/ 1826260 w 1826260"/>
              <a:gd name="connsiteY2" fmla="*/ 458302 h 1996546"/>
              <a:gd name="connsiteX3" fmla="*/ 1825694 w 1826260"/>
              <a:gd name="connsiteY3" fmla="*/ 1558503 h 1996546"/>
              <a:gd name="connsiteX4" fmla="*/ 982980 w 1826260"/>
              <a:gd name="connsiteY4" fmla="*/ 1981032 h 1996546"/>
              <a:gd name="connsiteX5" fmla="*/ 0 w 1826260"/>
              <a:gd name="connsiteY5" fmla="*/ 998052 h 1996546"/>
              <a:gd name="connsiteX0" fmla="*/ 0 w 1826260"/>
              <a:gd name="connsiteY0" fmla="*/ 998052 h 1996546"/>
              <a:gd name="connsiteX1" fmla="*/ 982980 w 1826260"/>
              <a:gd name="connsiteY1" fmla="*/ 15072 h 1996546"/>
              <a:gd name="connsiteX2" fmla="*/ 1826260 w 1826260"/>
              <a:gd name="connsiteY2" fmla="*/ 458302 h 1996546"/>
              <a:gd name="connsiteX3" fmla="*/ 1825694 w 1826260"/>
              <a:gd name="connsiteY3" fmla="*/ 1558503 h 1996546"/>
              <a:gd name="connsiteX4" fmla="*/ 982980 w 1826260"/>
              <a:gd name="connsiteY4" fmla="*/ 1981032 h 1996546"/>
              <a:gd name="connsiteX5" fmla="*/ 0 w 1826260"/>
              <a:gd name="connsiteY5" fmla="*/ 998052 h 1996546"/>
              <a:gd name="connsiteX0" fmla="*/ 1389 w 1827649"/>
              <a:gd name="connsiteY0" fmla="*/ 979731 h 1978225"/>
              <a:gd name="connsiteX1" fmla="*/ 793869 w 1827649"/>
              <a:gd name="connsiteY1" fmla="*/ 15801 h 1978225"/>
              <a:gd name="connsiteX2" fmla="*/ 1827649 w 1827649"/>
              <a:gd name="connsiteY2" fmla="*/ 439981 h 1978225"/>
              <a:gd name="connsiteX3" fmla="*/ 1827083 w 1827649"/>
              <a:gd name="connsiteY3" fmla="*/ 1540182 h 1978225"/>
              <a:gd name="connsiteX4" fmla="*/ 984369 w 1827649"/>
              <a:gd name="connsiteY4" fmla="*/ 1962711 h 1978225"/>
              <a:gd name="connsiteX5" fmla="*/ 1389 w 1827649"/>
              <a:gd name="connsiteY5" fmla="*/ 979731 h 1978225"/>
              <a:gd name="connsiteX0" fmla="*/ 2466 w 1828726"/>
              <a:gd name="connsiteY0" fmla="*/ 986255 h 1984749"/>
              <a:gd name="connsiteX1" fmla="*/ 794946 w 1828726"/>
              <a:gd name="connsiteY1" fmla="*/ 22325 h 1984749"/>
              <a:gd name="connsiteX2" fmla="*/ 1828726 w 1828726"/>
              <a:gd name="connsiteY2" fmla="*/ 446505 h 1984749"/>
              <a:gd name="connsiteX3" fmla="*/ 1828160 w 1828726"/>
              <a:gd name="connsiteY3" fmla="*/ 1546706 h 1984749"/>
              <a:gd name="connsiteX4" fmla="*/ 985446 w 1828726"/>
              <a:gd name="connsiteY4" fmla="*/ 1969235 h 1984749"/>
              <a:gd name="connsiteX5" fmla="*/ 2466 w 1828726"/>
              <a:gd name="connsiteY5" fmla="*/ 986255 h 1984749"/>
              <a:gd name="connsiteX0" fmla="*/ 2466 w 1828726"/>
              <a:gd name="connsiteY0" fmla="*/ 986411 h 1984905"/>
              <a:gd name="connsiteX1" fmla="*/ 794946 w 1828726"/>
              <a:gd name="connsiteY1" fmla="*/ 22481 h 1984905"/>
              <a:gd name="connsiteX2" fmla="*/ 1828726 w 1828726"/>
              <a:gd name="connsiteY2" fmla="*/ 446661 h 1984905"/>
              <a:gd name="connsiteX3" fmla="*/ 1828160 w 1828726"/>
              <a:gd name="connsiteY3" fmla="*/ 1546862 h 1984905"/>
              <a:gd name="connsiteX4" fmla="*/ 985446 w 1828726"/>
              <a:gd name="connsiteY4" fmla="*/ 1969391 h 1984905"/>
              <a:gd name="connsiteX5" fmla="*/ 2466 w 1828726"/>
              <a:gd name="connsiteY5" fmla="*/ 986411 h 1984905"/>
              <a:gd name="connsiteX0" fmla="*/ 2466 w 1828726"/>
              <a:gd name="connsiteY0" fmla="*/ 986411 h 1984905"/>
              <a:gd name="connsiteX1" fmla="*/ 794946 w 1828726"/>
              <a:gd name="connsiteY1" fmla="*/ 22481 h 1984905"/>
              <a:gd name="connsiteX2" fmla="*/ 1828726 w 1828726"/>
              <a:gd name="connsiteY2" fmla="*/ 446661 h 1984905"/>
              <a:gd name="connsiteX3" fmla="*/ 1828160 w 1828726"/>
              <a:gd name="connsiteY3" fmla="*/ 1546862 h 1984905"/>
              <a:gd name="connsiteX4" fmla="*/ 985446 w 1828726"/>
              <a:gd name="connsiteY4" fmla="*/ 1969391 h 1984905"/>
              <a:gd name="connsiteX5" fmla="*/ 2466 w 1828726"/>
              <a:gd name="connsiteY5" fmla="*/ 986411 h 1984905"/>
              <a:gd name="connsiteX0" fmla="*/ 2466 w 1828726"/>
              <a:gd name="connsiteY0" fmla="*/ 986411 h 1984905"/>
              <a:gd name="connsiteX1" fmla="*/ 794946 w 1828726"/>
              <a:gd name="connsiteY1" fmla="*/ 22481 h 1984905"/>
              <a:gd name="connsiteX2" fmla="*/ 1828726 w 1828726"/>
              <a:gd name="connsiteY2" fmla="*/ 446661 h 1984905"/>
              <a:gd name="connsiteX3" fmla="*/ 1828160 w 1828726"/>
              <a:gd name="connsiteY3" fmla="*/ 1546862 h 1984905"/>
              <a:gd name="connsiteX4" fmla="*/ 791771 w 1828726"/>
              <a:gd name="connsiteY4" fmla="*/ 1969391 h 1984905"/>
              <a:gd name="connsiteX5" fmla="*/ 2466 w 1828726"/>
              <a:gd name="connsiteY5" fmla="*/ 986411 h 1984905"/>
              <a:gd name="connsiteX0" fmla="*/ 2466 w 1828726"/>
              <a:gd name="connsiteY0" fmla="*/ 986411 h 2022885"/>
              <a:gd name="connsiteX1" fmla="*/ 794946 w 1828726"/>
              <a:gd name="connsiteY1" fmla="*/ 22481 h 2022885"/>
              <a:gd name="connsiteX2" fmla="*/ 1828726 w 1828726"/>
              <a:gd name="connsiteY2" fmla="*/ 446661 h 2022885"/>
              <a:gd name="connsiteX3" fmla="*/ 1828160 w 1828726"/>
              <a:gd name="connsiteY3" fmla="*/ 1546862 h 2022885"/>
              <a:gd name="connsiteX4" fmla="*/ 791771 w 1828726"/>
              <a:gd name="connsiteY4" fmla="*/ 1969391 h 2022885"/>
              <a:gd name="connsiteX5" fmla="*/ 2466 w 1828726"/>
              <a:gd name="connsiteY5" fmla="*/ 986411 h 2022885"/>
              <a:gd name="connsiteX0" fmla="*/ 2466 w 1828726"/>
              <a:gd name="connsiteY0" fmla="*/ 986411 h 2018099"/>
              <a:gd name="connsiteX1" fmla="*/ 794946 w 1828726"/>
              <a:gd name="connsiteY1" fmla="*/ 22481 h 2018099"/>
              <a:gd name="connsiteX2" fmla="*/ 1828726 w 1828726"/>
              <a:gd name="connsiteY2" fmla="*/ 446661 h 2018099"/>
              <a:gd name="connsiteX3" fmla="*/ 1828160 w 1828726"/>
              <a:gd name="connsiteY3" fmla="*/ 1546862 h 2018099"/>
              <a:gd name="connsiteX4" fmla="*/ 791771 w 1828726"/>
              <a:gd name="connsiteY4" fmla="*/ 1969391 h 2018099"/>
              <a:gd name="connsiteX5" fmla="*/ 2466 w 1828726"/>
              <a:gd name="connsiteY5" fmla="*/ 986411 h 2018099"/>
              <a:gd name="connsiteX0" fmla="*/ 2466 w 1828726"/>
              <a:gd name="connsiteY0" fmla="*/ 986411 h 1988683"/>
              <a:gd name="connsiteX1" fmla="*/ 794946 w 1828726"/>
              <a:gd name="connsiteY1" fmla="*/ 22481 h 1988683"/>
              <a:gd name="connsiteX2" fmla="*/ 1828726 w 1828726"/>
              <a:gd name="connsiteY2" fmla="*/ 446661 h 1988683"/>
              <a:gd name="connsiteX3" fmla="*/ 1828160 w 1828726"/>
              <a:gd name="connsiteY3" fmla="*/ 1546862 h 1988683"/>
              <a:gd name="connsiteX4" fmla="*/ 674296 w 1828726"/>
              <a:gd name="connsiteY4" fmla="*/ 1937641 h 1988683"/>
              <a:gd name="connsiteX5" fmla="*/ 2466 w 1828726"/>
              <a:gd name="connsiteY5" fmla="*/ 986411 h 1988683"/>
              <a:gd name="connsiteX0" fmla="*/ 2466 w 1828726"/>
              <a:gd name="connsiteY0" fmla="*/ 986411 h 1983165"/>
              <a:gd name="connsiteX1" fmla="*/ 794946 w 1828726"/>
              <a:gd name="connsiteY1" fmla="*/ 22481 h 1983165"/>
              <a:gd name="connsiteX2" fmla="*/ 1828726 w 1828726"/>
              <a:gd name="connsiteY2" fmla="*/ 446661 h 1983165"/>
              <a:gd name="connsiteX3" fmla="*/ 1828160 w 1828726"/>
              <a:gd name="connsiteY3" fmla="*/ 1546862 h 1983165"/>
              <a:gd name="connsiteX4" fmla="*/ 674296 w 1828726"/>
              <a:gd name="connsiteY4" fmla="*/ 1937641 h 1983165"/>
              <a:gd name="connsiteX5" fmla="*/ 2466 w 1828726"/>
              <a:gd name="connsiteY5" fmla="*/ 986411 h 1983165"/>
              <a:gd name="connsiteX0" fmla="*/ 2466 w 1828726"/>
              <a:gd name="connsiteY0" fmla="*/ 986411 h 1983165"/>
              <a:gd name="connsiteX1" fmla="*/ 794946 w 1828726"/>
              <a:gd name="connsiteY1" fmla="*/ 22481 h 1983165"/>
              <a:gd name="connsiteX2" fmla="*/ 1828726 w 1828726"/>
              <a:gd name="connsiteY2" fmla="*/ 446661 h 1983165"/>
              <a:gd name="connsiteX3" fmla="*/ 1828160 w 1828726"/>
              <a:gd name="connsiteY3" fmla="*/ 1546862 h 1983165"/>
              <a:gd name="connsiteX4" fmla="*/ 674296 w 1828726"/>
              <a:gd name="connsiteY4" fmla="*/ 1937641 h 1983165"/>
              <a:gd name="connsiteX5" fmla="*/ 2466 w 1828726"/>
              <a:gd name="connsiteY5" fmla="*/ 986411 h 1983165"/>
              <a:gd name="connsiteX0" fmla="*/ 2466 w 1828726"/>
              <a:gd name="connsiteY0" fmla="*/ 986411 h 1983165"/>
              <a:gd name="connsiteX1" fmla="*/ 794946 w 1828726"/>
              <a:gd name="connsiteY1" fmla="*/ 22481 h 1983165"/>
              <a:gd name="connsiteX2" fmla="*/ 1828726 w 1828726"/>
              <a:gd name="connsiteY2" fmla="*/ 446661 h 1983165"/>
              <a:gd name="connsiteX3" fmla="*/ 1828160 w 1828726"/>
              <a:gd name="connsiteY3" fmla="*/ 1546862 h 1983165"/>
              <a:gd name="connsiteX4" fmla="*/ 674296 w 1828726"/>
              <a:gd name="connsiteY4" fmla="*/ 1937641 h 1983165"/>
              <a:gd name="connsiteX5" fmla="*/ 2466 w 1828726"/>
              <a:gd name="connsiteY5" fmla="*/ 986411 h 1983165"/>
              <a:gd name="connsiteX0" fmla="*/ 450 w 1826710"/>
              <a:gd name="connsiteY0" fmla="*/ 986411 h 1983165"/>
              <a:gd name="connsiteX1" fmla="*/ 792930 w 1826710"/>
              <a:gd name="connsiteY1" fmla="*/ 22481 h 1983165"/>
              <a:gd name="connsiteX2" fmla="*/ 1826710 w 1826710"/>
              <a:gd name="connsiteY2" fmla="*/ 446661 h 1983165"/>
              <a:gd name="connsiteX3" fmla="*/ 1826144 w 1826710"/>
              <a:gd name="connsiteY3" fmla="*/ 1546862 h 1983165"/>
              <a:gd name="connsiteX4" fmla="*/ 672280 w 1826710"/>
              <a:gd name="connsiteY4" fmla="*/ 1937641 h 1983165"/>
              <a:gd name="connsiteX5" fmla="*/ 450 w 1826710"/>
              <a:gd name="connsiteY5" fmla="*/ 986411 h 1983165"/>
              <a:gd name="connsiteX0" fmla="*/ 450 w 1826710"/>
              <a:gd name="connsiteY0" fmla="*/ 986411 h 1983165"/>
              <a:gd name="connsiteX1" fmla="*/ 792930 w 1826710"/>
              <a:gd name="connsiteY1" fmla="*/ 22481 h 1983165"/>
              <a:gd name="connsiteX2" fmla="*/ 1826710 w 1826710"/>
              <a:gd name="connsiteY2" fmla="*/ 446661 h 1983165"/>
              <a:gd name="connsiteX3" fmla="*/ 1826144 w 1826710"/>
              <a:gd name="connsiteY3" fmla="*/ 1546862 h 1983165"/>
              <a:gd name="connsiteX4" fmla="*/ 672280 w 1826710"/>
              <a:gd name="connsiteY4" fmla="*/ 1937641 h 1983165"/>
              <a:gd name="connsiteX5" fmla="*/ 450 w 1826710"/>
              <a:gd name="connsiteY5" fmla="*/ 986411 h 1983165"/>
              <a:gd name="connsiteX0" fmla="*/ 450 w 1835669"/>
              <a:gd name="connsiteY0" fmla="*/ 986411 h 1982493"/>
              <a:gd name="connsiteX1" fmla="*/ 792930 w 1835669"/>
              <a:gd name="connsiteY1" fmla="*/ 22481 h 1982493"/>
              <a:gd name="connsiteX2" fmla="*/ 1826710 w 1835669"/>
              <a:gd name="connsiteY2" fmla="*/ 446661 h 1982493"/>
              <a:gd name="connsiteX3" fmla="*/ 1835669 w 1835669"/>
              <a:gd name="connsiteY3" fmla="*/ 1537337 h 1982493"/>
              <a:gd name="connsiteX4" fmla="*/ 672280 w 1835669"/>
              <a:gd name="connsiteY4" fmla="*/ 1937641 h 1982493"/>
              <a:gd name="connsiteX5" fmla="*/ 450 w 1835669"/>
              <a:gd name="connsiteY5" fmla="*/ 986411 h 1982493"/>
              <a:gd name="connsiteX0" fmla="*/ 450 w 1835669"/>
              <a:gd name="connsiteY0" fmla="*/ 986411 h 1982493"/>
              <a:gd name="connsiteX1" fmla="*/ 792930 w 1835669"/>
              <a:gd name="connsiteY1" fmla="*/ 22481 h 1982493"/>
              <a:gd name="connsiteX2" fmla="*/ 1826710 w 1835669"/>
              <a:gd name="connsiteY2" fmla="*/ 446661 h 1982493"/>
              <a:gd name="connsiteX3" fmla="*/ 1835669 w 1835669"/>
              <a:gd name="connsiteY3" fmla="*/ 1537337 h 1982493"/>
              <a:gd name="connsiteX4" fmla="*/ 672280 w 1835669"/>
              <a:gd name="connsiteY4" fmla="*/ 1937641 h 1982493"/>
              <a:gd name="connsiteX5" fmla="*/ 450 w 1835669"/>
              <a:gd name="connsiteY5" fmla="*/ 986411 h 1982493"/>
              <a:gd name="connsiteX0" fmla="*/ 454 w 1835673"/>
              <a:gd name="connsiteY0" fmla="*/ 989422 h 1985504"/>
              <a:gd name="connsiteX1" fmla="*/ 789759 w 1835673"/>
              <a:gd name="connsiteY1" fmla="*/ 22317 h 1985504"/>
              <a:gd name="connsiteX2" fmla="*/ 1826714 w 1835673"/>
              <a:gd name="connsiteY2" fmla="*/ 449672 h 1985504"/>
              <a:gd name="connsiteX3" fmla="*/ 1835673 w 1835673"/>
              <a:gd name="connsiteY3" fmla="*/ 1540348 h 1985504"/>
              <a:gd name="connsiteX4" fmla="*/ 672284 w 1835673"/>
              <a:gd name="connsiteY4" fmla="*/ 1940652 h 1985504"/>
              <a:gd name="connsiteX5" fmla="*/ 454 w 1835673"/>
              <a:gd name="connsiteY5" fmla="*/ 989422 h 1985504"/>
              <a:gd name="connsiteX0" fmla="*/ 421 w 1835640"/>
              <a:gd name="connsiteY0" fmla="*/ 987500 h 1983582"/>
              <a:gd name="connsiteX1" fmla="*/ 789726 w 1835640"/>
              <a:gd name="connsiteY1" fmla="*/ 20395 h 1983582"/>
              <a:gd name="connsiteX2" fmla="*/ 1826681 w 1835640"/>
              <a:gd name="connsiteY2" fmla="*/ 447750 h 1983582"/>
              <a:gd name="connsiteX3" fmla="*/ 1835640 w 1835640"/>
              <a:gd name="connsiteY3" fmla="*/ 1538426 h 1983582"/>
              <a:gd name="connsiteX4" fmla="*/ 672251 w 1835640"/>
              <a:gd name="connsiteY4" fmla="*/ 1938730 h 1983582"/>
              <a:gd name="connsiteX5" fmla="*/ 421 w 1835640"/>
              <a:gd name="connsiteY5" fmla="*/ 987500 h 1983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35640" h="1983582">
                <a:moveTo>
                  <a:pt x="421" y="987500"/>
                </a:moveTo>
                <a:cubicBezTo>
                  <a:pt x="-12279" y="618565"/>
                  <a:pt x="263099" y="126228"/>
                  <a:pt x="789726" y="20395"/>
                </a:cubicBezTo>
                <a:cubicBezTo>
                  <a:pt x="1316353" y="-85438"/>
                  <a:pt x="1702361" y="245173"/>
                  <a:pt x="1826681" y="447750"/>
                </a:cubicBezTo>
                <a:cubicBezTo>
                  <a:pt x="1636676" y="828127"/>
                  <a:pt x="1653395" y="1219021"/>
                  <a:pt x="1835640" y="1538426"/>
                </a:cubicBezTo>
                <a:cubicBezTo>
                  <a:pt x="1773410" y="1635581"/>
                  <a:pt x="1373408" y="2133738"/>
                  <a:pt x="672251" y="1938730"/>
                </a:cubicBezTo>
                <a:cubicBezTo>
                  <a:pt x="345744" y="1813572"/>
                  <a:pt x="22646" y="1531060"/>
                  <a:pt x="421" y="987500"/>
                </a:cubicBezTo>
                <a:close/>
              </a:path>
            </a:pathLst>
          </a:custGeom>
        </p:spPr>
        <p:txBody>
          <a:bodyPr anchor="ctr">
            <a:normAutofit/>
          </a:bodyPr>
          <a:lstStyle>
            <a:lvl1pPr marL="0" indent="0" algn="ctr">
              <a:buNone/>
              <a:defRPr sz="1200"/>
            </a:lvl1pPr>
          </a:lstStyle>
          <a:p>
            <a:endParaRPr lang="en-US" dirty="0"/>
          </a:p>
        </p:txBody>
      </p:sp>
      <p:sp>
        <p:nvSpPr>
          <p:cNvPr id="25" name="Picture Placeholder 2"/>
          <p:cNvSpPr>
            <a:spLocks noGrp="1"/>
          </p:cNvSpPr>
          <p:nvPr>
            <p:ph type="pic" sz="quarter" idx="15"/>
          </p:nvPr>
        </p:nvSpPr>
        <p:spPr>
          <a:xfrm>
            <a:off x="1538769" y="1958726"/>
            <a:ext cx="1835640" cy="1983582"/>
          </a:xfrm>
          <a:custGeom>
            <a:avLst/>
            <a:gdLst>
              <a:gd name="connsiteX0" fmla="*/ 0 w 1965960"/>
              <a:gd name="connsiteY0" fmla="*/ 982980 h 1965960"/>
              <a:gd name="connsiteX1" fmla="*/ 982980 w 1965960"/>
              <a:gd name="connsiteY1" fmla="*/ 0 h 1965960"/>
              <a:gd name="connsiteX2" fmla="*/ 1965960 w 1965960"/>
              <a:gd name="connsiteY2" fmla="*/ 982980 h 1965960"/>
              <a:gd name="connsiteX3" fmla="*/ 982980 w 1965960"/>
              <a:gd name="connsiteY3" fmla="*/ 1965960 h 1965960"/>
              <a:gd name="connsiteX4" fmla="*/ 0 w 1965960"/>
              <a:gd name="connsiteY4" fmla="*/ 982980 h 1965960"/>
              <a:gd name="connsiteX0" fmla="*/ 0 w 2042556"/>
              <a:gd name="connsiteY0" fmla="*/ 982980 h 1967129"/>
              <a:gd name="connsiteX1" fmla="*/ 982980 w 2042556"/>
              <a:gd name="connsiteY1" fmla="*/ 0 h 1967129"/>
              <a:gd name="connsiteX2" fmla="*/ 1965960 w 2042556"/>
              <a:gd name="connsiteY2" fmla="*/ 982980 h 1967129"/>
              <a:gd name="connsiteX3" fmla="*/ 1847919 w 2042556"/>
              <a:gd name="connsiteY3" fmla="*/ 1178306 h 1967129"/>
              <a:gd name="connsiteX4" fmla="*/ 982980 w 2042556"/>
              <a:gd name="connsiteY4" fmla="*/ 1965960 h 1967129"/>
              <a:gd name="connsiteX5" fmla="*/ 0 w 2042556"/>
              <a:gd name="connsiteY5" fmla="*/ 982980 h 1967129"/>
              <a:gd name="connsiteX0" fmla="*/ 0 w 2039291"/>
              <a:gd name="connsiteY0" fmla="*/ 982980 h 1981733"/>
              <a:gd name="connsiteX1" fmla="*/ 982980 w 2039291"/>
              <a:gd name="connsiteY1" fmla="*/ 0 h 1981733"/>
              <a:gd name="connsiteX2" fmla="*/ 1965960 w 2039291"/>
              <a:gd name="connsiteY2" fmla="*/ 982980 h 1981733"/>
              <a:gd name="connsiteX3" fmla="*/ 1835219 w 2039291"/>
              <a:gd name="connsiteY3" fmla="*/ 1546606 h 1981733"/>
              <a:gd name="connsiteX4" fmla="*/ 982980 w 2039291"/>
              <a:gd name="connsiteY4" fmla="*/ 1965960 h 1981733"/>
              <a:gd name="connsiteX5" fmla="*/ 0 w 2039291"/>
              <a:gd name="connsiteY5" fmla="*/ 982980 h 1981733"/>
              <a:gd name="connsiteX0" fmla="*/ 0 w 2036992"/>
              <a:gd name="connsiteY0" fmla="*/ 982980 h 1981474"/>
              <a:gd name="connsiteX1" fmla="*/ 982980 w 2036992"/>
              <a:gd name="connsiteY1" fmla="*/ 0 h 1981474"/>
              <a:gd name="connsiteX2" fmla="*/ 1965960 w 2036992"/>
              <a:gd name="connsiteY2" fmla="*/ 982980 h 1981474"/>
              <a:gd name="connsiteX3" fmla="*/ 1825694 w 2036992"/>
              <a:gd name="connsiteY3" fmla="*/ 1543431 h 1981474"/>
              <a:gd name="connsiteX4" fmla="*/ 982980 w 2036992"/>
              <a:gd name="connsiteY4" fmla="*/ 1965960 h 1981474"/>
              <a:gd name="connsiteX5" fmla="*/ 0 w 2036992"/>
              <a:gd name="connsiteY5" fmla="*/ 982980 h 1981474"/>
              <a:gd name="connsiteX0" fmla="*/ 0 w 1947133"/>
              <a:gd name="connsiteY0" fmla="*/ 998052 h 1996546"/>
              <a:gd name="connsiteX1" fmla="*/ 982980 w 1947133"/>
              <a:gd name="connsiteY1" fmla="*/ 15072 h 1996546"/>
              <a:gd name="connsiteX2" fmla="*/ 1826260 w 1947133"/>
              <a:gd name="connsiteY2" fmla="*/ 458302 h 1996546"/>
              <a:gd name="connsiteX3" fmla="*/ 1825694 w 1947133"/>
              <a:gd name="connsiteY3" fmla="*/ 1558503 h 1996546"/>
              <a:gd name="connsiteX4" fmla="*/ 982980 w 1947133"/>
              <a:gd name="connsiteY4" fmla="*/ 1981032 h 1996546"/>
              <a:gd name="connsiteX5" fmla="*/ 0 w 1947133"/>
              <a:gd name="connsiteY5" fmla="*/ 998052 h 1996546"/>
              <a:gd name="connsiteX0" fmla="*/ 0 w 1880242"/>
              <a:gd name="connsiteY0" fmla="*/ 998052 h 1996546"/>
              <a:gd name="connsiteX1" fmla="*/ 982980 w 1880242"/>
              <a:gd name="connsiteY1" fmla="*/ 15072 h 1996546"/>
              <a:gd name="connsiteX2" fmla="*/ 1826260 w 1880242"/>
              <a:gd name="connsiteY2" fmla="*/ 458302 h 1996546"/>
              <a:gd name="connsiteX3" fmla="*/ 1825694 w 1880242"/>
              <a:gd name="connsiteY3" fmla="*/ 1558503 h 1996546"/>
              <a:gd name="connsiteX4" fmla="*/ 982980 w 1880242"/>
              <a:gd name="connsiteY4" fmla="*/ 1981032 h 1996546"/>
              <a:gd name="connsiteX5" fmla="*/ 0 w 1880242"/>
              <a:gd name="connsiteY5" fmla="*/ 998052 h 1996546"/>
              <a:gd name="connsiteX0" fmla="*/ 0 w 1826260"/>
              <a:gd name="connsiteY0" fmla="*/ 998052 h 1996546"/>
              <a:gd name="connsiteX1" fmla="*/ 982980 w 1826260"/>
              <a:gd name="connsiteY1" fmla="*/ 15072 h 1996546"/>
              <a:gd name="connsiteX2" fmla="*/ 1826260 w 1826260"/>
              <a:gd name="connsiteY2" fmla="*/ 458302 h 1996546"/>
              <a:gd name="connsiteX3" fmla="*/ 1825694 w 1826260"/>
              <a:gd name="connsiteY3" fmla="*/ 1558503 h 1996546"/>
              <a:gd name="connsiteX4" fmla="*/ 982980 w 1826260"/>
              <a:gd name="connsiteY4" fmla="*/ 1981032 h 1996546"/>
              <a:gd name="connsiteX5" fmla="*/ 0 w 1826260"/>
              <a:gd name="connsiteY5" fmla="*/ 998052 h 1996546"/>
              <a:gd name="connsiteX0" fmla="*/ 0 w 1826260"/>
              <a:gd name="connsiteY0" fmla="*/ 998052 h 1996546"/>
              <a:gd name="connsiteX1" fmla="*/ 982980 w 1826260"/>
              <a:gd name="connsiteY1" fmla="*/ 15072 h 1996546"/>
              <a:gd name="connsiteX2" fmla="*/ 1826260 w 1826260"/>
              <a:gd name="connsiteY2" fmla="*/ 458302 h 1996546"/>
              <a:gd name="connsiteX3" fmla="*/ 1825694 w 1826260"/>
              <a:gd name="connsiteY3" fmla="*/ 1558503 h 1996546"/>
              <a:gd name="connsiteX4" fmla="*/ 982980 w 1826260"/>
              <a:gd name="connsiteY4" fmla="*/ 1981032 h 1996546"/>
              <a:gd name="connsiteX5" fmla="*/ 0 w 1826260"/>
              <a:gd name="connsiteY5" fmla="*/ 998052 h 1996546"/>
              <a:gd name="connsiteX0" fmla="*/ 1389 w 1827649"/>
              <a:gd name="connsiteY0" fmla="*/ 979731 h 1978225"/>
              <a:gd name="connsiteX1" fmla="*/ 793869 w 1827649"/>
              <a:gd name="connsiteY1" fmla="*/ 15801 h 1978225"/>
              <a:gd name="connsiteX2" fmla="*/ 1827649 w 1827649"/>
              <a:gd name="connsiteY2" fmla="*/ 439981 h 1978225"/>
              <a:gd name="connsiteX3" fmla="*/ 1827083 w 1827649"/>
              <a:gd name="connsiteY3" fmla="*/ 1540182 h 1978225"/>
              <a:gd name="connsiteX4" fmla="*/ 984369 w 1827649"/>
              <a:gd name="connsiteY4" fmla="*/ 1962711 h 1978225"/>
              <a:gd name="connsiteX5" fmla="*/ 1389 w 1827649"/>
              <a:gd name="connsiteY5" fmla="*/ 979731 h 1978225"/>
              <a:gd name="connsiteX0" fmla="*/ 2466 w 1828726"/>
              <a:gd name="connsiteY0" fmla="*/ 986255 h 1984749"/>
              <a:gd name="connsiteX1" fmla="*/ 794946 w 1828726"/>
              <a:gd name="connsiteY1" fmla="*/ 22325 h 1984749"/>
              <a:gd name="connsiteX2" fmla="*/ 1828726 w 1828726"/>
              <a:gd name="connsiteY2" fmla="*/ 446505 h 1984749"/>
              <a:gd name="connsiteX3" fmla="*/ 1828160 w 1828726"/>
              <a:gd name="connsiteY3" fmla="*/ 1546706 h 1984749"/>
              <a:gd name="connsiteX4" fmla="*/ 985446 w 1828726"/>
              <a:gd name="connsiteY4" fmla="*/ 1969235 h 1984749"/>
              <a:gd name="connsiteX5" fmla="*/ 2466 w 1828726"/>
              <a:gd name="connsiteY5" fmla="*/ 986255 h 1984749"/>
              <a:gd name="connsiteX0" fmla="*/ 2466 w 1828726"/>
              <a:gd name="connsiteY0" fmla="*/ 986411 h 1984905"/>
              <a:gd name="connsiteX1" fmla="*/ 794946 w 1828726"/>
              <a:gd name="connsiteY1" fmla="*/ 22481 h 1984905"/>
              <a:gd name="connsiteX2" fmla="*/ 1828726 w 1828726"/>
              <a:gd name="connsiteY2" fmla="*/ 446661 h 1984905"/>
              <a:gd name="connsiteX3" fmla="*/ 1828160 w 1828726"/>
              <a:gd name="connsiteY3" fmla="*/ 1546862 h 1984905"/>
              <a:gd name="connsiteX4" fmla="*/ 985446 w 1828726"/>
              <a:gd name="connsiteY4" fmla="*/ 1969391 h 1984905"/>
              <a:gd name="connsiteX5" fmla="*/ 2466 w 1828726"/>
              <a:gd name="connsiteY5" fmla="*/ 986411 h 1984905"/>
              <a:gd name="connsiteX0" fmla="*/ 2466 w 1828726"/>
              <a:gd name="connsiteY0" fmla="*/ 986411 h 1984905"/>
              <a:gd name="connsiteX1" fmla="*/ 794946 w 1828726"/>
              <a:gd name="connsiteY1" fmla="*/ 22481 h 1984905"/>
              <a:gd name="connsiteX2" fmla="*/ 1828726 w 1828726"/>
              <a:gd name="connsiteY2" fmla="*/ 446661 h 1984905"/>
              <a:gd name="connsiteX3" fmla="*/ 1828160 w 1828726"/>
              <a:gd name="connsiteY3" fmla="*/ 1546862 h 1984905"/>
              <a:gd name="connsiteX4" fmla="*/ 985446 w 1828726"/>
              <a:gd name="connsiteY4" fmla="*/ 1969391 h 1984905"/>
              <a:gd name="connsiteX5" fmla="*/ 2466 w 1828726"/>
              <a:gd name="connsiteY5" fmla="*/ 986411 h 1984905"/>
              <a:gd name="connsiteX0" fmla="*/ 2466 w 1828726"/>
              <a:gd name="connsiteY0" fmla="*/ 986411 h 1984905"/>
              <a:gd name="connsiteX1" fmla="*/ 794946 w 1828726"/>
              <a:gd name="connsiteY1" fmla="*/ 22481 h 1984905"/>
              <a:gd name="connsiteX2" fmla="*/ 1828726 w 1828726"/>
              <a:gd name="connsiteY2" fmla="*/ 446661 h 1984905"/>
              <a:gd name="connsiteX3" fmla="*/ 1828160 w 1828726"/>
              <a:gd name="connsiteY3" fmla="*/ 1546862 h 1984905"/>
              <a:gd name="connsiteX4" fmla="*/ 791771 w 1828726"/>
              <a:gd name="connsiteY4" fmla="*/ 1969391 h 1984905"/>
              <a:gd name="connsiteX5" fmla="*/ 2466 w 1828726"/>
              <a:gd name="connsiteY5" fmla="*/ 986411 h 1984905"/>
              <a:gd name="connsiteX0" fmla="*/ 2466 w 1828726"/>
              <a:gd name="connsiteY0" fmla="*/ 986411 h 2022885"/>
              <a:gd name="connsiteX1" fmla="*/ 794946 w 1828726"/>
              <a:gd name="connsiteY1" fmla="*/ 22481 h 2022885"/>
              <a:gd name="connsiteX2" fmla="*/ 1828726 w 1828726"/>
              <a:gd name="connsiteY2" fmla="*/ 446661 h 2022885"/>
              <a:gd name="connsiteX3" fmla="*/ 1828160 w 1828726"/>
              <a:gd name="connsiteY3" fmla="*/ 1546862 h 2022885"/>
              <a:gd name="connsiteX4" fmla="*/ 791771 w 1828726"/>
              <a:gd name="connsiteY4" fmla="*/ 1969391 h 2022885"/>
              <a:gd name="connsiteX5" fmla="*/ 2466 w 1828726"/>
              <a:gd name="connsiteY5" fmla="*/ 986411 h 2022885"/>
              <a:gd name="connsiteX0" fmla="*/ 2466 w 1828726"/>
              <a:gd name="connsiteY0" fmla="*/ 986411 h 2018099"/>
              <a:gd name="connsiteX1" fmla="*/ 794946 w 1828726"/>
              <a:gd name="connsiteY1" fmla="*/ 22481 h 2018099"/>
              <a:gd name="connsiteX2" fmla="*/ 1828726 w 1828726"/>
              <a:gd name="connsiteY2" fmla="*/ 446661 h 2018099"/>
              <a:gd name="connsiteX3" fmla="*/ 1828160 w 1828726"/>
              <a:gd name="connsiteY3" fmla="*/ 1546862 h 2018099"/>
              <a:gd name="connsiteX4" fmla="*/ 791771 w 1828726"/>
              <a:gd name="connsiteY4" fmla="*/ 1969391 h 2018099"/>
              <a:gd name="connsiteX5" fmla="*/ 2466 w 1828726"/>
              <a:gd name="connsiteY5" fmla="*/ 986411 h 2018099"/>
              <a:gd name="connsiteX0" fmla="*/ 2466 w 1828726"/>
              <a:gd name="connsiteY0" fmla="*/ 986411 h 1988683"/>
              <a:gd name="connsiteX1" fmla="*/ 794946 w 1828726"/>
              <a:gd name="connsiteY1" fmla="*/ 22481 h 1988683"/>
              <a:gd name="connsiteX2" fmla="*/ 1828726 w 1828726"/>
              <a:gd name="connsiteY2" fmla="*/ 446661 h 1988683"/>
              <a:gd name="connsiteX3" fmla="*/ 1828160 w 1828726"/>
              <a:gd name="connsiteY3" fmla="*/ 1546862 h 1988683"/>
              <a:gd name="connsiteX4" fmla="*/ 674296 w 1828726"/>
              <a:gd name="connsiteY4" fmla="*/ 1937641 h 1988683"/>
              <a:gd name="connsiteX5" fmla="*/ 2466 w 1828726"/>
              <a:gd name="connsiteY5" fmla="*/ 986411 h 1988683"/>
              <a:gd name="connsiteX0" fmla="*/ 2466 w 1828726"/>
              <a:gd name="connsiteY0" fmla="*/ 986411 h 1983165"/>
              <a:gd name="connsiteX1" fmla="*/ 794946 w 1828726"/>
              <a:gd name="connsiteY1" fmla="*/ 22481 h 1983165"/>
              <a:gd name="connsiteX2" fmla="*/ 1828726 w 1828726"/>
              <a:gd name="connsiteY2" fmla="*/ 446661 h 1983165"/>
              <a:gd name="connsiteX3" fmla="*/ 1828160 w 1828726"/>
              <a:gd name="connsiteY3" fmla="*/ 1546862 h 1983165"/>
              <a:gd name="connsiteX4" fmla="*/ 674296 w 1828726"/>
              <a:gd name="connsiteY4" fmla="*/ 1937641 h 1983165"/>
              <a:gd name="connsiteX5" fmla="*/ 2466 w 1828726"/>
              <a:gd name="connsiteY5" fmla="*/ 986411 h 1983165"/>
              <a:gd name="connsiteX0" fmla="*/ 2466 w 1828726"/>
              <a:gd name="connsiteY0" fmla="*/ 986411 h 1983165"/>
              <a:gd name="connsiteX1" fmla="*/ 794946 w 1828726"/>
              <a:gd name="connsiteY1" fmla="*/ 22481 h 1983165"/>
              <a:gd name="connsiteX2" fmla="*/ 1828726 w 1828726"/>
              <a:gd name="connsiteY2" fmla="*/ 446661 h 1983165"/>
              <a:gd name="connsiteX3" fmla="*/ 1828160 w 1828726"/>
              <a:gd name="connsiteY3" fmla="*/ 1546862 h 1983165"/>
              <a:gd name="connsiteX4" fmla="*/ 674296 w 1828726"/>
              <a:gd name="connsiteY4" fmla="*/ 1937641 h 1983165"/>
              <a:gd name="connsiteX5" fmla="*/ 2466 w 1828726"/>
              <a:gd name="connsiteY5" fmla="*/ 986411 h 1983165"/>
              <a:gd name="connsiteX0" fmla="*/ 2466 w 1828726"/>
              <a:gd name="connsiteY0" fmla="*/ 986411 h 1983165"/>
              <a:gd name="connsiteX1" fmla="*/ 794946 w 1828726"/>
              <a:gd name="connsiteY1" fmla="*/ 22481 h 1983165"/>
              <a:gd name="connsiteX2" fmla="*/ 1828726 w 1828726"/>
              <a:gd name="connsiteY2" fmla="*/ 446661 h 1983165"/>
              <a:gd name="connsiteX3" fmla="*/ 1828160 w 1828726"/>
              <a:gd name="connsiteY3" fmla="*/ 1546862 h 1983165"/>
              <a:gd name="connsiteX4" fmla="*/ 674296 w 1828726"/>
              <a:gd name="connsiteY4" fmla="*/ 1937641 h 1983165"/>
              <a:gd name="connsiteX5" fmla="*/ 2466 w 1828726"/>
              <a:gd name="connsiteY5" fmla="*/ 986411 h 1983165"/>
              <a:gd name="connsiteX0" fmla="*/ 450 w 1826710"/>
              <a:gd name="connsiteY0" fmla="*/ 986411 h 1983165"/>
              <a:gd name="connsiteX1" fmla="*/ 792930 w 1826710"/>
              <a:gd name="connsiteY1" fmla="*/ 22481 h 1983165"/>
              <a:gd name="connsiteX2" fmla="*/ 1826710 w 1826710"/>
              <a:gd name="connsiteY2" fmla="*/ 446661 h 1983165"/>
              <a:gd name="connsiteX3" fmla="*/ 1826144 w 1826710"/>
              <a:gd name="connsiteY3" fmla="*/ 1546862 h 1983165"/>
              <a:gd name="connsiteX4" fmla="*/ 672280 w 1826710"/>
              <a:gd name="connsiteY4" fmla="*/ 1937641 h 1983165"/>
              <a:gd name="connsiteX5" fmla="*/ 450 w 1826710"/>
              <a:gd name="connsiteY5" fmla="*/ 986411 h 1983165"/>
              <a:gd name="connsiteX0" fmla="*/ 450 w 1826710"/>
              <a:gd name="connsiteY0" fmla="*/ 986411 h 1983165"/>
              <a:gd name="connsiteX1" fmla="*/ 792930 w 1826710"/>
              <a:gd name="connsiteY1" fmla="*/ 22481 h 1983165"/>
              <a:gd name="connsiteX2" fmla="*/ 1826710 w 1826710"/>
              <a:gd name="connsiteY2" fmla="*/ 446661 h 1983165"/>
              <a:gd name="connsiteX3" fmla="*/ 1826144 w 1826710"/>
              <a:gd name="connsiteY3" fmla="*/ 1546862 h 1983165"/>
              <a:gd name="connsiteX4" fmla="*/ 672280 w 1826710"/>
              <a:gd name="connsiteY4" fmla="*/ 1937641 h 1983165"/>
              <a:gd name="connsiteX5" fmla="*/ 450 w 1826710"/>
              <a:gd name="connsiteY5" fmla="*/ 986411 h 1983165"/>
              <a:gd name="connsiteX0" fmla="*/ 450 w 1835669"/>
              <a:gd name="connsiteY0" fmla="*/ 986411 h 1982493"/>
              <a:gd name="connsiteX1" fmla="*/ 792930 w 1835669"/>
              <a:gd name="connsiteY1" fmla="*/ 22481 h 1982493"/>
              <a:gd name="connsiteX2" fmla="*/ 1826710 w 1835669"/>
              <a:gd name="connsiteY2" fmla="*/ 446661 h 1982493"/>
              <a:gd name="connsiteX3" fmla="*/ 1835669 w 1835669"/>
              <a:gd name="connsiteY3" fmla="*/ 1537337 h 1982493"/>
              <a:gd name="connsiteX4" fmla="*/ 672280 w 1835669"/>
              <a:gd name="connsiteY4" fmla="*/ 1937641 h 1982493"/>
              <a:gd name="connsiteX5" fmla="*/ 450 w 1835669"/>
              <a:gd name="connsiteY5" fmla="*/ 986411 h 1982493"/>
              <a:gd name="connsiteX0" fmla="*/ 450 w 1835669"/>
              <a:gd name="connsiteY0" fmla="*/ 986411 h 1982493"/>
              <a:gd name="connsiteX1" fmla="*/ 792930 w 1835669"/>
              <a:gd name="connsiteY1" fmla="*/ 22481 h 1982493"/>
              <a:gd name="connsiteX2" fmla="*/ 1826710 w 1835669"/>
              <a:gd name="connsiteY2" fmla="*/ 446661 h 1982493"/>
              <a:gd name="connsiteX3" fmla="*/ 1835669 w 1835669"/>
              <a:gd name="connsiteY3" fmla="*/ 1537337 h 1982493"/>
              <a:gd name="connsiteX4" fmla="*/ 672280 w 1835669"/>
              <a:gd name="connsiteY4" fmla="*/ 1937641 h 1982493"/>
              <a:gd name="connsiteX5" fmla="*/ 450 w 1835669"/>
              <a:gd name="connsiteY5" fmla="*/ 986411 h 1982493"/>
              <a:gd name="connsiteX0" fmla="*/ 454 w 1835673"/>
              <a:gd name="connsiteY0" fmla="*/ 989422 h 1985504"/>
              <a:gd name="connsiteX1" fmla="*/ 789759 w 1835673"/>
              <a:gd name="connsiteY1" fmla="*/ 22317 h 1985504"/>
              <a:gd name="connsiteX2" fmla="*/ 1826714 w 1835673"/>
              <a:gd name="connsiteY2" fmla="*/ 449672 h 1985504"/>
              <a:gd name="connsiteX3" fmla="*/ 1835673 w 1835673"/>
              <a:gd name="connsiteY3" fmla="*/ 1540348 h 1985504"/>
              <a:gd name="connsiteX4" fmla="*/ 672284 w 1835673"/>
              <a:gd name="connsiteY4" fmla="*/ 1940652 h 1985504"/>
              <a:gd name="connsiteX5" fmla="*/ 454 w 1835673"/>
              <a:gd name="connsiteY5" fmla="*/ 989422 h 1985504"/>
              <a:gd name="connsiteX0" fmla="*/ 421 w 1835640"/>
              <a:gd name="connsiteY0" fmla="*/ 987500 h 1983582"/>
              <a:gd name="connsiteX1" fmla="*/ 789726 w 1835640"/>
              <a:gd name="connsiteY1" fmla="*/ 20395 h 1983582"/>
              <a:gd name="connsiteX2" fmla="*/ 1826681 w 1835640"/>
              <a:gd name="connsiteY2" fmla="*/ 447750 h 1983582"/>
              <a:gd name="connsiteX3" fmla="*/ 1835640 w 1835640"/>
              <a:gd name="connsiteY3" fmla="*/ 1538426 h 1983582"/>
              <a:gd name="connsiteX4" fmla="*/ 672251 w 1835640"/>
              <a:gd name="connsiteY4" fmla="*/ 1938730 h 1983582"/>
              <a:gd name="connsiteX5" fmla="*/ 421 w 1835640"/>
              <a:gd name="connsiteY5" fmla="*/ 987500 h 1983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35640" h="1983582">
                <a:moveTo>
                  <a:pt x="421" y="987500"/>
                </a:moveTo>
                <a:cubicBezTo>
                  <a:pt x="-12279" y="618565"/>
                  <a:pt x="263099" y="126228"/>
                  <a:pt x="789726" y="20395"/>
                </a:cubicBezTo>
                <a:cubicBezTo>
                  <a:pt x="1316353" y="-85438"/>
                  <a:pt x="1702361" y="245173"/>
                  <a:pt x="1826681" y="447750"/>
                </a:cubicBezTo>
                <a:cubicBezTo>
                  <a:pt x="1636676" y="828127"/>
                  <a:pt x="1653395" y="1219021"/>
                  <a:pt x="1835640" y="1538426"/>
                </a:cubicBezTo>
                <a:cubicBezTo>
                  <a:pt x="1773410" y="1635581"/>
                  <a:pt x="1373408" y="2133738"/>
                  <a:pt x="672251" y="1938730"/>
                </a:cubicBezTo>
                <a:cubicBezTo>
                  <a:pt x="345744" y="1813572"/>
                  <a:pt x="22646" y="1531060"/>
                  <a:pt x="421" y="987500"/>
                </a:cubicBezTo>
                <a:close/>
              </a:path>
            </a:pathLst>
          </a:custGeom>
        </p:spPr>
        <p:txBody>
          <a:bodyPr anchor="ctr">
            <a:normAutofit/>
          </a:bodyPr>
          <a:lstStyle>
            <a:lvl1pPr marL="0" indent="0" algn="ctr">
              <a:buNone/>
              <a:defRPr sz="1200"/>
            </a:lvl1pPr>
          </a:lstStyle>
          <a:p>
            <a:endParaRPr lang="en-US" dirty="0"/>
          </a:p>
        </p:txBody>
      </p:sp>
      <p:sp>
        <p:nvSpPr>
          <p:cNvPr id="26" name="Picture Placeholder 2"/>
          <p:cNvSpPr>
            <a:spLocks noGrp="1"/>
          </p:cNvSpPr>
          <p:nvPr>
            <p:ph type="pic" sz="quarter" idx="16"/>
          </p:nvPr>
        </p:nvSpPr>
        <p:spPr>
          <a:xfrm>
            <a:off x="7041524" y="1951163"/>
            <a:ext cx="1827862" cy="1992885"/>
          </a:xfrm>
          <a:custGeom>
            <a:avLst/>
            <a:gdLst>
              <a:gd name="connsiteX0" fmla="*/ 0 w 1965960"/>
              <a:gd name="connsiteY0" fmla="*/ 982980 h 1965960"/>
              <a:gd name="connsiteX1" fmla="*/ 982980 w 1965960"/>
              <a:gd name="connsiteY1" fmla="*/ 0 h 1965960"/>
              <a:gd name="connsiteX2" fmla="*/ 1965960 w 1965960"/>
              <a:gd name="connsiteY2" fmla="*/ 982980 h 1965960"/>
              <a:gd name="connsiteX3" fmla="*/ 982980 w 1965960"/>
              <a:gd name="connsiteY3" fmla="*/ 1965960 h 1965960"/>
              <a:gd name="connsiteX4" fmla="*/ 0 w 1965960"/>
              <a:gd name="connsiteY4" fmla="*/ 982980 h 1965960"/>
              <a:gd name="connsiteX0" fmla="*/ 65395 w 2031355"/>
              <a:gd name="connsiteY0" fmla="*/ 996524 h 1979504"/>
              <a:gd name="connsiteX1" fmla="*/ 197054 w 2031355"/>
              <a:gd name="connsiteY1" fmla="*/ 461867 h 1979504"/>
              <a:gd name="connsiteX2" fmla="*/ 1048375 w 2031355"/>
              <a:gd name="connsiteY2" fmla="*/ 13544 h 1979504"/>
              <a:gd name="connsiteX3" fmla="*/ 2031355 w 2031355"/>
              <a:gd name="connsiteY3" fmla="*/ 996524 h 1979504"/>
              <a:gd name="connsiteX4" fmla="*/ 1048375 w 2031355"/>
              <a:gd name="connsiteY4" fmla="*/ 1979504 h 1979504"/>
              <a:gd name="connsiteX5" fmla="*/ 65395 w 2031355"/>
              <a:gd name="connsiteY5" fmla="*/ 996524 h 1979504"/>
              <a:gd name="connsiteX0" fmla="*/ 114976 w 1948927"/>
              <a:gd name="connsiteY0" fmla="*/ 1547096 h 1997760"/>
              <a:gd name="connsiteX1" fmla="*/ 114626 w 1948927"/>
              <a:gd name="connsiteY1" fmla="*/ 461867 h 1997760"/>
              <a:gd name="connsiteX2" fmla="*/ 965947 w 1948927"/>
              <a:gd name="connsiteY2" fmla="*/ 13544 h 1997760"/>
              <a:gd name="connsiteX3" fmla="*/ 1948927 w 1948927"/>
              <a:gd name="connsiteY3" fmla="*/ 996524 h 1997760"/>
              <a:gd name="connsiteX4" fmla="*/ 965947 w 1948927"/>
              <a:gd name="connsiteY4" fmla="*/ 1979504 h 1997760"/>
              <a:gd name="connsiteX5" fmla="*/ 114976 w 1948927"/>
              <a:gd name="connsiteY5" fmla="*/ 1547096 h 1997760"/>
              <a:gd name="connsiteX0" fmla="*/ 44277 w 1878228"/>
              <a:gd name="connsiteY0" fmla="*/ 1547096 h 1997760"/>
              <a:gd name="connsiteX1" fmla="*/ 43927 w 1878228"/>
              <a:gd name="connsiteY1" fmla="*/ 461867 h 1997760"/>
              <a:gd name="connsiteX2" fmla="*/ 895248 w 1878228"/>
              <a:gd name="connsiteY2" fmla="*/ 13544 h 1997760"/>
              <a:gd name="connsiteX3" fmla="*/ 1878228 w 1878228"/>
              <a:gd name="connsiteY3" fmla="*/ 996524 h 1997760"/>
              <a:gd name="connsiteX4" fmla="*/ 895248 w 1878228"/>
              <a:gd name="connsiteY4" fmla="*/ 1979504 h 1997760"/>
              <a:gd name="connsiteX5" fmla="*/ 44277 w 1878228"/>
              <a:gd name="connsiteY5" fmla="*/ 1547096 h 1997760"/>
              <a:gd name="connsiteX0" fmla="*/ 350 w 1834301"/>
              <a:gd name="connsiteY0" fmla="*/ 1547096 h 1997760"/>
              <a:gd name="connsiteX1" fmla="*/ 0 w 1834301"/>
              <a:gd name="connsiteY1" fmla="*/ 461867 h 1997760"/>
              <a:gd name="connsiteX2" fmla="*/ 851321 w 1834301"/>
              <a:gd name="connsiteY2" fmla="*/ 13544 h 1997760"/>
              <a:gd name="connsiteX3" fmla="*/ 1834301 w 1834301"/>
              <a:gd name="connsiteY3" fmla="*/ 996524 h 1997760"/>
              <a:gd name="connsiteX4" fmla="*/ 851321 w 1834301"/>
              <a:gd name="connsiteY4" fmla="*/ 1979504 h 1997760"/>
              <a:gd name="connsiteX5" fmla="*/ 350 w 1834301"/>
              <a:gd name="connsiteY5" fmla="*/ 1547096 h 1997760"/>
              <a:gd name="connsiteX0" fmla="*/ 350 w 1834301"/>
              <a:gd name="connsiteY0" fmla="*/ 1547096 h 1970368"/>
              <a:gd name="connsiteX1" fmla="*/ 0 w 1834301"/>
              <a:gd name="connsiteY1" fmla="*/ 461867 h 1970368"/>
              <a:gd name="connsiteX2" fmla="*/ 851321 w 1834301"/>
              <a:gd name="connsiteY2" fmla="*/ 13544 h 1970368"/>
              <a:gd name="connsiteX3" fmla="*/ 1834301 w 1834301"/>
              <a:gd name="connsiteY3" fmla="*/ 996524 h 1970368"/>
              <a:gd name="connsiteX4" fmla="*/ 1124997 w 1834301"/>
              <a:gd name="connsiteY4" fmla="*/ 1950527 h 1970368"/>
              <a:gd name="connsiteX5" fmla="*/ 350 w 1834301"/>
              <a:gd name="connsiteY5" fmla="*/ 1547096 h 1970368"/>
              <a:gd name="connsiteX0" fmla="*/ 350 w 1834301"/>
              <a:gd name="connsiteY0" fmla="*/ 1509739 h 1933011"/>
              <a:gd name="connsiteX1" fmla="*/ 0 w 1834301"/>
              <a:gd name="connsiteY1" fmla="*/ 424510 h 1933011"/>
              <a:gd name="connsiteX2" fmla="*/ 1134657 w 1834301"/>
              <a:gd name="connsiteY2" fmla="*/ 14824 h 1933011"/>
              <a:gd name="connsiteX3" fmla="*/ 1834301 w 1834301"/>
              <a:gd name="connsiteY3" fmla="*/ 959167 h 1933011"/>
              <a:gd name="connsiteX4" fmla="*/ 1124997 w 1834301"/>
              <a:gd name="connsiteY4" fmla="*/ 1913170 h 1933011"/>
              <a:gd name="connsiteX5" fmla="*/ 350 w 1834301"/>
              <a:gd name="connsiteY5" fmla="*/ 1509739 h 1933011"/>
              <a:gd name="connsiteX0" fmla="*/ 350 w 1834301"/>
              <a:gd name="connsiteY0" fmla="*/ 1540457 h 1963729"/>
              <a:gd name="connsiteX1" fmla="*/ 0 w 1834301"/>
              <a:gd name="connsiteY1" fmla="*/ 455228 h 1963729"/>
              <a:gd name="connsiteX2" fmla="*/ 1134657 w 1834301"/>
              <a:gd name="connsiteY2" fmla="*/ 45542 h 1963729"/>
              <a:gd name="connsiteX3" fmla="*/ 1834301 w 1834301"/>
              <a:gd name="connsiteY3" fmla="*/ 989885 h 1963729"/>
              <a:gd name="connsiteX4" fmla="*/ 1124997 w 1834301"/>
              <a:gd name="connsiteY4" fmla="*/ 1943888 h 1963729"/>
              <a:gd name="connsiteX5" fmla="*/ 350 w 1834301"/>
              <a:gd name="connsiteY5" fmla="*/ 1540457 h 1963729"/>
              <a:gd name="connsiteX0" fmla="*/ 350 w 1834301"/>
              <a:gd name="connsiteY0" fmla="*/ 1545635 h 1968907"/>
              <a:gd name="connsiteX1" fmla="*/ 0 w 1834301"/>
              <a:gd name="connsiteY1" fmla="*/ 460406 h 1968907"/>
              <a:gd name="connsiteX2" fmla="*/ 1134657 w 1834301"/>
              <a:gd name="connsiteY2" fmla="*/ 50720 h 1968907"/>
              <a:gd name="connsiteX3" fmla="*/ 1834301 w 1834301"/>
              <a:gd name="connsiteY3" fmla="*/ 995063 h 1968907"/>
              <a:gd name="connsiteX4" fmla="*/ 1124997 w 1834301"/>
              <a:gd name="connsiteY4" fmla="*/ 1949066 h 1968907"/>
              <a:gd name="connsiteX5" fmla="*/ 350 w 1834301"/>
              <a:gd name="connsiteY5" fmla="*/ 1545635 h 1968907"/>
              <a:gd name="connsiteX0" fmla="*/ 350 w 1834301"/>
              <a:gd name="connsiteY0" fmla="*/ 1545635 h 1975325"/>
              <a:gd name="connsiteX1" fmla="*/ 0 w 1834301"/>
              <a:gd name="connsiteY1" fmla="*/ 460406 h 1975325"/>
              <a:gd name="connsiteX2" fmla="*/ 1134657 w 1834301"/>
              <a:gd name="connsiteY2" fmla="*/ 50720 h 1975325"/>
              <a:gd name="connsiteX3" fmla="*/ 1834301 w 1834301"/>
              <a:gd name="connsiteY3" fmla="*/ 995063 h 1975325"/>
              <a:gd name="connsiteX4" fmla="*/ 1124997 w 1834301"/>
              <a:gd name="connsiteY4" fmla="*/ 1949066 h 1975325"/>
              <a:gd name="connsiteX5" fmla="*/ 350 w 1834301"/>
              <a:gd name="connsiteY5" fmla="*/ 1545635 h 1975325"/>
              <a:gd name="connsiteX0" fmla="*/ 350 w 1834301"/>
              <a:gd name="connsiteY0" fmla="*/ 1545635 h 1992885"/>
              <a:gd name="connsiteX1" fmla="*/ 0 w 1834301"/>
              <a:gd name="connsiteY1" fmla="*/ 460406 h 1992885"/>
              <a:gd name="connsiteX2" fmla="*/ 1134657 w 1834301"/>
              <a:gd name="connsiteY2" fmla="*/ 50720 h 1992885"/>
              <a:gd name="connsiteX3" fmla="*/ 1834301 w 1834301"/>
              <a:gd name="connsiteY3" fmla="*/ 995063 h 1992885"/>
              <a:gd name="connsiteX4" fmla="*/ 1124997 w 1834301"/>
              <a:gd name="connsiteY4" fmla="*/ 1949066 h 1992885"/>
              <a:gd name="connsiteX5" fmla="*/ 350 w 1834301"/>
              <a:gd name="connsiteY5" fmla="*/ 1545635 h 1992885"/>
              <a:gd name="connsiteX0" fmla="*/ 350 w 1834301"/>
              <a:gd name="connsiteY0" fmla="*/ 1545635 h 1992885"/>
              <a:gd name="connsiteX1" fmla="*/ 0 w 1834301"/>
              <a:gd name="connsiteY1" fmla="*/ 460406 h 1992885"/>
              <a:gd name="connsiteX2" fmla="*/ 1134657 w 1834301"/>
              <a:gd name="connsiteY2" fmla="*/ 50720 h 1992885"/>
              <a:gd name="connsiteX3" fmla="*/ 1834301 w 1834301"/>
              <a:gd name="connsiteY3" fmla="*/ 995063 h 1992885"/>
              <a:gd name="connsiteX4" fmla="*/ 1124997 w 1834301"/>
              <a:gd name="connsiteY4" fmla="*/ 1949066 h 1992885"/>
              <a:gd name="connsiteX5" fmla="*/ 350 w 1834301"/>
              <a:gd name="connsiteY5" fmla="*/ 1545635 h 1992885"/>
              <a:gd name="connsiteX0" fmla="*/ 350 w 1834301"/>
              <a:gd name="connsiteY0" fmla="*/ 1545635 h 1992885"/>
              <a:gd name="connsiteX1" fmla="*/ 0 w 1834301"/>
              <a:gd name="connsiteY1" fmla="*/ 460406 h 1992885"/>
              <a:gd name="connsiteX2" fmla="*/ 1134657 w 1834301"/>
              <a:gd name="connsiteY2" fmla="*/ 50720 h 1992885"/>
              <a:gd name="connsiteX3" fmla="*/ 1834301 w 1834301"/>
              <a:gd name="connsiteY3" fmla="*/ 995063 h 1992885"/>
              <a:gd name="connsiteX4" fmla="*/ 1124997 w 1834301"/>
              <a:gd name="connsiteY4" fmla="*/ 1949066 h 1992885"/>
              <a:gd name="connsiteX5" fmla="*/ 350 w 1834301"/>
              <a:gd name="connsiteY5" fmla="*/ 1545635 h 1992885"/>
              <a:gd name="connsiteX0" fmla="*/ 350 w 1827862"/>
              <a:gd name="connsiteY0" fmla="*/ 1545635 h 1992885"/>
              <a:gd name="connsiteX1" fmla="*/ 0 w 1827862"/>
              <a:gd name="connsiteY1" fmla="*/ 460406 h 1992885"/>
              <a:gd name="connsiteX2" fmla="*/ 1134657 w 1827862"/>
              <a:gd name="connsiteY2" fmla="*/ 50720 h 1992885"/>
              <a:gd name="connsiteX3" fmla="*/ 1827862 w 1827862"/>
              <a:gd name="connsiteY3" fmla="*/ 995063 h 1992885"/>
              <a:gd name="connsiteX4" fmla="*/ 1124997 w 1827862"/>
              <a:gd name="connsiteY4" fmla="*/ 1949066 h 1992885"/>
              <a:gd name="connsiteX5" fmla="*/ 350 w 1827862"/>
              <a:gd name="connsiteY5" fmla="*/ 1545635 h 1992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27862" h="1992885">
                <a:moveTo>
                  <a:pt x="350" y="1545635"/>
                </a:moveTo>
                <a:cubicBezTo>
                  <a:pt x="241611" y="1102732"/>
                  <a:pt x="132385" y="672531"/>
                  <a:pt x="0" y="460406"/>
                </a:cubicBezTo>
                <a:cubicBezTo>
                  <a:pt x="138072" y="232182"/>
                  <a:pt x="564923" y="-134981"/>
                  <a:pt x="1134657" y="50720"/>
                </a:cubicBezTo>
                <a:cubicBezTo>
                  <a:pt x="1440374" y="139829"/>
                  <a:pt x="1827862" y="452178"/>
                  <a:pt x="1827862" y="995063"/>
                </a:cubicBezTo>
                <a:cubicBezTo>
                  <a:pt x="1827862" y="1537948"/>
                  <a:pt x="1430656" y="1857304"/>
                  <a:pt x="1124997" y="1949066"/>
                </a:cubicBezTo>
                <a:cubicBezTo>
                  <a:pt x="758163" y="2085904"/>
                  <a:pt x="180874" y="1888726"/>
                  <a:pt x="350" y="1545635"/>
                </a:cubicBezTo>
                <a:close/>
              </a:path>
            </a:pathLst>
          </a:custGeom>
        </p:spPr>
        <p:txBody>
          <a:bodyPr anchor="ctr">
            <a:normAutofit/>
          </a:bodyPr>
          <a:lstStyle>
            <a:lvl1pPr marL="0" indent="0" algn="ctr">
              <a:buNone/>
              <a:defRPr sz="1200"/>
            </a:lvl1pPr>
          </a:lstStyle>
          <a:p>
            <a:endParaRPr lang="en-US" dirty="0"/>
          </a:p>
        </p:txBody>
      </p:sp>
      <p:sp>
        <p:nvSpPr>
          <p:cNvPr id="27" name="Picture Placeholder 2"/>
          <p:cNvSpPr>
            <a:spLocks noGrp="1"/>
          </p:cNvSpPr>
          <p:nvPr>
            <p:ph type="pic" sz="quarter" idx="17"/>
          </p:nvPr>
        </p:nvSpPr>
        <p:spPr>
          <a:xfrm>
            <a:off x="8812369" y="1951163"/>
            <a:ext cx="1827862" cy="1992885"/>
          </a:xfrm>
          <a:custGeom>
            <a:avLst/>
            <a:gdLst>
              <a:gd name="connsiteX0" fmla="*/ 0 w 1965960"/>
              <a:gd name="connsiteY0" fmla="*/ 982980 h 1965960"/>
              <a:gd name="connsiteX1" fmla="*/ 982980 w 1965960"/>
              <a:gd name="connsiteY1" fmla="*/ 0 h 1965960"/>
              <a:gd name="connsiteX2" fmla="*/ 1965960 w 1965960"/>
              <a:gd name="connsiteY2" fmla="*/ 982980 h 1965960"/>
              <a:gd name="connsiteX3" fmla="*/ 982980 w 1965960"/>
              <a:gd name="connsiteY3" fmla="*/ 1965960 h 1965960"/>
              <a:gd name="connsiteX4" fmla="*/ 0 w 1965960"/>
              <a:gd name="connsiteY4" fmla="*/ 982980 h 1965960"/>
              <a:gd name="connsiteX0" fmla="*/ 65395 w 2031355"/>
              <a:gd name="connsiteY0" fmla="*/ 996524 h 1979504"/>
              <a:gd name="connsiteX1" fmla="*/ 197054 w 2031355"/>
              <a:gd name="connsiteY1" fmla="*/ 461867 h 1979504"/>
              <a:gd name="connsiteX2" fmla="*/ 1048375 w 2031355"/>
              <a:gd name="connsiteY2" fmla="*/ 13544 h 1979504"/>
              <a:gd name="connsiteX3" fmla="*/ 2031355 w 2031355"/>
              <a:gd name="connsiteY3" fmla="*/ 996524 h 1979504"/>
              <a:gd name="connsiteX4" fmla="*/ 1048375 w 2031355"/>
              <a:gd name="connsiteY4" fmla="*/ 1979504 h 1979504"/>
              <a:gd name="connsiteX5" fmla="*/ 65395 w 2031355"/>
              <a:gd name="connsiteY5" fmla="*/ 996524 h 1979504"/>
              <a:gd name="connsiteX0" fmla="*/ 114976 w 1948927"/>
              <a:gd name="connsiteY0" fmla="*/ 1547096 h 1997760"/>
              <a:gd name="connsiteX1" fmla="*/ 114626 w 1948927"/>
              <a:gd name="connsiteY1" fmla="*/ 461867 h 1997760"/>
              <a:gd name="connsiteX2" fmla="*/ 965947 w 1948927"/>
              <a:gd name="connsiteY2" fmla="*/ 13544 h 1997760"/>
              <a:gd name="connsiteX3" fmla="*/ 1948927 w 1948927"/>
              <a:gd name="connsiteY3" fmla="*/ 996524 h 1997760"/>
              <a:gd name="connsiteX4" fmla="*/ 965947 w 1948927"/>
              <a:gd name="connsiteY4" fmla="*/ 1979504 h 1997760"/>
              <a:gd name="connsiteX5" fmla="*/ 114976 w 1948927"/>
              <a:gd name="connsiteY5" fmla="*/ 1547096 h 1997760"/>
              <a:gd name="connsiteX0" fmla="*/ 44277 w 1878228"/>
              <a:gd name="connsiteY0" fmla="*/ 1547096 h 1997760"/>
              <a:gd name="connsiteX1" fmla="*/ 43927 w 1878228"/>
              <a:gd name="connsiteY1" fmla="*/ 461867 h 1997760"/>
              <a:gd name="connsiteX2" fmla="*/ 895248 w 1878228"/>
              <a:gd name="connsiteY2" fmla="*/ 13544 h 1997760"/>
              <a:gd name="connsiteX3" fmla="*/ 1878228 w 1878228"/>
              <a:gd name="connsiteY3" fmla="*/ 996524 h 1997760"/>
              <a:gd name="connsiteX4" fmla="*/ 895248 w 1878228"/>
              <a:gd name="connsiteY4" fmla="*/ 1979504 h 1997760"/>
              <a:gd name="connsiteX5" fmla="*/ 44277 w 1878228"/>
              <a:gd name="connsiteY5" fmla="*/ 1547096 h 1997760"/>
              <a:gd name="connsiteX0" fmla="*/ 350 w 1834301"/>
              <a:gd name="connsiteY0" fmla="*/ 1547096 h 1997760"/>
              <a:gd name="connsiteX1" fmla="*/ 0 w 1834301"/>
              <a:gd name="connsiteY1" fmla="*/ 461867 h 1997760"/>
              <a:gd name="connsiteX2" fmla="*/ 851321 w 1834301"/>
              <a:gd name="connsiteY2" fmla="*/ 13544 h 1997760"/>
              <a:gd name="connsiteX3" fmla="*/ 1834301 w 1834301"/>
              <a:gd name="connsiteY3" fmla="*/ 996524 h 1997760"/>
              <a:gd name="connsiteX4" fmla="*/ 851321 w 1834301"/>
              <a:gd name="connsiteY4" fmla="*/ 1979504 h 1997760"/>
              <a:gd name="connsiteX5" fmla="*/ 350 w 1834301"/>
              <a:gd name="connsiteY5" fmla="*/ 1547096 h 1997760"/>
              <a:gd name="connsiteX0" fmla="*/ 350 w 1834301"/>
              <a:gd name="connsiteY0" fmla="*/ 1547096 h 1970368"/>
              <a:gd name="connsiteX1" fmla="*/ 0 w 1834301"/>
              <a:gd name="connsiteY1" fmla="*/ 461867 h 1970368"/>
              <a:gd name="connsiteX2" fmla="*/ 851321 w 1834301"/>
              <a:gd name="connsiteY2" fmla="*/ 13544 h 1970368"/>
              <a:gd name="connsiteX3" fmla="*/ 1834301 w 1834301"/>
              <a:gd name="connsiteY3" fmla="*/ 996524 h 1970368"/>
              <a:gd name="connsiteX4" fmla="*/ 1124997 w 1834301"/>
              <a:gd name="connsiteY4" fmla="*/ 1950527 h 1970368"/>
              <a:gd name="connsiteX5" fmla="*/ 350 w 1834301"/>
              <a:gd name="connsiteY5" fmla="*/ 1547096 h 1970368"/>
              <a:gd name="connsiteX0" fmla="*/ 350 w 1834301"/>
              <a:gd name="connsiteY0" fmla="*/ 1509739 h 1933011"/>
              <a:gd name="connsiteX1" fmla="*/ 0 w 1834301"/>
              <a:gd name="connsiteY1" fmla="*/ 424510 h 1933011"/>
              <a:gd name="connsiteX2" fmla="*/ 1134657 w 1834301"/>
              <a:gd name="connsiteY2" fmla="*/ 14824 h 1933011"/>
              <a:gd name="connsiteX3" fmla="*/ 1834301 w 1834301"/>
              <a:gd name="connsiteY3" fmla="*/ 959167 h 1933011"/>
              <a:gd name="connsiteX4" fmla="*/ 1124997 w 1834301"/>
              <a:gd name="connsiteY4" fmla="*/ 1913170 h 1933011"/>
              <a:gd name="connsiteX5" fmla="*/ 350 w 1834301"/>
              <a:gd name="connsiteY5" fmla="*/ 1509739 h 1933011"/>
              <a:gd name="connsiteX0" fmla="*/ 350 w 1834301"/>
              <a:gd name="connsiteY0" fmla="*/ 1540457 h 1963729"/>
              <a:gd name="connsiteX1" fmla="*/ 0 w 1834301"/>
              <a:gd name="connsiteY1" fmla="*/ 455228 h 1963729"/>
              <a:gd name="connsiteX2" fmla="*/ 1134657 w 1834301"/>
              <a:gd name="connsiteY2" fmla="*/ 45542 h 1963729"/>
              <a:gd name="connsiteX3" fmla="*/ 1834301 w 1834301"/>
              <a:gd name="connsiteY3" fmla="*/ 989885 h 1963729"/>
              <a:gd name="connsiteX4" fmla="*/ 1124997 w 1834301"/>
              <a:gd name="connsiteY4" fmla="*/ 1943888 h 1963729"/>
              <a:gd name="connsiteX5" fmla="*/ 350 w 1834301"/>
              <a:gd name="connsiteY5" fmla="*/ 1540457 h 1963729"/>
              <a:gd name="connsiteX0" fmla="*/ 350 w 1834301"/>
              <a:gd name="connsiteY0" fmla="*/ 1545635 h 1968907"/>
              <a:gd name="connsiteX1" fmla="*/ 0 w 1834301"/>
              <a:gd name="connsiteY1" fmla="*/ 460406 h 1968907"/>
              <a:gd name="connsiteX2" fmla="*/ 1134657 w 1834301"/>
              <a:gd name="connsiteY2" fmla="*/ 50720 h 1968907"/>
              <a:gd name="connsiteX3" fmla="*/ 1834301 w 1834301"/>
              <a:gd name="connsiteY3" fmla="*/ 995063 h 1968907"/>
              <a:gd name="connsiteX4" fmla="*/ 1124997 w 1834301"/>
              <a:gd name="connsiteY4" fmla="*/ 1949066 h 1968907"/>
              <a:gd name="connsiteX5" fmla="*/ 350 w 1834301"/>
              <a:gd name="connsiteY5" fmla="*/ 1545635 h 1968907"/>
              <a:gd name="connsiteX0" fmla="*/ 350 w 1834301"/>
              <a:gd name="connsiteY0" fmla="*/ 1545635 h 1975325"/>
              <a:gd name="connsiteX1" fmla="*/ 0 w 1834301"/>
              <a:gd name="connsiteY1" fmla="*/ 460406 h 1975325"/>
              <a:gd name="connsiteX2" fmla="*/ 1134657 w 1834301"/>
              <a:gd name="connsiteY2" fmla="*/ 50720 h 1975325"/>
              <a:gd name="connsiteX3" fmla="*/ 1834301 w 1834301"/>
              <a:gd name="connsiteY3" fmla="*/ 995063 h 1975325"/>
              <a:gd name="connsiteX4" fmla="*/ 1124997 w 1834301"/>
              <a:gd name="connsiteY4" fmla="*/ 1949066 h 1975325"/>
              <a:gd name="connsiteX5" fmla="*/ 350 w 1834301"/>
              <a:gd name="connsiteY5" fmla="*/ 1545635 h 1975325"/>
              <a:gd name="connsiteX0" fmla="*/ 350 w 1834301"/>
              <a:gd name="connsiteY0" fmla="*/ 1545635 h 1992885"/>
              <a:gd name="connsiteX1" fmla="*/ 0 w 1834301"/>
              <a:gd name="connsiteY1" fmla="*/ 460406 h 1992885"/>
              <a:gd name="connsiteX2" fmla="*/ 1134657 w 1834301"/>
              <a:gd name="connsiteY2" fmla="*/ 50720 h 1992885"/>
              <a:gd name="connsiteX3" fmla="*/ 1834301 w 1834301"/>
              <a:gd name="connsiteY3" fmla="*/ 995063 h 1992885"/>
              <a:gd name="connsiteX4" fmla="*/ 1124997 w 1834301"/>
              <a:gd name="connsiteY4" fmla="*/ 1949066 h 1992885"/>
              <a:gd name="connsiteX5" fmla="*/ 350 w 1834301"/>
              <a:gd name="connsiteY5" fmla="*/ 1545635 h 1992885"/>
              <a:gd name="connsiteX0" fmla="*/ 350 w 1834301"/>
              <a:gd name="connsiteY0" fmla="*/ 1545635 h 1992885"/>
              <a:gd name="connsiteX1" fmla="*/ 0 w 1834301"/>
              <a:gd name="connsiteY1" fmla="*/ 460406 h 1992885"/>
              <a:gd name="connsiteX2" fmla="*/ 1134657 w 1834301"/>
              <a:gd name="connsiteY2" fmla="*/ 50720 h 1992885"/>
              <a:gd name="connsiteX3" fmla="*/ 1834301 w 1834301"/>
              <a:gd name="connsiteY3" fmla="*/ 995063 h 1992885"/>
              <a:gd name="connsiteX4" fmla="*/ 1124997 w 1834301"/>
              <a:gd name="connsiteY4" fmla="*/ 1949066 h 1992885"/>
              <a:gd name="connsiteX5" fmla="*/ 350 w 1834301"/>
              <a:gd name="connsiteY5" fmla="*/ 1545635 h 1992885"/>
              <a:gd name="connsiteX0" fmla="*/ 350 w 1834301"/>
              <a:gd name="connsiteY0" fmla="*/ 1545635 h 1992885"/>
              <a:gd name="connsiteX1" fmla="*/ 0 w 1834301"/>
              <a:gd name="connsiteY1" fmla="*/ 460406 h 1992885"/>
              <a:gd name="connsiteX2" fmla="*/ 1134657 w 1834301"/>
              <a:gd name="connsiteY2" fmla="*/ 50720 h 1992885"/>
              <a:gd name="connsiteX3" fmla="*/ 1834301 w 1834301"/>
              <a:gd name="connsiteY3" fmla="*/ 995063 h 1992885"/>
              <a:gd name="connsiteX4" fmla="*/ 1124997 w 1834301"/>
              <a:gd name="connsiteY4" fmla="*/ 1949066 h 1992885"/>
              <a:gd name="connsiteX5" fmla="*/ 350 w 1834301"/>
              <a:gd name="connsiteY5" fmla="*/ 1545635 h 1992885"/>
              <a:gd name="connsiteX0" fmla="*/ 350 w 1827862"/>
              <a:gd name="connsiteY0" fmla="*/ 1545635 h 1992885"/>
              <a:gd name="connsiteX1" fmla="*/ 0 w 1827862"/>
              <a:gd name="connsiteY1" fmla="*/ 460406 h 1992885"/>
              <a:gd name="connsiteX2" fmla="*/ 1134657 w 1827862"/>
              <a:gd name="connsiteY2" fmla="*/ 50720 h 1992885"/>
              <a:gd name="connsiteX3" fmla="*/ 1827862 w 1827862"/>
              <a:gd name="connsiteY3" fmla="*/ 995063 h 1992885"/>
              <a:gd name="connsiteX4" fmla="*/ 1124997 w 1827862"/>
              <a:gd name="connsiteY4" fmla="*/ 1949066 h 1992885"/>
              <a:gd name="connsiteX5" fmla="*/ 350 w 1827862"/>
              <a:gd name="connsiteY5" fmla="*/ 1545635 h 1992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27862" h="1992885">
                <a:moveTo>
                  <a:pt x="350" y="1545635"/>
                </a:moveTo>
                <a:cubicBezTo>
                  <a:pt x="241611" y="1102732"/>
                  <a:pt x="132385" y="672531"/>
                  <a:pt x="0" y="460406"/>
                </a:cubicBezTo>
                <a:cubicBezTo>
                  <a:pt x="138072" y="232182"/>
                  <a:pt x="564923" y="-134981"/>
                  <a:pt x="1134657" y="50720"/>
                </a:cubicBezTo>
                <a:cubicBezTo>
                  <a:pt x="1440374" y="139829"/>
                  <a:pt x="1827862" y="452178"/>
                  <a:pt x="1827862" y="995063"/>
                </a:cubicBezTo>
                <a:cubicBezTo>
                  <a:pt x="1827862" y="1537948"/>
                  <a:pt x="1430656" y="1857304"/>
                  <a:pt x="1124997" y="1949066"/>
                </a:cubicBezTo>
                <a:cubicBezTo>
                  <a:pt x="758163" y="2085904"/>
                  <a:pt x="180874" y="1888726"/>
                  <a:pt x="350" y="1545635"/>
                </a:cubicBezTo>
                <a:close/>
              </a:path>
            </a:pathLst>
          </a:custGeo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2676616887"/>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6.xml><?xml version="1.0" encoding="utf-8"?>
<p:sldLayout xmlns:a="http://schemas.openxmlformats.org/drawingml/2006/main" xmlns:r="http://schemas.openxmlformats.org/officeDocument/2006/relationships" xmlns:p="http://schemas.openxmlformats.org/presentationml/2006/main" userDrawn="1">
  <p:cSld name="Team 3">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1" name="Picture Placeholder 2"/>
          <p:cNvSpPr>
            <a:spLocks noGrp="1"/>
          </p:cNvSpPr>
          <p:nvPr>
            <p:ph type="pic" sz="quarter" idx="11"/>
          </p:nvPr>
        </p:nvSpPr>
        <p:spPr>
          <a:xfrm>
            <a:off x="0" y="0"/>
            <a:ext cx="4443258" cy="6858001"/>
          </a:xfrm>
        </p:spPr>
        <p:txBody>
          <a:bodyPr anchor="ctr">
            <a:normAutofit/>
          </a:bodyPr>
          <a:lstStyle>
            <a:lvl1pPr marL="0" indent="0" algn="ctr">
              <a:buNone/>
              <a:defRPr sz="1200"/>
            </a:lvl1pPr>
          </a:lstStyle>
          <a:p>
            <a:endParaRPr lang="en-US" dirty="0"/>
          </a:p>
        </p:txBody>
      </p:sp>
      <p:sp>
        <p:nvSpPr>
          <p:cNvPr id="16" name="Picture Placeholder 2"/>
          <p:cNvSpPr>
            <a:spLocks noGrp="1"/>
          </p:cNvSpPr>
          <p:nvPr>
            <p:ph type="pic" sz="quarter" idx="12"/>
          </p:nvPr>
        </p:nvSpPr>
        <p:spPr>
          <a:xfrm>
            <a:off x="4445251" y="1143000"/>
            <a:ext cx="2286000" cy="2286000"/>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4163727008"/>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7.xml><?xml version="1.0" encoding="utf-8"?>
<p:sldLayout xmlns:a="http://schemas.openxmlformats.org/drawingml/2006/main" xmlns:r="http://schemas.openxmlformats.org/officeDocument/2006/relationships" xmlns:p="http://schemas.openxmlformats.org/presentationml/2006/main" userDrawn="1">
  <p:cSld name="Team 5">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30279" y="173194"/>
            <a:ext cx="42104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1" name="Picture Placeholder 2"/>
          <p:cNvSpPr>
            <a:spLocks noGrp="1"/>
          </p:cNvSpPr>
          <p:nvPr>
            <p:ph type="pic" sz="quarter" idx="11"/>
          </p:nvPr>
        </p:nvSpPr>
        <p:spPr>
          <a:xfrm>
            <a:off x="1016149" y="1991768"/>
            <a:ext cx="2499615" cy="2496312"/>
          </a:xfrm>
          <a:prstGeom prst="ellipse">
            <a:avLst/>
          </a:prstGeom>
        </p:spPr>
        <p:txBody>
          <a:bodyPr anchor="ctr">
            <a:normAutofit/>
          </a:bodyPr>
          <a:lstStyle>
            <a:lvl1pPr marL="0" indent="0" algn="ctr">
              <a:buNone/>
              <a:defRPr sz="1200"/>
            </a:lvl1pPr>
          </a:lstStyle>
          <a:p>
            <a:endParaRPr lang="en-US" dirty="0"/>
          </a:p>
        </p:txBody>
      </p:sp>
      <p:sp>
        <p:nvSpPr>
          <p:cNvPr id="19" name="Picture Placeholder 2"/>
          <p:cNvSpPr>
            <a:spLocks noGrp="1"/>
          </p:cNvSpPr>
          <p:nvPr>
            <p:ph type="pic" sz="quarter" idx="12"/>
          </p:nvPr>
        </p:nvSpPr>
        <p:spPr>
          <a:xfrm>
            <a:off x="3569226" y="1991768"/>
            <a:ext cx="2499615" cy="2496312"/>
          </a:xfrm>
          <a:prstGeom prst="ellipse">
            <a:avLst/>
          </a:prstGeom>
        </p:spPr>
        <p:txBody>
          <a:bodyPr anchor="ctr">
            <a:normAutofit/>
          </a:bodyPr>
          <a:lstStyle>
            <a:lvl1pPr marL="0" indent="0" algn="ctr">
              <a:buNone/>
              <a:defRPr sz="1200"/>
            </a:lvl1pPr>
          </a:lstStyle>
          <a:p>
            <a:endParaRPr lang="en-US" dirty="0"/>
          </a:p>
        </p:txBody>
      </p:sp>
      <p:sp>
        <p:nvSpPr>
          <p:cNvPr id="20" name="Picture Placeholder 2"/>
          <p:cNvSpPr>
            <a:spLocks noGrp="1"/>
          </p:cNvSpPr>
          <p:nvPr>
            <p:ph type="pic" sz="quarter" idx="13"/>
          </p:nvPr>
        </p:nvSpPr>
        <p:spPr>
          <a:xfrm>
            <a:off x="6122303" y="1991768"/>
            <a:ext cx="2499615" cy="2496312"/>
          </a:xfrm>
          <a:prstGeom prst="ellipse">
            <a:avLst/>
          </a:prstGeom>
        </p:spPr>
        <p:txBody>
          <a:bodyPr anchor="ctr">
            <a:normAutofit/>
          </a:bodyPr>
          <a:lstStyle>
            <a:lvl1pPr marL="0" indent="0" algn="ctr">
              <a:buNone/>
              <a:defRPr sz="1200"/>
            </a:lvl1pPr>
          </a:lstStyle>
          <a:p>
            <a:endParaRPr lang="en-US" dirty="0"/>
          </a:p>
        </p:txBody>
      </p:sp>
      <p:sp>
        <p:nvSpPr>
          <p:cNvPr id="21" name="Picture Placeholder 2"/>
          <p:cNvSpPr>
            <a:spLocks noGrp="1"/>
          </p:cNvSpPr>
          <p:nvPr>
            <p:ph type="pic" sz="quarter" idx="14"/>
          </p:nvPr>
        </p:nvSpPr>
        <p:spPr>
          <a:xfrm>
            <a:off x="8675380" y="1991768"/>
            <a:ext cx="2499615" cy="2496312"/>
          </a:xfrm>
          <a:prstGeom prst="ellipse">
            <a:avLst/>
          </a:prstGeo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4134022227"/>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8.xml><?xml version="1.0" encoding="utf-8"?>
<p:sldLayout xmlns:a="http://schemas.openxmlformats.org/drawingml/2006/main" xmlns:r="http://schemas.openxmlformats.org/officeDocument/2006/relationships" xmlns:p="http://schemas.openxmlformats.org/presentationml/2006/main" userDrawn="1">
  <p:cSld name="Team 4">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6371" y="173194"/>
            <a:ext cx="42886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6" name="Picture Placeholder 2"/>
          <p:cNvSpPr>
            <a:spLocks noGrp="1"/>
          </p:cNvSpPr>
          <p:nvPr>
            <p:ph type="pic" sz="quarter" idx="12"/>
          </p:nvPr>
        </p:nvSpPr>
        <p:spPr>
          <a:xfrm>
            <a:off x="5573895" y="1730732"/>
            <a:ext cx="1965960" cy="1965960"/>
          </a:xfrm>
          <a:prstGeom prst="ellipse">
            <a:avLst/>
          </a:prstGeom>
        </p:spPr>
        <p:txBody>
          <a:bodyPr anchor="ctr">
            <a:normAutofit/>
          </a:bodyPr>
          <a:lstStyle>
            <a:lvl1pPr marL="0" indent="0" algn="ctr">
              <a:buNone/>
              <a:defRPr sz="1200"/>
            </a:lvl1pPr>
          </a:lstStyle>
          <a:p>
            <a:endParaRPr lang="en-US" dirty="0"/>
          </a:p>
        </p:txBody>
      </p:sp>
      <p:sp>
        <p:nvSpPr>
          <p:cNvPr id="19" name="Picture Placeholder 2"/>
          <p:cNvSpPr>
            <a:spLocks noGrp="1"/>
          </p:cNvSpPr>
          <p:nvPr>
            <p:ph type="pic" sz="quarter" idx="13"/>
          </p:nvPr>
        </p:nvSpPr>
        <p:spPr>
          <a:xfrm>
            <a:off x="3090226" y="2350712"/>
            <a:ext cx="1965960" cy="1965960"/>
          </a:xfrm>
          <a:prstGeom prst="ellipse">
            <a:avLst/>
          </a:prstGeom>
        </p:spPr>
        <p:txBody>
          <a:bodyPr anchor="ctr">
            <a:normAutofit/>
          </a:bodyPr>
          <a:lstStyle>
            <a:lvl1pPr marL="0" indent="0" algn="ctr">
              <a:buNone/>
              <a:defRPr sz="1200"/>
            </a:lvl1pPr>
          </a:lstStyle>
          <a:p>
            <a:endParaRPr lang="en-US" dirty="0"/>
          </a:p>
        </p:txBody>
      </p:sp>
      <p:sp>
        <p:nvSpPr>
          <p:cNvPr id="20" name="Picture Placeholder 2"/>
          <p:cNvSpPr>
            <a:spLocks noGrp="1"/>
          </p:cNvSpPr>
          <p:nvPr>
            <p:ph type="pic" sz="quarter" idx="14"/>
          </p:nvPr>
        </p:nvSpPr>
        <p:spPr>
          <a:xfrm>
            <a:off x="4990029" y="4237906"/>
            <a:ext cx="1965960" cy="1965960"/>
          </a:xfrm>
          <a:prstGeom prst="ellipse">
            <a:avLst/>
          </a:prstGeom>
        </p:spPr>
        <p:txBody>
          <a:bodyPr anchor="ctr">
            <a:normAutofit/>
          </a:bodyPr>
          <a:lstStyle>
            <a:lvl1pPr marL="0" indent="0" algn="ctr">
              <a:buNone/>
              <a:defRPr sz="1200"/>
            </a:lvl1pPr>
          </a:lstStyle>
          <a:p>
            <a:endParaRPr lang="en-US" dirty="0"/>
          </a:p>
        </p:txBody>
      </p:sp>
      <p:sp>
        <p:nvSpPr>
          <p:cNvPr id="21" name="Picture Placeholder 2"/>
          <p:cNvSpPr>
            <a:spLocks noGrp="1"/>
          </p:cNvSpPr>
          <p:nvPr>
            <p:ph type="pic" sz="quarter" idx="15"/>
          </p:nvPr>
        </p:nvSpPr>
        <p:spPr>
          <a:xfrm>
            <a:off x="7407541" y="3429000"/>
            <a:ext cx="1965960" cy="1965960"/>
          </a:xfrm>
          <a:prstGeom prst="ellipse">
            <a:avLst/>
          </a:prstGeo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3123819033"/>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9.xml><?xml version="1.0" encoding="utf-8"?>
<p:sldLayout xmlns:a="http://schemas.openxmlformats.org/drawingml/2006/main" xmlns:r="http://schemas.openxmlformats.org/officeDocument/2006/relationships" xmlns:p="http://schemas.openxmlformats.org/presentationml/2006/main" userDrawn="1">
  <p:cSld name="Team 6">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14648" y="173194"/>
            <a:ext cx="452306"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1" name="Picture Placeholder 2"/>
          <p:cNvSpPr>
            <a:spLocks noGrp="1"/>
          </p:cNvSpPr>
          <p:nvPr>
            <p:ph type="pic" sz="quarter" idx="11"/>
          </p:nvPr>
        </p:nvSpPr>
        <p:spPr>
          <a:xfrm>
            <a:off x="3972752" y="3941232"/>
            <a:ext cx="2069460" cy="2066724"/>
          </a:xfrm>
          <a:prstGeom prst="teardrop">
            <a:avLst/>
          </a:prstGeom>
        </p:spPr>
        <p:txBody>
          <a:bodyPr anchor="ctr">
            <a:normAutofit/>
          </a:bodyPr>
          <a:lstStyle>
            <a:lvl1pPr marL="0" indent="0" algn="ctr">
              <a:buNone/>
              <a:defRPr sz="1200"/>
            </a:lvl1pPr>
          </a:lstStyle>
          <a:p>
            <a:endParaRPr lang="en-US" dirty="0"/>
          </a:p>
        </p:txBody>
      </p:sp>
      <p:sp>
        <p:nvSpPr>
          <p:cNvPr id="14" name="Picture Placeholder 2"/>
          <p:cNvSpPr>
            <a:spLocks noGrp="1"/>
          </p:cNvSpPr>
          <p:nvPr>
            <p:ph type="pic" sz="quarter" idx="13"/>
          </p:nvPr>
        </p:nvSpPr>
        <p:spPr>
          <a:xfrm flipH="1">
            <a:off x="6149788" y="3941232"/>
            <a:ext cx="2066724" cy="2066724"/>
          </a:xfrm>
          <a:prstGeom prst="teardrop">
            <a:avLst/>
          </a:prstGeom>
        </p:spPr>
        <p:txBody>
          <a:bodyPr anchor="ctr">
            <a:normAutofit/>
          </a:bodyPr>
          <a:lstStyle>
            <a:lvl1pPr marL="0" indent="0" algn="ctr">
              <a:buNone/>
              <a:defRPr sz="1200"/>
            </a:lvl1pPr>
          </a:lstStyle>
          <a:p>
            <a:endParaRPr lang="en-US" dirty="0"/>
          </a:p>
        </p:txBody>
      </p:sp>
      <p:sp>
        <p:nvSpPr>
          <p:cNvPr id="17" name="Picture Placeholder 2"/>
          <p:cNvSpPr>
            <a:spLocks noGrp="1"/>
          </p:cNvSpPr>
          <p:nvPr>
            <p:ph type="pic" sz="quarter" idx="16"/>
          </p:nvPr>
        </p:nvSpPr>
        <p:spPr>
          <a:xfrm>
            <a:off x="3976024" y="1763893"/>
            <a:ext cx="2066307" cy="2065156"/>
          </a:xfrm>
          <a:custGeom>
            <a:avLst/>
            <a:gdLst>
              <a:gd name="connsiteX0" fmla="*/ 0 w 2069460"/>
              <a:gd name="connsiteY0" fmla="*/ 1033362 h 2066724"/>
              <a:gd name="connsiteX1" fmla="*/ 1034730 w 2069460"/>
              <a:gd name="connsiteY1" fmla="*/ 0 h 2066724"/>
              <a:gd name="connsiteX2" fmla="*/ 2069460 w 2069460"/>
              <a:gd name="connsiteY2" fmla="*/ 1033362 h 2066724"/>
              <a:gd name="connsiteX3" fmla="*/ 1034730 w 2069460"/>
              <a:gd name="connsiteY3" fmla="*/ 2066724 h 2066724"/>
              <a:gd name="connsiteX4" fmla="*/ 0 w 2069460"/>
              <a:gd name="connsiteY4" fmla="*/ 1033362 h 2066724"/>
              <a:gd name="connsiteX0" fmla="*/ 0 w 2178245"/>
              <a:gd name="connsiteY0" fmla="*/ 1033362 h 2194844"/>
              <a:gd name="connsiteX1" fmla="*/ 1034730 w 2178245"/>
              <a:gd name="connsiteY1" fmla="*/ 0 h 2194844"/>
              <a:gd name="connsiteX2" fmla="*/ 2069460 w 2178245"/>
              <a:gd name="connsiteY2" fmla="*/ 1033362 h 2194844"/>
              <a:gd name="connsiteX3" fmla="*/ 2066000 w 2178245"/>
              <a:gd name="connsiteY3" fmla="*/ 2064852 h 2194844"/>
              <a:gd name="connsiteX4" fmla="*/ 1034730 w 2178245"/>
              <a:gd name="connsiteY4" fmla="*/ 2066724 h 2194844"/>
              <a:gd name="connsiteX5" fmla="*/ 0 w 2178245"/>
              <a:gd name="connsiteY5" fmla="*/ 1033362 h 2194844"/>
              <a:gd name="connsiteX0" fmla="*/ 0 w 2171505"/>
              <a:gd name="connsiteY0" fmla="*/ 1034200 h 2195682"/>
              <a:gd name="connsiteX1" fmla="*/ 1034730 w 2171505"/>
              <a:gd name="connsiteY1" fmla="*/ 838 h 2195682"/>
              <a:gd name="connsiteX2" fmla="*/ 2053585 w 2171505"/>
              <a:gd name="connsiteY2" fmla="*/ 875450 h 2195682"/>
              <a:gd name="connsiteX3" fmla="*/ 2066000 w 2171505"/>
              <a:gd name="connsiteY3" fmla="*/ 2065690 h 2195682"/>
              <a:gd name="connsiteX4" fmla="*/ 1034730 w 2171505"/>
              <a:gd name="connsiteY4" fmla="*/ 2067562 h 2195682"/>
              <a:gd name="connsiteX5" fmla="*/ 0 w 2171505"/>
              <a:gd name="connsiteY5" fmla="*/ 1034200 h 2195682"/>
              <a:gd name="connsiteX0" fmla="*/ 420 w 2171925"/>
              <a:gd name="connsiteY0" fmla="*/ 1034200 h 2192527"/>
              <a:gd name="connsiteX1" fmla="*/ 1035150 w 2171925"/>
              <a:gd name="connsiteY1" fmla="*/ 838 h 2192527"/>
              <a:gd name="connsiteX2" fmla="*/ 2054005 w 2171925"/>
              <a:gd name="connsiteY2" fmla="*/ 875450 h 2192527"/>
              <a:gd name="connsiteX3" fmla="*/ 2066420 w 2171925"/>
              <a:gd name="connsiteY3" fmla="*/ 2065690 h 2192527"/>
              <a:gd name="connsiteX4" fmla="*/ 924025 w 2171925"/>
              <a:gd name="connsiteY4" fmla="*/ 2061212 h 2192527"/>
              <a:gd name="connsiteX5" fmla="*/ 420 w 2171925"/>
              <a:gd name="connsiteY5" fmla="*/ 1034200 h 2192527"/>
              <a:gd name="connsiteX0" fmla="*/ 420 w 2171925"/>
              <a:gd name="connsiteY0" fmla="*/ 1034200 h 2192527"/>
              <a:gd name="connsiteX1" fmla="*/ 1035150 w 2171925"/>
              <a:gd name="connsiteY1" fmla="*/ 838 h 2192527"/>
              <a:gd name="connsiteX2" fmla="*/ 2054005 w 2171925"/>
              <a:gd name="connsiteY2" fmla="*/ 875450 h 2192527"/>
              <a:gd name="connsiteX3" fmla="*/ 2066420 w 2171925"/>
              <a:gd name="connsiteY3" fmla="*/ 2065690 h 2192527"/>
              <a:gd name="connsiteX4" fmla="*/ 924025 w 2171925"/>
              <a:gd name="connsiteY4" fmla="*/ 2061212 h 2192527"/>
              <a:gd name="connsiteX5" fmla="*/ 420 w 2171925"/>
              <a:gd name="connsiteY5" fmla="*/ 1034200 h 2192527"/>
              <a:gd name="connsiteX0" fmla="*/ 420 w 2171925"/>
              <a:gd name="connsiteY0" fmla="*/ 1035418 h 2193745"/>
              <a:gd name="connsiteX1" fmla="*/ 1035150 w 2171925"/>
              <a:gd name="connsiteY1" fmla="*/ 2056 h 2193745"/>
              <a:gd name="connsiteX2" fmla="*/ 2054005 w 2171925"/>
              <a:gd name="connsiteY2" fmla="*/ 876668 h 2193745"/>
              <a:gd name="connsiteX3" fmla="*/ 2066420 w 2171925"/>
              <a:gd name="connsiteY3" fmla="*/ 2066908 h 2193745"/>
              <a:gd name="connsiteX4" fmla="*/ 924025 w 2171925"/>
              <a:gd name="connsiteY4" fmla="*/ 2062430 h 2193745"/>
              <a:gd name="connsiteX5" fmla="*/ 420 w 2171925"/>
              <a:gd name="connsiteY5" fmla="*/ 1035418 h 2193745"/>
              <a:gd name="connsiteX0" fmla="*/ 420 w 2171925"/>
              <a:gd name="connsiteY0" fmla="*/ 1035947 h 2194274"/>
              <a:gd name="connsiteX1" fmla="*/ 1035150 w 2171925"/>
              <a:gd name="connsiteY1" fmla="*/ 2585 h 2194274"/>
              <a:gd name="connsiteX2" fmla="*/ 2054005 w 2171925"/>
              <a:gd name="connsiteY2" fmla="*/ 877197 h 2194274"/>
              <a:gd name="connsiteX3" fmla="*/ 2066420 w 2171925"/>
              <a:gd name="connsiteY3" fmla="*/ 2067437 h 2194274"/>
              <a:gd name="connsiteX4" fmla="*/ 924025 w 2171925"/>
              <a:gd name="connsiteY4" fmla="*/ 2062959 h 2194274"/>
              <a:gd name="connsiteX5" fmla="*/ 420 w 2171925"/>
              <a:gd name="connsiteY5" fmla="*/ 1035947 h 2194274"/>
              <a:gd name="connsiteX0" fmla="*/ 420 w 2171925"/>
              <a:gd name="connsiteY0" fmla="*/ 1034200 h 2192527"/>
              <a:gd name="connsiteX1" fmla="*/ 1035150 w 2171925"/>
              <a:gd name="connsiteY1" fmla="*/ 838 h 2192527"/>
              <a:gd name="connsiteX2" fmla="*/ 2054005 w 2171925"/>
              <a:gd name="connsiteY2" fmla="*/ 875450 h 2192527"/>
              <a:gd name="connsiteX3" fmla="*/ 2066420 w 2171925"/>
              <a:gd name="connsiteY3" fmla="*/ 2065690 h 2192527"/>
              <a:gd name="connsiteX4" fmla="*/ 924025 w 2171925"/>
              <a:gd name="connsiteY4" fmla="*/ 2061212 h 2192527"/>
              <a:gd name="connsiteX5" fmla="*/ 420 w 2171925"/>
              <a:gd name="connsiteY5" fmla="*/ 1034200 h 2192527"/>
              <a:gd name="connsiteX0" fmla="*/ 938 w 2172443"/>
              <a:gd name="connsiteY0" fmla="*/ 1034200 h 2192527"/>
              <a:gd name="connsiteX1" fmla="*/ 1035668 w 2172443"/>
              <a:gd name="connsiteY1" fmla="*/ 838 h 2192527"/>
              <a:gd name="connsiteX2" fmla="*/ 2054523 w 2172443"/>
              <a:gd name="connsiteY2" fmla="*/ 875450 h 2192527"/>
              <a:gd name="connsiteX3" fmla="*/ 2066938 w 2172443"/>
              <a:gd name="connsiteY3" fmla="*/ 2065690 h 2192527"/>
              <a:gd name="connsiteX4" fmla="*/ 924543 w 2172443"/>
              <a:gd name="connsiteY4" fmla="*/ 2061212 h 2192527"/>
              <a:gd name="connsiteX5" fmla="*/ 938 w 2172443"/>
              <a:gd name="connsiteY5" fmla="*/ 1034200 h 2192527"/>
              <a:gd name="connsiteX0" fmla="*/ 938 w 2172443"/>
              <a:gd name="connsiteY0" fmla="*/ 1034200 h 2146252"/>
              <a:gd name="connsiteX1" fmla="*/ 1035668 w 2172443"/>
              <a:gd name="connsiteY1" fmla="*/ 838 h 2146252"/>
              <a:gd name="connsiteX2" fmla="*/ 2054523 w 2172443"/>
              <a:gd name="connsiteY2" fmla="*/ 875450 h 2146252"/>
              <a:gd name="connsiteX3" fmla="*/ 2066938 w 2172443"/>
              <a:gd name="connsiteY3" fmla="*/ 2065690 h 2146252"/>
              <a:gd name="connsiteX4" fmla="*/ 924543 w 2172443"/>
              <a:gd name="connsiteY4" fmla="*/ 2061212 h 2146252"/>
              <a:gd name="connsiteX5" fmla="*/ 938 w 2172443"/>
              <a:gd name="connsiteY5" fmla="*/ 1034200 h 2146252"/>
              <a:gd name="connsiteX0" fmla="*/ 938 w 2172443"/>
              <a:gd name="connsiteY0" fmla="*/ 1034200 h 2146252"/>
              <a:gd name="connsiteX1" fmla="*/ 1035668 w 2172443"/>
              <a:gd name="connsiteY1" fmla="*/ 838 h 2146252"/>
              <a:gd name="connsiteX2" fmla="*/ 2054523 w 2172443"/>
              <a:gd name="connsiteY2" fmla="*/ 875450 h 2146252"/>
              <a:gd name="connsiteX3" fmla="*/ 2066938 w 2172443"/>
              <a:gd name="connsiteY3" fmla="*/ 2065690 h 2146252"/>
              <a:gd name="connsiteX4" fmla="*/ 924543 w 2172443"/>
              <a:gd name="connsiteY4" fmla="*/ 2061212 h 2146252"/>
              <a:gd name="connsiteX5" fmla="*/ 938 w 2172443"/>
              <a:gd name="connsiteY5" fmla="*/ 1034200 h 2146252"/>
              <a:gd name="connsiteX0" fmla="*/ 185 w 2171690"/>
              <a:gd name="connsiteY0" fmla="*/ 1034200 h 2146252"/>
              <a:gd name="connsiteX1" fmla="*/ 1034915 w 2171690"/>
              <a:gd name="connsiteY1" fmla="*/ 838 h 2146252"/>
              <a:gd name="connsiteX2" fmla="*/ 2053770 w 2171690"/>
              <a:gd name="connsiteY2" fmla="*/ 875450 h 2146252"/>
              <a:gd name="connsiteX3" fmla="*/ 2066185 w 2171690"/>
              <a:gd name="connsiteY3" fmla="*/ 2065690 h 2146252"/>
              <a:gd name="connsiteX4" fmla="*/ 923790 w 2171690"/>
              <a:gd name="connsiteY4" fmla="*/ 2061212 h 2146252"/>
              <a:gd name="connsiteX5" fmla="*/ 185 w 2171690"/>
              <a:gd name="connsiteY5" fmla="*/ 1034200 h 2146252"/>
              <a:gd name="connsiteX0" fmla="*/ 185 w 2171690"/>
              <a:gd name="connsiteY0" fmla="*/ 1033666 h 2145718"/>
              <a:gd name="connsiteX1" fmla="*/ 1034915 w 2171690"/>
              <a:gd name="connsiteY1" fmla="*/ 304 h 2145718"/>
              <a:gd name="connsiteX2" fmla="*/ 2053770 w 2171690"/>
              <a:gd name="connsiteY2" fmla="*/ 874916 h 2145718"/>
              <a:gd name="connsiteX3" fmla="*/ 2066185 w 2171690"/>
              <a:gd name="connsiteY3" fmla="*/ 2065156 h 2145718"/>
              <a:gd name="connsiteX4" fmla="*/ 923790 w 2171690"/>
              <a:gd name="connsiteY4" fmla="*/ 2060678 h 2145718"/>
              <a:gd name="connsiteX5" fmla="*/ 185 w 2171690"/>
              <a:gd name="connsiteY5" fmla="*/ 1033666 h 2145718"/>
              <a:gd name="connsiteX0" fmla="*/ 185 w 2111015"/>
              <a:gd name="connsiteY0" fmla="*/ 1033666 h 2145718"/>
              <a:gd name="connsiteX1" fmla="*/ 1034915 w 2111015"/>
              <a:gd name="connsiteY1" fmla="*/ 304 h 2145718"/>
              <a:gd name="connsiteX2" fmla="*/ 2053770 w 2111015"/>
              <a:gd name="connsiteY2" fmla="*/ 874916 h 2145718"/>
              <a:gd name="connsiteX3" fmla="*/ 2066185 w 2111015"/>
              <a:gd name="connsiteY3" fmla="*/ 2065156 h 2145718"/>
              <a:gd name="connsiteX4" fmla="*/ 923790 w 2111015"/>
              <a:gd name="connsiteY4" fmla="*/ 2060678 h 2145718"/>
              <a:gd name="connsiteX5" fmla="*/ 185 w 2111015"/>
              <a:gd name="connsiteY5" fmla="*/ 1033666 h 2145718"/>
              <a:gd name="connsiteX0" fmla="*/ 185 w 2066492"/>
              <a:gd name="connsiteY0" fmla="*/ 1033666 h 2145718"/>
              <a:gd name="connsiteX1" fmla="*/ 1034915 w 2066492"/>
              <a:gd name="connsiteY1" fmla="*/ 304 h 2145718"/>
              <a:gd name="connsiteX2" fmla="*/ 2053770 w 2066492"/>
              <a:gd name="connsiteY2" fmla="*/ 874916 h 2145718"/>
              <a:gd name="connsiteX3" fmla="*/ 2066185 w 2066492"/>
              <a:gd name="connsiteY3" fmla="*/ 2065156 h 2145718"/>
              <a:gd name="connsiteX4" fmla="*/ 923790 w 2066492"/>
              <a:gd name="connsiteY4" fmla="*/ 2060678 h 2145718"/>
              <a:gd name="connsiteX5" fmla="*/ 185 w 2066492"/>
              <a:gd name="connsiteY5" fmla="*/ 1033666 h 2145718"/>
              <a:gd name="connsiteX0" fmla="*/ 185 w 2066492"/>
              <a:gd name="connsiteY0" fmla="*/ 1033666 h 2072284"/>
              <a:gd name="connsiteX1" fmla="*/ 1034915 w 2066492"/>
              <a:gd name="connsiteY1" fmla="*/ 304 h 2072284"/>
              <a:gd name="connsiteX2" fmla="*/ 2053770 w 2066492"/>
              <a:gd name="connsiteY2" fmla="*/ 874916 h 2072284"/>
              <a:gd name="connsiteX3" fmla="*/ 2066185 w 2066492"/>
              <a:gd name="connsiteY3" fmla="*/ 2065156 h 2072284"/>
              <a:gd name="connsiteX4" fmla="*/ 923790 w 2066492"/>
              <a:gd name="connsiteY4" fmla="*/ 2060678 h 2072284"/>
              <a:gd name="connsiteX5" fmla="*/ 185 w 2066492"/>
              <a:gd name="connsiteY5" fmla="*/ 1033666 h 2072284"/>
              <a:gd name="connsiteX0" fmla="*/ 185 w 2066492"/>
              <a:gd name="connsiteY0" fmla="*/ 1033666 h 2065156"/>
              <a:gd name="connsiteX1" fmla="*/ 1034915 w 2066492"/>
              <a:gd name="connsiteY1" fmla="*/ 304 h 2065156"/>
              <a:gd name="connsiteX2" fmla="*/ 2053770 w 2066492"/>
              <a:gd name="connsiteY2" fmla="*/ 874916 h 2065156"/>
              <a:gd name="connsiteX3" fmla="*/ 2066185 w 2066492"/>
              <a:gd name="connsiteY3" fmla="*/ 2065156 h 2065156"/>
              <a:gd name="connsiteX4" fmla="*/ 923790 w 2066492"/>
              <a:gd name="connsiteY4" fmla="*/ 2060678 h 2065156"/>
              <a:gd name="connsiteX5" fmla="*/ 185 w 2066492"/>
              <a:gd name="connsiteY5" fmla="*/ 1033666 h 2065156"/>
              <a:gd name="connsiteX0" fmla="*/ 185 w 2066492"/>
              <a:gd name="connsiteY0" fmla="*/ 1033666 h 2065156"/>
              <a:gd name="connsiteX1" fmla="*/ 1034915 w 2066492"/>
              <a:gd name="connsiteY1" fmla="*/ 304 h 2065156"/>
              <a:gd name="connsiteX2" fmla="*/ 2053770 w 2066492"/>
              <a:gd name="connsiteY2" fmla="*/ 874916 h 2065156"/>
              <a:gd name="connsiteX3" fmla="*/ 2066185 w 2066492"/>
              <a:gd name="connsiteY3" fmla="*/ 2065156 h 2065156"/>
              <a:gd name="connsiteX4" fmla="*/ 923790 w 2066492"/>
              <a:gd name="connsiteY4" fmla="*/ 2060678 h 2065156"/>
              <a:gd name="connsiteX5" fmla="*/ 185 w 2066492"/>
              <a:gd name="connsiteY5" fmla="*/ 1033666 h 2065156"/>
              <a:gd name="connsiteX0" fmla="*/ 200 w 2066507"/>
              <a:gd name="connsiteY0" fmla="*/ 1033666 h 2065156"/>
              <a:gd name="connsiteX1" fmla="*/ 1034930 w 2066507"/>
              <a:gd name="connsiteY1" fmla="*/ 304 h 2065156"/>
              <a:gd name="connsiteX2" fmla="*/ 2053785 w 2066507"/>
              <a:gd name="connsiteY2" fmla="*/ 874916 h 2065156"/>
              <a:gd name="connsiteX3" fmla="*/ 2066200 w 2066507"/>
              <a:gd name="connsiteY3" fmla="*/ 2065156 h 2065156"/>
              <a:gd name="connsiteX4" fmla="*/ 923805 w 2066507"/>
              <a:gd name="connsiteY4" fmla="*/ 2060678 h 2065156"/>
              <a:gd name="connsiteX5" fmla="*/ 200 w 2066507"/>
              <a:gd name="connsiteY5" fmla="*/ 1033666 h 2065156"/>
              <a:gd name="connsiteX0" fmla="*/ 200 w 2066507"/>
              <a:gd name="connsiteY0" fmla="*/ 1033666 h 2065156"/>
              <a:gd name="connsiteX1" fmla="*/ 1034930 w 2066507"/>
              <a:gd name="connsiteY1" fmla="*/ 304 h 2065156"/>
              <a:gd name="connsiteX2" fmla="*/ 2053785 w 2066507"/>
              <a:gd name="connsiteY2" fmla="*/ 874916 h 2065156"/>
              <a:gd name="connsiteX3" fmla="*/ 2066200 w 2066507"/>
              <a:gd name="connsiteY3" fmla="*/ 2065156 h 2065156"/>
              <a:gd name="connsiteX4" fmla="*/ 923805 w 2066507"/>
              <a:gd name="connsiteY4" fmla="*/ 2060678 h 2065156"/>
              <a:gd name="connsiteX5" fmla="*/ 200 w 2066507"/>
              <a:gd name="connsiteY5" fmla="*/ 1033666 h 2065156"/>
              <a:gd name="connsiteX0" fmla="*/ 0 w 2066307"/>
              <a:gd name="connsiteY0" fmla="*/ 1033666 h 2065156"/>
              <a:gd name="connsiteX1" fmla="*/ 1034730 w 2066307"/>
              <a:gd name="connsiteY1" fmla="*/ 304 h 2065156"/>
              <a:gd name="connsiteX2" fmla="*/ 2053585 w 2066307"/>
              <a:gd name="connsiteY2" fmla="*/ 874916 h 2065156"/>
              <a:gd name="connsiteX3" fmla="*/ 2066000 w 2066307"/>
              <a:gd name="connsiteY3" fmla="*/ 2065156 h 2065156"/>
              <a:gd name="connsiteX4" fmla="*/ 923605 w 2066307"/>
              <a:gd name="connsiteY4" fmla="*/ 2060678 h 2065156"/>
              <a:gd name="connsiteX5" fmla="*/ 0 w 2066307"/>
              <a:gd name="connsiteY5" fmla="*/ 1033666 h 2065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66307" h="2065156">
                <a:moveTo>
                  <a:pt x="0" y="1033666"/>
                </a:moveTo>
                <a:cubicBezTo>
                  <a:pt x="12171" y="388645"/>
                  <a:pt x="505141" y="14062"/>
                  <a:pt x="1034730" y="304"/>
                </a:cubicBezTo>
                <a:cubicBezTo>
                  <a:pt x="1564319" y="-13454"/>
                  <a:pt x="1999711" y="443462"/>
                  <a:pt x="2053585" y="874916"/>
                </a:cubicBezTo>
                <a:cubicBezTo>
                  <a:pt x="2066184" y="1055545"/>
                  <a:pt x="2067005" y="1867529"/>
                  <a:pt x="2066000" y="2065156"/>
                </a:cubicBezTo>
                <a:lnTo>
                  <a:pt x="923605" y="2060678"/>
                </a:lnTo>
                <a:cubicBezTo>
                  <a:pt x="531647" y="2025288"/>
                  <a:pt x="6879" y="1678687"/>
                  <a:pt x="0" y="1033666"/>
                </a:cubicBezTo>
                <a:close/>
              </a:path>
            </a:pathLst>
          </a:custGeom>
        </p:spPr>
        <p:txBody>
          <a:bodyPr anchor="ctr">
            <a:normAutofit/>
          </a:bodyPr>
          <a:lstStyle>
            <a:lvl1pPr marL="0" indent="0" algn="ctr">
              <a:buNone/>
              <a:defRPr sz="1200"/>
            </a:lvl1pPr>
          </a:lstStyle>
          <a:p>
            <a:endParaRPr lang="en-US" dirty="0"/>
          </a:p>
        </p:txBody>
      </p:sp>
      <p:sp>
        <p:nvSpPr>
          <p:cNvPr id="23" name="Picture Placeholder 2"/>
          <p:cNvSpPr>
            <a:spLocks noGrp="1"/>
          </p:cNvSpPr>
          <p:nvPr>
            <p:ph type="pic" sz="quarter" idx="17"/>
          </p:nvPr>
        </p:nvSpPr>
        <p:spPr>
          <a:xfrm flipH="1">
            <a:off x="6149788" y="1763893"/>
            <a:ext cx="2066544" cy="2065156"/>
          </a:xfrm>
          <a:custGeom>
            <a:avLst/>
            <a:gdLst>
              <a:gd name="connsiteX0" fmla="*/ 0 w 2069460"/>
              <a:gd name="connsiteY0" fmla="*/ 1033362 h 2066724"/>
              <a:gd name="connsiteX1" fmla="*/ 1034730 w 2069460"/>
              <a:gd name="connsiteY1" fmla="*/ 0 h 2066724"/>
              <a:gd name="connsiteX2" fmla="*/ 2069460 w 2069460"/>
              <a:gd name="connsiteY2" fmla="*/ 1033362 h 2066724"/>
              <a:gd name="connsiteX3" fmla="*/ 1034730 w 2069460"/>
              <a:gd name="connsiteY3" fmla="*/ 2066724 h 2066724"/>
              <a:gd name="connsiteX4" fmla="*/ 0 w 2069460"/>
              <a:gd name="connsiteY4" fmla="*/ 1033362 h 2066724"/>
              <a:gd name="connsiteX0" fmla="*/ 0 w 2178245"/>
              <a:gd name="connsiteY0" fmla="*/ 1033362 h 2194844"/>
              <a:gd name="connsiteX1" fmla="*/ 1034730 w 2178245"/>
              <a:gd name="connsiteY1" fmla="*/ 0 h 2194844"/>
              <a:gd name="connsiteX2" fmla="*/ 2069460 w 2178245"/>
              <a:gd name="connsiteY2" fmla="*/ 1033362 h 2194844"/>
              <a:gd name="connsiteX3" fmla="*/ 2066000 w 2178245"/>
              <a:gd name="connsiteY3" fmla="*/ 2064852 h 2194844"/>
              <a:gd name="connsiteX4" fmla="*/ 1034730 w 2178245"/>
              <a:gd name="connsiteY4" fmla="*/ 2066724 h 2194844"/>
              <a:gd name="connsiteX5" fmla="*/ 0 w 2178245"/>
              <a:gd name="connsiteY5" fmla="*/ 1033362 h 2194844"/>
              <a:gd name="connsiteX0" fmla="*/ 0 w 2171505"/>
              <a:gd name="connsiteY0" fmla="*/ 1034200 h 2195682"/>
              <a:gd name="connsiteX1" fmla="*/ 1034730 w 2171505"/>
              <a:gd name="connsiteY1" fmla="*/ 838 h 2195682"/>
              <a:gd name="connsiteX2" fmla="*/ 2053585 w 2171505"/>
              <a:gd name="connsiteY2" fmla="*/ 875450 h 2195682"/>
              <a:gd name="connsiteX3" fmla="*/ 2066000 w 2171505"/>
              <a:gd name="connsiteY3" fmla="*/ 2065690 h 2195682"/>
              <a:gd name="connsiteX4" fmla="*/ 1034730 w 2171505"/>
              <a:gd name="connsiteY4" fmla="*/ 2067562 h 2195682"/>
              <a:gd name="connsiteX5" fmla="*/ 0 w 2171505"/>
              <a:gd name="connsiteY5" fmla="*/ 1034200 h 2195682"/>
              <a:gd name="connsiteX0" fmla="*/ 420 w 2171925"/>
              <a:gd name="connsiteY0" fmla="*/ 1034200 h 2192527"/>
              <a:gd name="connsiteX1" fmla="*/ 1035150 w 2171925"/>
              <a:gd name="connsiteY1" fmla="*/ 838 h 2192527"/>
              <a:gd name="connsiteX2" fmla="*/ 2054005 w 2171925"/>
              <a:gd name="connsiteY2" fmla="*/ 875450 h 2192527"/>
              <a:gd name="connsiteX3" fmla="*/ 2066420 w 2171925"/>
              <a:gd name="connsiteY3" fmla="*/ 2065690 h 2192527"/>
              <a:gd name="connsiteX4" fmla="*/ 924025 w 2171925"/>
              <a:gd name="connsiteY4" fmla="*/ 2061212 h 2192527"/>
              <a:gd name="connsiteX5" fmla="*/ 420 w 2171925"/>
              <a:gd name="connsiteY5" fmla="*/ 1034200 h 2192527"/>
              <a:gd name="connsiteX0" fmla="*/ 420 w 2171925"/>
              <a:gd name="connsiteY0" fmla="*/ 1034200 h 2192527"/>
              <a:gd name="connsiteX1" fmla="*/ 1035150 w 2171925"/>
              <a:gd name="connsiteY1" fmla="*/ 838 h 2192527"/>
              <a:gd name="connsiteX2" fmla="*/ 2054005 w 2171925"/>
              <a:gd name="connsiteY2" fmla="*/ 875450 h 2192527"/>
              <a:gd name="connsiteX3" fmla="*/ 2066420 w 2171925"/>
              <a:gd name="connsiteY3" fmla="*/ 2065690 h 2192527"/>
              <a:gd name="connsiteX4" fmla="*/ 924025 w 2171925"/>
              <a:gd name="connsiteY4" fmla="*/ 2061212 h 2192527"/>
              <a:gd name="connsiteX5" fmla="*/ 420 w 2171925"/>
              <a:gd name="connsiteY5" fmla="*/ 1034200 h 2192527"/>
              <a:gd name="connsiteX0" fmla="*/ 420 w 2171925"/>
              <a:gd name="connsiteY0" fmla="*/ 1035418 h 2193745"/>
              <a:gd name="connsiteX1" fmla="*/ 1035150 w 2171925"/>
              <a:gd name="connsiteY1" fmla="*/ 2056 h 2193745"/>
              <a:gd name="connsiteX2" fmla="*/ 2054005 w 2171925"/>
              <a:gd name="connsiteY2" fmla="*/ 876668 h 2193745"/>
              <a:gd name="connsiteX3" fmla="*/ 2066420 w 2171925"/>
              <a:gd name="connsiteY3" fmla="*/ 2066908 h 2193745"/>
              <a:gd name="connsiteX4" fmla="*/ 924025 w 2171925"/>
              <a:gd name="connsiteY4" fmla="*/ 2062430 h 2193745"/>
              <a:gd name="connsiteX5" fmla="*/ 420 w 2171925"/>
              <a:gd name="connsiteY5" fmla="*/ 1035418 h 2193745"/>
              <a:gd name="connsiteX0" fmla="*/ 420 w 2171925"/>
              <a:gd name="connsiteY0" fmla="*/ 1035947 h 2194274"/>
              <a:gd name="connsiteX1" fmla="*/ 1035150 w 2171925"/>
              <a:gd name="connsiteY1" fmla="*/ 2585 h 2194274"/>
              <a:gd name="connsiteX2" fmla="*/ 2054005 w 2171925"/>
              <a:gd name="connsiteY2" fmla="*/ 877197 h 2194274"/>
              <a:gd name="connsiteX3" fmla="*/ 2066420 w 2171925"/>
              <a:gd name="connsiteY3" fmla="*/ 2067437 h 2194274"/>
              <a:gd name="connsiteX4" fmla="*/ 924025 w 2171925"/>
              <a:gd name="connsiteY4" fmla="*/ 2062959 h 2194274"/>
              <a:gd name="connsiteX5" fmla="*/ 420 w 2171925"/>
              <a:gd name="connsiteY5" fmla="*/ 1035947 h 2194274"/>
              <a:gd name="connsiteX0" fmla="*/ 420 w 2171925"/>
              <a:gd name="connsiteY0" fmla="*/ 1034200 h 2192527"/>
              <a:gd name="connsiteX1" fmla="*/ 1035150 w 2171925"/>
              <a:gd name="connsiteY1" fmla="*/ 838 h 2192527"/>
              <a:gd name="connsiteX2" fmla="*/ 2054005 w 2171925"/>
              <a:gd name="connsiteY2" fmla="*/ 875450 h 2192527"/>
              <a:gd name="connsiteX3" fmla="*/ 2066420 w 2171925"/>
              <a:gd name="connsiteY3" fmla="*/ 2065690 h 2192527"/>
              <a:gd name="connsiteX4" fmla="*/ 924025 w 2171925"/>
              <a:gd name="connsiteY4" fmla="*/ 2061212 h 2192527"/>
              <a:gd name="connsiteX5" fmla="*/ 420 w 2171925"/>
              <a:gd name="connsiteY5" fmla="*/ 1034200 h 2192527"/>
              <a:gd name="connsiteX0" fmla="*/ 938 w 2172443"/>
              <a:gd name="connsiteY0" fmla="*/ 1034200 h 2192527"/>
              <a:gd name="connsiteX1" fmla="*/ 1035668 w 2172443"/>
              <a:gd name="connsiteY1" fmla="*/ 838 h 2192527"/>
              <a:gd name="connsiteX2" fmla="*/ 2054523 w 2172443"/>
              <a:gd name="connsiteY2" fmla="*/ 875450 h 2192527"/>
              <a:gd name="connsiteX3" fmla="*/ 2066938 w 2172443"/>
              <a:gd name="connsiteY3" fmla="*/ 2065690 h 2192527"/>
              <a:gd name="connsiteX4" fmla="*/ 924543 w 2172443"/>
              <a:gd name="connsiteY4" fmla="*/ 2061212 h 2192527"/>
              <a:gd name="connsiteX5" fmla="*/ 938 w 2172443"/>
              <a:gd name="connsiteY5" fmla="*/ 1034200 h 2192527"/>
              <a:gd name="connsiteX0" fmla="*/ 938 w 2172443"/>
              <a:gd name="connsiteY0" fmla="*/ 1034200 h 2146252"/>
              <a:gd name="connsiteX1" fmla="*/ 1035668 w 2172443"/>
              <a:gd name="connsiteY1" fmla="*/ 838 h 2146252"/>
              <a:gd name="connsiteX2" fmla="*/ 2054523 w 2172443"/>
              <a:gd name="connsiteY2" fmla="*/ 875450 h 2146252"/>
              <a:gd name="connsiteX3" fmla="*/ 2066938 w 2172443"/>
              <a:gd name="connsiteY3" fmla="*/ 2065690 h 2146252"/>
              <a:gd name="connsiteX4" fmla="*/ 924543 w 2172443"/>
              <a:gd name="connsiteY4" fmla="*/ 2061212 h 2146252"/>
              <a:gd name="connsiteX5" fmla="*/ 938 w 2172443"/>
              <a:gd name="connsiteY5" fmla="*/ 1034200 h 2146252"/>
              <a:gd name="connsiteX0" fmla="*/ 938 w 2172443"/>
              <a:gd name="connsiteY0" fmla="*/ 1034200 h 2146252"/>
              <a:gd name="connsiteX1" fmla="*/ 1035668 w 2172443"/>
              <a:gd name="connsiteY1" fmla="*/ 838 h 2146252"/>
              <a:gd name="connsiteX2" fmla="*/ 2054523 w 2172443"/>
              <a:gd name="connsiteY2" fmla="*/ 875450 h 2146252"/>
              <a:gd name="connsiteX3" fmla="*/ 2066938 w 2172443"/>
              <a:gd name="connsiteY3" fmla="*/ 2065690 h 2146252"/>
              <a:gd name="connsiteX4" fmla="*/ 924543 w 2172443"/>
              <a:gd name="connsiteY4" fmla="*/ 2061212 h 2146252"/>
              <a:gd name="connsiteX5" fmla="*/ 938 w 2172443"/>
              <a:gd name="connsiteY5" fmla="*/ 1034200 h 2146252"/>
              <a:gd name="connsiteX0" fmla="*/ 185 w 2171690"/>
              <a:gd name="connsiteY0" fmla="*/ 1034200 h 2146252"/>
              <a:gd name="connsiteX1" fmla="*/ 1034915 w 2171690"/>
              <a:gd name="connsiteY1" fmla="*/ 838 h 2146252"/>
              <a:gd name="connsiteX2" fmla="*/ 2053770 w 2171690"/>
              <a:gd name="connsiteY2" fmla="*/ 875450 h 2146252"/>
              <a:gd name="connsiteX3" fmla="*/ 2066185 w 2171690"/>
              <a:gd name="connsiteY3" fmla="*/ 2065690 h 2146252"/>
              <a:gd name="connsiteX4" fmla="*/ 923790 w 2171690"/>
              <a:gd name="connsiteY4" fmla="*/ 2061212 h 2146252"/>
              <a:gd name="connsiteX5" fmla="*/ 185 w 2171690"/>
              <a:gd name="connsiteY5" fmla="*/ 1034200 h 2146252"/>
              <a:gd name="connsiteX0" fmla="*/ 185 w 2171690"/>
              <a:gd name="connsiteY0" fmla="*/ 1033666 h 2145718"/>
              <a:gd name="connsiteX1" fmla="*/ 1034915 w 2171690"/>
              <a:gd name="connsiteY1" fmla="*/ 304 h 2145718"/>
              <a:gd name="connsiteX2" fmla="*/ 2053770 w 2171690"/>
              <a:gd name="connsiteY2" fmla="*/ 874916 h 2145718"/>
              <a:gd name="connsiteX3" fmla="*/ 2066185 w 2171690"/>
              <a:gd name="connsiteY3" fmla="*/ 2065156 h 2145718"/>
              <a:gd name="connsiteX4" fmla="*/ 923790 w 2171690"/>
              <a:gd name="connsiteY4" fmla="*/ 2060678 h 2145718"/>
              <a:gd name="connsiteX5" fmla="*/ 185 w 2171690"/>
              <a:gd name="connsiteY5" fmla="*/ 1033666 h 2145718"/>
              <a:gd name="connsiteX0" fmla="*/ 185 w 2111015"/>
              <a:gd name="connsiteY0" fmla="*/ 1033666 h 2145718"/>
              <a:gd name="connsiteX1" fmla="*/ 1034915 w 2111015"/>
              <a:gd name="connsiteY1" fmla="*/ 304 h 2145718"/>
              <a:gd name="connsiteX2" fmla="*/ 2053770 w 2111015"/>
              <a:gd name="connsiteY2" fmla="*/ 874916 h 2145718"/>
              <a:gd name="connsiteX3" fmla="*/ 2066185 w 2111015"/>
              <a:gd name="connsiteY3" fmla="*/ 2065156 h 2145718"/>
              <a:gd name="connsiteX4" fmla="*/ 923790 w 2111015"/>
              <a:gd name="connsiteY4" fmla="*/ 2060678 h 2145718"/>
              <a:gd name="connsiteX5" fmla="*/ 185 w 2111015"/>
              <a:gd name="connsiteY5" fmla="*/ 1033666 h 2145718"/>
              <a:gd name="connsiteX0" fmla="*/ 185 w 2066492"/>
              <a:gd name="connsiteY0" fmla="*/ 1033666 h 2145718"/>
              <a:gd name="connsiteX1" fmla="*/ 1034915 w 2066492"/>
              <a:gd name="connsiteY1" fmla="*/ 304 h 2145718"/>
              <a:gd name="connsiteX2" fmla="*/ 2053770 w 2066492"/>
              <a:gd name="connsiteY2" fmla="*/ 874916 h 2145718"/>
              <a:gd name="connsiteX3" fmla="*/ 2066185 w 2066492"/>
              <a:gd name="connsiteY3" fmla="*/ 2065156 h 2145718"/>
              <a:gd name="connsiteX4" fmla="*/ 923790 w 2066492"/>
              <a:gd name="connsiteY4" fmla="*/ 2060678 h 2145718"/>
              <a:gd name="connsiteX5" fmla="*/ 185 w 2066492"/>
              <a:gd name="connsiteY5" fmla="*/ 1033666 h 2145718"/>
              <a:gd name="connsiteX0" fmla="*/ 185 w 2066492"/>
              <a:gd name="connsiteY0" fmla="*/ 1033666 h 2072284"/>
              <a:gd name="connsiteX1" fmla="*/ 1034915 w 2066492"/>
              <a:gd name="connsiteY1" fmla="*/ 304 h 2072284"/>
              <a:gd name="connsiteX2" fmla="*/ 2053770 w 2066492"/>
              <a:gd name="connsiteY2" fmla="*/ 874916 h 2072284"/>
              <a:gd name="connsiteX3" fmla="*/ 2066185 w 2066492"/>
              <a:gd name="connsiteY3" fmla="*/ 2065156 h 2072284"/>
              <a:gd name="connsiteX4" fmla="*/ 923790 w 2066492"/>
              <a:gd name="connsiteY4" fmla="*/ 2060678 h 2072284"/>
              <a:gd name="connsiteX5" fmla="*/ 185 w 2066492"/>
              <a:gd name="connsiteY5" fmla="*/ 1033666 h 2072284"/>
              <a:gd name="connsiteX0" fmla="*/ 185 w 2066492"/>
              <a:gd name="connsiteY0" fmla="*/ 1033666 h 2065156"/>
              <a:gd name="connsiteX1" fmla="*/ 1034915 w 2066492"/>
              <a:gd name="connsiteY1" fmla="*/ 304 h 2065156"/>
              <a:gd name="connsiteX2" fmla="*/ 2053770 w 2066492"/>
              <a:gd name="connsiteY2" fmla="*/ 874916 h 2065156"/>
              <a:gd name="connsiteX3" fmla="*/ 2066185 w 2066492"/>
              <a:gd name="connsiteY3" fmla="*/ 2065156 h 2065156"/>
              <a:gd name="connsiteX4" fmla="*/ 923790 w 2066492"/>
              <a:gd name="connsiteY4" fmla="*/ 2060678 h 2065156"/>
              <a:gd name="connsiteX5" fmla="*/ 185 w 2066492"/>
              <a:gd name="connsiteY5" fmla="*/ 1033666 h 2065156"/>
              <a:gd name="connsiteX0" fmla="*/ 185 w 2066492"/>
              <a:gd name="connsiteY0" fmla="*/ 1033666 h 2065156"/>
              <a:gd name="connsiteX1" fmla="*/ 1034915 w 2066492"/>
              <a:gd name="connsiteY1" fmla="*/ 304 h 2065156"/>
              <a:gd name="connsiteX2" fmla="*/ 2053770 w 2066492"/>
              <a:gd name="connsiteY2" fmla="*/ 874916 h 2065156"/>
              <a:gd name="connsiteX3" fmla="*/ 2066185 w 2066492"/>
              <a:gd name="connsiteY3" fmla="*/ 2065156 h 2065156"/>
              <a:gd name="connsiteX4" fmla="*/ 923790 w 2066492"/>
              <a:gd name="connsiteY4" fmla="*/ 2060678 h 2065156"/>
              <a:gd name="connsiteX5" fmla="*/ 185 w 2066492"/>
              <a:gd name="connsiteY5" fmla="*/ 1033666 h 2065156"/>
              <a:gd name="connsiteX0" fmla="*/ 200 w 2066507"/>
              <a:gd name="connsiteY0" fmla="*/ 1033666 h 2065156"/>
              <a:gd name="connsiteX1" fmla="*/ 1034930 w 2066507"/>
              <a:gd name="connsiteY1" fmla="*/ 304 h 2065156"/>
              <a:gd name="connsiteX2" fmla="*/ 2053785 w 2066507"/>
              <a:gd name="connsiteY2" fmla="*/ 874916 h 2065156"/>
              <a:gd name="connsiteX3" fmla="*/ 2066200 w 2066507"/>
              <a:gd name="connsiteY3" fmla="*/ 2065156 h 2065156"/>
              <a:gd name="connsiteX4" fmla="*/ 923805 w 2066507"/>
              <a:gd name="connsiteY4" fmla="*/ 2060678 h 2065156"/>
              <a:gd name="connsiteX5" fmla="*/ 200 w 2066507"/>
              <a:gd name="connsiteY5" fmla="*/ 1033666 h 2065156"/>
              <a:gd name="connsiteX0" fmla="*/ 200 w 2066507"/>
              <a:gd name="connsiteY0" fmla="*/ 1033666 h 2065156"/>
              <a:gd name="connsiteX1" fmla="*/ 1034930 w 2066507"/>
              <a:gd name="connsiteY1" fmla="*/ 304 h 2065156"/>
              <a:gd name="connsiteX2" fmla="*/ 2053785 w 2066507"/>
              <a:gd name="connsiteY2" fmla="*/ 874916 h 2065156"/>
              <a:gd name="connsiteX3" fmla="*/ 2066200 w 2066507"/>
              <a:gd name="connsiteY3" fmla="*/ 2065156 h 2065156"/>
              <a:gd name="connsiteX4" fmla="*/ 923805 w 2066507"/>
              <a:gd name="connsiteY4" fmla="*/ 2060678 h 2065156"/>
              <a:gd name="connsiteX5" fmla="*/ 200 w 2066507"/>
              <a:gd name="connsiteY5" fmla="*/ 1033666 h 2065156"/>
              <a:gd name="connsiteX0" fmla="*/ 0 w 2066307"/>
              <a:gd name="connsiteY0" fmla="*/ 1033666 h 2065156"/>
              <a:gd name="connsiteX1" fmla="*/ 1034730 w 2066307"/>
              <a:gd name="connsiteY1" fmla="*/ 304 h 2065156"/>
              <a:gd name="connsiteX2" fmla="*/ 2053585 w 2066307"/>
              <a:gd name="connsiteY2" fmla="*/ 874916 h 2065156"/>
              <a:gd name="connsiteX3" fmla="*/ 2066000 w 2066307"/>
              <a:gd name="connsiteY3" fmla="*/ 2065156 h 2065156"/>
              <a:gd name="connsiteX4" fmla="*/ 923605 w 2066307"/>
              <a:gd name="connsiteY4" fmla="*/ 2060678 h 2065156"/>
              <a:gd name="connsiteX5" fmla="*/ 0 w 2066307"/>
              <a:gd name="connsiteY5" fmla="*/ 1033666 h 2065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66307" h="2065156">
                <a:moveTo>
                  <a:pt x="0" y="1033666"/>
                </a:moveTo>
                <a:cubicBezTo>
                  <a:pt x="12171" y="388645"/>
                  <a:pt x="505141" y="14062"/>
                  <a:pt x="1034730" y="304"/>
                </a:cubicBezTo>
                <a:cubicBezTo>
                  <a:pt x="1564319" y="-13454"/>
                  <a:pt x="1999711" y="443462"/>
                  <a:pt x="2053585" y="874916"/>
                </a:cubicBezTo>
                <a:cubicBezTo>
                  <a:pt x="2066184" y="1055545"/>
                  <a:pt x="2067005" y="1867529"/>
                  <a:pt x="2066000" y="2065156"/>
                </a:cubicBezTo>
                <a:lnTo>
                  <a:pt x="923605" y="2060678"/>
                </a:lnTo>
                <a:cubicBezTo>
                  <a:pt x="531647" y="2025288"/>
                  <a:pt x="6879" y="1678687"/>
                  <a:pt x="0" y="1033666"/>
                </a:cubicBezTo>
                <a:close/>
              </a:path>
            </a:pathLst>
          </a:custGeo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3888964609"/>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Team 2">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6371" y="173194"/>
            <a:ext cx="42886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1" name="Picture Placeholder 2"/>
          <p:cNvSpPr>
            <a:spLocks noGrp="1"/>
          </p:cNvSpPr>
          <p:nvPr>
            <p:ph type="pic" sz="quarter" idx="11"/>
          </p:nvPr>
        </p:nvSpPr>
        <p:spPr>
          <a:xfrm>
            <a:off x="724277" y="1439501"/>
            <a:ext cx="3223034" cy="5418499"/>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3889846513"/>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70.xml><?xml version="1.0" encoding="utf-8"?>
<p:sldLayout xmlns:a="http://schemas.openxmlformats.org/drawingml/2006/main" xmlns:r="http://schemas.openxmlformats.org/officeDocument/2006/relationships" xmlns:p="http://schemas.openxmlformats.org/presentationml/2006/main" userDrawn="1">
  <p:cSld name="Team 7">
    <p:spTree>
      <p:nvGrpSpPr>
        <p:cNvPr id="1" name=""/>
        <p:cNvGrpSpPr/>
        <p:nvPr/>
      </p:nvGrpSpPr>
      <p:grpSpPr>
        <a:xfrm>
          <a:off x="0" y="0"/>
          <a:ext cx="0" cy="0"/>
          <a:chOff x="0" y="0"/>
          <a:chExt cx="0" cy="0"/>
        </a:xfrm>
      </p:grpSpPr>
      <p:sp>
        <p:nvSpPr>
          <p:cNvPr id="14" name="Picture Placeholder 2"/>
          <p:cNvSpPr>
            <a:spLocks noGrp="1"/>
          </p:cNvSpPr>
          <p:nvPr>
            <p:ph type="pic" sz="quarter" idx="12"/>
          </p:nvPr>
        </p:nvSpPr>
        <p:spPr>
          <a:xfrm>
            <a:off x="0" y="3429000"/>
            <a:ext cx="12192000" cy="2971800"/>
          </a:xfrm>
        </p:spPr>
        <p:txBody>
          <a:bodyPr anchor="ctr">
            <a:normAutofit/>
          </a:bodyPr>
          <a:lstStyle>
            <a:lvl1pPr marL="0" indent="0" algn="ctr">
              <a:buNone/>
              <a:defRPr sz="1200"/>
            </a:lvl1pPr>
          </a:lstStyle>
          <a:p>
            <a:endParaRPr lang="en-US" dirty="0"/>
          </a:p>
        </p:txBody>
      </p:sp>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6371" y="173194"/>
            <a:ext cx="42886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chor="ct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1" name="Picture Placeholder 2"/>
          <p:cNvSpPr>
            <a:spLocks noGrp="1"/>
          </p:cNvSpPr>
          <p:nvPr>
            <p:ph type="pic" sz="quarter" idx="11"/>
          </p:nvPr>
        </p:nvSpPr>
        <p:spPr>
          <a:xfrm>
            <a:off x="669303" y="895547"/>
            <a:ext cx="3544478" cy="5962454"/>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468907867"/>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71.xml><?xml version="1.0" encoding="utf-8"?>
<p:sldLayout xmlns:a="http://schemas.openxmlformats.org/drawingml/2006/main" xmlns:r="http://schemas.openxmlformats.org/officeDocument/2006/relationships" xmlns:p="http://schemas.openxmlformats.org/presentationml/2006/main" userDrawn="1">
  <p:cSld name="Timeline 1">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12191999" cy="6857999"/>
          </a:xfrm>
        </p:spPr>
        <p:txBody>
          <a:bodyPr anchor="ctr">
            <a:normAutofit/>
          </a:bodyPr>
          <a:lstStyle>
            <a:lvl1pPr marL="0" indent="0" algn="ctr">
              <a:buNone/>
              <a:defRPr sz="1200"/>
            </a:lvl1pPr>
          </a:lstStyle>
          <a:p>
            <a:endParaRPr lang="en-US" dirty="0"/>
          </a:p>
        </p:txBody>
      </p:sp>
      <p:sp>
        <p:nvSpPr>
          <p:cNvPr id="5" name="Picture Placeholder 2"/>
          <p:cNvSpPr>
            <a:spLocks noGrp="1"/>
          </p:cNvSpPr>
          <p:nvPr>
            <p:ph type="pic" sz="quarter" idx="11"/>
          </p:nvPr>
        </p:nvSpPr>
        <p:spPr>
          <a:xfrm>
            <a:off x="7348288" y="4282256"/>
            <a:ext cx="1984248" cy="1984248"/>
          </a:xfrm>
          <a:prstGeom prst="ellipse">
            <a:avLst/>
          </a:prstGeo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3638782337"/>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72.xml><?xml version="1.0" encoding="utf-8"?>
<p:sldLayout xmlns:a="http://schemas.openxmlformats.org/drawingml/2006/main" xmlns:r="http://schemas.openxmlformats.org/officeDocument/2006/relationships" xmlns:p="http://schemas.openxmlformats.org/presentationml/2006/main" userDrawn="1">
  <p:cSld name="Timeline 2">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30279" y="173194"/>
            <a:ext cx="42104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1" name="Picture Placeholder 2"/>
          <p:cNvSpPr>
            <a:spLocks noGrp="1"/>
          </p:cNvSpPr>
          <p:nvPr>
            <p:ph type="pic" sz="quarter" idx="11"/>
          </p:nvPr>
        </p:nvSpPr>
        <p:spPr>
          <a:xfrm>
            <a:off x="3204253" y="565423"/>
            <a:ext cx="2176272" cy="2176272"/>
          </a:xfrm>
          <a:prstGeom prst="ellipse">
            <a:avLst/>
          </a:prstGeo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2752486261"/>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73.xml><?xml version="1.0" encoding="utf-8"?>
<p:sldLayout xmlns:a="http://schemas.openxmlformats.org/drawingml/2006/main" xmlns:r="http://schemas.openxmlformats.org/officeDocument/2006/relationships" xmlns:p="http://schemas.openxmlformats.org/presentationml/2006/main" userDrawn="1">
  <p:cSld name="Timeline 3">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6371" y="173194"/>
            <a:ext cx="42886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1" name="Picture Placeholder 2"/>
          <p:cNvSpPr>
            <a:spLocks noGrp="1"/>
          </p:cNvSpPr>
          <p:nvPr>
            <p:ph type="pic" sz="quarter" idx="11"/>
          </p:nvPr>
        </p:nvSpPr>
        <p:spPr>
          <a:xfrm>
            <a:off x="4976221" y="903840"/>
            <a:ext cx="1792224" cy="1792224"/>
          </a:xfrm>
          <a:prstGeom prst="ellipse">
            <a:avLst/>
          </a:prstGeo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1962887722"/>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74.xml><?xml version="1.0" encoding="utf-8"?>
<p:sldLayout xmlns:a="http://schemas.openxmlformats.org/drawingml/2006/main" xmlns:r="http://schemas.openxmlformats.org/officeDocument/2006/relationships" xmlns:p="http://schemas.openxmlformats.org/presentationml/2006/main" userDrawn="1">
  <p:cSld name="Timeline 4">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6371" y="173194"/>
            <a:ext cx="42886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1" name="Picture Placeholder 2"/>
          <p:cNvSpPr>
            <a:spLocks noGrp="1"/>
          </p:cNvSpPr>
          <p:nvPr>
            <p:ph type="pic" sz="quarter" idx="11"/>
          </p:nvPr>
        </p:nvSpPr>
        <p:spPr>
          <a:xfrm>
            <a:off x="5057140" y="581799"/>
            <a:ext cx="2057400" cy="2057400"/>
          </a:xfrm>
          <a:prstGeom prst="ellipse">
            <a:avLst/>
          </a:prstGeo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3578951095"/>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75.xml><?xml version="1.0" encoding="utf-8"?>
<p:sldLayout xmlns:a="http://schemas.openxmlformats.org/drawingml/2006/main" xmlns:r="http://schemas.openxmlformats.org/officeDocument/2006/relationships" xmlns:p="http://schemas.openxmlformats.org/presentationml/2006/main" userDrawn="1">
  <p:cSld name="1_Timeline 4">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8" name="Picture Placeholder 2"/>
          <p:cNvSpPr>
            <a:spLocks noGrp="1"/>
          </p:cNvSpPr>
          <p:nvPr>
            <p:ph type="pic" sz="quarter" idx="11"/>
          </p:nvPr>
        </p:nvSpPr>
        <p:spPr>
          <a:xfrm>
            <a:off x="1641409" y="1781055"/>
            <a:ext cx="1645920" cy="1645920"/>
          </a:xfrm>
        </p:spPr>
        <p:txBody>
          <a:bodyPr anchor="ctr">
            <a:normAutofit/>
          </a:bodyPr>
          <a:lstStyle>
            <a:lvl1pPr marL="0" indent="0" algn="ctr">
              <a:buNone/>
              <a:defRPr sz="1200"/>
            </a:lvl1pPr>
          </a:lstStyle>
          <a:p>
            <a:endParaRPr lang="en-US" dirty="0"/>
          </a:p>
        </p:txBody>
      </p:sp>
      <p:sp>
        <p:nvSpPr>
          <p:cNvPr id="19" name="Picture Placeholder 2"/>
          <p:cNvSpPr>
            <a:spLocks noGrp="1"/>
          </p:cNvSpPr>
          <p:nvPr>
            <p:ph type="pic" sz="quarter" idx="12"/>
          </p:nvPr>
        </p:nvSpPr>
        <p:spPr>
          <a:xfrm>
            <a:off x="1641409" y="3461952"/>
            <a:ext cx="1645920" cy="1645920"/>
          </a:xfrm>
        </p:spPr>
        <p:txBody>
          <a:bodyPr anchor="ctr">
            <a:normAutofit/>
          </a:bodyPr>
          <a:lstStyle>
            <a:lvl1pPr marL="0" indent="0" algn="ctr">
              <a:buNone/>
              <a:defRPr sz="1200"/>
            </a:lvl1pPr>
          </a:lstStyle>
          <a:p>
            <a:endParaRPr lang="en-US" dirty="0"/>
          </a:p>
        </p:txBody>
      </p:sp>
      <p:sp>
        <p:nvSpPr>
          <p:cNvPr id="20" name="Picture Placeholder 2"/>
          <p:cNvSpPr>
            <a:spLocks noGrp="1"/>
          </p:cNvSpPr>
          <p:nvPr>
            <p:ph type="pic" sz="quarter" idx="13"/>
          </p:nvPr>
        </p:nvSpPr>
        <p:spPr>
          <a:xfrm>
            <a:off x="6114500" y="1781055"/>
            <a:ext cx="1645920" cy="1645920"/>
          </a:xfrm>
        </p:spPr>
        <p:txBody>
          <a:bodyPr anchor="ctr">
            <a:normAutofit/>
          </a:bodyPr>
          <a:lstStyle>
            <a:lvl1pPr marL="0" indent="0" algn="ctr">
              <a:buNone/>
              <a:defRPr sz="1200"/>
            </a:lvl1pPr>
          </a:lstStyle>
          <a:p>
            <a:endParaRPr lang="en-US" dirty="0"/>
          </a:p>
        </p:txBody>
      </p:sp>
      <p:sp>
        <p:nvSpPr>
          <p:cNvPr id="21" name="Picture Placeholder 2"/>
          <p:cNvSpPr>
            <a:spLocks noGrp="1"/>
          </p:cNvSpPr>
          <p:nvPr>
            <p:ph type="pic" sz="quarter" idx="14"/>
          </p:nvPr>
        </p:nvSpPr>
        <p:spPr>
          <a:xfrm>
            <a:off x="6114500" y="3461952"/>
            <a:ext cx="1645920" cy="1645920"/>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1962247379"/>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76.xml><?xml version="1.0" encoding="utf-8"?>
<p:sldLayout xmlns:a="http://schemas.openxmlformats.org/drawingml/2006/main" xmlns:r="http://schemas.openxmlformats.org/officeDocument/2006/relationships" xmlns:p="http://schemas.openxmlformats.org/presentationml/2006/main" userDrawn="1">
  <p:cSld name="2_Timeline 4">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1" name="Picture Placeholder 2"/>
          <p:cNvSpPr>
            <a:spLocks noGrp="1"/>
          </p:cNvSpPr>
          <p:nvPr>
            <p:ph type="pic" sz="quarter" idx="11"/>
          </p:nvPr>
        </p:nvSpPr>
        <p:spPr>
          <a:xfrm>
            <a:off x="6777599" y="1862880"/>
            <a:ext cx="1517904" cy="1517904"/>
          </a:xfrm>
          <a:prstGeom prst="ellipse">
            <a:avLst/>
          </a:prstGeo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3860122098"/>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77.xml><?xml version="1.0" encoding="utf-8"?>
<p:sldLayout xmlns:a="http://schemas.openxmlformats.org/drawingml/2006/main" xmlns:r="http://schemas.openxmlformats.org/officeDocument/2006/relationships" xmlns:p="http://schemas.openxmlformats.org/presentationml/2006/main" userDrawn="1">
  <p:cSld name="Infographic Section">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18556" y="173194"/>
            <a:ext cx="4444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1" name="Picture Placeholder 2"/>
          <p:cNvSpPr>
            <a:spLocks noGrp="1"/>
          </p:cNvSpPr>
          <p:nvPr>
            <p:ph type="pic" sz="quarter" idx="11"/>
          </p:nvPr>
        </p:nvSpPr>
        <p:spPr>
          <a:xfrm>
            <a:off x="4668248" y="2281370"/>
            <a:ext cx="2295260" cy="2295260"/>
          </a:xfrm>
          <a:prstGeom prst="ellipse">
            <a:avLst/>
          </a:prstGeo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1574387096"/>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78.xml><?xml version="1.0" encoding="utf-8"?>
<p:sldLayout xmlns:a="http://schemas.openxmlformats.org/drawingml/2006/main" xmlns:r="http://schemas.openxmlformats.org/officeDocument/2006/relationships" xmlns:p="http://schemas.openxmlformats.org/presentationml/2006/main" userDrawn="1">
  <p:cSld name="Infographic Section Break">
    <p:spTree>
      <p:nvGrpSpPr>
        <p:cNvPr id="1" name=""/>
        <p:cNvGrpSpPr/>
        <p:nvPr/>
      </p:nvGrpSpPr>
      <p:grpSpPr>
        <a:xfrm>
          <a:off x="0" y="0"/>
          <a:ext cx="0" cy="0"/>
          <a:chOff x="0" y="0"/>
          <a:chExt cx="0" cy="0"/>
        </a:xfrm>
      </p:grpSpPr>
      <p:sp>
        <p:nvSpPr>
          <p:cNvPr id="11" name="Picture Placeholder 2"/>
          <p:cNvSpPr>
            <a:spLocks noGrp="1"/>
          </p:cNvSpPr>
          <p:nvPr>
            <p:ph type="pic" sz="quarter" idx="11"/>
          </p:nvPr>
        </p:nvSpPr>
        <p:spPr>
          <a:xfrm>
            <a:off x="8008888" y="-267894"/>
            <a:ext cx="2671730" cy="2671730"/>
          </a:xfrm>
          <a:prstGeom prst="ellipse">
            <a:avLst/>
          </a:prstGeo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1648610643"/>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79.xml><?xml version="1.0" encoding="utf-8"?>
<p:sldLayout xmlns:a="http://schemas.openxmlformats.org/drawingml/2006/main" xmlns:r="http://schemas.openxmlformats.org/officeDocument/2006/relationships" xmlns:p="http://schemas.openxmlformats.org/presentationml/2006/main" userDrawn="1">
  <p:cSld name="Price Table">
    <p:spTree>
      <p:nvGrpSpPr>
        <p:cNvPr id="1" name=""/>
        <p:cNvGrpSpPr/>
        <p:nvPr/>
      </p:nvGrpSpPr>
      <p:grpSpPr>
        <a:xfrm>
          <a:off x="0" y="0"/>
          <a:ext cx="0" cy="0"/>
          <a:chOff x="0" y="0"/>
          <a:chExt cx="0" cy="0"/>
        </a:xfrm>
      </p:grpSpPr>
      <p:sp>
        <p:nvSpPr>
          <p:cNvPr id="11" name="Picture Placeholder 2"/>
          <p:cNvSpPr>
            <a:spLocks noGrp="1"/>
          </p:cNvSpPr>
          <p:nvPr>
            <p:ph type="pic" sz="quarter" idx="11"/>
          </p:nvPr>
        </p:nvSpPr>
        <p:spPr>
          <a:xfrm>
            <a:off x="1934998" y="2248211"/>
            <a:ext cx="1854014" cy="1854014"/>
          </a:xfrm>
          <a:prstGeom prst="ellipse">
            <a:avLst/>
          </a:prstGeom>
        </p:spPr>
        <p:txBody>
          <a:bodyPr anchor="ctr">
            <a:normAutofit/>
          </a:bodyPr>
          <a:lstStyle>
            <a:lvl1pPr marL="0" indent="0" algn="ctr">
              <a:buNone/>
              <a:defRPr sz="1200"/>
            </a:lvl1pPr>
          </a:lstStyle>
          <a:p>
            <a:endParaRPr lang="en-US" dirty="0"/>
          </a:p>
        </p:txBody>
      </p:sp>
      <p:sp>
        <p:nvSpPr>
          <p:cNvPr id="6" name="Picture Placeholder 2"/>
          <p:cNvSpPr>
            <a:spLocks noGrp="1"/>
          </p:cNvSpPr>
          <p:nvPr>
            <p:ph type="pic" sz="quarter" idx="12"/>
          </p:nvPr>
        </p:nvSpPr>
        <p:spPr>
          <a:xfrm>
            <a:off x="5157883" y="2248211"/>
            <a:ext cx="1854014" cy="1854014"/>
          </a:xfrm>
          <a:prstGeom prst="ellipse">
            <a:avLst/>
          </a:prstGeom>
        </p:spPr>
        <p:txBody>
          <a:bodyPr anchor="ctr">
            <a:normAutofit/>
          </a:bodyPr>
          <a:lstStyle>
            <a:lvl1pPr marL="0" indent="0" algn="ctr">
              <a:buNone/>
              <a:defRPr sz="1200"/>
            </a:lvl1pPr>
          </a:lstStyle>
          <a:p>
            <a:endParaRPr lang="en-US" dirty="0"/>
          </a:p>
        </p:txBody>
      </p:sp>
      <p:sp>
        <p:nvSpPr>
          <p:cNvPr id="7" name="Picture Placeholder 2"/>
          <p:cNvSpPr>
            <a:spLocks noGrp="1"/>
          </p:cNvSpPr>
          <p:nvPr>
            <p:ph type="pic" sz="quarter" idx="13"/>
          </p:nvPr>
        </p:nvSpPr>
        <p:spPr>
          <a:xfrm>
            <a:off x="8388264" y="2248211"/>
            <a:ext cx="1854014" cy="1854014"/>
          </a:xfrm>
          <a:prstGeom prst="ellipse">
            <a:avLst/>
          </a:prstGeom>
        </p:spPr>
        <p:txBody>
          <a:bodyPr anchor="ctr">
            <a:normAutofit/>
          </a:bodyPr>
          <a:lstStyle>
            <a:lvl1pPr marL="0" indent="0" algn="ctr">
              <a:buNone/>
              <a:defRPr sz="1200"/>
            </a:lvl1pPr>
          </a:lstStyle>
          <a:p>
            <a:endParaRPr lang="en-US" dirty="0"/>
          </a:p>
        </p:txBody>
      </p:sp>
      <p:sp>
        <p:nvSpPr>
          <p:cNvPr id="8" name="Round Diagonal Corner Rectangle 7"/>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ound Diagonal Corner Rectangle 8"/>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Slide Number Placeholder 5"/>
          <p:cNvSpPr txBox="1">
            <a:spLocks/>
          </p:cNvSpPr>
          <p:nvPr userDrawn="1"/>
        </p:nvSpPr>
        <p:spPr>
          <a:xfrm>
            <a:off x="11618556" y="173194"/>
            <a:ext cx="4444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12" name="Group 11"/>
          <p:cNvGrpSpPr/>
          <p:nvPr userDrawn="1"/>
        </p:nvGrpSpPr>
        <p:grpSpPr>
          <a:xfrm>
            <a:off x="11630384" y="6542411"/>
            <a:ext cx="390166" cy="171788"/>
            <a:chOff x="11125576" y="6251575"/>
            <a:chExt cx="288549" cy="117476"/>
          </a:xfrm>
        </p:grpSpPr>
        <p:sp>
          <p:nvSpPr>
            <p:cNvPr id="13" name="Chevron 1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4" name="Chevron 1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15" name="Straight Connector 14"/>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16" name="Text Placeholder 42"/>
          <p:cNvSpPr>
            <a:spLocks noGrp="1"/>
          </p:cNvSpPr>
          <p:nvPr>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Tree>
    <p:extLst>
      <p:ext uri="{BB962C8B-B14F-4D97-AF65-F5344CB8AC3E}">
        <p14:creationId xmlns:p14="http://schemas.microsoft.com/office/powerpoint/2010/main" val="333769007"/>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Team 4">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9" name="Picture Placeholder 2"/>
          <p:cNvSpPr>
            <a:spLocks noGrp="1"/>
          </p:cNvSpPr>
          <p:nvPr>
            <p:ph type="pic" sz="quarter" idx="13"/>
          </p:nvPr>
        </p:nvSpPr>
        <p:spPr>
          <a:xfrm>
            <a:off x="5114196" y="1963246"/>
            <a:ext cx="1965960" cy="1965960"/>
          </a:xfrm>
          <a:prstGeom prst="ellipse">
            <a:avLst/>
          </a:prstGeom>
        </p:spPr>
        <p:txBody>
          <a:bodyPr anchor="ctr">
            <a:normAutofit/>
          </a:bodyPr>
          <a:lstStyle>
            <a:lvl1pPr marL="0" indent="0" algn="ctr">
              <a:buNone/>
              <a:defRPr sz="1200"/>
            </a:lvl1pPr>
          </a:lstStyle>
          <a:p>
            <a:endParaRPr lang="en-US" dirty="0"/>
          </a:p>
        </p:txBody>
      </p:sp>
      <p:sp>
        <p:nvSpPr>
          <p:cNvPr id="23" name="Picture Placeholder 2"/>
          <p:cNvSpPr>
            <a:spLocks noGrp="1"/>
          </p:cNvSpPr>
          <p:nvPr>
            <p:ph type="pic" sz="quarter" idx="14"/>
          </p:nvPr>
        </p:nvSpPr>
        <p:spPr>
          <a:xfrm>
            <a:off x="3321187" y="1958726"/>
            <a:ext cx="1835640" cy="1983582"/>
          </a:xfrm>
          <a:custGeom>
            <a:avLst/>
            <a:gdLst>
              <a:gd name="connsiteX0" fmla="*/ 0 w 1965960"/>
              <a:gd name="connsiteY0" fmla="*/ 982980 h 1965960"/>
              <a:gd name="connsiteX1" fmla="*/ 982980 w 1965960"/>
              <a:gd name="connsiteY1" fmla="*/ 0 h 1965960"/>
              <a:gd name="connsiteX2" fmla="*/ 1965960 w 1965960"/>
              <a:gd name="connsiteY2" fmla="*/ 982980 h 1965960"/>
              <a:gd name="connsiteX3" fmla="*/ 982980 w 1965960"/>
              <a:gd name="connsiteY3" fmla="*/ 1965960 h 1965960"/>
              <a:gd name="connsiteX4" fmla="*/ 0 w 1965960"/>
              <a:gd name="connsiteY4" fmla="*/ 982980 h 1965960"/>
              <a:gd name="connsiteX0" fmla="*/ 0 w 2042556"/>
              <a:gd name="connsiteY0" fmla="*/ 982980 h 1967129"/>
              <a:gd name="connsiteX1" fmla="*/ 982980 w 2042556"/>
              <a:gd name="connsiteY1" fmla="*/ 0 h 1967129"/>
              <a:gd name="connsiteX2" fmla="*/ 1965960 w 2042556"/>
              <a:gd name="connsiteY2" fmla="*/ 982980 h 1967129"/>
              <a:gd name="connsiteX3" fmla="*/ 1847919 w 2042556"/>
              <a:gd name="connsiteY3" fmla="*/ 1178306 h 1967129"/>
              <a:gd name="connsiteX4" fmla="*/ 982980 w 2042556"/>
              <a:gd name="connsiteY4" fmla="*/ 1965960 h 1967129"/>
              <a:gd name="connsiteX5" fmla="*/ 0 w 2042556"/>
              <a:gd name="connsiteY5" fmla="*/ 982980 h 1967129"/>
              <a:gd name="connsiteX0" fmla="*/ 0 w 2039291"/>
              <a:gd name="connsiteY0" fmla="*/ 982980 h 1981733"/>
              <a:gd name="connsiteX1" fmla="*/ 982980 w 2039291"/>
              <a:gd name="connsiteY1" fmla="*/ 0 h 1981733"/>
              <a:gd name="connsiteX2" fmla="*/ 1965960 w 2039291"/>
              <a:gd name="connsiteY2" fmla="*/ 982980 h 1981733"/>
              <a:gd name="connsiteX3" fmla="*/ 1835219 w 2039291"/>
              <a:gd name="connsiteY3" fmla="*/ 1546606 h 1981733"/>
              <a:gd name="connsiteX4" fmla="*/ 982980 w 2039291"/>
              <a:gd name="connsiteY4" fmla="*/ 1965960 h 1981733"/>
              <a:gd name="connsiteX5" fmla="*/ 0 w 2039291"/>
              <a:gd name="connsiteY5" fmla="*/ 982980 h 1981733"/>
              <a:gd name="connsiteX0" fmla="*/ 0 w 2036992"/>
              <a:gd name="connsiteY0" fmla="*/ 982980 h 1981474"/>
              <a:gd name="connsiteX1" fmla="*/ 982980 w 2036992"/>
              <a:gd name="connsiteY1" fmla="*/ 0 h 1981474"/>
              <a:gd name="connsiteX2" fmla="*/ 1965960 w 2036992"/>
              <a:gd name="connsiteY2" fmla="*/ 982980 h 1981474"/>
              <a:gd name="connsiteX3" fmla="*/ 1825694 w 2036992"/>
              <a:gd name="connsiteY3" fmla="*/ 1543431 h 1981474"/>
              <a:gd name="connsiteX4" fmla="*/ 982980 w 2036992"/>
              <a:gd name="connsiteY4" fmla="*/ 1965960 h 1981474"/>
              <a:gd name="connsiteX5" fmla="*/ 0 w 2036992"/>
              <a:gd name="connsiteY5" fmla="*/ 982980 h 1981474"/>
              <a:gd name="connsiteX0" fmla="*/ 0 w 1947133"/>
              <a:gd name="connsiteY0" fmla="*/ 998052 h 1996546"/>
              <a:gd name="connsiteX1" fmla="*/ 982980 w 1947133"/>
              <a:gd name="connsiteY1" fmla="*/ 15072 h 1996546"/>
              <a:gd name="connsiteX2" fmla="*/ 1826260 w 1947133"/>
              <a:gd name="connsiteY2" fmla="*/ 458302 h 1996546"/>
              <a:gd name="connsiteX3" fmla="*/ 1825694 w 1947133"/>
              <a:gd name="connsiteY3" fmla="*/ 1558503 h 1996546"/>
              <a:gd name="connsiteX4" fmla="*/ 982980 w 1947133"/>
              <a:gd name="connsiteY4" fmla="*/ 1981032 h 1996546"/>
              <a:gd name="connsiteX5" fmla="*/ 0 w 1947133"/>
              <a:gd name="connsiteY5" fmla="*/ 998052 h 1996546"/>
              <a:gd name="connsiteX0" fmla="*/ 0 w 1880242"/>
              <a:gd name="connsiteY0" fmla="*/ 998052 h 1996546"/>
              <a:gd name="connsiteX1" fmla="*/ 982980 w 1880242"/>
              <a:gd name="connsiteY1" fmla="*/ 15072 h 1996546"/>
              <a:gd name="connsiteX2" fmla="*/ 1826260 w 1880242"/>
              <a:gd name="connsiteY2" fmla="*/ 458302 h 1996546"/>
              <a:gd name="connsiteX3" fmla="*/ 1825694 w 1880242"/>
              <a:gd name="connsiteY3" fmla="*/ 1558503 h 1996546"/>
              <a:gd name="connsiteX4" fmla="*/ 982980 w 1880242"/>
              <a:gd name="connsiteY4" fmla="*/ 1981032 h 1996546"/>
              <a:gd name="connsiteX5" fmla="*/ 0 w 1880242"/>
              <a:gd name="connsiteY5" fmla="*/ 998052 h 1996546"/>
              <a:gd name="connsiteX0" fmla="*/ 0 w 1826260"/>
              <a:gd name="connsiteY0" fmla="*/ 998052 h 1996546"/>
              <a:gd name="connsiteX1" fmla="*/ 982980 w 1826260"/>
              <a:gd name="connsiteY1" fmla="*/ 15072 h 1996546"/>
              <a:gd name="connsiteX2" fmla="*/ 1826260 w 1826260"/>
              <a:gd name="connsiteY2" fmla="*/ 458302 h 1996546"/>
              <a:gd name="connsiteX3" fmla="*/ 1825694 w 1826260"/>
              <a:gd name="connsiteY3" fmla="*/ 1558503 h 1996546"/>
              <a:gd name="connsiteX4" fmla="*/ 982980 w 1826260"/>
              <a:gd name="connsiteY4" fmla="*/ 1981032 h 1996546"/>
              <a:gd name="connsiteX5" fmla="*/ 0 w 1826260"/>
              <a:gd name="connsiteY5" fmla="*/ 998052 h 1996546"/>
              <a:gd name="connsiteX0" fmla="*/ 0 w 1826260"/>
              <a:gd name="connsiteY0" fmla="*/ 998052 h 1996546"/>
              <a:gd name="connsiteX1" fmla="*/ 982980 w 1826260"/>
              <a:gd name="connsiteY1" fmla="*/ 15072 h 1996546"/>
              <a:gd name="connsiteX2" fmla="*/ 1826260 w 1826260"/>
              <a:gd name="connsiteY2" fmla="*/ 458302 h 1996546"/>
              <a:gd name="connsiteX3" fmla="*/ 1825694 w 1826260"/>
              <a:gd name="connsiteY3" fmla="*/ 1558503 h 1996546"/>
              <a:gd name="connsiteX4" fmla="*/ 982980 w 1826260"/>
              <a:gd name="connsiteY4" fmla="*/ 1981032 h 1996546"/>
              <a:gd name="connsiteX5" fmla="*/ 0 w 1826260"/>
              <a:gd name="connsiteY5" fmla="*/ 998052 h 1996546"/>
              <a:gd name="connsiteX0" fmla="*/ 1389 w 1827649"/>
              <a:gd name="connsiteY0" fmla="*/ 979731 h 1978225"/>
              <a:gd name="connsiteX1" fmla="*/ 793869 w 1827649"/>
              <a:gd name="connsiteY1" fmla="*/ 15801 h 1978225"/>
              <a:gd name="connsiteX2" fmla="*/ 1827649 w 1827649"/>
              <a:gd name="connsiteY2" fmla="*/ 439981 h 1978225"/>
              <a:gd name="connsiteX3" fmla="*/ 1827083 w 1827649"/>
              <a:gd name="connsiteY3" fmla="*/ 1540182 h 1978225"/>
              <a:gd name="connsiteX4" fmla="*/ 984369 w 1827649"/>
              <a:gd name="connsiteY4" fmla="*/ 1962711 h 1978225"/>
              <a:gd name="connsiteX5" fmla="*/ 1389 w 1827649"/>
              <a:gd name="connsiteY5" fmla="*/ 979731 h 1978225"/>
              <a:gd name="connsiteX0" fmla="*/ 2466 w 1828726"/>
              <a:gd name="connsiteY0" fmla="*/ 986255 h 1984749"/>
              <a:gd name="connsiteX1" fmla="*/ 794946 w 1828726"/>
              <a:gd name="connsiteY1" fmla="*/ 22325 h 1984749"/>
              <a:gd name="connsiteX2" fmla="*/ 1828726 w 1828726"/>
              <a:gd name="connsiteY2" fmla="*/ 446505 h 1984749"/>
              <a:gd name="connsiteX3" fmla="*/ 1828160 w 1828726"/>
              <a:gd name="connsiteY3" fmla="*/ 1546706 h 1984749"/>
              <a:gd name="connsiteX4" fmla="*/ 985446 w 1828726"/>
              <a:gd name="connsiteY4" fmla="*/ 1969235 h 1984749"/>
              <a:gd name="connsiteX5" fmla="*/ 2466 w 1828726"/>
              <a:gd name="connsiteY5" fmla="*/ 986255 h 1984749"/>
              <a:gd name="connsiteX0" fmla="*/ 2466 w 1828726"/>
              <a:gd name="connsiteY0" fmla="*/ 986411 h 1984905"/>
              <a:gd name="connsiteX1" fmla="*/ 794946 w 1828726"/>
              <a:gd name="connsiteY1" fmla="*/ 22481 h 1984905"/>
              <a:gd name="connsiteX2" fmla="*/ 1828726 w 1828726"/>
              <a:gd name="connsiteY2" fmla="*/ 446661 h 1984905"/>
              <a:gd name="connsiteX3" fmla="*/ 1828160 w 1828726"/>
              <a:gd name="connsiteY3" fmla="*/ 1546862 h 1984905"/>
              <a:gd name="connsiteX4" fmla="*/ 985446 w 1828726"/>
              <a:gd name="connsiteY4" fmla="*/ 1969391 h 1984905"/>
              <a:gd name="connsiteX5" fmla="*/ 2466 w 1828726"/>
              <a:gd name="connsiteY5" fmla="*/ 986411 h 1984905"/>
              <a:gd name="connsiteX0" fmla="*/ 2466 w 1828726"/>
              <a:gd name="connsiteY0" fmla="*/ 986411 h 1984905"/>
              <a:gd name="connsiteX1" fmla="*/ 794946 w 1828726"/>
              <a:gd name="connsiteY1" fmla="*/ 22481 h 1984905"/>
              <a:gd name="connsiteX2" fmla="*/ 1828726 w 1828726"/>
              <a:gd name="connsiteY2" fmla="*/ 446661 h 1984905"/>
              <a:gd name="connsiteX3" fmla="*/ 1828160 w 1828726"/>
              <a:gd name="connsiteY3" fmla="*/ 1546862 h 1984905"/>
              <a:gd name="connsiteX4" fmla="*/ 985446 w 1828726"/>
              <a:gd name="connsiteY4" fmla="*/ 1969391 h 1984905"/>
              <a:gd name="connsiteX5" fmla="*/ 2466 w 1828726"/>
              <a:gd name="connsiteY5" fmla="*/ 986411 h 1984905"/>
              <a:gd name="connsiteX0" fmla="*/ 2466 w 1828726"/>
              <a:gd name="connsiteY0" fmla="*/ 986411 h 1984905"/>
              <a:gd name="connsiteX1" fmla="*/ 794946 w 1828726"/>
              <a:gd name="connsiteY1" fmla="*/ 22481 h 1984905"/>
              <a:gd name="connsiteX2" fmla="*/ 1828726 w 1828726"/>
              <a:gd name="connsiteY2" fmla="*/ 446661 h 1984905"/>
              <a:gd name="connsiteX3" fmla="*/ 1828160 w 1828726"/>
              <a:gd name="connsiteY3" fmla="*/ 1546862 h 1984905"/>
              <a:gd name="connsiteX4" fmla="*/ 791771 w 1828726"/>
              <a:gd name="connsiteY4" fmla="*/ 1969391 h 1984905"/>
              <a:gd name="connsiteX5" fmla="*/ 2466 w 1828726"/>
              <a:gd name="connsiteY5" fmla="*/ 986411 h 1984905"/>
              <a:gd name="connsiteX0" fmla="*/ 2466 w 1828726"/>
              <a:gd name="connsiteY0" fmla="*/ 986411 h 2022885"/>
              <a:gd name="connsiteX1" fmla="*/ 794946 w 1828726"/>
              <a:gd name="connsiteY1" fmla="*/ 22481 h 2022885"/>
              <a:gd name="connsiteX2" fmla="*/ 1828726 w 1828726"/>
              <a:gd name="connsiteY2" fmla="*/ 446661 h 2022885"/>
              <a:gd name="connsiteX3" fmla="*/ 1828160 w 1828726"/>
              <a:gd name="connsiteY3" fmla="*/ 1546862 h 2022885"/>
              <a:gd name="connsiteX4" fmla="*/ 791771 w 1828726"/>
              <a:gd name="connsiteY4" fmla="*/ 1969391 h 2022885"/>
              <a:gd name="connsiteX5" fmla="*/ 2466 w 1828726"/>
              <a:gd name="connsiteY5" fmla="*/ 986411 h 2022885"/>
              <a:gd name="connsiteX0" fmla="*/ 2466 w 1828726"/>
              <a:gd name="connsiteY0" fmla="*/ 986411 h 2018099"/>
              <a:gd name="connsiteX1" fmla="*/ 794946 w 1828726"/>
              <a:gd name="connsiteY1" fmla="*/ 22481 h 2018099"/>
              <a:gd name="connsiteX2" fmla="*/ 1828726 w 1828726"/>
              <a:gd name="connsiteY2" fmla="*/ 446661 h 2018099"/>
              <a:gd name="connsiteX3" fmla="*/ 1828160 w 1828726"/>
              <a:gd name="connsiteY3" fmla="*/ 1546862 h 2018099"/>
              <a:gd name="connsiteX4" fmla="*/ 791771 w 1828726"/>
              <a:gd name="connsiteY4" fmla="*/ 1969391 h 2018099"/>
              <a:gd name="connsiteX5" fmla="*/ 2466 w 1828726"/>
              <a:gd name="connsiteY5" fmla="*/ 986411 h 2018099"/>
              <a:gd name="connsiteX0" fmla="*/ 2466 w 1828726"/>
              <a:gd name="connsiteY0" fmla="*/ 986411 h 1988683"/>
              <a:gd name="connsiteX1" fmla="*/ 794946 w 1828726"/>
              <a:gd name="connsiteY1" fmla="*/ 22481 h 1988683"/>
              <a:gd name="connsiteX2" fmla="*/ 1828726 w 1828726"/>
              <a:gd name="connsiteY2" fmla="*/ 446661 h 1988683"/>
              <a:gd name="connsiteX3" fmla="*/ 1828160 w 1828726"/>
              <a:gd name="connsiteY3" fmla="*/ 1546862 h 1988683"/>
              <a:gd name="connsiteX4" fmla="*/ 674296 w 1828726"/>
              <a:gd name="connsiteY4" fmla="*/ 1937641 h 1988683"/>
              <a:gd name="connsiteX5" fmla="*/ 2466 w 1828726"/>
              <a:gd name="connsiteY5" fmla="*/ 986411 h 1988683"/>
              <a:gd name="connsiteX0" fmla="*/ 2466 w 1828726"/>
              <a:gd name="connsiteY0" fmla="*/ 986411 h 1983165"/>
              <a:gd name="connsiteX1" fmla="*/ 794946 w 1828726"/>
              <a:gd name="connsiteY1" fmla="*/ 22481 h 1983165"/>
              <a:gd name="connsiteX2" fmla="*/ 1828726 w 1828726"/>
              <a:gd name="connsiteY2" fmla="*/ 446661 h 1983165"/>
              <a:gd name="connsiteX3" fmla="*/ 1828160 w 1828726"/>
              <a:gd name="connsiteY3" fmla="*/ 1546862 h 1983165"/>
              <a:gd name="connsiteX4" fmla="*/ 674296 w 1828726"/>
              <a:gd name="connsiteY4" fmla="*/ 1937641 h 1983165"/>
              <a:gd name="connsiteX5" fmla="*/ 2466 w 1828726"/>
              <a:gd name="connsiteY5" fmla="*/ 986411 h 1983165"/>
              <a:gd name="connsiteX0" fmla="*/ 2466 w 1828726"/>
              <a:gd name="connsiteY0" fmla="*/ 986411 h 1983165"/>
              <a:gd name="connsiteX1" fmla="*/ 794946 w 1828726"/>
              <a:gd name="connsiteY1" fmla="*/ 22481 h 1983165"/>
              <a:gd name="connsiteX2" fmla="*/ 1828726 w 1828726"/>
              <a:gd name="connsiteY2" fmla="*/ 446661 h 1983165"/>
              <a:gd name="connsiteX3" fmla="*/ 1828160 w 1828726"/>
              <a:gd name="connsiteY3" fmla="*/ 1546862 h 1983165"/>
              <a:gd name="connsiteX4" fmla="*/ 674296 w 1828726"/>
              <a:gd name="connsiteY4" fmla="*/ 1937641 h 1983165"/>
              <a:gd name="connsiteX5" fmla="*/ 2466 w 1828726"/>
              <a:gd name="connsiteY5" fmla="*/ 986411 h 1983165"/>
              <a:gd name="connsiteX0" fmla="*/ 2466 w 1828726"/>
              <a:gd name="connsiteY0" fmla="*/ 986411 h 1983165"/>
              <a:gd name="connsiteX1" fmla="*/ 794946 w 1828726"/>
              <a:gd name="connsiteY1" fmla="*/ 22481 h 1983165"/>
              <a:gd name="connsiteX2" fmla="*/ 1828726 w 1828726"/>
              <a:gd name="connsiteY2" fmla="*/ 446661 h 1983165"/>
              <a:gd name="connsiteX3" fmla="*/ 1828160 w 1828726"/>
              <a:gd name="connsiteY3" fmla="*/ 1546862 h 1983165"/>
              <a:gd name="connsiteX4" fmla="*/ 674296 w 1828726"/>
              <a:gd name="connsiteY4" fmla="*/ 1937641 h 1983165"/>
              <a:gd name="connsiteX5" fmla="*/ 2466 w 1828726"/>
              <a:gd name="connsiteY5" fmla="*/ 986411 h 1983165"/>
              <a:gd name="connsiteX0" fmla="*/ 450 w 1826710"/>
              <a:gd name="connsiteY0" fmla="*/ 986411 h 1983165"/>
              <a:gd name="connsiteX1" fmla="*/ 792930 w 1826710"/>
              <a:gd name="connsiteY1" fmla="*/ 22481 h 1983165"/>
              <a:gd name="connsiteX2" fmla="*/ 1826710 w 1826710"/>
              <a:gd name="connsiteY2" fmla="*/ 446661 h 1983165"/>
              <a:gd name="connsiteX3" fmla="*/ 1826144 w 1826710"/>
              <a:gd name="connsiteY3" fmla="*/ 1546862 h 1983165"/>
              <a:gd name="connsiteX4" fmla="*/ 672280 w 1826710"/>
              <a:gd name="connsiteY4" fmla="*/ 1937641 h 1983165"/>
              <a:gd name="connsiteX5" fmla="*/ 450 w 1826710"/>
              <a:gd name="connsiteY5" fmla="*/ 986411 h 1983165"/>
              <a:gd name="connsiteX0" fmla="*/ 450 w 1826710"/>
              <a:gd name="connsiteY0" fmla="*/ 986411 h 1983165"/>
              <a:gd name="connsiteX1" fmla="*/ 792930 w 1826710"/>
              <a:gd name="connsiteY1" fmla="*/ 22481 h 1983165"/>
              <a:gd name="connsiteX2" fmla="*/ 1826710 w 1826710"/>
              <a:gd name="connsiteY2" fmla="*/ 446661 h 1983165"/>
              <a:gd name="connsiteX3" fmla="*/ 1826144 w 1826710"/>
              <a:gd name="connsiteY3" fmla="*/ 1546862 h 1983165"/>
              <a:gd name="connsiteX4" fmla="*/ 672280 w 1826710"/>
              <a:gd name="connsiteY4" fmla="*/ 1937641 h 1983165"/>
              <a:gd name="connsiteX5" fmla="*/ 450 w 1826710"/>
              <a:gd name="connsiteY5" fmla="*/ 986411 h 1983165"/>
              <a:gd name="connsiteX0" fmla="*/ 450 w 1835669"/>
              <a:gd name="connsiteY0" fmla="*/ 986411 h 1982493"/>
              <a:gd name="connsiteX1" fmla="*/ 792930 w 1835669"/>
              <a:gd name="connsiteY1" fmla="*/ 22481 h 1982493"/>
              <a:gd name="connsiteX2" fmla="*/ 1826710 w 1835669"/>
              <a:gd name="connsiteY2" fmla="*/ 446661 h 1982493"/>
              <a:gd name="connsiteX3" fmla="*/ 1835669 w 1835669"/>
              <a:gd name="connsiteY3" fmla="*/ 1537337 h 1982493"/>
              <a:gd name="connsiteX4" fmla="*/ 672280 w 1835669"/>
              <a:gd name="connsiteY4" fmla="*/ 1937641 h 1982493"/>
              <a:gd name="connsiteX5" fmla="*/ 450 w 1835669"/>
              <a:gd name="connsiteY5" fmla="*/ 986411 h 1982493"/>
              <a:gd name="connsiteX0" fmla="*/ 450 w 1835669"/>
              <a:gd name="connsiteY0" fmla="*/ 986411 h 1982493"/>
              <a:gd name="connsiteX1" fmla="*/ 792930 w 1835669"/>
              <a:gd name="connsiteY1" fmla="*/ 22481 h 1982493"/>
              <a:gd name="connsiteX2" fmla="*/ 1826710 w 1835669"/>
              <a:gd name="connsiteY2" fmla="*/ 446661 h 1982493"/>
              <a:gd name="connsiteX3" fmla="*/ 1835669 w 1835669"/>
              <a:gd name="connsiteY3" fmla="*/ 1537337 h 1982493"/>
              <a:gd name="connsiteX4" fmla="*/ 672280 w 1835669"/>
              <a:gd name="connsiteY4" fmla="*/ 1937641 h 1982493"/>
              <a:gd name="connsiteX5" fmla="*/ 450 w 1835669"/>
              <a:gd name="connsiteY5" fmla="*/ 986411 h 1982493"/>
              <a:gd name="connsiteX0" fmla="*/ 454 w 1835673"/>
              <a:gd name="connsiteY0" fmla="*/ 989422 h 1985504"/>
              <a:gd name="connsiteX1" fmla="*/ 789759 w 1835673"/>
              <a:gd name="connsiteY1" fmla="*/ 22317 h 1985504"/>
              <a:gd name="connsiteX2" fmla="*/ 1826714 w 1835673"/>
              <a:gd name="connsiteY2" fmla="*/ 449672 h 1985504"/>
              <a:gd name="connsiteX3" fmla="*/ 1835673 w 1835673"/>
              <a:gd name="connsiteY3" fmla="*/ 1540348 h 1985504"/>
              <a:gd name="connsiteX4" fmla="*/ 672284 w 1835673"/>
              <a:gd name="connsiteY4" fmla="*/ 1940652 h 1985504"/>
              <a:gd name="connsiteX5" fmla="*/ 454 w 1835673"/>
              <a:gd name="connsiteY5" fmla="*/ 989422 h 1985504"/>
              <a:gd name="connsiteX0" fmla="*/ 421 w 1835640"/>
              <a:gd name="connsiteY0" fmla="*/ 987500 h 1983582"/>
              <a:gd name="connsiteX1" fmla="*/ 789726 w 1835640"/>
              <a:gd name="connsiteY1" fmla="*/ 20395 h 1983582"/>
              <a:gd name="connsiteX2" fmla="*/ 1826681 w 1835640"/>
              <a:gd name="connsiteY2" fmla="*/ 447750 h 1983582"/>
              <a:gd name="connsiteX3" fmla="*/ 1835640 w 1835640"/>
              <a:gd name="connsiteY3" fmla="*/ 1538426 h 1983582"/>
              <a:gd name="connsiteX4" fmla="*/ 672251 w 1835640"/>
              <a:gd name="connsiteY4" fmla="*/ 1938730 h 1983582"/>
              <a:gd name="connsiteX5" fmla="*/ 421 w 1835640"/>
              <a:gd name="connsiteY5" fmla="*/ 987500 h 1983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35640" h="1983582">
                <a:moveTo>
                  <a:pt x="421" y="987500"/>
                </a:moveTo>
                <a:cubicBezTo>
                  <a:pt x="-12279" y="618565"/>
                  <a:pt x="263099" y="126228"/>
                  <a:pt x="789726" y="20395"/>
                </a:cubicBezTo>
                <a:cubicBezTo>
                  <a:pt x="1316353" y="-85438"/>
                  <a:pt x="1702361" y="245173"/>
                  <a:pt x="1826681" y="447750"/>
                </a:cubicBezTo>
                <a:cubicBezTo>
                  <a:pt x="1636676" y="828127"/>
                  <a:pt x="1653395" y="1219021"/>
                  <a:pt x="1835640" y="1538426"/>
                </a:cubicBezTo>
                <a:cubicBezTo>
                  <a:pt x="1773410" y="1635581"/>
                  <a:pt x="1373408" y="2133738"/>
                  <a:pt x="672251" y="1938730"/>
                </a:cubicBezTo>
                <a:cubicBezTo>
                  <a:pt x="345744" y="1813572"/>
                  <a:pt x="22646" y="1531060"/>
                  <a:pt x="421" y="987500"/>
                </a:cubicBezTo>
                <a:close/>
              </a:path>
            </a:pathLst>
          </a:custGeom>
        </p:spPr>
        <p:txBody>
          <a:bodyPr anchor="ctr">
            <a:normAutofit/>
          </a:bodyPr>
          <a:lstStyle>
            <a:lvl1pPr marL="0" indent="0" algn="ctr">
              <a:buNone/>
              <a:defRPr sz="1200"/>
            </a:lvl1pPr>
          </a:lstStyle>
          <a:p>
            <a:endParaRPr lang="en-US" dirty="0"/>
          </a:p>
        </p:txBody>
      </p:sp>
      <p:sp>
        <p:nvSpPr>
          <p:cNvPr id="25" name="Picture Placeholder 2"/>
          <p:cNvSpPr>
            <a:spLocks noGrp="1"/>
          </p:cNvSpPr>
          <p:nvPr>
            <p:ph type="pic" sz="quarter" idx="15"/>
          </p:nvPr>
        </p:nvSpPr>
        <p:spPr>
          <a:xfrm>
            <a:off x="1538769" y="1958726"/>
            <a:ext cx="1835640" cy="1983582"/>
          </a:xfrm>
          <a:custGeom>
            <a:avLst/>
            <a:gdLst>
              <a:gd name="connsiteX0" fmla="*/ 0 w 1965960"/>
              <a:gd name="connsiteY0" fmla="*/ 982980 h 1965960"/>
              <a:gd name="connsiteX1" fmla="*/ 982980 w 1965960"/>
              <a:gd name="connsiteY1" fmla="*/ 0 h 1965960"/>
              <a:gd name="connsiteX2" fmla="*/ 1965960 w 1965960"/>
              <a:gd name="connsiteY2" fmla="*/ 982980 h 1965960"/>
              <a:gd name="connsiteX3" fmla="*/ 982980 w 1965960"/>
              <a:gd name="connsiteY3" fmla="*/ 1965960 h 1965960"/>
              <a:gd name="connsiteX4" fmla="*/ 0 w 1965960"/>
              <a:gd name="connsiteY4" fmla="*/ 982980 h 1965960"/>
              <a:gd name="connsiteX0" fmla="*/ 0 w 2042556"/>
              <a:gd name="connsiteY0" fmla="*/ 982980 h 1967129"/>
              <a:gd name="connsiteX1" fmla="*/ 982980 w 2042556"/>
              <a:gd name="connsiteY1" fmla="*/ 0 h 1967129"/>
              <a:gd name="connsiteX2" fmla="*/ 1965960 w 2042556"/>
              <a:gd name="connsiteY2" fmla="*/ 982980 h 1967129"/>
              <a:gd name="connsiteX3" fmla="*/ 1847919 w 2042556"/>
              <a:gd name="connsiteY3" fmla="*/ 1178306 h 1967129"/>
              <a:gd name="connsiteX4" fmla="*/ 982980 w 2042556"/>
              <a:gd name="connsiteY4" fmla="*/ 1965960 h 1967129"/>
              <a:gd name="connsiteX5" fmla="*/ 0 w 2042556"/>
              <a:gd name="connsiteY5" fmla="*/ 982980 h 1967129"/>
              <a:gd name="connsiteX0" fmla="*/ 0 w 2039291"/>
              <a:gd name="connsiteY0" fmla="*/ 982980 h 1981733"/>
              <a:gd name="connsiteX1" fmla="*/ 982980 w 2039291"/>
              <a:gd name="connsiteY1" fmla="*/ 0 h 1981733"/>
              <a:gd name="connsiteX2" fmla="*/ 1965960 w 2039291"/>
              <a:gd name="connsiteY2" fmla="*/ 982980 h 1981733"/>
              <a:gd name="connsiteX3" fmla="*/ 1835219 w 2039291"/>
              <a:gd name="connsiteY3" fmla="*/ 1546606 h 1981733"/>
              <a:gd name="connsiteX4" fmla="*/ 982980 w 2039291"/>
              <a:gd name="connsiteY4" fmla="*/ 1965960 h 1981733"/>
              <a:gd name="connsiteX5" fmla="*/ 0 w 2039291"/>
              <a:gd name="connsiteY5" fmla="*/ 982980 h 1981733"/>
              <a:gd name="connsiteX0" fmla="*/ 0 w 2036992"/>
              <a:gd name="connsiteY0" fmla="*/ 982980 h 1981474"/>
              <a:gd name="connsiteX1" fmla="*/ 982980 w 2036992"/>
              <a:gd name="connsiteY1" fmla="*/ 0 h 1981474"/>
              <a:gd name="connsiteX2" fmla="*/ 1965960 w 2036992"/>
              <a:gd name="connsiteY2" fmla="*/ 982980 h 1981474"/>
              <a:gd name="connsiteX3" fmla="*/ 1825694 w 2036992"/>
              <a:gd name="connsiteY3" fmla="*/ 1543431 h 1981474"/>
              <a:gd name="connsiteX4" fmla="*/ 982980 w 2036992"/>
              <a:gd name="connsiteY4" fmla="*/ 1965960 h 1981474"/>
              <a:gd name="connsiteX5" fmla="*/ 0 w 2036992"/>
              <a:gd name="connsiteY5" fmla="*/ 982980 h 1981474"/>
              <a:gd name="connsiteX0" fmla="*/ 0 w 1947133"/>
              <a:gd name="connsiteY0" fmla="*/ 998052 h 1996546"/>
              <a:gd name="connsiteX1" fmla="*/ 982980 w 1947133"/>
              <a:gd name="connsiteY1" fmla="*/ 15072 h 1996546"/>
              <a:gd name="connsiteX2" fmla="*/ 1826260 w 1947133"/>
              <a:gd name="connsiteY2" fmla="*/ 458302 h 1996546"/>
              <a:gd name="connsiteX3" fmla="*/ 1825694 w 1947133"/>
              <a:gd name="connsiteY3" fmla="*/ 1558503 h 1996546"/>
              <a:gd name="connsiteX4" fmla="*/ 982980 w 1947133"/>
              <a:gd name="connsiteY4" fmla="*/ 1981032 h 1996546"/>
              <a:gd name="connsiteX5" fmla="*/ 0 w 1947133"/>
              <a:gd name="connsiteY5" fmla="*/ 998052 h 1996546"/>
              <a:gd name="connsiteX0" fmla="*/ 0 w 1880242"/>
              <a:gd name="connsiteY0" fmla="*/ 998052 h 1996546"/>
              <a:gd name="connsiteX1" fmla="*/ 982980 w 1880242"/>
              <a:gd name="connsiteY1" fmla="*/ 15072 h 1996546"/>
              <a:gd name="connsiteX2" fmla="*/ 1826260 w 1880242"/>
              <a:gd name="connsiteY2" fmla="*/ 458302 h 1996546"/>
              <a:gd name="connsiteX3" fmla="*/ 1825694 w 1880242"/>
              <a:gd name="connsiteY3" fmla="*/ 1558503 h 1996546"/>
              <a:gd name="connsiteX4" fmla="*/ 982980 w 1880242"/>
              <a:gd name="connsiteY4" fmla="*/ 1981032 h 1996546"/>
              <a:gd name="connsiteX5" fmla="*/ 0 w 1880242"/>
              <a:gd name="connsiteY5" fmla="*/ 998052 h 1996546"/>
              <a:gd name="connsiteX0" fmla="*/ 0 w 1826260"/>
              <a:gd name="connsiteY0" fmla="*/ 998052 h 1996546"/>
              <a:gd name="connsiteX1" fmla="*/ 982980 w 1826260"/>
              <a:gd name="connsiteY1" fmla="*/ 15072 h 1996546"/>
              <a:gd name="connsiteX2" fmla="*/ 1826260 w 1826260"/>
              <a:gd name="connsiteY2" fmla="*/ 458302 h 1996546"/>
              <a:gd name="connsiteX3" fmla="*/ 1825694 w 1826260"/>
              <a:gd name="connsiteY3" fmla="*/ 1558503 h 1996546"/>
              <a:gd name="connsiteX4" fmla="*/ 982980 w 1826260"/>
              <a:gd name="connsiteY4" fmla="*/ 1981032 h 1996546"/>
              <a:gd name="connsiteX5" fmla="*/ 0 w 1826260"/>
              <a:gd name="connsiteY5" fmla="*/ 998052 h 1996546"/>
              <a:gd name="connsiteX0" fmla="*/ 0 w 1826260"/>
              <a:gd name="connsiteY0" fmla="*/ 998052 h 1996546"/>
              <a:gd name="connsiteX1" fmla="*/ 982980 w 1826260"/>
              <a:gd name="connsiteY1" fmla="*/ 15072 h 1996546"/>
              <a:gd name="connsiteX2" fmla="*/ 1826260 w 1826260"/>
              <a:gd name="connsiteY2" fmla="*/ 458302 h 1996546"/>
              <a:gd name="connsiteX3" fmla="*/ 1825694 w 1826260"/>
              <a:gd name="connsiteY3" fmla="*/ 1558503 h 1996546"/>
              <a:gd name="connsiteX4" fmla="*/ 982980 w 1826260"/>
              <a:gd name="connsiteY4" fmla="*/ 1981032 h 1996546"/>
              <a:gd name="connsiteX5" fmla="*/ 0 w 1826260"/>
              <a:gd name="connsiteY5" fmla="*/ 998052 h 1996546"/>
              <a:gd name="connsiteX0" fmla="*/ 1389 w 1827649"/>
              <a:gd name="connsiteY0" fmla="*/ 979731 h 1978225"/>
              <a:gd name="connsiteX1" fmla="*/ 793869 w 1827649"/>
              <a:gd name="connsiteY1" fmla="*/ 15801 h 1978225"/>
              <a:gd name="connsiteX2" fmla="*/ 1827649 w 1827649"/>
              <a:gd name="connsiteY2" fmla="*/ 439981 h 1978225"/>
              <a:gd name="connsiteX3" fmla="*/ 1827083 w 1827649"/>
              <a:gd name="connsiteY3" fmla="*/ 1540182 h 1978225"/>
              <a:gd name="connsiteX4" fmla="*/ 984369 w 1827649"/>
              <a:gd name="connsiteY4" fmla="*/ 1962711 h 1978225"/>
              <a:gd name="connsiteX5" fmla="*/ 1389 w 1827649"/>
              <a:gd name="connsiteY5" fmla="*/ 979731 h 1978225"/>
              <a:gd name="connsiteX0" fmla="*/ 2466 w 1828726"/>
              <a:gd name="connsiteY0" fmla="*/ 986255 h 1984749"/>
              <a:gd name="connsiteX1" fmla="*/ 794946 w 1828726"/>
              <a:gd name="connsiteY1" fmla="*/ 22325 h 1984749"/>
              <a:gd name="connsiteX2" fmla="*/ 1828726 w 1828726"/>
              <a:gd name="connsiteY2" fmla="*/ 446505 h 1984749"/>
              <a:gd name="connsiteX3" fmla="*/ 1828160 w 1828726"/>
              <a:gd name="connsiteY3" fmla="*/ 1546706 h 1984749"/>
              <a:gd name="connsiteX4" fmla="*/ 985446 w 1828726"/>
              <a:gd name="connsiteY4" fmla="*/ 1969235 h 1984749"/>
              <a:gd name="connsiteX5" fmla="*/ 2466 w 1828726"/>
              <a:gd name="connsiteY5" fmla="*/ 986255 h 1984749"/>
              <a:gd name="connsiteX0" fmla="*/ 2466 w 1828726"/>
              <a:gd name="connsiteY0" fmla="*/ 986411 h 1984905"/>
              <a:gd name="connsiteX1" fmla="*/ 794946 w 1828726"/>
              <a:gd name="connsiteY1" fmla="*/ 22481 h 1984905"/>
              <a:gd name="connsiteX2" fmla="*/ 1828726 w 1828726"/>
              <a:gd name="connsiteY2" fmla="*/ 446661 h 1984905"/>
              <a:gd name="connsiteX3" fmla="*/ 1828160 w 1828726"/>
              <a:gd name="connsiteY3" fmla="*/ 1546862 h 1984905"/>
              <a:gd name="connsiteX4" fmla="*/ 985446 w 1828726"/>
              <a:gd name="connsiteY4" fmla="*/ 1969391 h 1984905"/>
              <a:gd name="connsiteX5" fmla="*/ 2466 w 1828726"/>
              <a:gd name="connsiteY5" fmla="*/ 986411 h 1984905"/>
              <a:gd name="connsiteX0" fmla="*/ 2466 w 1828726"/>
              <a:gd name="connsiteY0" fmla="*/ 986411 h 1984905"/>
              <a:gd name="connsiteX1" fmla="*/ 794946 w 1828726"/>
              <a:gd name="connsiteY1" fmla="*/ 22481 h 1984905"/>
              <a:gd name="connsiteX2" fmla="*/ 1828726 w 1828726"/>
              <a:gd name="connsiteY2" fmla="*/ 446661 h 1984905"/>
              <a:gd name="connsiteX3" fmla="*/ 1828160 w 1828726"/>
              <a:gd name="connsiteY3" fmla="*/ 1546862 h 1984905"/>
              <a:gd name="connsiteX4" fmla="*/ 985446 w 1828726"/>
              <a:gd name="connsiteY4" fmla="*/ 1969391 h 1984905"/>
              <a:gd name="connsiteX5" fmla="*/ 2466 w 1828726"/>
              <a:gd name="connsiteY5" fmla="*/ 986411 h 1984905"/>
              <a:gd name="connsiteX0" fmla="*/ 2466 w 1828726"/>
              <a:gd name="connsiteY0" fmla="*/ 986411 h 1984905"/>
              <a:gd name="connsiteX1" fmla="*/ 794946 w 1828726"/>
              <a:gd name="connsiteY1" fmla="*/ 22481 h 1984905"/>
              <a:gd name="connsiteX2" fmla="*/ 1828726 w 1828726"/>
              <a:gd name="connsiteY2" fmla="*/ 446661 h 1984905"/>
              <a:gd name="connsiteX3" fmla="*/ 1828160 w 1828726"/>
              <a:gd name="connsiteY3" fmla="*/ 1546862 h 1984905"/>
              <a:gd name="connsiteX4" fmla="*/ 791771 w 1828726"/>
              <a:gd name="connsiteY4" fmla="*/ 1969391 h 1984905"/>
              <a:gd name="connsiteX5" fmla="*/ 2466 w 1828726"/>
              <a:gd name="connsiteY5" fmla="*/ 986411 h 1984905"/>
              <a:gd name="connsiteX0" fmla="*/ 2466 w 1828726"/>
              <a:gd name="connsiteY0" fmla="*/ 986411 h 2022885"/>
              <a:gd name="connsiteX1" fmla="*/ 794946 w 1828726"/>
              <a:gd name="connsiteY1" fmla="*/ 22481 h 2022885"/>
              <a:gd name="connsiteX2" fmla="*/ 1828726 w 1828726"/>
              <a:gd name="connsiteY2" fmla="*/ 446661 h 2022885"/>
              <a:gd name="connsiteX3" fmla="*/ 1828160 w 1828726"/>
              <a:gd name="connsiteY3" fmla="*/ 1546862 h 2022885"/>
              <a:gd name="connsiteX4" fmla="*/ 791771 w 1828726"/>
              <a:gd name="connsiteY4" fmla="*/ 1969391 h 2022885"/>
              <a:gd name="connsiteX5" fmla="*/ 2466 w 1828726"/>
              <a:gd name="connsiteY5" fmla="*/ 986411 h 2022885"/>
              <a:gd name="connsiteX0" fmla="*/ 2466 w 1828726"/>
              <a:gd name="connsiteY0" fmla="*/ 986411 h 2018099"/>
              <a:gd name="connsiteX1" fmla="*/ 794946 w 1828726"/>
              <a:gd name="connsiteY1" fmla="*/ 22481 h 2018099"/>
              <a:gd name="connsiteX2" fmla="*/ 1828726 w 1828726"/>
              <a:gd name="connsiteY2" fmla="*/ 446661 h 2018099"/>
              <a:gd name="connsiteX3" fmla="*/ 1828160 w 1828726"/>
              <a:gd name="connsiteY3" fmla="*/ 1546862 h 2018099"/>
              <a:gd name="connsiteX4" fmla="*/ 791771 w 1828726"/>
              <a:gd name="connsiteY4" fmla="*/ 1969391 h 2018099"/>
              <a:gd name="connsiteX5" fmla="*/ 2466 w 1828726"/>
              <a:gd name="connsiteY5" fmla="*/ 986411 h 2018099"/>
              <a:gd name="connsiteX0" fmla="*/ 2466 w 1828726"/>
              <a:gd name="connsiteY0" fmla="*/ 986411 h 1988683"/>
              <a:gd name="connsiteX1" fmla="*/ 794946 w 1828726"/>
              <a:gd name="connsiteY1" fmla="*/ 22481 h 1988683"/>
              <a:gd name="connsiteX2" fmla="*/ 1828726 w 1828726"/>
              <a:gd name="connsiteY2" fmla="*/ 446661 h 1988683"/>
              <a:gd name="connsiteX3" fmla="*/ 1828160 w 1828726"/>
              <a:gd name="connsiteY3" fmla="*/ 1546862 h 1988683"/>
              <a:gd name="connsiteX4" fmla="*/ 674296 w 1828726"/>
              <a:gd name="connsiteY4" fmla="*/ 1937641 h 1988683"/>
              <a:gd name="connsiteX5" fmla="*/ 2466 w 1828726"/>
              <a:gd name="connsiteY5" fmla="*/ 986411 h 1988683"/>
              <a:gd name="connsiteX0" fmla="*/ 2466 w 1828726"/>
              <a:gd name="connsiteY0" fmla="*/ 986411 h 1983165"/>
              <a:gd name="connsiteX1" fmla="*/ 794946 w 1828726"/>
              <a:gd name="connsiteY1" fmla="*/ 22481 h 1983165"/>
              <a:gd name="connsiteX2" fmla="*/ 1828726 w 1828726"/>
              <a:gd name="connsiteY2" fmla="*/ 446661 h 1983165"/>
              <a:gd name="connsiteX3" fmla="*/ 1828160 w 1828726"/>
              <a:gd name="connsiteY3" fmla="*/ 1546862 h 1983165"/>
              <a:gd name="connsiteX4" fmla="*/ 674296 w 1828726"/>
              <a:gd name="connsiteY4" fmla="*/ 1937641 h 1983165"/>
              <a:gd name="connsiteX5" fmla="*/ 2466 w 1828726"/>
              <a:gd name="connsiteY5" fmla="*/ 986411 h 1983165"/>
              <a:gd name="connsiteX0" fmla="*/ 2466 w 1828726"/>
              <a:gd name="connsiteY0" fmla="*/ 986411 h 1983165"/>
              <a:gd name="connsiteX1" fmla="*/ 794946 w 1828726"/>
              <a:gd name="connsiteY1" fmla="*/ 22481 h 1983165"/>
              <a:gd name="connsiteX2" fmla="*/ 1828726 w 1828726"/>
              <a:gd name="connsiteY2" fmla="*/ 446661 h 1983165"/>
              <a:gd name="connsiteX3" fmla="*/ 1828160 w 1828726"/>
              <a:gd name="connsiteY3" fmla="*/ 1546862 h 1983165"/>
              <a:gd name="connsiteX4" fmla="*/ 674296 w 1828726"/>
              <a:gd name="connsiteY4" fmla="*/ 1937641 h 1983165"/>
              <a:gd name="connsiteX5" fmla="*/ 2466 w 1828726"/>
              <a:gd name="connsiteY5" fmla="*/ 986411 h 1983165"/>
              <a:gd name="connsiteX0" fmla="*/ 2466 w 1828726"/>
              <a:gd name="connsiteY0" fmla="*/ 986411 h 1983165"/>
              <a:gd name="connsiteX1" fmla="*/ 794946 w 1828726"/>
              <a:gd name="connsiteY1" fmla="*/ 22481 h 1983165"/>
              <a:gd name="connsiteX2" fmla="*/ 1828726 w 1828726"/>
              <a:gd name="connsiteY2" fmla="*/ 446661 h 1983165"/>
              <a:gd name="connsiteX3" fmla="*/ 1828160 w 1828726"/>
              <a:gd name="connsiteY3" fmla="*/ 1546862 h 1983165"/>
              <a:gd name="connsiteX4" fmla="*/ 674296 w 1828726"/>
              <a:gd name="connsiteY4" fmla="*/ 1937641 h 1983165"/>
              <a:gd name="connsiteX5" fmla="*/ 2466 w 1828726"/>
              <a:gd name="connsiteY5" fmla="*/ 986411 h 1983165"/>
              <a:gd name="connsiteX0" fmla="*/ 450 w 1826710"/>
              <a:gd name="connsiteY0" fmla="*/ 986411 h 1983165"/>
              <a:gd name="connsiteX1" fmla="*/ 792930 w 1826710"/>
              <a:gd name="connsiteY1" fmla="*/ 22481 h 1983165"/>
              <a:gd name="connsiteX2" fmla="*/ 1826710 w 1826710"/>
              <a:gd name="connsiteY2" fmla="*/ 446661 h 1983165"/>
              <a:gd name="connsiteX3" fmla="*/ 1826144 w 1826710"/>
              <a:gd name="connsiteY3" fmla="*/ 1546862 h 1983165"/>
              <a:gd name="connsiteX4" fmla="*/ 672280 w 1826710"/>
              <a:gd name="connsiteY4" fmla="*/ 1937641 h 1983165"/>
              <a:gd name="connsiteX5" fmla="*/ 450 w 1826710"/>
              <a:gd name="connsiteY5" fmla="*/ 986411 h 1983165"/>
              <a:gd name="connsiteX0" fmla="*/ 450 w 1826710"/>
              <a:gd name="connsiteY0" fmla="*/ 986411 h 1983165"/>
              <a:gd name="connsiteX1" fmla="*/ 792930 w 1826710"/>
              <a:gd name="connsiteY1" fmla="*/ 22481 h 1983165"/>
              <a:gd name="connsiteX2" fmla="*/ 1826710 w 1826710"/>
              <a:gd name="connsiteY2" fmla="*/ 446661 h 1983165"/>
              <a:gd name="connsiteX3" fmla="*/ 1826144 w 1826710"/>
              <a:gd name="connsiteY3" fmla="*/ 1546862 h 1983165"/>
              <a:gd name="connsiteX4" fmla="*/ 672280 w 1826710"/>
              <a:gd name="connsiteY4" fmla="*/ 1937641 h 1983165"/>
              <a:gd name="connsiteX5" fmla="*/ 450 w 1826710"/>
              <a:gd name="connsiteY5" fmla="*/ 986411 h 1983165"/>
              <a:gd name="connsiteX0" fmla="*/ 450 w 1835669"/>
              <a:gd name="connsiteY0" fmla="*/ 986411 h 1982493"/>
              <a:gd name="connsiteX1" fmla="*/ 792930 w 1835669"/>
              <a:gd name="connsiteY1" fmla="*/ 22481 h 1982493"/>
              <a:gd name="connsiteX2" fmla="*/ 1826710 w 1835669"/>
              <a:gd name="connsiteY2" fmla="*/ 446661 h 1982493"/>
              <a:gd name="connsiteX3" fmla="*/ 1835669 w 1835669"/>
              <a:gd name="connsiteY3" fmla="*/ 1537337 h 1982493"/>
              <a:gd name="connsiteX4" fmla="*/ 672280 w 1835669"/>
              <a:gd name="connsiteY4" fmla="*/ 1937641 h 1982493"/>
              <a:gd name="connsiteX5" fmla="*/ 450 w 1835669"/>
              <a:gd name="connsiteY5" fmla="*/ 986411 h 1982493"/>
              <a:gd name="connsiteX0" fmla="*/ 450 w 1835669"/>
              <a:gd name="connsiteY0" fmla="*/ 986411 h 1982493"/>
              <a:gd name="connsiteX1" fmla="*/ 792930 w 1835669"/>
              <a:gd name="connsiteY1" fmla="*/ 22481 h 1982493"/>
              <a:gd name="connsiteX2" fmla="*/ 1826710 w 1835669"/>
              <a:gd name="connsiteY2" fmla="*/ 446661 h 1982493"/>
              <a:gd name="connsiteX3" fmla="*/ 1835669 w 1835669"/>
              <a:gd name="connsiteY3" fmla="*/ 1537337 h 1982493"/>
              <a:gd name="connsiteX4" fmla="*/ 672280 w 1835669"/>
              <a:gd name="connsiteY4" fmla="*/ 1937641 h 1982493"/>
              <a:gd name="connsiteX5" fmla="*/ 450 w 1835669"/>
              <a:gd name="connsiteY5" fmla="*/ 986411 h 1982493"/>
              <a:gd name="connsiteX0" fmla="*/ 454 w 1835673"/>
              <a:gd name="connsiteY0" fmla="*/ 989422 h 1985504"/>
              <a:gd name="connsiteX1" fmla="*/ 789759 w 1835673"/>
              <a:gd name="connsiteY1" fmla="*/ 22317 h 1985504"/>
              <a:gd name="connsiteX2" fmla="*/ 1826714 w 1835673"/>
              <a:gd name="connsiteY2" fmla="*/ 449672 h 1985504"/>
              <a:gd name="connsiteX3" fmla="*/ 1835673 w 1835673"/>
              <a:gd name="connsiteY3" fmla="*/ 1540348 h 1985504"/>
              <a:gd name="connsiteX4" fmla="*/ 672284 w 1835673"/>
              <a:gd name="connsiteY4" fmla="*/ 1940652 h 1985504"/>
              <a:gd name="connsiteX5" fmla="*/ 454 w 1835673"/>
              <a:gd name="connsiteY5" fmla="*/ 989422 h 1985504"/>
              <a:gd name="connsiteX0" fmla="*/ 421 w 1835640"/>
              <a:gd name="connsiteY0" fmla="*/ 987500 h 1983582"/>
              <a:gd name="connsiteX1" fmla="*/ 789726 w 1835640"/>
              <a:gd name="connsiteY1" fmla="*/ 20395 h 1983582"/>
              <a:gd name="connsiteX2" fmla="*/ 1826681 w 1835640"/>
              <a:gd name="connsiteY2" fmla="*/ 447750 h 1983582"/>
              <a:gd name="connsiteX3" fmla="*/ 1835640 w 1835640"/>
              <a:gd name="connsiteY3" fmla="*/ 1538426 h 1983582"/>
              <a:gd name="connsiteX4" fmla="*/ 672251 w 1835640"/>
              <a:gd name="connsiteY4" fmla="*/ 1938730 h 1983582"/>
              <a:gd name="connsiteX5" fmla="*/ 421 w 1835640"/>
              <a:gd name="connsiteY5" fmla="*/ 987500 h 1983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35640" h="1983582">
                <a:moveTo>
                  <a:pt x="421" y="987500"/>
                </a:moveTo>
                <a:cubicBezTo>
                  <a:pt x="-12279" y="618565"/>
                  <a:pt x="263099" y="126228"/>
                  <a:pt x="789726" y="20395"/>
                </a:cubicBezTo>
                <a:cubicBezTo>
                  <a:pt x="1316353" y="-85438"/>
                  <a:pt x="1702361" y="245173"/>
                  <a:pt x="1826681" y="447750"/>
                </a:cubicBezTo>
                <a:cubicBezTo>
                  <a:pt x="1636676" y="828127"/>
                  <a:pt x="1653395" y="1219021"/>
                  <a:pt x="1835640" y="1538426"/>
                </a:cubicBezTo>
                <a:cubicBezTo>
                  <a:pt x="1773410" y="1635581"/>
                  <a:pt x="1373408" y="2133738"/>
                  <a:pt x="672251" y="1938730"/>
                </a:cubicBezTo>
                <a:cubicBezTo>
                  <a:pt x="345744" y="1813572"/>
                  <a:pt x="22646" y="1531060"/>
                  <a:pt x="421" y="987500"/>
                </a:cubicBezTo>
                <a:close/>
              </a:path>
            </a:pathLst>
          </a:custGeom>
        </p:spPr>
        <p:txBody>
          <a:bodyPr anchor="ctr">
            <a:normAutofit/>
          </a:bodyPr>
          <a:lstStyle>
            <a:lvl1pPr marL="0" indent="0" algn="ctr">
              <a:buNone/>
              <a:defRPr sz="1200"/>
            </a:lvl1pPr>
          </a:lstStyle>
          <a:p>
            <a:endParaRPr lang="en-US" dirty="0"/>
          </a:p>
        </p:txBody>
      </p:sp>
      <p:sp>
        <p:nvSpPr>
          <p:cNvPr id="26" name="Picture Placeholder 2"/>
          <p:cNvSpPr>
            <a:spLocks noGrp="1"/>
          </p:cNvSpPr>
          <p:nvPr>
            <p:ph type="pic" sz="quarter" idx="16"/>
          </p:nvPr>
        </p:nvSpPr>
        <p:spPr>
          <a:xfrm>
            <a:off x="7041524" y="1951163"/>
            <a:ext cx="1827862" cy="1992885"/>
          </a:xfrm>
          <a:custGeom>
            <a:avLst/>
            <a:gdLst>
              <a:gd name="connsiteX0" fmla="*/ 0 w 1965960"/>
              <a:gd name="connsiteY0" fmla="*/ 982980 h 1965960"/>
              <a:gd name="connsiteX1" fmla="*/ 982980 w 1965960"/>
              <a:gd name="connsiteY1" fmla="*/ 0 h 1965960"/>
              <a:gd name="connsiteX2" fmla="*/ 1965960 w 1965960"/>
              <a:gd name="connsiteY2" fmla="*/ 982980 h 1965960"/>
              <a:gd name="connsiteX3" fmla="*/ 982980 w 1965960"/>
              <a:gd name="connsiteY3" fmla="*/ 1965960 h 1965960"/>
              <a:gd name="connsiteX4" fmla="*/ 0 w 1965960"/>
              <a:gd name="connsiteY4" fmla="*/ 982980 h 1965960"/>
              <a:gd name="connsiteX0" fmla="*/ 65395 w 2031355"/>
              <a:gd name="connsiteY0" fmla="*/ 996524 h 1979504"/>
              <a:gd name="connsiteX1" fmla="*/ 197054 w 2031355"/>
              <a:gd name="connsiteY1" fmla="*/ 461867 h 1979504"/>
              <a:gd name="connsiteX2" fmla="*/ 1048375 w 2031355"/>
              <a:gd name="connsiteY2" fmla="*/ 13544 h 1979504"/>
              <a:gd name="connsiteX3" fmla="*/ 2031355 w 2031355"/>
              <a:gd name="connsiteY3" fmla="*/ 996524 h 1979504"/>
              <a:gd name="connsiteX4" fmla="*/ 1048375 w 2031355"/>
              <a:gd name="connsiteY4" fmla="*/ 1979504 h 1979504"/>
              <a:gd name="connsiteX5" fmla="*/ 65395 w 2031355"/>
              <a:gd name="connsiteY5" fmla="*/ 996524 h 1979504"/>
              <a:gd name="connsiteX0" fmla="*/ 114976 w 1948927"/>
              <a:gd name="connsiteY0" fmla="*/ 1547096 h 1997760"/>
              <a:gd name="connsiteX1" fmla="*/ 114626 w 1948927"/>
              <a:gd name="connsiteY1" fmla="*/ 461867 h 1997760"/>
              <a:gd name="connsiteX2" fmla="*/ 965947 w 1948927"/>
              <a:gd name="connsiteY2" fmla="*/ 13544 h 1997760"/>
              <a:gd name="connsiteX3" fmla="*/ 1948927 w 1948927"/>
              <a:gd name="connsiteY3" fmla="*/ 996524 h 1997760"/>
              <a:gd name="connsiteX4" fmla="*/ 965947 w 1948927"/>
              <a:gd name="connsiteY4" fmla="*/ 1979504 h 1997760"/>
              <a:gd name="connsiteX5" fmla="*/ 114976 w 1948927"/>
              <a:gd name="connsiteY5" fmla="*/ 1547096 h 1997760"/>
              <a:gd name="connsiteX0" fmla="*/ 44277 w 1878228"/>
              <a:gd name="connsiteY0" fmla="*/ 1547096 h 1997760"/>
              <a:gd name="connsiteX1" fmla="*/ 43927 w 1878228"/>
              <a:gd name="connsiteY1" fmla="*/ 461867 h 1997760"/>
              <a:gd name="connsiteX2" fmla="*/ 895248 w 1878228"/>
              <a:gd name="connsiteY2" fmla="*/ 13544 h 1997760"/>
              <a:gd name="connsiteX3" fmla="*/ 1878228 w 1878228"/>
              <a:gd name="connsiteY3" fmla="*/ 996524 h 1997760"/>
              <a:gd name="connsiteX4" fmla="*/ 895248 w 1878228"/>
              <a:gd name="connsiteY4" fmla="*/ 1979504 h 1997760"/>
              <a:gd name="connsiteX5" fmla="*/ 44277 w 1878228"/>
              <a:gd name="connsiteY5" fmla="*/ 1547096 h 1997760"/>
              <a:gd name="connsiteX0" fmla="*/ 350 w 1834301"/>
              <a:gd name="connsiteY0" fmla="*/ 1547096 h 1997760"/>
              <a:gd name="connsiteX1" fmla="*/ 0 w 1834301"/>
              <a:gd name="connsiteY1" fmla="*/ 461867 h 1997760"/>
              <a:gd name="connsiteX2" fmla="*/ 851321 w 1834301"/>
              <a:gd name="connsiteY2" fmla="*/ 13544 h 1997760"/>
              <a:gd name="connsiteX3" fmla="*/ 1834301 w 1834301"/>
              <a:gd name="connsiteY3" fmla="*/ 996524 h 1997760"/>
              <a:gd name="connsiteX4" fmla="*/ 851321 w 1834301"/>
              <a:gd name="connsiteY4" fmla="*/ 1979504 h 1997760"/>
              <a:gd name="connsiteX5" fmla="*/ 350 w 1834301"/>
              <a:gd name="connsiteY5" fmla="*/ 1547096 h 1997760"/>
              <a:gd name="connsiteX0" fmla="*/ 350 w 1834301"/>
              <a:gd name="connsiteY0" fmla="*/ 1547096 h 1970368"/>
              <a:gd name="connsiteX1" fmla="*/ 0 w 1834301"/>
              <a:gd name="connsiteY1" fmla="*/ 461867 h 1970368"/>
              <a:gd name="connsiteX2" fmla="*/ 851321 w 1834301"/>
              <a:gd name="connsiteY2" fmla="*/ 13544 h 1970368"/>
              <a:gd name="connsiteX3" fmla="*/ 1834301 w 1834301"/>
              <a:gd name="connsiteY3" fmla="*/ 996524 h 1970368"/>
              <a:gd name="connsiteX4" fmla="*/ 1124997 w 1834301"/>
              <a:gd name="connsiteY4" fmla="*/ 1950527 h 1970368"/>
              <a:gd name="connsiteX5" fmla="*/ 350 w 1834301"/>
              <a:gd name="connsiteY5" fmla="*/ 1547096 h 1970368"/>
              <a:gd name="connsiteX0" fmla="*/ 350 w 1834301"/>
              <a:gd name="connsiteY0" fmla="*/ 1509739 h 1933011"/>
              <a:gd name="connsiteX1" fmla="*/ 0 w 1834301"/>
              <a:gd name="connsiteY1" fmla="*/ 424510 h 1933011"/>
              <a:gd name="connsiteX2" fmla="*/ 1134657 w 1834301"/>
              <a:gd name="connsiteY2" fmla="*/ 14824 h 1933011"/>
              <a:gd name="connsiteX3" fmla="*/ 1834301 w 1834301"/>
              <a:gd name="connsiteY3" fmla="*/ 959167 h 1933011"/>
              <a:gd name="connsiteX4" fmla="*/ 1124997 w 1834301"/>
              <a:gd name="connsiteY4" fmla="*/ 1913170 h 1933011"/>
              <a:gd name="connsiteX5" fmla="*/ 350 w 1834301"/>
              <a:gd name="connsiteY5" fmla="*/ 1509739 h 1933011"/>
              <a:gd name="connsiteX0" fmla="*/ 350 w 1834301"/>
              <a:gd name="connsiteY0" fmla="*/ 1540457 h 1963729"/>
              <a:gd name="connsiteX1" fmla="*/ 0 w 1834301"/>
              <a:gd name="connsiteY1" fmla="*/ 455228 h 1963729"/>
              <a:gd name="connsiteX2" fmla="*/ 1134657 w 1834301"/>
              <a:gd name="connsiteY2" fmla="*/ 45542 h 1963729"/>
              <a:gd name="connsiteX3" fmla="*/ 1834301 w 1834301"/>
              <a:gd name="connsiteY3" fmla="*/ 989885 h 1963729"/>
              <a:gd name="connsiteX4" fmla="*/ 1124997 w 1834301"/>
              <a:gd name="connsiteY4" fmla="*/ 1943888 h 1963729"/>
              <a:gd name="connsiteX5" fmla="*/ 350 w 1834301"/>
              <a:gd name="connsiteY5" fmla="*/ 1540457 h 1963729"/>
              <a:gd name="connsiteX0" fmla="*/ 350 w 1834301"/>
              <a:gd name="connsiteY0" fmla="*/ 1545635 h 1968907"/>
              <a:gd name="connsiteX1" fmla="*/ 0 w 1834301"/>
              <a:gd name="connsiteY1" fmla="*/ 460406 h 1968907"/>
              <a:gd name="connsiteX2" fmla="*/ 1134657 w 1834301"/>
              <a:gd name="connsiteY2" fmla="*/ 50720 h 1968907"/>
              <a:gd name="connsiteX3" fmla="*/ 1834301 w 1834301"/>
              <a:gd name="connsiteY3" fmla="*/ 995063 h 1968907"/>
              <a:gd name="connsiteX4" fmla="*/ 1124997 w 1834301"/>
              <a:gd name="connsiteY4" fmla="*/ 1949066 h 1968907"/>
              <a:gd name="connsiteX5" fmla="*/ 350 w 1834301"/>
              <a:gd name="connsiteY5" fmla="*/ 1545635 h 1968907"/>
              <a:gd name="connsiteX0" fmla="*/ 350 w 1834301"/>
              <a:gd name="connsiteY0" fmla="*/ 1545635 h 1975325"/>
              <a:gd name="connsiteX1" fmla="*/ 0 w 1834301"/>
              <a:gd name="connsiteY1" fmla="*/ 460406 h 1975325"/>
              <a:gd name="connsiteX2" fmla="*/ 1134657 w 1834301"/>
              <a:gd name="connsiteY2" fmla="*/ 50720 h 1975325"/>
              <a:gd name="connsiteX3" fmla="*/ 1834301 w 1834301"/>
              <a:gd name="connsiteY3" fmla="*/ 995063 h 1975325"/>
              <a:gd name="connsiteX4" fmla="*/ 1124997 w 1834301"/>
              <a:gd name="connsiteY4" fmla="*/ 1949066 h 1975325"/>
              <a:gd name="connsiteX5" fmla="*/ 350 w 1834301"/>
              <a:gd name="connsiteY5" fmla="*/ 1545635 h 1975325"/>
              <a:gd name="connsiteX0" fmla="*/ 350 w 1834301"/>
              <a:gd name="connsiteY0" fmla="*/ 1545635 h 1992885"/>
              <a:gd name="connsiteX1" fmla="*/ 0 w 1834301"/>
              <a:gd name="connsiteY1" fmla="*/ 460406 h 1992885"/>
              <a:gd name="connsiteX2" fmla="*/ 1134657 w 1834301"/>
              <a:gd name="connsiteY2" fmla="*/ 50720 h 1992885"/>
              <a:gd name="connsiteX3" fmla="*/ 1834301 w 1834301"/>
              <a:gd name="connsiteY3" fmla="*/ 995063 h 1992885"/>
              <a:gd name="connsiteX4" fmla="*/ 1124997 w 1834301"/>
              <a:gd name="connsiteY4" fmla="*/ 1949066 h 1992885"/>
              <a:gd name="connsiteX5" fmla="*/ 350 w 1834301"/>
              <a:gd name="connsiteY5" fmla="*/ 1545635 h 1992885"/>
              <a:gd name="connsiteX0" fmla="*/ 350 w 1834301"/>
              <a:gd name="connsiteY0" fmla="*/ 1545635 h 1992885"/>
              <a:gd name="connsiteX1" fmla="*/ 0 w 1834301"/>
              <a:gd name="connsiteY1" fmla="*/ 460406 h 1992885"/>
              <a:gd name="connsiteX2" fmla="*/ 1134657 w 1834301"/>
              <a:gd name="connsiteY2" fmla="*/ 50720 h 1992885"/>
              <a:gd name="connsiteX3" fmla="*/ 1834301 w 1834301"/>
              <a:gd name="connsiteY3" fmla="*/ 995063 h 1992885"/>
              <a:gd name="connsiteX4" fmla="*/ 1124997 w 1834301"/>
              <a:gd name="connsiteY4" fmla="*/ 1949066 h 1992885"/>
              <a:gd name="connsiteX5" fmla="*/ 350 w 1834301"/>
              <a:gd name="connsiteY5" fmla="*/ 1545635 h 1992885"/>
              <a:gd name="connsiteX0" fmla="*/ 350 w 1834301"/>
              <a:gd name="connsiteY0" fmla="*/ 1545635 h 1992885"/>
              <a:gd name="connsiteX1" fmla="*/ 0 w 1834301"/>
              <a:gd name="connsiteY1" fmla="*/ 460406 h 1992885"/>
              <a:gd name="connsiteX2" fmla="*/ 1134657 w 1834301"/>
              <a:gd name="connsiteY2" fmla="*/ 50720 h 1992885"/>
              <a:gd name="connsiteX3" fmla="*/ 1834301 w 1834301"/>
              <a:gd name="connsiteY3" fmla="*/ 995063 h 1992885"/>
              <a:gd name="connsiteX4" fmla="*/ 1124997 w 1834301"/>
              <a:gd name="connsiteY4" fmla="*/ 1949066 h 1992885"/>
              <a:gd name="connsiteX5" fmla="*/ 350 w 1834301"/>
              <a:gd name="connsiteY5" fmla="*/ 1545635 h 1992885"/>
              <a:gd name="connsiteX0" fmla="*/ 350 w 1827862"/>
              <a:gd name="connsiteY0" fmla="*/ 1545635 h 1992885"/>
              <a:gd name="connsiteX1" fmla="*/ 0 w 1827862"/>
              <a:gd name="connsiteY1" fmla="*/ 460406 h 1992885"/>
              <a:gd name="connsiteX2" fmla="*/ 1134657 w 1827862"/>
              <a:gd name="connsiteY2" fmla="*/ 50720 h 1992885"/>
              <a:gd name="connsiteX3" fmla="*/ 1827862 w 1827862"/>
              <a:gd name="connsiteY3" fmla="*/ 995063 h 1992885"/>
              <a:gd name="connsiteX4" fmla="*/ 1124997 w 1827862"/>
              <a:gd name="connsiteY4" fmla="*/ 1949066 h 1992885"/>
              <a:gd name="connsiteX5" fmla="*/ 350 w 1827862"/>
              <a:gd name="connsiteY5" fmla="*/ 1545635 h 1992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27862" h="1992885">
                <a:moveTo>
                  <a:pt x="350" y="1545635"/>
                </a:moveTo>
                <a:cubicBezTo>
                  <a:pt x="241611" y="1102732"/>
                  <a:pt x="132385" y="672531"/>
                  <a:pt x="0" y="460406"/>
                </a:cubicBezTo>
                <a:cubicBezTo>
                  <a:pt x="138072" y="232182"/>
                  <a:pt x="564923" y="-134981"/>
                  <a:pt x="1134657" y="50720"/>
                </a:cubicBezTo>
                <a:cubicBezTo>
                  <a:pt x="1440374" y="139829"/>
                  <a:pt x="1827862" y="452178"/>
                  <a:pt x="1827862" y="995063"/>
                </a:cubicBezTo>
                <a:cubicBezTo>
                  <a:pt x="1827862" y="1537948"/>
                  <a:pt x="1430656" y="1857304"/>
                  <a:pt x="1124997" y="1949066"/>
                </a:cubicBezTo>
                <a:cubicBezTo>
                  <a:pt x="758163" y="2085904"/>
                  <a:pt x="180874" y="1888726"/>
                  <a:pt x="350" y="1545635"/>
                </a:cubicBezTo>
                <a:close/>
              </a:path>
            </a:pathLst>
          </a:custGeom>
        </p:spPr>
        <p:txBody>
          <a:bodyPr anchor="ctr">
            <a:normAutofit/>
          </a:bodyPr>
          <a:lstStyle>
            <a:lvl1pPr marL="0" indent="0" algn="ctr">
              <a:buNone/>
              <a:defRPr sz="1200"/>
            </a:lvl1pPr>
          </a:lstStyle>
          <a:p>
            <a:endParaRPr lang="en-US" dirty="0"/>
          </a:p>
        </p:txBody>
      </p:sp>
      <p:sp>
        <p:nvSpPr>
          <p:cNvPr id="27" name="Picture Placeholder 2"/>
          <p:cNvSpPr>
            <a:spLocks noGrp="1"/>
          </p:cNvSpPr>
          <p:nvPr>
            <p:ph type="pic" sz="quarter" idx="17"/>
          </p:nvPr>
        </p:nvSpPr>
        <p:spPr>
          <a:xfrm>
            <a:off x="8812369" y="1951163"/>
            <a:ext cx="1827862" cy="1992885"/>
          </a:xfrm>
          <a:custGeom>
            <a:avLst/>
            <a:gdLst>
              <a:gd name="connsiteX0" fmla="*/ 0 w 1965960"/>
              <a:gd name="connsiteY0" fmla="*/ 982980 h 1965960"/>
              <a:gd name="connsiteX1" fmla="*/ 982980 w 1965960"/>
              <a:gd name="connsiteY1" fmla="*/ 0 h 1965960"/>
              <a:gd name="connsiteX2" fmla="*/ 1965960 w 1965960"/>
              <a:gd name="connsiteY2" fmla="*/ 982980 h 1965960"/>
              <a:gd name="connsiteX3" fmla="*/ 982980 w 1965960"/>
              <a:gd name="connsiteY3" fmla="*/ 1965960 h 1965960"/>
              <a:gd name="connsiteX4" fmla="*/ 0 w 1965960"/>
              <a:gd name="connsiteY4" fmla="*/ 982980 h 1965960"/>
              <a:gd name="connsiteX0" fmla="*/ 65395 w 2031355"/>
              <a:gd name="connsiteY0" fmla="*/ 996524 h 1979504"/>
              <a:gd name="connsiteX1" fmla="*/ 197054 w 2031355"/>
              <a:gd name="connsiteY1" fmla="*/ 461867 h 1979504"/>
              <a:gd name="connsiteX2" fmla="*/ 1048375 w 2031355"/>
              <a:gd name="connsiteY2" fmla="*/ 13544 h 1979504"/>
              <a:gd name="connsiteX3" fmla="*/ 2031355 w 2031355"/>
              <a:gd name="connsiteY3" fmla="*/ 996524 h 1979504"/>
              <a:gd name="connsiteX4" fmla="*/ 1048375 w 2031355"/>
              <a:gd name="connsiteY4" fmla="*/ 1979504 h 1979504"/>
              <a:gd name="connsiteX5" fmla="*/ 65395 w 2031355"/>
              <a:gd name="connsiteY5" fmla="*/ 996524 h 1979504"/>
              <a:gd name="connsiteX0" fmla="*/ 114976 w 1948927"/>
              <a:gd name="connsiteY0" fmla="*/ 1547096 h 1997760"/>
              <a:gd name="connsiteX1" fmla="*/ 114626 w 1948927"/>
              <a:gd name="connsiteY1" fmla="*/ 461867 h 1997760"/>
              <a:gd name="connsiteX2" fmla="*/ 965947 w 1948927"/>
              <a:gd name="connsiteY2" fmla="*/ 13544 h 1997760"/>
              <a:gd name="connsiteX3" fmla="*/ 1948927 w 1948927"/>
              <a:gd name="connsiteY3" fmla="*/ 996524 h 1997760"/>
              <a:gd name="connsiteX4" fmla="*/ 965947 w 1948927"/>
              <a:gd name="connsiteY4" fmla="*/ 1979504 h 1997760"/>
              <a:gd name="connsiteX5" fmla="*/ 114976 w 1948927"/>
              <a:gd name="connsiteY5" fmla="*/ 1547096 h 1997760"/>
              <a:gd name="connsiteX0" fmla="*/ 44277 w 1878228"/>
              <a:gd name="connsiteY0" fmla="*/ 1547096 h 1997760"/>
              <a:gd name="connsiteX1" fmla="*/ 43927 w 1878228"/>
              <a:gd name="connsiteY1" fmla="*/ 461867 h 1997760"/>
              <a:gd name="connsiteX2" fmla="*/ 895248 w 1878228"/>
              <a:gd name="connsiteY2" fmla="*/ 13544 h 1997760"/>
              <a:gd name="connsiteX3" fmla="*/ 1878228 w 1878228"/>
              <a:gd name="connsiteY3" fmla="*/ 996524 h 1997760"/>
              <a:gd name="connsiteX4" fmla="*/ 895248 w 1878228"/>
              <a:gd name="connsiteY4" fmla="*/ 1979504 h 1997760"/>
              <a:gd name="connsiteX5" fmla="*/ 44277 w 1878228"/>
              <a:gd name="connsiteY5" fmla="*/ 1547096 h 1997760"/>
              <a:gd name="connsiteX0" fmla="*/ 350 w 1834301"/>
              <a:gd name="connsiteY0" fmla="*/ 1547096 h 1997760"/>
              <a:gd name="connsiteX1" fmla="*/ 0 w 1834301"/>
              <a:gd name="connsiteY1" fmla="*/ 461867 h 1997760"/>
              <a:gd name="connsiteX2" fmla="*/ 851321 w 1834301"/>
              <a:gd name="connsiteY2" fmla="*/ 13544 h 1997760"/>
              <a:gd name="connsiteX3" fmla="*/ 1834301 w 1834301"/>
              <a:gd name="connsiteY3" fmla="*/ 996524 h 1997760"/>
              <a:gd name="connsiteX4" fmla="*/ 851321 w 1834301"/>
              <a:gd name="connsiteY4" fmla="*/ 1979504 h 1997760"/>
              <a:gd name="connsiteX5" fmla="*/ 350 w 1834301"/>
              <a:gd name="connsiteY5" fmla="*/ 1547096 h 1997760"/>
              <a:gd name="connsiteX0" fmla="*/ 350 w 1834301"/>
              <a:gd name="connsiteY0" fmla="*/ 1547096 h 1970368"/>
              <a:gd name="connsiteX1" fmla="*/ 0 w 1834301"/>
              <a:gd name="connsiteY1" fmla="*/ 461867 h 1970368"/>
              <a:gd name="connsiteX2" fmla="*/ 851321 w 1834301"/>
              <a:gd name="connsiteY2" fmla="*/ 13544 h 1970368"/>
              <a:gd name="connsiteX3" fmla="*/ 1834301 w 1834301"/>
              <a:gd name="connsiteY3" fmla="*/ 996524 h 1970368"/>
              <a:gd name="connsiteX4" fmla="*/ 1124997 w 1834301"/>
              <a:gd name="connsiteY4" fmla="*/ 1950527 h 1970368"/>
              <a:gd name="connsiteX5" fmla="*/ 350 w 1834301"/>
              <a:gd name="connsiteY5" fmla="*/ 1547096 h 1970368"/>
              <a:gd name="connsiteX0" fmla="*/ 350 w 1834301"/>
              <a:gd name="connsiteY0" fmla="*/ 1509739 h 1933011"/>
              <a:gd name="connsiteX1" fmla="*/ 0 w 1834301"/>
              <a:gd name="connsiteY1" fmla="*/ 424510 h 1933011"/>
              <a:gd name="connsiteX2" fmla="*/ 1134657 w 1834301"/>
              <a:gd name="connsiteY2" fmla="*/ 14824 h 1933011"/>
              <a:gd name="connsiteX3" fmla="*/ 1834301 w 1834301"/>
              <a:gd name="connsiteY3" fmla="*/ 959167 h 1933011"/>
              <a:gd name="connsiteX4" fmla="*/ 1124997 w 1834301"/>
              <a:gd name="connsiteY4" fmla="*/ 1913170 h 1933011"/>
              <a:gd name="connsiteX5" fmla="*/ 350 w 1834301"/>
              <a:gd name="connsiteY5" fmla="*/ 1509739 h 1933011"/>
              <a:gd name="connsiteX0" fmla="*/ 350 w 1834301"/>
              <a:gd name="connsiteY0" fmla="*/ 1540457 h 1963729"/>
              <a:gd name="connsiteX1" fmla="*/ 0 w 1834301"/>
              <a:gd name="connsiteY1" fmla="*/ 455228 h 1963729"/>
              <a:gd name="connsiteX2" fmla="*/ 1134657 w 1834301"/>
              <a:gd name="connsiteY2" fmla="*/ 45542 h 1963729"/>
              <a:gd name="connsiteX3" fmla="*/ 1834301 w 1834301"/>
              <a:gd name="connsiteY3" fmla="*/ 989885 h 1963729"/>
              <a:gd name="connsiteX4" fmla="*/ 1124997 w 1834301"/>
              <a:gd name="connsiteY4" fmla="*/ 1943888 h 1963729"/>
              <a:gd name="connsiteX5" fmla="*/ 350 w 1834301"/>
              <a:gd name="connsiteY5" fmla="*/ 1540457 h 1963729"/>
              <a:gd name="connsiteX0" fmla="*/ 350 w 1834301"/>
              <a:gd name="connsiteY0" fmla="*/ 1545635 h 1968907"/>
              <a:gd name="connsiteX1" fmla="*/ 0 w 1834301"/>
              <a:gd name="connsiteY1" fmla="*/ 460406 h 1968907"/>
              <a:gd name="connsiteX2" fmla="*/ 1134657 w 1834301"/>
              <a:gd name="connsiteY2" fmla="*/ 50720 h 1968907"/>
              <a:gd name="connsiteX3" fmla="*/ 1834301 w 1834301"/>
              <a:gd name="connsiteY3" fmla="*/ 995063 h 1968907"/>
              <a:gd name="connsiteX4" fmla="*/ 1124997 w 1834301"/>
              <a:gd name="connsiteY4" fmla="*/ 1949066 h 1968907"/>
              <a:gd name="connsiteX5" fmla="*/ 350 w 1834301"/>
              <a:gd name="connsiteY5" fmla="*/ 1545635 h 1968907"/>
              <a:gd name="connsiteX0" fmla="*/ 350 w 1834301"/>
              <a:gd name="connsiteY0" fmla="*/ 1545635 h 1975325"/>
              <a:gd name="connsiteX1" fmla="*/ 0 w 1834301"/>
              <a:gd name="connsiteY1" fmla="*/ 460406 h 1975325"/>
              <a:gd name="connsiteX2" fmla="*/ 1134657 w 1834301"/>
              <a:gd name="connsiteY2" fmla="*/ 50720 h 1975325"/>
              <a:gd name="connsiteX3" fmla="*/ 1834301 w 1834301"/>
              <a:gd name="connsiteY3" fmla="*/ 995063 h 1975325"/>
              <a:gd name="connsiteX4" fmla="*/ 1124997 w 1834301"/>
              <a:gd name="connsiteY4" fmla="*/ 1949066 h 1975325"/>
              <a:gd name="connsiteX5" fmla="*/ 350 w 1834301"/>
              <a:gd name="connsiteY5" fmla="*/ 1545635 h 1975325"/>
              <a:gd name="connsiteX0" fmla="*/ 350 w 1834301"/>
              <a:gd name="connsiteY0" fmla="*/ 1545635 h 1992885"/>
              <a:gd name="connsiteX1" fmla="*/ 0 w 1834301"/>
              <a:gd name="connsiteY1" fmla="*/ 460406 h 1992885"/>
              <a:gd name="connsiteX2" fmla="*/ 1134657 w 1834301"/>
              <a:gd name="connsiteY2" fmla="*/ 50720 h 1992885"/>
              <a:gd name="connsiteX3" fmla="*/ 1834301 w 1834301"/>
              <a:gd name="connsiteY3" fmla="*/ 995063 h 1992885"/>
              <a:gd name="connsiteX4" fmla="*/ 1124997 w 1834301"/>
              <a:gd name="connsiteY4" fmla="*/ 1949066 h 1992885"/>
              <a:gd name="connsiteX5" fmla="*/ 350 w 1834301"/>
              <a:gd name="connsiteY5" fmla="*/ 1545635 h 1992885"/>
              <a:gd name="connsiteX0" fmla="*/ 350 w 1834301"/>
              <a:gd name="connsiteY0" fmla="*/ 1545635 h 1992885"/>
              <a:gd name="connsiteX1" fmla="*/ 0 w 1834301"/>
              <a:gd name="connsiteY1" fmla="*/ 460406 h 1992885"/>
              <a:gd name="connsiteX2" fmla="*/ 1134657 w 1834301"/>
              <a:gd name="connsiteY2" fmla="*/ 50720 h 1992885"/>
              <a:gd name="connsiteX3" fmla="*/ 1834301 w 1834301"/>
              <a:gd name="connsiteY3" fmla="*/ 995063 h 1992885"/>
              <a:gd name="connsiteX4" fmla="*/ 1124997 w 1834301"/>
              <a:gd name="connsiteY4" fmla="*/ 1949066 h 1992885"/>
              <a:gd name="connsiteX5" fmla="*/ 350 w 1834301"/>
              <a:gd name="connsiteY5" fmla="*/ 1545635 h 1992885"/>
              <a:gd name="connsiteX0" fmla="*/ 350 w 1834301"/>
              <a:gd name="connsiteY0" fmla="*/ 1545635 h 1992885"/>
              <a:gd name="connsiteX1" fmla="*/ 0 w 1834301"/>
              <a:gd name="connsiteY1" fmla="*/ 460406 h 1992885"/>
              <a:gd name="connsiteX2" fmla="*/ 1134657 w 1834301"/>
              <a:gd name="connsiteY2" fmla="*/ 50720 h 1992885"/>
              <a:gd name="connsiteX3" fmla="*/ 1834301 w 1834301"/>
              <a:gd name="connsiteY3" fmla="*/ 995063 h 1992885"/>
              <a:gd name="connsiteX4" fmla="*/ 1124997 w 1834301"/>
              <a:gd name="connsiteY4" fmla="*/ 1949066 h 1992885"/>
              <a:gd name="connsiteX5" fmla="*/ 350 w 1834301"/>
              <a:gd name="connsiteY5" fmla="*/ 1545635 h 1992885"/>
              <a:gd name="connsiteX0" fmla="*/ 350 w 1827862"/>
              <a:gd name="connsiteY0" fmla="*/ 1545635 h 1992885"/>
              <a:gd name="connsiteX1" fmla="*/ 0 w 1827862"/>
              <a:gd name="connsiteY1" fmla="*/ 460406 h 1992885"/>
              <a:gd name="connsiteX2" fmla="*/ 1134657 w 1827862"/>
              <a:gd name="connsiteY2" fmla="*/ 50720 h 1992885"/>
              <a:gd name="connsiteX3" fmla="*/ 1827862 w 1827862"/>
              <a:gd name="connsiteY3" fmla="*/ 995063 h 1992885"/>
              <a:gd name="connsiteX4" fmla="*/ 1124997 w 1827862"/>
              <a:gd name="connsiteY4" fmla="*/ 1949066 h 1992885"/>
              <a:gd name="connsiteX5" fmla="*/ 350 w 1827862"/>
              <a:gd name="connsiteY5" fmla="*/ 1545635 h 1992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27862" h="1992885">
                <a:moveTo>
                  <a:pt x="350" y="1545635"/>
                </a:moveTo>
                <a:cubicBezTo>
                  <a:pt x="241611" y="1102732"/>
                  <a:pt x="132385" y="672531"/>
                  <a:pt x="0" y="460406"/>
                </a:cubicBezTo>
                <a:cubicBezTo>
                  <a:pt x="138072" y="232182"/>
                  <a:pt x="564923" y="-134981"/>
                  <a:pt x="1134657" y="50720"/>
                </a:cubicBezTo>
                <a:cubicBezTo>
                  <a:pt x="1440374" y="139829"/>
                  <a:pt x="1827862" y="452178"/>
                  <a:pt x="1827862" y="995063"/>
                </a:cubicBezTo>
                <a:cubicBezTo>
                  <a:pt x="1827862" y="1537948"/>
                  <a:pt x="1430656" y="1857304"/>
                  <a:pt x="1124997" y="1949066"/>
                </a:cubicBezTo>
                <a:cubicBezTo>
                  <a:pt x="758163" y="2085904"/>
                  <a:pt x="180874" y="1888726"/>
                  <a:pt x="350" y="1545635"/>
                </a:cubicBezTo>
                <a:close/>
              </a:path>
            </a:pathLst>
          </a:custGeo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3616750782"/>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80.xml><?xml version="1.0" encoding="utf-8"?>
<p:sldLayout xmlns:a="http://schemas.openxmlformats.org/drawingml/2006/main" xmlns:r="http://schemas.openxmlformats.org/officeDocument/2006/relationships" xmlns:p="http://schemas.openxmlformats.org/presentationml/2006/main" userDrawn="1">
  <p:cSld name="Mockup 01">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7" name="Picture Placeholder 2"/>
          <p:cNvSpPr>
            <a:spLocks noGrp="1"/>
          </p:cNvSpPr>
          <p:nvPr>
            <p:ph type="pic" sz="quarter" idx="11"/>
          </p:nvPr>
        </p:nvSpPr>
        <p:spPr>
          <a:xfrm>
            <a:off x="3181963" y="2490621"/>
            <a:ext cx="5837808" cy="3149172"/>
          </a:xfrm>
        </p:spPr>
        <p:txBody>
          <a:bodyPr anchor="ctr">
            <a:normAutofit/>
          </a:bodyPr>
          <a:lstStyle>
            <a:lvl1pPr marL="0" indent="0" algn="ctr">
              <a:buNone/>
              <a:defRPr sz="1200"/>
            </a:lvl1pPr>
          </a:lstStyle>
          <a:p>
            <a:endParaRPr lang="en-US" dirty="0"/>
          </a:p>
        </p:txBody>
      </p:sp>
      <p:sp>
        <p:nvSpPr>
          <p:cNvPr id="18" name="Picture Placeholder 2"/>
          <p:cNvSpPr>
            <a:spLocks noGrp="1"/>
          </p:cNvSpPr>
          <p:nvPr>
            <p:ph type="pic" sz="quarter" idx="12"/>
          </p:nvPr>
        </p:nvSpPr>
        <p:spPr>
          <a:xfrm>
            <a:off x="9019771" y="2590692"/>
            <a:ext cx="2216080" cy="2901094"/>
          </a:xfrm>
        </p:spPr>
        <p:txBody>
          <a:bodyPr anchor="ctr">
            <a:normAutofit/>
          </a:bodyPr>
          <a:lstStyle>
            <a:lvl1pPr marL="0" indent="0" algn="ctr">
              <a:buNone/>
              <a:defRPr sz="1200"/>
            </a:lvl1pPr>
          </a:lstStyle>
          <a:p>
            <a:endParaRPr lang="en-US" dirty="0"/>
          </a:p>
        </p:txBody>
      </p:sp>
      <p:sp>
        <p:nvSpPr>
          <p:cNvPr id="20" name="Picture Placeholder 2"/>
          <p:cNvSpPr>
            <a:spLocks noGrp="1"/>
          </p:cNvSpPr>
          <p:nvPr>
            <p:ph type="pic" sz="quarter" idx="13"/>
          </p:nvPr>
        </p:nvSpPr>
        <p:spPr>
          <a:xfrm>
            <a:off x="965883" y="2590692"/>
            <a:ext cx="2216080" cy="2901094"/>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1977921035"/>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81.xml><?xml version="1.0" encoding="utf-8"?>
<p:sldLayout xmlns:a="http://schemas.openxmlformats.org/drawingml/2006/main" xmlns:r="http://schemas.openxmlformats.org/officeDocument/2006/relationships" xmlns:p="http://schemas.openxmlformats.org/presentationml/2006/main" userDrawn="1">
  <p:cSld name="Mockup 02">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7" name="Picture Placeholder 2"/>
          <p:cNvSpPr>
            <a:spLocks noGrp="1"/>
          </p:cNvSpPr>
          <p:nvPr>
            <p:ph type="pic" sz="quarter" idx="11"/>
          </p:nvPr>
        </p:nvSpPr>
        <p:spPr>
          <a:xfrm>
            <a:off x="897673" y="2605158"/>
            <a:ext cx="5658525" cy="3309954"/>
          </a:xfrm>
        </p:spPr>
        <p:txBody>
          <a:bodyPr anchor="ctr">
            <a:normAutofit/>
          </a:bodyPr>
          <a:lstStyle>
            <a:lvl1pPr marL="0" indent="0" algn="ctr">
              <a:buNone/>
              <a:defRPr sz="1200"/>
            </a:lvl1pPr>
          </a:lstStyle>
          <a:p>
            <a:endParaRPr lang="en-US" dirty="0"/>
          </a:p>
        </p:txBody>
      </p:sp>
      <p:sp>
        <p:nvSpPr>
          <p:cNvPr id="19" name="Picture Placeholder 2"/>
          <p:cNvSpPr>
            <a:spLocks noGrp="1"/>
          </p:cNvSpPr>
          <p:nvPr>
            <p:ph type="pic" sz="quarter" idx="12"/>
          </p:nvPr>
        </p:nvSpPr>
        <p:spPr>
          <a:xfrm>
            <a:off x="5835013" y="3299056"/>
            <a:ext cx="2551595" cy="2616056"/>
          </a:xfrm>
        </p:spPr>
        <p:txBody>
          <a:bodyPr anchor="ctr">
            <a:normAutofit/>
          </a:bodyPr>
          <a:lstStyle>
            <a:lvl1pPr marL="0" indent="0" algn="ctr">
              <a:buNone/>
              <a:defRPr sz="1200"/>
            </a:lvl1pPr>
          </a:lstStyle>
          <a:p>
            <a:endParaRPr lang="en-US" dirty="0"/>
          </a:p>
        </p:txBody>
      </p:sp>
      <p:sp>
        <p:nvSpPr>
          <p:cNvPr id="21" name="Picture Placeholder 2"/>
          <p:cNvSpPr>
            <a:spLocks noGrp="1"/>
          </p:cNvSpPr>
          <p:nvPr>
            <p:ph type="pic" sz="quarter" idx="13"/>
          </p:nvPr>
        </p:nvSpPr>
        <p:spPr>
          <a:xfrm>
            <a:off x="7896793" y="3903008"/>
            <a:ext cx="1212449" cy="2012104"/>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1652946199"/>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82.xml><?xml version="1.0" encoding="utf-8"?>
<p:sldLayout xmlns:a="http://schemas.openxmlformats.org/drawingml/2006/main" xmlns:r="http://schemas.openxmlformats.org/officeDocument/2006/relationships" xmlns:p="http://schemas.openxmlformats.org/presentationml/2006/main" userDrawn="1">
  <p:cSld name="Mockup 03">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7" name="Picture Placeholder 2"/>
          <p:cNvSpPr>
            <a:spLocks noGrp="1"/>
          </p:cNvSpPr>
          <p:nvPr>
            <p:ph type="pic" sz="quarter" idx="11"/>
          </p:nvPr>
        </p:nvSpPr>
        <p:spPr>
          <a:xfrm>
            <a:off x="2421969" y="3881682"/>
            <a:ext cx="7348062" cy="2985462"/>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1638648665"/>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83.xml><?xml version="1.0" encoding="utf-8"?>
<p:sldLayout xmlns:a="http://schemas.openxmlformats.org/drawingml/2006/main" xmlns:r="http://schemas.openxmlformats.org/officeDocument/2006/relationships" xmlns:p="http://schemas.openxmlformats.org/presentationml/2006/main" userDrawn="1">
  <p:cSld name="Mockup 04">
    <p:spTree>
      <p:nvGrpSpPr>
        <p:cNvPr id="1" name=""/>
        <p:cNvGrpSpPr/>
        <p:nvPr/>
      </p:nvGrpSpPr>
      <p:grpSpPr>
        <a:xfrm>
          <a:off x="0" y="0"/>
          <a:ext cx="0" cy="0"/>
          <a:chOff x="0" y="0"/>
          <a:chExt cx="0" cy="0"/>
        </a:xfrm>
      </p:grpSpPr>
      <p:sp>
        <p:nvSpPr>
          <p:cNvPr id="17" name="Picture Placeholder 2"/>
          <p:cNvSpPr>
            <a:spLocks noGrp="1"/>
          </p:cNvSpPr>
          <p:nvPr>
            <p:ph type="pic" sz="quarter" idx="11"/>
          </p:nvPr>
        </p:nvSpPr>
        <p:spPr>
          <a:xfrm>
            <a:off x="3181963" y="3914307"/>
            <a:ext cx="5837808" cy="2984204"/>
          </a:xfrm>
        </p:spPr>
        <p:txBody>
          <a:bodyPr anchor="ctr">
            <a:normAutofit/>
          </a:bodyPr>
          <a:lstStyle>
            <a:lvl1pPr marL="0" indent="0" algn="ctr">
              <a:buNone/>
              <a:defRPr sz="1200"/>
            </a:lvl1pPr>
          </a:lstStyle>
          <a:p>
            <a:endParaRPr lang="en-US" dirty="0"/>
          </a:p>
        </p:txBody>
      </p:sp>
      <p:sp>
        <p:nvSpPr>
          <p:cNvPr id="18" name="Picture Placeholder 2"/>
          <p:cNvSpPr>
            <a:spLocks noGrp="1"/>
          </p:cNvSpPr>
          <p:nvPr>
            <p:ph type="pic" sz="quarter" idx="12"/>
          </p:nvPr>
        </p:nvSpPr>
        <p:spPr>
          <a:xfrm>
            <a:off x="9019771" y="4292171"/>
            <a:ext cx="2216080" cy="2606340"/>
          </a:xfrm>
        </p:spPr>
        <p:txBody>
          <a:bodyPr anchor="ctr">
            <a:normAutofit/>
          </a:bodyPr>
          <a:lstStyle>
            <a:lvl1pPr marL="0" indent="0" algn="ctr">
              <a:buNone/>
              <a:defRPr sz="1200"/>
            </a:lvl1pPr>
          </a:lstStyle>
          <a:p>
            <a:endParaRPr lang="en-US" dirty="0"/>
          </a:p>
        </p:txBody>
      </p:sp>
      <p:sp>
        <p:nvSpPr>
          <p:cNvPr id="20" name="Picture Placeholder 2"/>
          <p:cNvSpPr>
            <a:spLocks noGrp="1"/>
          </p:cNvSpPr>
          <p:nvPr>
            <p:ph type="pic" sz="quarter" idx="13"/>
          </p:nvPr>
        </p:nvSpPr>
        <p:spPr>
          <a:xfrm>
            <a:off x="965883" y="4292171"/>
            <a:ext cx="2216080" cy="2606340"/>
          </a:xfrm>
        </p:spPr>
        <p:txBody>
          <a:bodyPr anchor="ctr">
            <a:normAutofit/>
          </a:bodyPr>
          <a:lstStyle>
            <a:lvl1pPr marL="0" indent="0" algn="ctr">
              <a:buNone/>
              <a:defRPr sz="1200"/>
            </a:lvl1pPr>
          </a:lstStyle>
          <a:p>
            <a:endParaRPr lang="en-US" dirty="0"/>
          </a:p>
        </p:txBody>
      </p:sp>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Tree>
    <p:extLst>
      <p:ext uri="{BB962C8B-B14F-4D97-AF65-F5344CB8AC3E}">
        <p14:creationId xmlns:p14="http://schemas.microsoft.com/office/powerpoint/2010/main" val="474234510"/>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84.xml><?xml version="1.0" encoding="utf-8"?>
<p:sldLayout xmlns:a="http://schemas.openxmlformats.org/drawingml/2006/main" xmlns:r="http://schemas.openxmlformats.org/officeDocument/2006/relationships" xmlns:p="http://schemas.openxmlformats.org/presentationml/2006/main" userDrawn="1">
  <p:cSld name="Mockup 5">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12191999" cy="6857999"/>
          </a:xfrm>
        </p:spPr>
        <p:txBody>
          <a:bodyPr>
            <a:normAutofit/>
          </a:bodyPr>
          <a:lstStyle>
            <a:lvl1pPr marL="0" indent="0" algn="ctr">
              <a:buNone/>
              <a:defRPr sz="1200"/>
            </a:lvl1pPr>
          </a:lstStyle>
          <a:p>
            <a:endParaRPr lang="en-US" dirty="0"/>
          </a:p>
        </p:txBody>
      </p:sp>
      <p:sp>
        <p:nvSpPr>
          <p:cNvPr id="6" name="Picture Placeholder 2"/>
          <p:cNvSpPr>
            <a:spLocks noGrp="1"/>
          </p:cNvSpPr>
          <p:nvPr>
            <p:ph type="pic" sz="quarter" idx="11"/>
          </p:nvPr>
        </p:nvSpPr>
        <p:spPr>
          <a:xfrm>
            <a:off x="928135" y="4842025"/>
            <a:ext cx="3737131" cy="2015975"/>
          </a:xfrm>
        </p:spPr>
        <p:txBody>
          <a:bodyPr anchor="ctr">
            <a:normAutofit/>
          </a:bodyPr>
          <a:lstStyle>
            <a:lvl1pPr marL="0" indent="0" algn="ctr">
              <a:buNone/>
              <a:defRPr sz="1200"/>
            </a:lvl1pPr>
          </a:lstStyle>
          <a:p>
            <a:endParaRPr lang="en-US" dirty="0"/>
          </a:p>
        </p:txBody>
      </p:sp>
      <p:sp>
        <p:nvSpPr>
          <p:cNvPr id="7" name="Picture Placeholder 2"/>
          <p:cNvSpPr>
            <a:spLocks noGrp="1"/>
          </p:cNvSpPr>
          <p:nvPr>
            <p:ph type="pic" sz="quarter" idx="12"/>
          </p:nvPr>
        </p:nvSpPr>
        <p:spPr>
          <a:xfrm>
            <a:off x="7523892" y="4842025"/>
            <a:ext cx="3737131" cy="2015975"/>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1555827951"/>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85.xml><?xml version="1.0" encoding="utf-8"?>
<p:sldLayout xmlns:a="http://schemas.openxmlformats.org/drawingml/2006/main" xmlns:r="http://schemas.openxmlformats.org/officeDocument/2006/relationships" xmlns:p="http://schemas.openxmlformats.org/presentationml/2006/main" userDrawn="1">
  <p:cSld name="1_Mockup 04">
    <p:spTree>
      <p:nvGrpSpPr>
        <p:cNvPr id="1" name=""/>
        <p:cNvGrpSpPr/>
        <p:nvPr/>
      </p:nvGrpSpPr>
      <p:grpSpPr>
        <a:xfrm>
          <a:off x="0" y="0"/>
          <a:ext cx="0" cy="0"/>
          <a:chOff x="0" y="0"/>
          <a:chExt cx="0" cy="0"/>
        </a:xfrm>
      </p:grpSpPr>
      <p:sp>
        <p:nvSpPr>
          <p:cNvPr id="24" name="Picture Placeholder 2"/>
          <p:cNvSpPr>
            <a:spLocks noGrp="1"/>
          </p:cNvSpPr>
          <p:nvPr>
            <p:ph type="pic" sz="quarter" idx="14"/>
          </p:nvPr>
        </p:nvSpPr>
        <p:spPr>
          <a:xfrm>
            <a:off x="1135317" y="3016289"/>
            <a:ext cx="2795238" cy="1960639"/>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0 w 10000"/>
              <a:gd name="connsiteY0" fmla="*/ 0 h 10206"/>
              <a:gd name="connsiteX1" fmla="*/ 10000 w 10000"/>
              <a:gd name="connsiteY1" fmla="*/ 206 h 10206"/>
              <a:gd name="connsiteX2" fmla="*/ 10000 w 10000"/>
              <a:gd name="connsiteY2" fmla="*/ 10206 h 10206"/>
              <a:gd name="connsiteX3" fmla="*/ 0 w 10000"/>
              <a:gd name="connsiteY3" fmla="*/ 10206 h 10206"/>
              <a:gd name="connsiteX4" fmla="*/ 0 w 10000"/>
              <a:gd name="connsiteY4" fmla="*/ 0 h 10206"/>
              <a:gd name="connsiteX0" fmla="*/ 0 w 10000"/>
              <a:gd name="connsiteY0" fmla="*/ 1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1 h 10000"/>
              <a:gd name="connsiteX0" fmla="*/ 0 w 10000"/>
              <a:gd name="connsiteY0" fmla="*/ 0 h 10380"/>
              <a:gd name="connsiteX1" fmla="*/ 10000 w 10000"/>
              <a:gd name="connsiteY1" fmla="*/ 380 h 10380"/>
              <a:gd name="connsiteX2" fmla="*/ 10000 w 10000"/>
              <a:gd name="connsiteY2" fmla="*/ 10380 h 10380"/>
              <a:gd name="connsiteX3" fmla="*/ 0 w 10000"/>
              <a:gd name="connsiteY3" fmla="*/ 10380 h 10380"/>
              <a:gd name="connsiteX4" fmla="*/ 0 w 10000"/>
              <a:gd name="connsiteY4" fmla="*/ 0 h 10380"/>
              <a:gd name="connsiteX0" fmla="*/ 0 w 10000"/>
              <a:gd name="connsiteY0" fmla="*/ 476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476 h 10000"/>
              <a:gd name="connsiteX0" fmla="*/ 7 w 10000"/>
              <a:gd name="connsiteY0" fmla="*/ 0 h 10019"/>
              <a:gd name="connsiteX1" fmla="*/ 10000 w 10000"/>
              <a:gd name="connsiteY1" fmla="*/ 19 h 10019"/>
              <a:gd name="connsiteX2" fmla="*/ 10000 w 10000"/>
              <a:gd name="connsiteY2" fmla="*/ 10019 h 10019"/>
              <a:gd name="connsiteX3" fmla="*/ 0 w 10000"/>
              <a:gd name="connsiteY3" fmla="*/ 10019 h 10019"/>
              <a:gd name="connsiteX4" fmla="*/ 7 w 10000"/>
              <a:gd name="connsiteY4" fmla="*/ 0 h 10019"/>
              <a:gd name="connsiteX0" fmla="*/ 0 w 10000"/>
              <a:gd name="connsiteY0" fmla="*/ 0 h 10009"/>
              <a:gd name="connsiteX1" fmla="*/ 10000 w 10000"/>
              <a:gd name="connsiteY1" fmla="*/ 9 h 10009"/>
              <a:gd name="connsiteX2" fmla="*/ 10000 w 10000"/>
              <a:gd name="connsiteY2" fmla="*/ 10009 h 10009"/>
              <a:gd name="connsiteX3" fmla="*/ 0 w 10000"/>
              <a:gd name="connsiteY3" fmla="*/ 10009 h 10009"/>
              <a:gd name="connsiteX4" fmla="*/ 0 w 10000"/>
              <a:gd name="connsiteY4" fmla="*/ 0 h 10009"/>
              <a:gd name="connsiteX0" fmla="*/ 0 w 10000"/>
              <a:gd name="connsiteY0" fmla="*/ 0 h 10009"/>
              <a:gd name="connsiteX1" fmla="*/ 9993 w 10000"/>
              <a:gd name="connsiteY1" fmla="*/ 646 h 10009"/>
              <a:gd name="connsiteX2" fmla="*/ 10000 w 10000"/>
              <a:gd name="connsiteY2" fmla="*/ 10009 h 10009"/>
              <a:gd name="connsiteX3" fmla="*/ 0 w 10000"/>
              <a:gd name="connsiteY3" fmla="*/ 10009 h 10009"/>
              <a:gd name="connsiteX4" fmla="*/ 0 w 10000"/>
              <a:gd name="connsiteY4" fmla="*/ 0 h 10009"/>
              <a:gd name="connsiteX0" fmla="*/ 0 w 9993"/>
              <a:gd name="connsiteY0" fmla="*/ 0 h 10009"/>
              <a:gd name="connsiteX1" fmla="*/ 9993 w 9993"/>
              <a:gd name="connsiteY1" fmla="*/ 646 h 10009"/>
              <a:gd name="connsiteX2" fmla="*/ 9993 w 9993"/>
              <a:gd name="connsiteY2" fmla="*/ 9058 h 10009"/>
              <a:gd name="connsiteX3" fmla="*/ 0 w 9993"/>
              <a:gd name="connsiteY3" fmla="*/ 10009 h 10009"/>
              <a:gd name="connsiteX4" fmla="*/ 0 w 9993"/>
              <a:gd name="connsiteY4" fmla="*/ 0 h 100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93" h="10009">
                <a:moveTo>
                  <a:pt x="0" y="0"/>
                </a:moveTo>
                <a:lnTo>
                  <a:pt x="9993" y="646"/>
                </a:lnTo>
                <a:cubicBezTo>
                  <a:pt x="9995" y="3767"/>
                  <a:pt x="9991" y="5937"/>
                  <a:pt x="9993" y="9058"/>
                </a:cubicBezTo>
                <a:lnTo>
                  <a:pt x="0" y="10009"/>
                </a:lnTo>
                <a:cubicBezTo>
                  <a:pt x="2" y="6669"/>
                  <a:pt x="-2" y="3340"/>
                  <a:pt x="0" y="0"/>
                </a:cubicBezTo>
                <a:close/>
              </a:path>
            </a:pathLst>
          </a:custGeom>
        </p:spPr>
        <p:txBody>
          <a:bodyPr anchor="ctr">
            <a:normAutofit/>
          </a:bodyPr>
          <a:lstStyle>
            <a:lvl1pPr marL="0" indent="0" algn="ctr">
              <a:buNone/>
              <a:defRPr sz="1200"/>
            </a:lvl1pPr>
          </a:lstStyle>
          <a:p>
            <a:endParaRPr lang="en-US" dirty="0"/>
          </a:p>
        </p:txBody>
      </p:sp>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23" name="Picture Placeholder 2"/>
          <p:cNvSpPr>
            <a:spLocks noGrp="1"/>
          </p:cNvSpPr>
          <p:nvPr>
            <p:ph type="pic" sz="quarter" idx="13"/>
          </p:nvPr>
        </p:nvSpPr>
        <p:spPr>
          <a:xfrm>
            <a:off x="2388434" y="2901173"/>
            <a:ext cx="3202599" cy="2246370"/>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0 w 10000"/>
              <a:gd name="connsiteY0" fmla="*/ 0 h 10206"/>
              <a:gd name="connsiteX1" fmla="*/ 10000 w 10000"/>
              <a:gd name="connsiteY1" fmla="*/ 206 h 10206"/>
              <a:gd name="connsiteX2" fmla="*/ 10000 w 10000"/>
              <a:gd name="connsiteY2" fmla="*/ 10206 h 10206"/>
              <a:gd name="connsiteX3" fmla="*/ 0 w 10000"/>
              <a:gd name="connsiteY3" fmla="*/ 10206 h 10206"/>
              <a:gd name="connsiteX4" fmla="*/ 0 w 10000"/>
              <a:gd name="connsiteY4" fmla="*/ 0 h 10206"/>
              <a:gd name="connsiteX0" fmla="*/ 0 w 10000"/>
              <a:gd name="connsiteY0" fmla="*/ 1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1 h 10000"/>
              <a:gd name="connsiteX0" fmla="*/ 0 w 10000"/>
              <a:gd name="connsiteY0" fmla="*/ 0 h 10380"/>
              <a:gd name="connsiteX1" fmla="*/ 10000 w 10000"/>
              <a:gd name="connsiteY1" fmla="*/ 380 h 10380"/>
              <a:gd name="connsiteX2" fmla="*/ 10000 w 10000"/>
              <a:gd name="connsiteY2" fmla="*/ 10380 h 10380"/>
              <a:gd name="connsiteX3" fmla="*/ 0 w 10000"/>
              <a:gd name="connsiteY3" fmla="*/ 10380 h 10380"/>
              <a:gd name="connsiteX4" fmla="*/ 0 w 10000"/>
              <a:gd name="connsiteY4" fmla="*/ 0 h 10380"/>
              <a:gd name="connsiteX0" fmla="*/ 0 w 10000"/>
              <a:gd name="connsiteY0" fmla="*/ 476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476 h 10000"/>
              <a:gd name="connsiteX0" fmla="*/ 7 w 10000"/>
              <a:gd name="connsiteY0" fmla="*/ 0 h 10019"/>
              <a:gd name="connsiteX1" fmla="*/ 10000 w 10000"/>
              <a:gd name="connsiteY1" fmla="*/ 19 h 10019"/>
              <a:gd name="connsiteX2" fmla="*/ 10000 w 10000"/>
              <a:gd name="connsiteY2" fmla="*/ 10019 h 10019"/>
              <a:gd name="connsiteX3" fmla="*/ 0 w 10000"/>
              <a:gd name="connsiteY3" fmla="*/ 10019 h 10019"/>
              <a:gd name="connsiteX4" fmla="*/ 7 w 10000"/>
              <a:gd name="connsiteY4" fmla="*/ 0 h 10019"/>
              <a:gd name="connsiteX0" fmla="*/ 0 w 10000"/>
              <a:gd name="connsiteY0" fmla="*/ 0 h 10009"/>
              <a:gd name="connsiteX1" fmla="*/ 10000 w 10000"/>
              <a:gd name="connsiteY1" fmla="*/ 9 h 10009"/>
              <a:gd name="connsiteX2" fmla="*/ 10000 w 10000"/>
              <a:gd name="connsiteY2" fmla="*/ 10009 h 10009"/>
              <a:gd name="connsiteX3" fmla="*/ 0 w 10000"/>
              <a:gd name="connsiteY3" fmla="*/ 10009 h 10009"/>
              <a:gd name="connsiteX4" fmla="*/ 0 w 10000"/>
              <a:gd name="connsiteY4" fmla="*/ 0 h 10009"/>
              <a:gd name="connsiteX0" fmla="*/ 0 w 10000"/>
              <a:gd name="connsiteY0" fmla="*/ 0 h 10009"/>
              <a:gd name="connsiteX1" fmla="*/ 9993 w 10000"/>
              <a:gd name="connsiteY1" fmla="*/ 646 h 10009"/>
              <a:gd name="connsiteX2" fmla="*/ 10000 w 10000"/>
              <a:gd name="connsiteY2" fmla="*/ 10009 h 10009"/>
              <a:gd name="connsiteX3" fmla="*/ 0 w 10000"/>
              <a:gd name="connsiteY3" fmla="*/ 10009 h 10009"/>
              <a:gd name="connsiteX4" fmla="*/ 0 w 10000"/>
              <a:gd name="connsiteY4" fmla="*/ 0 h 10009"/>
              <a:gd name="connsiteX0" fmla="*/ 0 w 9993"/>
              <a:gd name="connsiteY0" fmla="*/ 0 h 10009"/>
              <a:gd name="connsiteX1" fmla="*/ 9993 w 9993"/>
              <a:gd name="connsiteY1" fmla="*/ 646 h 10009"/>
              <a:gd name="connsiteX2" fmla="*/ 9993 w 9993"/>
              <a:gd name="connsiteY2" fmla="*/ 9058 h 10009"/>
              <a:gd name="connsiteX3" fmla="*/ 0 w 9993"/>
              <a:gd name="connsiteY3" fmla="*/ 10009 h 10009"/>
              <a:gd name="connsiteX4" fmla="*/ 0 w 9993"/>
              <a:gd name="connsiteY4" fmla="*/ 0 h 100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93" h="10009">
                <a:moveTo>
                  <a:pt x="0" y="0"/>
                </a:moveTo>
                <a:lnTo>
                  <a:pt x="9993" y="646"/>
                </a:lnTo>
                <a:cubicBezTo>
                  <a:pt x="9995" y="3767"/>
                  <a:pt x="9991" y="5937"/>
                  <a:pt x="9993" y="9058"/>
                </a:cubicBezTo>
                <a:lnTo>
                  <a:pt x="0" y="10009"/>
                </a:lnTo>
                <a:cubicBezTo>
                  <a:pt x="2" y="6669"/>
                  <a:pt x="-2" y="3340"/>
                  <a:pt x="0" y="0"/>
                </a:cubicBezTo>
                <a:close/>
              </a:path>
            </a:pathLst>
          </a:custGeom>
        </p:spPr>
        <p:txBody>
          <a:bodyPr anchor="ctr">
            <a:normAutofit/>
          </a:bodyPr>
          <a:lstStyle>
            <a:lvl1pPr marL="0" indent="0" algn="ctr">
              <a:buNone/>
              <a:defRPr sz="1200"/>
            </a:lvl1pPr>
          </a:lstStyle>
          <a:p>
            <a:endParaRPr lang="en-US" dirty="0"/>
          </a:p>
        </p:txBody>
      </p:sp>
      <p:sp>
        <p:nvSpPr>
          <p:cNvPr id="21" name="Picture Placeholder 2"/>
          <p:cNvSpPr>
            <a:spLocks noGrp="1"/>
          </p:cNvSpPr>
          <p:nvPr>
            <p:ph type="pic" sz="quarter" idx="12"/>
          </p:nvPr>
        </p:nvSpPr>
        <p:spPr>
          <a:xfrm>
            <a:off x="4026626" y="2712165"/>
            <a:ext cx="3879839" cy="2721402"/>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0 w 10000"/>
              <a:gd name="connsiteY0" fmla="*/ 0 h 10206"/>
              <a:gd name="connsiteX1" fmla="*/ 10000 w 10000"/>
              <a:gd name="connsiteY1" fmla="*/ 206 h 10206"/>
              <a:gd name="connsiteX2" fmla="*/ 10000 w 10000"/>
              <a:gd name="connsiteY2" fmla="*/ 10206 h 10206"/>
              <a:gd name="connsiteX3" fmla="*/ 0 w 10000"/>
              <a:gd name="connsiteY3" fmla="*/ 10206 h 10206"/>
              <a:gd name="connsiteX4" fmla="*/ 0 w 10000"/>
              <a:gd name="connsiteY4" fmla="*/ 0 h 10206"/>
              <a:gd name="connsiteX0" fmla="*/ 0 w 10000"/>
              <a:gd name="connsiteY0" fmla="*/ 1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1 h 10000"/>
              <a:gd name="connsiteX0" fmla="*/ 0 w 10000"/>
              <a:gd name="connsiteY0" fmla="*/ 0 h 10380"/>
              <a:gd name="connsiteX1" fmla="*/ 10000 w 10000"/>
              <a:gd name="connsiteY1" fmla="*/ 380 h 10380"/>
              <a:gd name="connsiteX2" fmla="*/ 10000 w 10000"/>
              <a:gd name="connsiteY2" fmla="*/ 10380 h 10380"/>
              <a:gd name="connsiteX3" fmla="*/ 0 w 10000"/>
              <a:gd name="connsiteY3" fmla="*/ 10380 h 10380"/>
              <a:gd name="connsiteX4" fmla="*/ 0 w 10000"/>
              <a:gd name="connsiteY4" fmla="*/ 0 h 10380"/>
              <a:gd name="connsiteX0" fmla="*/ 0 w 10000"/>
              <a:gd name="connsiteY0" fmla="*/ 476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476 h 10000"/>
              <a:gd name="connsiteX0" fmla="*/ 7 w 10000"/>
              <a:gd name="connsiteY0" fmla="*/ 0 h 10019"/>
              <a:gd name="connsiteX1" fmla="*/ 10000 w 10000"/>
              <a:gd name="connsiteY1" fmla="*/ 19 h 10019"/>
              <a:gd name="connsiteX2" fmla="*/ 10000 w 10000"/>
              <a:gd name="connsiteY2" fmla="*/ 10019 h 10019"/>
              <a:gd name="connsiteX3" fmla="*/ 0 w 10000"/>
              <a:gd name="connsiteY3" fmla="*/ 10019 h 10019"/>
              <a:gd name="connsiteX4" fmla="*/ 7 w 10000"/>
              <a:gd name="connsiteY4" fmla="*/ 0 h 10019"/>
              <a:gd name="connsiteX0" fmla="*/ 0 w 10000"/>
              <a:gd name="connsiteY0" fmla="*/ 0 h 10009"/>
              <a:gd name="connsiteX1" fmla="*/ 10000 w 10000"/>
              <a:gd name="connsiteY1" fmla="*/ 9 h 10009"/>
              <a:gd name="connsiteX2" fmla="*/ 10000 w 10000"/>
              <a:gd name="connsiteY2" fmla="*/ 10009 h 10009"/>
              <a:gd name="connsiteX3" fmla="*/ 0 w 10000"/>
              <a:gd name="connsiteY3" fmla="*/ 10009 h 10009"/>
              <a:gd name="connsiteX4" fmla="*/ 0 w 10000"/>
              <a:gd name="connsiteY4" fmla="*/ 0 h 10009"/>
              <a:gd name="connsiteX0" fmla="*/ 0 w 10000"/>
              <a:gd name="connsiteY0" fmla="*/ 0 h 10009"/>
              <a:gd name="connsiteX1" fmla="*/ 9993 w 10000"/>
              <a:gd name="connsiteY1" fmla="*/ 646 h 10009"/>
              <a:gd name="connsiteX2" fmla="*/ 10000 w 10000"/>
              <a:gd name="connsiteY2" fmla="*/ 10009 h 10009"/>
              <a:gd name="connsiteX3" fmla="*/ 0 w 10000"/>
              <a:gd name="connsiteY3" fmla="*/ 10009 h 10009"/>
              <a:gd name="connsiteX4" fmla="*/ 0 w 10000"/>
              <a:gd name="connsiteY4" fmla="*/ 0 h 10009"/>
              <a:gd name="connsiteX0" fmla="*/ 0 w 9993"/>
              <a:gd name="connsiteY0" fmla="*/ 0 h 10009"/>
              <a:gd name="connsiteX1" fmla="*/ 9993 w 9993"/>
              <a:gd name="connsiteY1" fmla="*/ 646 h 10009"/>
              <a:gd name="connsiteX2" fmla="*/ 9993 w 9993"/>
              <a:gd name="connsiteY2" fmla="*/ 9058 h 10009"/>
              <a:gd name="connsiteX3" fmla="*/ 0 w 9993"/>
              <a:gd name="connsiteY3" fmla="*/ 10009 h 10009"/>
              <a:gd name="connsiteX4" fmla="*/ 0 w 9993"/>
              <a:gd name="connsiteY4" fmla="*/ 0 h 100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93" h="10009">
                <a:moveTo>
                  <a:pt x="0" y="0"/>
                </a:moveTo>
                <a:lnTo>
                  <a:pt x="9993" y="646"/>
                </a:lnTo>
                <a:cubicBezTo>
                  <a:pt x="9995" y="3767"/>
                  <a:pt x="9991" y="5937"/>
                  <a:pt x="9993" y="9058"/>
                </a:cubicBezTo>
                <a:lnTo>
                  <a:pt x="0" y="10009"/>
                </a:lnTo>
                <a:cubicBezTo>
                  <a:pt x="2" y="6669"/>
                  <a:pt x="-2" y="3340"/>
                  <a:pt x="0" y="0"/>
                </a:cubicBezTo>
                <a:close/>
              </a:path>
            </a:pathLst>
          </a:custGeom>
        </p:spPr>
        <p:txBody>
          <a:bodyPr anchor="ctr">
            <a:normAutofit/>
          </a:bodyPr>
          <a:lstStyle>
            <a:lvl1pPr marL="0" indent="0" algn="ctr">
              <a:buNone/>
              <a:defRPr sz="1200"/>
            </a:lvl1pPr>
          </a:lstStyle>
          <a:p>
            <a:endParaRPr lang="en-US" dirty="0"/>
          </a:p>
        </p:txBody>
      </p:sp>
      <p:sp>
        <p:nvSpPr>
          <p:cNvPr id="17" name="Picture Placeholder 2"/>
          <p:cNvSpPr>
            <a:spLocks noGrp="1"/>
          </p:cNvSpPr>
          <p:nvPr>
            <p:ph type="pic" sz="quarter" idx="11"/>
          </p:nvPr>
        </p:nvSpPr>
        <p:spPr>
          <a:xfrm>
            <a:off x="6266967" y="2521949"/>
            <a:ext cx="4762058" cy="3340211"/>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0 w 10000"/>
              <a:gd name="connsiteY0" fmla="*/ 0 h 10206"/>
              <a:gd name="connsiteX1" fmla="*/ 10000 w 10000"/>
              <a:gd name="connsiteY1" fmla="*/ 206 h 10206"/>
              <a:gd name="connsiteX2" fmla="*/ 10000 w 10000"/>
              <a:gd name="connsiteY2" fmla="*/ 10206 h 10206"/>
              <a:gd name="connsiteX3" fmla="*/ 0 w 10000"/>
              <a:gd name="connsiteY3" fmla="*/ 10206 h 10206"/>
              <a:gd name="connsiteX4" fmla="*/ 0 w 10000"/>
              <a:gd name="connsiteY4" fmla="*/ 0 h 10206"/>
              <a:gd name="connsiteX0" fmla="*/ 0 w 10000"/>
              <a:gd name="connsiteY0" fmla="*/ 1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1 h 10000"/>
              <a:gd name="connsiteX0" fmla="*/ 0 w 10000"/>
              <a:gd name="connsiteY0" fmla="*/ 0 h 10380"/>
              <a:gd name="connsiteX1" fmla="*/ 10000 w 10000"/>
              <a:gd name="connsiteY1" fmla="*/ 380 h 10380"/>
              <a:gd name="connsiteX2" fmla="*/ 10000 w 10000"/>
              <a:gd name="connsiteY2" fmla="*/ 10380 h 10380"/>
              <a:gd name="connsiteX3" fmla="*/ 0 w 10000"/>
              <a:gd name="connsiteY3" fmla="*/ 10380 h 10380"/>
              <a:gd name="connsiteX4" fmla="*/ 0 w 10000"/>
              <a:gd name="connsiteY4" fmla="*/ 0 h 10380"/>
              <a:gd name="connsiteX0" fmla="*/ 0 w 10000"/>
              <a:gd name="connsiteY0" fmla="*/ 476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476 h 10000"/>
              <a:gd name="connsiteX0" fmla="*/ 7 w 10000"/>
              <a:gd name="connsiteY0" fmla="*/ 0 h 10019"/>
              <a:gd name="connsiteX1" fmla="*/ 10000 w 10000"/>
              <a:gd name="connsiteY1" fmla="*/ 19 h 10019"/>
              <a:gd name="connsiteX2" fmla="*/ 10000 w 10000"/>
              <a:gd name="connsiteY2" fmla="*/ 10019 h 10019"/>
              <a:gd name="connsiteX3" fmla="*/ 0 w 10000"/>
              <a:gd name="connsiteY3" fmla="*/ 10019 h 10019"/>
              <a:gd name="connsiteX4" fmla="*/ 7 w 10000"/>
              <a:gd name="connsiteY4" fmla="*/ 0 h 10019"/>
              <a:gd name="connsiteX0" fmla="*/ 0 w 10000"/>
              <a:gd name="connsiteY0" fmla="*/ 0 h 10009"/>
              <a:gd name="connsiteX1" fmla="*/ 10000 w 10000"/>
              <a:gd name="connsiteY1" fmla="*/ 9 h 10009"/>
              <a:gd name="connsiteX2" fmla="*/ 10000 w 10000"/>
              <a:gd name="connsiteY2" fmla="*/ 10009 h 10009"/>
              <a:gd name="connsiteX3" fmla="*/ 0 w 10000"/>
              <a:gd name="connsiteY3" fmla="*/ 10009 h 10009"/>
              <a:gd name="connsiteX4" fmla="*/ 0 w 10000"/>
              <a:gd name="connsiteY4" fmla="*/ 0 h 10009"/>
              <a:gd name="connsiteX0" fmla="*/ 0 w 10000"/>
              <a:gd name="connsiteY0" fmla="*/ 0 h 10009"/>
              <a:gd name="connsiteX1" fmla="*/ 9993 w 10000"/>
              <a:gd name="connsiteY1" fmla="*/ 646 h 10009"/>
              <a:gd name="connsiteX2" fmla="*/ 10000 w 10000"/>
              <a:gd name="connsiteY2" fmla="*/ 10009 h 10009"/>
              <a:gd name="connsiteX3" fmla="*/ 0 w 10000"/>
              <a:gd name="connsiteY3" fmla="*/ 10009 h 10009"/>
              <a:gd name="connsiteX4" fmla="*/ 0 w 10000"/>
              <a:gd name="connsiteY4" fmla="*/ 0 h 10009"/>
              <a:gd name="connsiteX0" fmla="*/ 0 w 9993"/>
              <a:gd name="connsiteY0" fmla="*/ 0 h 10009"/>
              <a:gd name="connsiteX1" fmla="*/ 9993 w 9993"/>
              <a:gd name="connsiteY1" fmla="*/ 646 h 10009"/>
              <a:gd name="connsiteX2" fmla="*/ 9993 w 9993"/>
              <a:gd name="connsiteY2" fmla="*/ 9058 h 10009"/>
              <a:gd name="connsiteX3" fmla="*/ 0 w 9993"/>
              <a:gd name="connsiteY3" fmla="*/ 10009 h 10009"/>
              <a:gd name="connsiteX4" fmla="*/ 0 w 9993"/>
              <a:gd name="connsiteY4" fmla="*/ 0 h 100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93" h="10009">
                <a:moveTo>
                  <a:pt x="0" y="0"/>
                </a:moveTo>
                <a:lnTo>
                  <a:pt x="9993" y="646"/>
                </a:lnTo>
                <a:cubicBezTo>
                  <a:pt x="9995" y="3767"/>
                  <a:pt x="9991" y="5937"/>
                  <a:pt x="9993" y="9058"/>
                </a:cubicBezTo>
                <a:lnTo>
                  <a:pt x="0" y="10009"/>
                </a:lnTo>
                <a:cubicBezTo>
                  <a:pt x="2" y="6669"/>
                  <a:pt x="-2" y="3340"/>
                  <a:pt x="0" y="0"/>
                </a:cubicBezTo>
                <a:close/>
              </a:path>
            </a:pathLst>
          </a:custGeo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3431089601"/>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86.xml><?xml version="1.0" encoding="utf-8"?>
<p:sldLayout xmlns:a="http://schemas.openxmlformats.org/drawingml/2006/main" xmlns:r="http://schemas.openxmlformats.org/officeDocument/2006/relationships" xmlns:p="http://schemas.openxmlformats.org/presentationml/2006/main" userDrawn="1">
  <p:cSld name="Mockup 07">
    <p:spTree>
      <p:nvGrpSpPr>
        <p:cNvPr id="1" name=""/>
        <p:cNvGrpSpPr/>
        <p:nvPr/>
      </p:nvGrpSpPr>
      <p:grpSpPr>
        <a:xfrm>
          <a:off x="0" y="0"/>
          <a:ext cx="0" cy="0"/>
          <a:chOff x="0" y="0"/>
          <a:chExt cx="0" cy="0"/>
        </a:xfrm>
      </p:grpSpPr>
      <p:sp>
        <p:nvSpPr>
          <p:cNvPr id="17" name="Picture Placeholder 2"/>
          <p:cNvSpPr>
            <a:spLocks noGrp="1"/>
          </p:cNvSpPr>
          <p:nvPr>
            <p:ph type="pic" sz="quarter" idx="11"/>
          </p:nvPr>
        </p:nvSpPr>
        <p:spPr>
          <a:xfrm>
            <a:off x="950211" y="2731148"/>
            <a:ext cx="5382767" cy="2645524"/>
          </a:xfrm>
        </p:spPr>
        <p:txBody>
          <a:bodyPr anchor="ctr">
            <a:normAutofit/>
          </a:bodyPr>
          <a:lstStyle>
            <a:lvl1pPr marL="0" indent="0" algn="ctr">
              <a:buNone/>
              <a:defRPr sz="1200"/>
            </a:lvl1pPr>
          </a:lstStyle>
          <a:p>
            <a:endParaRPr lang="en-US" dirty="0"/>
          </a:p>
        </p:txBody>
      </p:sp>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35" name="Picture Placeholder 2"/>
          <p:cNvSpPr>
            <a:spLocks noGrp="1"/>
          </p:cNvSpPr>
          <p:nvPr>
            <p:ph type="pic" sz="quarter" idx="12"/>
          </p:nvPr>
        </p:nvSpPr>
        <p:spPr>
          <a:xfrm>
            <a:off x="6501383" y="2057400"/>
            <a:ext cx="2660905" cy="3520440"/>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1239218982"/>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87.xml><?xml version="1.0" encoding="utf-8"?>
<p:sldLayout xmlns:a="http://schemas.openxmlformats.org/drawingml/2006/main" xmlns:r="http://schemas.openxmlformats.org/officeDocument/2006/relationships" xmlns:p="http://schemas.openxmlformats.org/presentationml/2006/main" userDrawn="1">
  <p:cSld name="Mockup 08">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35" name="Picture Placeholder 2"/>
          <p:cNvSpPr>
            <a:spLocks noGrp="1"/>
          </p:cNvSpPr>
          <p:nvPr>
            <p:ph type="pic" sz="quarter" idx="12"/>
          </p:nvPr>
        </p:nvSpPr>
        <p:spPr>
          <a:xfrm>
            <a:off x="3919863" y="2590572"/>
            <a:ext cx="2862902" cy="4319514"/>
          </a:xfrm>
        </p:spPr>
        <p:txBody>
          <a:bodyPr anchor="ctr">
            <a:normAutofit/>
          </a:bodyPr>
          <a:lstStyle>
            <a:lvl1pPr marL="0" indent="0" algn="ctr">
              <a:buNone/>
              <a:defRPr sz="1200"/>
            </a:lvl1pPr>
          </a:lstStyle>
          <a:p>
            <a:endParaRPr lang="en-US" dirty="0"/>
          </a:p>
        </p:txBody>
      </p:sp>
      <p:sp>
        <p:nvSpPr>
          <p:cNvPr id="70" name="Picture Placeholder 2"/>
          <p:cNvSpPr>
            <a:spLocks noGrp="1"/>
          </p:cNvSpPr>
          <p:nvPr>
            <p:ph type="pic" sz="quarter" idx="13"/>
          </p:nvPr>
        </p:nvSpPr>
        <p:spPr>
          <a:xfrm>
            <a:off x="6532157" y="3266067"/>
            <a:ext cx="1570121" cy="2741194"/>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4006691162"/>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88.xml><?xml version="1.0" encoding="utf-8"?>
<p:sldLayout xmlns:a="http://schemas.openxmlformats.org/drawingml/2006/main" xmlns:r="http://schemas.openxmlformats.org/officeDocument/2006/relationships" xmlns:p="http://schemas.openxmlformats.org/presentationml/2006/main" userDrawn="1">
  <p:cSld name="Mockup 09">
    <p:spTree>
      <p:nvGrpSpPr>
        <p:cNvPr id="1" name=""/>
        <p:cNvGrpSpPr/>
        <p:nvPr/>
      </p:nvGrpSpPr>
      <p:grpSpPr>
        <a:xfrm>
          <a:off x="0" y="0"/>
          <a:ext cx="0" cy="0"/>
          <a:chOff x="0" y="0"/>
          <a:chExt cx="0" cy="0"/>
        </a:xfrm>
      </p:grpSpPr>
      <p:sp>
        <p:nvSpPr>
          <p:cNvPr id="73" name="Picture Placeholder 2"/>
          <p:cNvSpPr>
            <a:spLocks noGrp="1"/>
          </p:cNvSpPr>
          <p:nvPr>
            <p:ph type="pic" sz="quarter" idx="13"/>
          </p:nvPr>
        </p:nvSpPr>
        <p:spPr>
          <a:xfrm>
            <a:off x="-10160" y="1684067"/>
            <a:ext cx="12202159" cy="2877773"/>
          </a:xfrm>
        </p:spPr>
        <p:txBody>
          <a:bodyPr anchor="ctr">
            <a:normAutofit/>
          </a:bodyPr>
          <a:lstStyle>
            <a:lvl1pPr marL="0" indent="0" algn="ctr">
              <a:buNone/>
              <a:defRPr sz="1200"/>
            </a:lvl1pPr>
          </a:lstStyle>
          <a:p>
            <a:endParaRPr lang="en-US" dirty="0"/>
          </a:p>
        </p:txBody>
      </p:sp>
      <p:sp>
        <p:nvSpPr>
          <p:cNvPr id="35" name="Picture Placeholder 2"/>
          <p:cNvSpPr>
            <a:spLocks noGrp="1"/>
          </p:cNvSpPr>
          <p:nvPr>
            <p:ph type="pic" sz="quarter" idx="12"/>
          </p:nvPr>
        </p:nvSpPr>
        <p:spPr>
          <a:xfrm>
            <a:off x="2042218" y="1846810"/>
            <a:ext cx="1899862" cy="3314470"/>
          </a:xfrm>
        </p:spPr>
        <p:txBody>
          <a:bodyPr anchor="ctr">
            <a:normAutofit/>
          </a:bodyPr>
          <a:lstStyle>
            <a:lvl1pPr marL="0" indent="0" algn="ctr">
              <a:buNone/>
              <a:defRPr sz="1200"/>
            </a:lvl1pPr>
          </a:lstStyle>
          <a:p>
            <a:endParaRPr lang="en-US" dirty="0"/>
          </a:p>
        </p:txBody>
      </p:sp>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74" name="Picture Placeholder 2"/>
          <p:cNvSpPr>
            <a:spLocks noGrp="1"/>
          </p:cNvSpPr>
          <p:nvPr>
            <p:ph type="pic" sz="quarter" idx="14"/>
          </p:nvPr>
        </p:nvSpPr>
        <p:spPr>
          <a:xfrm>
            <a:off x="3840538" y="1765530"/>
            <a:ext cx="1991302" cy="3497350"/>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2107543109"/>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89.xml><?xml version="1.0" encoding="utf-8"?>
<p:sldLayout xmlns:a="http://schemas.openxmlformats.org/drawingml/2006/main" xmlns:r="http://schemas.openxmlformats.org/officeDocument/2006/relationships" xmlns:p="http://schemas.openxmlformats.org/presentationml/2006/main" userDrawn="1">
  <p:cSld name="Mockup 10">
    <p:spTree>
      <p:nvGrpSpPr>
        <p:cNvPr id="1" name=""/>
        <p:cNvGrpSpPr/>
        <p:nvPr/>
      </p:nvGrpSpPr>
      <p:grpSpPr>
        <a:xfrm>
          <a:off x="0" y="0"/>
          <a:ext cx="0" cy="0"/>
          <a:chOff x="0" y="0"/>
          <a:chExt cx="0" cy="0"/>
        </a:xfrm>
      </p:grpSpPr>
      <p:sp>
        <p:nvSpPr>
          <p:cNvPr id="74" name="Picture Placeholder 2"/>
          <p:cNvSpPr>
            <a:spLocks noGrp="1"/>
          </p:cNvSpPr>
          <p:nvPr>
            <p:ph type="pic" sz="quarter" idx="14"/>
          </p:nvPr>
        </p:nvSpPr>
        <p:spPr>
          <a:xfrm>
            <a:off x="5204391" y="2123235"/>
            <a:ext cx="1760487" cy="3066282"/>
          </a:xfrm>
        </p:spPr>
        <p:txBody>
          <a:bodyPr anchor="ctr">
            <a:normAutofit/>
          </a:bodyPr>
          <a:lstStyle>
            <a:lvl1pPr marL="0" indent="0" algn="ctr">
              <a:buNone/>
              <a:defRPr sz="1200"/>
            </a:lvl1pPr>
          </a:lstStyle>
          <a:p>
            <a:endParaRPr lang="en-US" dirty="0"/>
          </a:p>
        </p:txBody>
      </p:sp>
      <p:sp>
        <p:nvSpPr>
          <p:cNvPr id="99" name="Picture Placeholder 2"/>
          <p:cNvSpPr>
            <a:spLocks noGrp="1"/>
          </p:cNvSpPr>
          <p:nvPr>
            <p:ph type="pic" sz="quarter" idx="15"/>
          </p:nvPr>
        </p:nvSpPr>
        <p:spPr>
          <a:xfrm>
            <a:off x="3577471" y="2309751"/>
            <a:ext cx="1552669" cy="2695698"/>
          </a:xfrm>
        </p:spPr>
        <p:txBody>
          <a:bodyPr anchor="ctr">
            <a:normAutofit/>
          </a:bodyPr>
          <a:lstStyle>
            <a:lvl1pPr marL="0" indent="0" algn="ctr">
              <a:buNone/>
              <a:defRPr sz="1200"/>
            </a:lvl1pPr>
          </a:lstStyle>
          <a:p>
            <a:endParaRPr lang="en-US" dirty="0"/>
          </a:p>
        </p:txBody>
      </p:sp>
      <p:sp>
        <p:nvSpPr>
          <p:cNvPr id="100" name="Picture Placeholder 2"/>
          <p:cNvSpPr>
            <a:spLocks noGrp="1"/>
          </p:cNvSpPr>
          <p:nvPr>
            <p:ph type="pic" sz="quarter" idx="16"/>
          </p:nvPr>
        </p:nvSpPr>
        <p:spPr>
          <a:xfrm>
            <a:off x="7068816" y="2309751"/>
            <a:ext cx="1552669" cy="2695698"/>
          </a:xfrm>
        </p:spPr>
        <p:txBody>
          <a:bodyPr anchor="ctr">
            <a:normAutofit/>
          </a:bodyPr>
          <a:lstStyle>
            <a:lvl1pPr marL="0" indent="0" algn="ctr">
              <a:buNone/>
              <a:defRPr sz="1200"/>
            </a:lvl1pPr>
          </a:lstStyle>
          <a:p>
            <a:endParaRPr lang="en-US" dirty="0"/>
          </a:p>
        </p:txBody>
      </p:sp>
      <p:sp>
        <p:nvSpPr>
          <p:cNvPr id="73" name="Picture Placeholder 2"/>
          <p:cNvSpPr>
            <a:spLocks noGrp="1"/>
          </p:cNvSpPr>
          <p:nvPr>
            <p:ph type="pic" sz="quarter" idx="13"/>
          </p:nvPr>
        </p:nvSpPr>
        <p:spPr>
          <a:xfrm>
            <a:off x="0" y="-1700"/>
            <a:ext cx="12191999" cy="3971581"/>
          </a:xfrm>
        </p:spPr>
        <p:txBody>
          <a:bodyPr anchor="ctr">
            <a:normAutofit/>
          </a:bodyPr>
          <a:lstStyle>
            <a:lvl1pPr marL="0" indent="0" algn="ctr">
              <a:buNone/>
              <a:defRPr sz="1200"/>
            </a:lvl1pPr>
          </a:lstStyle>
          <a:p>
            <a:endParaRPr lang="en-US" dirty="0"/>
          </a:p>
        </p:txBody>
      </p:sp>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Tree>
    <p:extLst>
      <p:ext uri="{BB962C8B-B14F-4D97-AF65-F5344CB8AC3E}">
        <p14:creationId xmlns:p14="http://schemas.microsoft.com/office/powerpoint/2010/main" val="4088255859"/>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Team 3">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1" name="Picture Placeholder 2"/>
          <p:cNvSpPr>
            <a:spLocks noGrp="1"/>
          </p:cNvSpPr>
          <p:nvPr>
            <p:ph type="pic" sz="quarter" idx="11"/>
          </p:nvPr>
        </p:nvSpPr>
        <p:spPr>
          <a:xfrm>
            <a:off x="0" y="0"/>
            <a:ext cx="4443258" cy="6858001"/>
          </a:xfrm>
        </p:spPr>
        <p:txBody>
          <a:bodyPr anchor="ctr">
            <a:normAutofit/>
          </a:bodyPr>
          <a:lstStyle>
            <a:lvl1pPr marL="0" indent="0" algn="ctr">
              <a:buNone/>
              <a:defRPr sz="1200"/>
            </a:lvl1pPr>
          </a:lstStyle>
          <a:p>
            <a:endParaRPr lang="en-US" dirty="0"/>
          </a:p>
        </p:txBody>
      </p:sp>
      <p:sp>
        <p:nvSpPr>
          <p:cNvPr id="16" name="Picture Placeholder 2"/>
          <p:cNvSpPr>
            <a:spLocks noGrp="1"/>
          </p:cNvSpPr>
          <p:nvPr>
            <p:ph type="pic" sz="quarter" idx="12"/>
          </p:nvPr>
        </p:nvSpPr>
        <p:spPr>
          <a:xfrm>
            <a:off x="4445251" y="1143000"/>
            <a:ext cx="2286000" cy="2286000"/>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3448047225"/>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90.xml><?xml version="1.0" encoding="utf-8"?>
<p:sldLayout xmlns:a="http://schemas.openxmlformats.org/drawingml/2006/main" xmlns:r="http://schemas.openxmlformats.org/officeDocument/2006/relationships" xmlns:p="http://schemas.openxmlformats.org/presentationml/2006/main" userDrawn="1">
  <p:cSld name="Mockup 11">
    <p:spTree>
      <p:nvGrpSpPr>
        <p:cNvPr id="1" name=""/>
        <p:cNvGrpSpPr/>
        <p:nvPr/>
      </p:nvGrpSpPr>
      <p:grpSpPr>
        <a:xfrm>
          <a:off x="0" y="0"/>
          <a:ext cx="0" cy="0"/>
          <a:chOff x="0" y="0"/>
          <a:chExt cx="0" cy="0"/>
        </a:xfrm>
      </p:grpSpPr>
      <p:sp>
        <p:nvSpPr>
          <p:cNvPr id="99" name="Picture Placeholder 2"/>
          <p:cNvSpPr>
            <a:spLocks noGrp="1"/>
          </p:cNvSpPr>
          <p:nvPr>
            <p:ph type="pic" sz="quarter" idx="15"/>
          </p:nvPr>
        </p:nvSpPr>
        <p:spPr>
          <a:xfrm>
            <a:off x="4735166" y="2210121"/>
            <a:ext cx="1588632" cy="2795015"/>
          </a:xfrm>
        </p:spPr>
        <p:txBody>
          <a:bodyPr anchor="ctr">
            <a:normAutofit/>
          </a:bodyPr>
          <a:lstStyle>
            <a:lvl1pPr marL="0" indent="0" algn="ctr">
              <a:buNone/>
              <a:defRPr sz="1200"/>
            </a:lvl1pPr>
          </a:lstStyle>
          <a:p>
            <a:endParaRPr lang="en-US" dirty="0"/>
          </a:p>
        </p:txBody>
      </p:sp>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01" name="Picture Placeholder 2"/>
          <p:cNvSpPr>
            <a:spLocks noGrp="1"/>
          </p:cNvSpPr>
          <p:nvPr>
            <p:ph type="pic" sz="quarter" idx="16"/>
          </p:nvPr>
        </p:nvSpPr>
        <p:spPr>
          <a:xfrm>
            <a:off x="6857537" y="2210121"/>
            <a:ext cx="1588632" cy="2795015"/>
          </a:xfrm>
        </p:spPr>
        <p:txBody>
          <a:bodyPr anchor="ctr">
            <a:normAutofit/>
          </a:bodyPr>
          <a:lstStyle>
            <a:lvl1pPr marL="0" indent="0" algn="ctr">
              <a:buNone/>
              <a:defRPr sz="1200"/>
            </a:lvl1pPr>
          </a:lstStyle>
          <a:p>
            <a:endParaRPr lang="en-US" dirty="0"/>
          </a:p>
        </p:txBody>
      </p:sp>
      <p:sp>
        <p:nvSpPr>
          <p:cNvPr id="102" name="Picture Placeholder 2"/>
          <p:cNvSpPr>
            <a:spLocks noGrp="1"/>
          </p:cNvSpPr>
          <p:nvPr>
            <p:ph type="pic" sz="quarter" idx="17"/>
          </p:nvPr>
        </p:nvSpPr>
        <p:spPr>
          <a:xfrm>
            <a:off x="8975095" y="2210121"/>
            <a:ext cx="1588632" cy="2795015"/>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862716543"/>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91.xml><?xml version="1.0" encoding="utf-8"?>
<p:sldLayout xmlns:a="http://schemas.openxmlformats.org/drawingml/2006/main" xmlns:r="http://schemas.openxmlformats.org/officeDocument/2006/relationships" xmlns:p="http://schemas.openxmlformats.org/presentationml/2006/main" userDrawn="1">
  <p:cSld name="Mockup 12">
    <p:spTree>
      <p:nvGrpSpPr>
        <p:cNvPr id="1" name=""/>
        <p:cNvGrpSpPr/>
        <p:nvPr/>
      </p:nvGrpSpPr>
      <p:grpSpPr>
        <a:xfrm>
          <a:off x="0" y="0"/>
          <a:ext cx="0" cy="0"/>
          <a:chOff x="0" y="0"/>
          <a:chExt cx="0" cy="0"/>
        </a:xfrm>
      </p:grpSpPr>
      <p:sp>
        <p:nvSpPr>
          <p:cNvPr id="16" name="Picture Placeholder 2"/>
          <p:cNvSpPr>
            <a:spLocks noGrp="1"/>
          </p:cNvSpPr>
          <p:nvPr>
            <p:ph type="pic" sz="quarter" idx="16"/>
          </p:nvPr>
        </p:nvSpPr>
        <p:spPr>
          <a:xfrm>
            <a:off x="-10160" y="3291840"/>
            <a:ext cx="12202160" cy="3576320"/>
          </a:xfrm>
        </p:spPr>
        <p:txBody>
          <a:bodyPr anchor="ctr">
            <a:normAutofit/>
          </a:bodyPr>
          <a:lstStyle>
            <a:lvl1pPr marL="0" indent="0" algn="ctr">
              <a:buNone/>
              <a:defRPr sz="1200"/>
            </a:lvl1pPr>
          </a:lstStyle>
          <a:p>
            <a:endParaRPr lang="en-US" dirty="0"/>
          </a:p>
        </p:txBody>
      </p:sp>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99" name="Picture Placeholder 2"/>
          <p:cNvSpPr>
            <a:spLocks noGrp="1"/>
          </p:cNvSpPr>
          <p:nvPr>
            <p:ph type="pic" sz="quarter" idx="15"/>
          </p:nvPr>
        </p:nvSpPr>
        <p:spPr>
          <a:xfrm>
            <a:off x="5687920" y="1491576"/>
            <a:ext cx="2027613" cy="3512603"/>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2469591124"/>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92.xml><?xml version="1.0" encoding="utf-8"?>
<p:sldLayout xmlns:a="http://schemas.openxmlformats.org/drawingml/2006/main" xmlns:r="http://schemas.openxmlformats.org/officeDocument/2006/relationships" xmlns:p="http://schemas.openxmlformats.org/presentationml/2006/main" userDrawn="1">
  <p:cSld name="Mockup 13">
    <p:spTree>
      <p:nvGrpSpPr>
        <p:cNvPr id="1" name=""/>
        <p:cNvGrpSpPr/>
        <p:nvPr/>
      </p:nvGrpSpPr>
      <p:grpSpPr>
        <a:xfrm>
          <a:off x="0" y="0"/>
          <a:ext cx="0" cy="0"/>
          <a:chOff x="0" y="0"/>
          <a:chExt cx="0" cy="0"/>
        </a:xfrm>
      </p:grpSpPr>
      <p:sp>
        <p:nvSpPr>
          <p:cNvPr id="16" name="Picture Placeholder 2"/>
          <p:cNvSpPr>
            <a:spLocks noGrp="1"/>
          </p:cNvSpPr>
          <p:nvPr>
            <p:ph type="pic" sz="quarter" idx="16"/>
          </p:nvPr>
        </p:nvSpPr>
        <p:spPr>
          <a:xfrm>
            <a:off x="1452880" y="2097644"/>
            <a:ext cx="9286240" cy="2515710"/>
          </a:xfrm>
        </p:spPr>
        <p:txBody>
          <a:bodyPr anchor="ctr">
            <a:normAutofit/>
          </a:bodyPr>
          <a:lstStyle>
            <a:lvl1pPr marL="0" indent="0" algn="ctr">
              <a:buNone/>
              <a:defRPr sz="1200"/>
            </a:lvl1pPr>
          </a:lstStyle>
          <a:p>
            <a:endParaRPr lang="en-US" dirty="0"/>
          </a:p>
        </p:txBody>
      </p:sp>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99" name="Picture Placeholder 2"/>
          <p:cNvSpPr>
            <a:spLocks noGrp="1"/>
          </p:cNvSpPr>
          <p:nvPr>
            <p:ph type="pic" sz="quarter" idx="15"/>
          </p:nvPr>
        </p:nvSpPr>
        <p:spPr>
          <a:xfrm>
            <a:off x="5416134" y="2149412"/>
            <a:ext cx="1355240" cy="2384087"/>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2169429964"/>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93.xml><?xml version="1.0" encoding="utf-8"?>
<p:sldLayout xmlns:a="http://schemas.openxmlformats.org/drawingml/2006/main" xmlns:r="http://schemas.openxmlformats.org/officeDocument/2006/relationships" xmlns:p="http://schemas.openxmlformats.org/presentationml/2006/main" userDrawn="1">
  <p:cSld name="Mockup 14">
    <p:spTree>
      <p:nvGrpSpPr>
        <p:cNvPr id="1" name=""/>
        <p:cNvGrpSpPr/>
        <p:nvPr/>
      </p:nvGrpSpPr>
      <p:grpSpPr>
        <a:xfrm>
          <a:off x="0" y="0"/>
          <a:ext cx="0" cy="0"/>
          <a:chOff x="0" y="0"/>
          <a:chExt cx="0" cy="0"/>
        </a:xfrm>
      </p:grpSpPr>
      <p:sp>
        <p:nvSpPr>
          <p:cNvPr id="16" name="Picture Placeholder 2"/>
          <p:cNvSpPr>
            <a:spLocks noGrp="1"/>
          </p:cNvSpPr>
          <p:nvPr>
            <p:ph type="pic" sz="quarter" idx="16"/>
          </p:nvPr>
        </p:nvSpPr>
        <p:spPr>
          <a:xfrm>
            <a:off x="-10160" y="-10160"/>
            <a:ext cx="12202160" cy="6868160"/>
          </a:xfrm>
        </p:spPr>
        <p:txBody>
          <a:bodyPr anchor="ctr">
            <a:normAutofit/>
          </a:bodyPr>
          <a:lstStyle>
            <a:lvl1pPr marL="0" indent="0" algn="ctr">
              <a:buNone/>
              <a:defRPr sz="1200"/>
            </a:lvl1pPr>
          </a:lstStyle>
          <a:p>
            <a:endParaRPr lang="en-US" dirty="0"/>
          </a:p>
        </p:txBody>
      </p:sp>
      <p:sp>
        <p:nvSpPr>
          <p:cNvPr id="99" name="Picture Placeholder 2"/>
          <p:cNvSpPr>
            <a:spLocks noGrp="1"/>
          </p:cNvSpPr>
          <p:nvPr>
            <p:ph type="pic" sz="quarter" idx="15"/>
          </p:nvPr>
        </p:nvSpPr>
        <p:spPr>
          <a:xfrm>
            <a:off x="5140960" y="1134001"/>
            <a:ext cx="2336800" cy="4027279"/>
          </a:xfrm>
        </p:spPr>
        <p:txBody>
          <a:bodyPr anchor="ctr">
            <a:normAutofit/>
          </a:bodyPr>
          <a:lstStyle>
            <a:lvl1pPr marL="0" indent="0" algn="ctr">
              <a:buNone/>
              <a:defRPr sz="1200"/>
            </a:lvl1pPr>
          </a:lstStyle>
          <a:p>
            <a:endParaRPr lang="en-US" dirty="0"/>
          </a:p>
        </p:txBody>
      </p:sp>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Tree>
    <p:extLst>
      <p:ext uri="{BB962C8B-B14F-4D97-AF65-F5344CB8AC3E}">
        <p14:creationId xmlns:p14="http://schemas.microsoft.com/office/powerpoint/2010/main" val="2966339060"/>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94.xml><?xml version="1.0" encoding="utf-8"?>
<p:sldLayout xmlns:a="http://schemas.openxmlformats.org/drawingml/2006/main" xmlns:r="http://schemas.openxmlformats.org/officeDocument/2006/relationships" xmlns:p="http://schemas.openxmlformats.org/presentationml/2006/main" userDrawn="1">
  <p:cSld name="Mockup 15">
    <p:spTree>
      <p:nvGrpSpPr>
        <p:cNvPr id="1" name=""/>
        <p:cNvGrpSpPr/>
        <p:nvPr/>
      </p:nvGrpSpPr>
      <p:grpSpPr>
        <a:xfrm>
          <a:off x="0" y="0"/>
          <a:ext cx="0" cy="0"/>
          <a:chOff x="0" y="0"/>
          <a:chExt cx="0" cy="0"/>
        </a:xfrm>
      </p:grpSpPr>
      <p:sp>
        <p:nvSpPr>
          <p:cNvPr id="99" name="Picture Placeholder 2"/>
          <p:cNvSpPr>
            <a:spLocks noGrp="1"/>
          </p:cNvSpPr>
          <p:nvPr>
            <p:ph type="pic" sz="quarter" idx="15"/>
          </p:nvPr>
        </p:nvSpPr>
        <p:spPr>
          <a:xfrm>
            <a:off x="-10160" y="-12635"/>
            <a:ext cx="12202160" cy="3891593"/>
          </a:xfrm>
        </p:spPr>
        <p:txBody>
          <a:bodyPr anchor="ctr">
            <a:normAutofit/>
          </a:bodyPr>
          <a:lstStyle>
            <a:lvl1pPr marL="0" indent="0" algn="ctr">
              <a:buNone/>
              <a:defRPr sz="1200"/>
            </a:lvl1pPr>
          </a:lstStyle>
          <a:p>
            <a:endParaRPr lang="en-US" dirty="0"/>
          </a:p>
        </p:txBody>
      </p:sp>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64" name="Picture Placeholder 2"/>
          <p:cNvSpPr>
            <a:spLocks noGrp="1"/>
          </p:cNvSpPr>
          <p:nvPr>
            <p:ph type="pic" sz="quarter" idx="16"/>
          </p:nvPr>
        </p:nvSpPr>
        <p:spPr>
          <a:xfrm>
            <a:off x="2534750" y="2134825"/>
            <a:ext cx="2149010" cy="2843575"/>
          </a:xfrm>
        </p:spPr>
        <p:txBody>
          <a:bodyPr anchor="ctr">
            <a:normAutofit/>
          </a:bodyPr>
          <a:lstStyle>
            <a:lvl1pPr marL="0" indent="0" algn="ctr">
              <a:buNone/>
              <a:defRPr sz="1200"/>
            </a:lvl1pPr>
          </a:lstStyle>
          <a:p>
            <a:endParaRPr lang="en-US" dirty="0"/>
          </a:p>
        </p:txBody>
      </p:sp>
      <p:sp>
        <p:nvSpPr>
          <p:cNvPr id="65" name="Picture Placeholder 2"/>
          <p:cNvSpPr>
            <a:spLocks noGrp="1"/>
          </p:cNvSpPr>
          <p:nvPr>
            <p:ph type="pic" sz="quarter" idx="17"/>
          </p:nvPr>
        </p:nvSpPr>
        <p:spPr>
          <a:xfrm>
            <a:off x="4943934" y="1990474"/>
            <a:ext cx="2340785" cy="3089526"/>
          </a:xfrm>
        </p:spPr>
        <p:txBody>
          <a:bodyPr anchor="ctr">
            <a:normAutofit/>
          </a:bodyPr>
          <a:lstStyle>
            <a:lvl1pPr marL="0" indent="0" algn="ctr">
              <a:buNone/>
              <a:defRPr sz="1200"/>
            </a:lvl1pPr>
          </a:lstStyle>
          <a:p>
            <a:endParaRPr lang="en-US" dirty="0"/>
          </a:p>
        </p:txBody>
      </p:sp>
      <p:sp>
        <p:nvSpPr>
          <p:cNvPr id="66" name="Picture Placeholder 2"/>
          <p:cNvSpPr>
            <a:spLocks noGrp="1"/>
          </p:cNvSpPr>
          <p:nvPr>
            <p:ph type="pic" sz="quarter" idx="18"/>
          </p:nvPr>
        </p:nvSpPr>
        <p:spPr>
          <a:xfrm>
            <a:off x="7528560" y="2134825"/>
            <a:ext cx="2164080" cy="2843575"/>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1136351128"/>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95.xml><?xml version="1.0" encoding="utf-8"?>
<p:sldLayout xmlns:a="http://schemas.openxmlformats.org/drawingml/2006/main" xmlns:r="http://schemas.openxmlformats.org/officeDocument/2006/relationships" xmlns:p="http://schemas.openxmlformats.org/presentationml/2006/main" userDrawn="1">
  <p:cSld name="Mockup 16">
    <p:spTree>
      <p:nvGrpSpPr>
        <p:cNvPr id="1" name=""/>
        <p:cNvGrpSpPr/>
        <p:nvPr/>
      </p:nvGrpSpPr>
      <p:grpSpPr>
        <a:xfrm>
          <a:off x="0" y="0"/>
          <a:ext cx="0" cy="0"/>
          <a:chOff x="0" y="0"/>
          <a:chExt cx="0" cy="0"/>
        </a:xfrm>
      </p:grpSpPr>
      <p:sp>
        <p:nvSpPr>
          <p:cNvPr id="64" name="Picture Placeholder 2"/>
          <p:cNvSpPr>
            <a:spLocks noGrp="1"/>
          </p:cNvSpPr>
          <p:nvPr>
            <p:ph type="pic" sz="quarter" idx="16"/>
          </p:nvPr>
        </p:nvSpPr>
        <p:spPr>
          <a:xfrm>
            <a:off x="6380820" y="2114216"/>
            <a:ext cx="2359419" cy="3140615"/>
          </a:xfrm>
        </p:spPr>
        <p:txBody>
          <a:bodyPr anchor="ctr">
            <a:normAutofit/>
          </a:bodyPr>
          <a:lstStyle>
            <a:lvl1pPr marL="0" indent="0" algn="ctr">
              <a:buNone/>
              <a:defRPr sz="1200"/>
            </a:lvl1pPr>
          </a:lstStyle>
          <a:p>
            <a:endParaRPr lang="en-US" dirty="0"/>
          </a:p>
        </p:txBody>
      </p:sp>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47" name="Picture Placeholder 2"/>
          <p:cNvSpPr>
            <a:spLocks noGrp="1"/>
          </p:cNvSpPr>
          <p:nvPr>
            <p:ph type="pic" sz="quarter" idx="17"/>
          </p:nvPr>
        </p:nvSpPr>
        <p:spPr>
          <a:xfrm>
            <a:off x="7511958" y="3287110"/>
            <a:ext cx="3134271" cy="2353669"/>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960701636"/>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96.xml><?xml version="1.0" encoding="utf-8"?>
<p:sldLayout xmlns:a="http://schemas.openxmlformats.org/drawingml/2006/main" xmlns:r="http://schemas.openxmlformats.org/officeDocument/2006/relationships" xmlns:p="http://schemas.openxmlformats.org/presentationml/2006/main" userDrawn="1">
  <p:cSld name="Mockup 17">
    <p:spTree>
      <p:nvGrpSpPr>
        <p:cNvPr id="1" name=""/>
        <p:cNvGrpSpPr/>
        <p:nvPr/>
      </p:nvGrpSpPr>
      <p:grpSpPr>
        <a:xfrm>
          <a:off x="0" y="0"/>
          <a:ext cx="0" cy="0"/>
          <a:chOff x="0" y="0"/>
          <a:chExt cx="0" cy="0"/>
        </a:xfrm>
      </p:grpSpPr>
      <p:sp>
        <p:nvSpPr>
          <p:cNvPr id="64" name="Picture Placeholder 2"/>
          <p:cNvSpPr>
            <a:spLocks noGrp="1"/>
          </p:cNvSpPr>
          <p:nvPr>
            <p:ph type="pic" sz="quarter" idx="16"/>
          </p:nvPr>
        </p:nvSpPr>
        <p:spPr>
          <a:xfrm>
            <a:off x="2280750" y="1261065"/>
            <a:ext cx="3012610" cy="4022135"/>
          </a:xfrm>
        </p:spPr>
        <p:txBody>
          <a:bodyPr anchor="ctr">
            <a:normAutofit/>
          </a:bodyPr>
          <a:lstStyle>
            <a:lvl1pPr marL="0" indent="0" algn="ctr">
              <a:buNone/>
              <a:defRPr sz="1200"/>
            </a:lvl1pPr>
          </a:lstStyle>
          <a:p>
            <a:endParaRPr lang="en-US" dirty="0"/>
          </a:p>
        </p:txBody>
      </p:sp>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Tree>
    <p:extLst>
      <p:ext uri="{BB962C8B-B14F-4D97-AF65-F5344CB8AC3E}">
        <p14:creationId xmlns:p14="http://schemas.microsoft.com/office/powerpoint/2010/main" val="3080646552"/>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97.xml><?xml version="1.0" encoding="utf-8"?>
<p:sldLayout xmlns:a="http://schemas.openxmlformats.org/drawingml/2006/main" xmlns:r="http://schemas.openxmlformats.org/officeDocument/2006/relationships" xmlns:p="http://schemas.openxmlformats.org/presentationml/2006/main" userDrawn="1">
  <p:cSld name="Mockup 18">
    <p:spTree>
      <p:nvGrpSpPr>
        <p:cNvPr id="1" name=""/>
        <p:cNvGrpSpPr/>
        <p:nvPr/>
      </p:nvGrpSpPr>
      <p:grpSpPr>
        <a:xfrm>
          <a:off x="0" y="0"/>
          <a:ext cx="0" cy="0"/>
          <a:chOff x="0" y="0"/>
          <a:chExt cx="0" cy="0"/>
        </a:xfrm>
      </p:grpSpPr>
      <p:sp>
        <p:nvSpPr>
          <p:cNvPr id="95" name="Picture Placeholder 2"/>
          <p:cNvSpPr>
            <a:spLocks noGrp="1"/>
          </p:cNvSpPr>
          <p:nvPr>
            <p:ph type="pic" sz="quarter" idx="17"/>
          </p:nvPr>
        </p:nvSpPr>
        <p:spPr>
          <a:xfrm>
            <a:off x="2105036" y="3084131"/>
            <a:ext cx="2864204" cy="1802662"/>
          </a:xfrm>
        </p:spPr>
        <p:txBody>
          <a:bodyPr anchor="ctr">
            <a:normAutofit/>
          </a:bodyPr>
          <a:lstStyle>
            <a:lvl1pPr marL="0" indent="0" algn="ctr">
              <a:buNone/>
              <a:defRPr sz="1200"/>
            </a:lvl1pPr>
          </a:lstStyle>
          <a:p>
            <a:endParaRPr lang="en-US" dirty="0"/>
          </a:p>
        </p:txBody>
      </p:sp>
      <p:sp>
        <p:nvSpPr>
          <p:cNvPr id="96" name="Picture Placeholder 2"/>
          <p:cNvSpPr>
            <a:spLocks noGrp="1"/>
          </p:cNvSpPr>
          <p:nvPr>
            <p:ph type="pic" sz="quarter" idx="18"/>
          </p:nvPr>
        </p:nvSpPr>
        <p:spPr>
          <a:xfrm>
            <a:off x="7254157" y="3084131"/>
            <a:ext cx="2864204" cy="1802662"/>
          </a:xfrm>
        </p:spPr>
        <p:txBody>
          <a:bodyPr anchor="ctr">
            <a:normAutofit/>
          </a:bodyPr>
          <a:lstStyle>
            <a:lvl1pPr marL="0" indent="0" algn="ctr">
              <a:buNone/>
              <a:defRPr sz="1200"/>
            </a:lvl1pPr>
          </a:lstStyle>
          <a:p>
            <a:endParaRPr lang="en-US" dirty="0"/>
          </a:p>
        </p:txBody>
      </p:sp>
      <p:sp>
        <p:nvSpPr>
          <p:cNvPr id="64" name="Picture Placeholder 2"/>
          <p:cNvSpPr>
            <a:spLocks noGrp="1"/>
          </p:cNvSpPr>
          <p:nvPr>
            <p:ph type="pic" sz="quarter" idx="16"/>
          </p:nvPr>
        </p:nvSpPr>
        <p:spPr>
          <a:xfrm>
            <a:off x="3745441" y="2019435"/>
            <a:ext cx="4714407" cy="2957300"/>
          </a:xfrm>
        </p:spPr>
        <p:txBody>
          <a:bodyPr anchor="ctr">
            <a:normAutofit/>
          </a:bodyPr>
          <a:lstStyle>
            <a:lvl1pPr marL="0" indent="0" algn="ctr">
              <a:buNone/>
              <a:defRPr sz="1200"/>
            </a:lvl1pPr>
          </a:lstStyle>
          <a:p>
            <a:endParaRPr lang="en-US" dirty="0"/>
          </a:p>
        </p:txBody>
      </p:sp>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Tree>
    <p:extLst>
      <p:ext uri="{BB962C8B-B14F-4D97-AF65-F5344CB8AC3E}">
        <p14:creationId xmlns:p14="http://schemas.microsoft.com/office/powerpoint/2010/main" val="881427767"/>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98.xml><?xml version="1.0" encoding="utf-8"?>
<p:sldLayout xmlns:a="http://schemas.openxmlformats.org/drawingml/2006/main" xmlns:r="http://schemas.openxmlformats.org/officeDocument/2006/relationships" xmlns:p="http://schemas.openxmlformats.org/presentationml/2006/main" userDrawn="1">
  <p:cSld name="Mockup 19">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64" name="Picture Placeholder 2"/>
          <p:cNvSpPr>
            <a:spLocks noGrp="1"/>
          </p:cNvSpPr>
          <p:nvPr>
            <p:ph type="pic" sz="quarter" idx="16"/>
          </p:nvPr>
        </p:nvSpPr>
        <p:spPr>
          <a:xfrm>
            <a:off x="3746412" y="2286374"/>
            <a:ext cx="4714407" cy="2962281"/>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457215293"/>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99.xml><?xml version="1.0" encoding="utf-8"?>
<p:sldLayout xmlns:a="http://schemas.openxmlformats.org/drawingml/2006/main" xmlns:r="http://schemas.openxmlformats.org/officeDocument/2006/relationships" xmlns:p="http://schemas.openxmlformats.org/presentationml/2006/main" userDrawn="1">
  <p:cSld name="Mockup 20">
    <p:spTree>
      <p:nvGrpSpPr>
        <p:cNvPr id="1" name=""/>
        <p:cNvGrpSpPr/>
        <p:nvPr/>
      </p:nvGrpSpPr>
      <p:grpSpPr>
        <a:xfrm>
          <a:off x="0" y="0"/>
          <a:ext cx="0" cy="0"/>
          <a:chOff x="0" y="0"/>
          <a:chExt cx="0" cy="0"/>
        </a:xfrm>
      </p:grpSpPr>
      <p:sp>
        <p:nvSpPr>
          <p:cNvPr id="64" name="Picture Placeholder 2"/>
          <p:cNvSpPr>
            <a:spLocks noGrp="1"/>
          </p:cNvSpPr>
          <p:nvPr>
            <p:ph type="pic" sz="quarter" idx="16"/>
          </p:nvPr>
        </p:nvSpPr>
        <p:spPr>
          <a:xfrm>
            <a:off x="5743981" y="1135157"/>
            <a:ext cx="6947891" cy="4351243"/>
          </a:xfrm>
        </p:spPr>
        <p:txBody>
          <a:bodyPr anchor="ctr">
            <a:normAutofit/>
          </a:bodyPr>
          <a:lstStyle>
            <a:lvl1pPr marL="0" indent="0" algn="ctr">
              <a:buNone/>
              <a:defRPr sz="1200"/>
            </a:lvl1pPr>
          </a:lstStyle>
          <a:p>
            <a:endParaRPr lang="en-US" dirty="0"/>
          </a:p>
        </p:txBody>
      </p:sp>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Tree>
    <p:extLst>
      <p:ext uri="{BB962C8B-B14F-4D97-AF65-F5344CB8AC3E}">
        <p14:creationId xmlns:p14="http://schemas.microsoft.com/office/powerpoint/2010/main" val="3154289738"/>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Title Page">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3590552" y="1533312"/>
            <a:ext cx="3415366" cy="3415365"/>
          </a:xfrm>
          <a:prstGeom prst="ellipse">
            <a:avLst/>
          </a:prstGeom>
        </p:spPr>
        <p:txBody>
          <a:bodyPr anchor="ctr">
            <a:normAutofit/>
          </a:bodyPr>
          <a:lstStyle>
            <a:lvl1pPr marL="0" indent="0" algn="ctr">
              <a:buNone/>
              <a:defRPr sz="1200">
                <a:solidFill>
                  <a:schemeClr val="bg2"/>
                </a:solidFill>
              </a:defRPr>
            </a:lvl1pPr>
          </a:lstStyle>
          <a:p>
            <a:endParaRPr lang="en-US" dirty="0"/>
          </a:p>
        </p:txBody>
      </p:sp>
    </p:spTree>
    <p:extLst>
      <p:ext uri="{BB962C8B-B14F-4D97-AF65-F5344CB8AC3E}">
        <p14:creationId xmlns:p14="http://schemas.microsoft.com/office/powerpoint/2010/main" val="38878632"/>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Team 5">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30279" y="173194"/>
            <a:ext cx="42104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1" name="Picture Placeholder 2"/>
          <p:cNvSpPr>
            <a:spLocks noGrp="1"/>
          </p:cNvSpPr>
          <p:nvPr>
            <p:ph type="pic" sz="quarter" idx="11"/>
          </p:nvPr>
        </p:nvSpPr>
        <p:spPr>
          <a:xfrm>
            <a:off x="1016149" y="1991768"/>
            <a:ext cx="2499615" cy="2496312"/>
          </a:xfrm>
          <a:prstGeom prst="ellipse">
            <a:avLst/>
          </a:prstGeom>
        </p:spPr>
        <p:txBody>
          <a:bodyPr anchor="ctr">
            <a:normAutofit/>
          </a:bodyPr>
          <a:lstStyle>
            <a:lvl1pPr marL="0" indent="0" algn="ctr">
              <a:buNone/>
              <a:defRPr sz="1200"/>
            </a:lvl1pPr>
          </a:lstStyle>
          <a:p>
            <a:endParaRPr lang="en-US" dirty="0"/>
          </a:p>
        </p:txBody>
      </p:sp>
      <p:sp>
        <p:nvSpPr>
          <p:cNvPr id="19" name="Picture Placeholder 2"/>
          <p:cNvSpPr>
            <a:spLocks noGrp="1"/>
          </p:cNvSpPr>
          <p:nvPr>
            <p:ph type="pic" sz="quarter" idx="12"/>
          </p:nvPr>
        </p:nvSpPr>
        <p:spPr>
          <a:xfrm>
            <a:off x="3569226" y="1991768"/>
            <a:ext cx="2499615" cy="2496312"/>
          </a:xfrm>
          <a:prstGeom prst="ellipse">
            <a:avLst/>
          </a:prstGeom>
        </p:spPr>
        <p:txBody>
          <a:bodyPr anchor="ctr">
            <a:normAutofit/>
          </a:bodyPr>
          <a:lstStyle>
            <a:lvl1pPr marL="0" indent="0" algn="ctr">
              <a:buNone/>
              <a:defRPr sz="1200"/>
            </a:lvl1pPr>
          </a:lstStyle>
          <a:p>
            <a:endParaRPr lang="en-US" dirty="0"/>
          </a:p>
        </p:txBody>
      </p:sp>
      <p:sp>
        <p:nvSpPr>
          <p:cNvPr id="20" name="Picture Placeholder 2"/>
          <p:cNvSpPr>
            <a:spLocks noGrp="1"/>
          </p:cNvSpPr>
          <p:nvPr>
            <p:ph type="pic" sz="quarter" idx="13"/>
          </p:nvPr>
        </p:nvSpPr>
        <p:spPr>
          <a:xfrm>
            <a:off x="6122303" y="1991768"/>
            <a:ext cx="2499615" cy="2496312"/>
          </a:xfrm>
          <a:prstGeom prst="ellipse">
            <a:avLst/>
          </a:prstGeom>
        </p:spPr>
        <p:txBody>
          <a:bodyPr anchor="ctr">
            <a:normAutofit/>
          </a:bodyPr>
          <a:lstStyle>
            <a:lvl1pPr marL="0" indent="0" algn="ctr">
              <a:buNone/>
              <a:defRPr sz="1200"/>
            </a:lvl1pPr>
          </a:lstStyle>
          <a:p>
            <a:endParaRPr lang="en-US" dirty="0"/>
          </a:p>
        </p:txBody>
      </p:sp>
      <p:sp>
        <p:nvSpPr>
          <p:cNvPr id="21" name="Picture Placeholder 2"/>
          <p:cNvSpPr>
            <a:spLocks noGrp="1"/>
          </p:cNvSpPr>
          <p:nvPr>
            <p:ph type="pic" sz="quarter" idx="14"/>
          </p:nvPr>
        </p:nvSpPr>
        <p:spPr>
          <a:xfrm>
            <a:off x="8675380" y="1991768"/>
            <a:ext cx="2499615" cy="2496312"/>
          </a:xfrm>
          <a:prstGeom prst="ellipse">
            <a:avLst/>
          </a:prstGeo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303814764"/>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00.xml><?xml version="1.0" encoding="utf-8"?>
<p:sldLayout xmlns:a="http://schemas.openxmlformats.org/drawingml/2006/main" xmlns:r="http://schemas.openxmlformats.org/officeDocument/2006/relationships" xmlns:p="http://schemas.openxmlformats.org/presentationml/2006/main" userDrawn="1">
  <p:cSld name="Mockup 21">
    <p:spTree>
      <p:nvGrpSpPr>
        <p:cNvPr id="1" name=""/>
        <p:cNvGrpSpPr/>
        <p:nvPr/>
      </p:nvGrpSpPr>
      <p:grpSpPr>
        <a:xfrm>
          <a:off x="0" y="0"/>
          <a:ext cx="0" cy="0"/>
          <a:chOff x="0" y="0"/>
          <a:chExt cx="0" cy="0"/>
        </a:xfrm>
      </p:grpSpPr>
      <p:sp>
        <p:nvSpPr>
          <p:cNvPr id="51" name="Picture Placeholder 2"/>
          <p:cNvSpPr>
            <a:spLocks noGrp="1"/>
          </p:cNvSpPr>
          <p:nvPr>
            <p:ph type="pic" sz="quarter" idx="17"/>
          </p:nvPr>
        </p:nvSpPr>
        <p:spPr>
          <a:xfrm>
            <a:off x="-328721" y="3047943"/>
            <a:ext cx="2587289" cy="1469193"/>
          </a:xfrm>
        </p:spPr>
        <p:txBody>
          <a:bodyPr anchor="ctr">
            <a:normAutofit/>
          </a:bodyPr>
          <a:lstStyle>
            <a:lvl1pPr marL="0" indent="0" algn="ctr">
              <a:buNone/>
              <a:defRPr sz="1200"/>
            </a:lvl1pPr>
          </a:lstStyle>
          <a:p>
            <a:endParaRPr lang="en-US" dirty="0"/>
          </a:p>
        </p:txBody>
      </p:sp>
      <p:sp>
        <p:nvSpPr>
          <p:cNvPr id="64" name="Picture Placeholder 2"/>
          <p:cNvSpPr>
            <a:spLocks noGrp="1"/>
          </p:cNvSpPr>
          <p:nvPr>
            <p:ph type="pic" sz="quarter" idx="16"/>
          </p:nvPr>
        </p:nvSpPr>
        <p:spPr>
          <a:xfrm>
            <a:off x="1619129" y="2151263"/>
            <a:ext cx="4278751" cy="2411593"/>
          </a:xfrm>
        </p:spPr>
        <p:txBody>
          <a:bodyPr anchor="ctr">
            <a:normAutofit/>
          </a:bodyPr>
          <a:lstStyle>
            <a:lvl1pPr marL="0" indent="0" algn="ctr">
              <a:buNone/>
              <a:defRPr sz="1200"/>
            </a:lvl1pPr>
          </a:lstStyle>
          <a:p>
            <a:endParaRPr lang="en-US" dirty="0"/>
          </a:p>
        </p:txBody>
      </p:sp>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Tree>
    <p:extLst>
      <p:ext uri="{BB962C8B-B14F-4D97-AF65-F5344CB8AC3E}">
        <p14:creationId xmlns:p14="http://schemas.microsoft.com/office/powerpoint/2010/main" val="4063759648"/>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01.xml><?xml version="1.0" encoding="utf-8"?>
<p:sldLayout xmlns:a="http://schemas.openxmlformats.org/drawingml/2006/main" xmlns:r="http://schemas.openxmlformats.org/officeDocument/2006/relationships" xmlns:p="http://schemas.openxmlformats.org/presentationml/2006/main" userDrawn="1">
  <p:cSld name="Mockup 23">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64" name="Picture Placeholder 2"/>
          <p:cNvSpPr>
            <a:spLocks noGrp="1"/>
          </p:cNvSpPr>
          <p:nvPr>
            <p:ph type="pic" sz="quarter" idx="16"/>
          </p:nvPr>
        </p:nvSpPr>
        <p:spPr>
          <a:xfrm>
            <a:off x="3658241" y="1875220"/>
            <a:ext cx="4863967" cy="2760788"/>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2388058797"/>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02.xml><?xml version="1.0" encoding="utf-8"?>
<p:sldLayout xmlns:a="http://schemas.openxmlformats.org/drawingml/2006/main" xmlns:r="http://schemas.openxmlformats.org/officeDocument/2006/relationships" xmlns:p="http://schemas.openxmlformats.org/presentationml/2006/main" userDrawn="1">
  <p:cSld name="Mockup 24">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64" name="Picture Placeholder 2"/>
          <p:cNvSpPr>
            <a:spLocks noGrp="1"/>
          </p:cNvSpPr>
          <p:nvPr>
            <p:ph type="pic" sz="quarter" idx="16"/>
          </p:nvPr>
        </p:nvSpPr>
        <p:spPr>
          <a:xfrm>
            <a:off x="4273977" y="1840633"/>
            <a:ext cx="3447623" cy="1954127"/>
          </a:xfrm>
        </p:spPr>
        <p:txBody>
          <a:bodyPr anchor="ctr">
            <a:normAutofit/>
          </a:bodyPr>
          <a:lstStyle>
            <a:lvl1pPr marL="0" indent="0" algn="ctr">
              <a:buNone/>
              <a:defRPr sz="1200"/>
            </a:lvl1pPr>
          </a:lstStyle>
          <a:p>
            <a:endParaRPr lang="en-US" dirty="0"/>
          </a:p>
        </p:txBody>
      </p:sp>
      <p:sp>
        <p:nvSpPr>
          <p:cNvPr id="98" name="Picture Placeholder 2"/>
          <p:cNvSpPr>
            <a:spLocks noGrp="1"/>
          </p:cNvSpPr>
          <p:nvPr>
            <p:ph type="pic" sz="quarter" idx="17"/>
          </p:nvPr>
        </p:nvSpPr>
        <p:spPr>
          <a:xfrm>
            <a:off x="3575269" y="3251163"/>
            <a:ext cx="1225331" cy="1625638"/>
          </a:xfrm>
        </p:spPr>
        <p:txBody>
          <a:bodyPr anchor="ctr">
            <a:normAutofit/>
          </a:bodyPr>
          <a:lstStyle>
            <a:lvl1pPr marL="0" indent="0" algn="ctr">
              <a:buNone/>
              <a:defRPr sz="1200"/>
            </a:lvl1pPr>
          </a:lstStyle>
          <a:p>
            <a:endParaRPr lang="en-US" dirty="0"/>
          </a:p>
        </p:txBody>
      </p:sp>
      <p:sp>
        <p:nvSpPr>
          <p:cNvPr id="99" name="Picture Placeholder 2"/>
          <p:cNvSpPr>
            <a:spLocks noGrp="1"/>
          </p:cNvSpPr>
          <p:nvPr>
            <p:ph type="pic" sz="quarter" idx="18"/>
          </p:nvPr>
        </p:nvSpPr>
        <p:spPr>
          <a:xfrm>
            <a:off x="3041897" y="4017590"/>
            <a:ext cx="634753" cy="1103685"/>
          </a:xfrm>
        </p:spPr>
        <p:txBody>
          <a:bodyPr anchor="ctr">
            <a:normAutofit/>
          </a:bodyPr>
          <a:lstStyle>
            <a:lvl1pPr marL="0" indent="0" algn="ctr">
              <a:buNone/>
              <a:defRPr sz="1200"/>
            </a:lvl1pPr>
          </a:lstStyle>
          <a:p>
            <a:endParaRPr lang="en-US" dirty="0"/>
          </a:p>
        </p:txBody>
      </p:sp>
      <p:sp>
        <p:nvSpPr>
          <p:cNvPr id="100" name="Picture Placeholder 2"/>
          <p:cNvSpPr>
            <a:spLocks noGrp="1"/>
          </p:cNvSpPr>
          <p:nvPr>
            <p:ph type="pic" sz="quarter" idx="19"/>
          </p:nvPr>
        </p:nvSpPr>
        <p:spPr>
          <a:xfrm>
            <a:off x="6497522" y="3286224"/>
            <a:ext cx="2489904" cy="1573875"/>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2355817032"/>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03.xml><?xml version="1.0" encoding="utf-8"?>
<p:sldLayout xmlns:a="http://schemas.openxmlformats.org/drawingml/2006/main" xmlns:r="http://schemas.openxmlformats.org/officeDocument/2006/relationships" xmlns:p="http://schemas.openxmlformats.org/presentationml/2006/main" userDrawn="1">
  <p:cSld name="Mockup 25">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64" name="Picture Placeholder 2"/>
          <p:cNvSpPr>
            <a:spLocks noGrp="1"/>
          </p:cNvSpPr>
          <p:nvPr>
            <p:ph type="pic" sz="quarter" idx="16"/>
          </p:nvPr>
        </p:nvSpPr>
        <p:spPr>
          <a:xfrm>
            <a:off x="1802549" y="2556969"/>
            <a:ext cx="3053173" cy="1730551"/>
          </a:xfrm>
        </p:spPr>
        <p:txBody>
          <a:bodyPr anchor="ctr">
            <a:normAutofit/>
          </a:bodyPr>
          <a:lstStyle>
            <a:lvl1pPr marL="0" indent="0" algn="ctr">
              <a:buNone/>
              <a:defRPr sz="1200"/>
            </a:lvl1pPr>
          </a:lstStyle>
          <a:p>
            <a:endParaRPr lang="en-US" dirty="0"/>
          </a:p>
        </p:txBody>
      </p:sp>
      <p:sp>
        <p:nvSpPr>
          <p:cNvPr id="98" name="Picture Placeholder 2"/>
          <p:cNvSpPr>
            <a:spLocks noGrp="1"/>
          </p:cNvSpPr>
          <p:nvPr>
            <p:ph type="pic" sz="quarter" idx="17"/>
          </p:nvPr>
        </p:nvSpPr>
        <p:spPr>
          <a:xfrm>
            <a:off x="8312160" y="3611676"/>
            <a:ext cx="1085138" cy="1439646"/>
          </a:xfrm>
        </p:spPr>
        <p:txBody>
          <a:bodyPr anchor="ctr">
            <a:normAutofit/>
          </a:bodyPr>
          <a:lstStyle>
            <a:lvl1pPr marL="0" indent="0" algn="ctr">
              <a:buNone/>
              <a:defRPr sz="1200"/>
            </a:lvl1pPr>
          </a:lstStyle>
          <a:p>
            <a:endParaRPr lang="en-US" dirty="0"/>
          </a:p>
        </p:txBody>
      </p:sp>
      <p:sp>
        <p:nvSpPr>
          <p:cNvPr id="99" name="Picture Placeholder 2"/>
          <p:cNvSpPr>
            <a:spLocks noGrp="1"/>
          </p:cNvSpPr>
          <p:nvPr>
            <p:ph type="pic" sz="quarter" idx="18"/>
          </p:nvPr>
        </p:nvSpPr>
        <p:spPr>
          <a:xfrm>
            <a:off x="9924566" y="4046962"/>
            <a:ext cx="562130" cy="977410"/>
          </a:xfrm>
        </p:spPr>
        <p:txBody>
          <a:bodyPr anchor="ctr">
            <a:normAutofit/>
          </a:bodyPr>
          <a:lstStyle>
            <a:lvl1pPr marL="0" indent="0" algn="ctr">
              <a:buNone/>
              <a:defRPr sz="1200"/>
            </a:lvl1pPr>
          </a:lstStyle>
          <a:p>
            <a:endParaRPr lang="en-US" dirty="0"/>
          </a:p>
        </p:txBody>
      </p:sp>
      <p:sp>
        <p:nvSpPr>
          <p:cNvPr id="100" name="Picture Placeholder 2"/>
          <p:cNvSpPr>
            <a:spLocks noGrp="1"/>
          </p:cNvSpPr>
          <p:nvPr>
            <p:ph type="pic" sz="quarter" idx="19"/>
          </p:nvPr>
        </p:nvSpPr>
        <p:spPr>
          <a:xfrm>
            <a:off x="5422035" y="3606255"/>
            <a:ext cx="2205028" cy="1393804"/>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2427470593"/>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04.xml><?xml version="1.0" encoding="utf-8"?>
<p:sldLayout xmlns:a="http://schemas.openxmlformats.org/drawingml/2006/main" xmlns:r="http://schemas.openxmlformats.org/officeDocument/2006/relationships" xmlns:p="http://schemas.openxmlformats.org/presentationml/2006/main" userDrawn="1">
  <p:cSld name="Analysis 1">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98" name="Picture Placeholder 2"/>
          <p:cNvSpPr>
            <a:spLocks noGrp="1"/>
          </p:cNvSpPr>
          <p:nvPr>
            <p:ph type="pic" sz="quarter" idx="17"/>
          </p:nvPr>
        </p:nvSpPr>
        <p:spPr>
          <a:xfrm>
            <a:off x="1364840" y="2176500"/>
            <a:ext cx="1941652" cy="1446375"/>
          </a:xfrm>
        </p:spPr>
        <p:txBody>
          <a:bodyPr anchor="ctr">
            <a:normAutofit/>
          </a:bodyPr>
          <a:lstStyle>
            <a:lvl1pPr marL="0" indent="0" algn="ctr">
              <a:buNone/>
              <a:defRPr sz="1200"/>
            </a:lvl1pPr>
          </a:lstStyle>
          <a:p>
            <a:endParaRPr lang="en-US" dirty="0"/>
          </a:p>
        </p:txBody>
      </p:sp>
      <p:sp>
        <p:nvSpPr>
          <p:cNvPr id="16" name="Picture Placeholder 2"/>
          <p:cNvSpPr>
            <a:spLocks noGrp="1"/>
          </p:cNvSpPr>
          <p:nvPr>
            <p:ph type="pic" sz="quarter" idx="18"/>
          </p:nvPr>
        </p:nvSpPr>
        <p:spPr>
          <a:xfrm>
            <a:off x="1364840" y="4468287"/>
            <a:ext cx="1941652" cy="1446375"/>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1660006221"/>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05.xml><?xml version="1.0" encoding="utf-8"?>
<p:sldLayout xmlns:a="http://schemas.openxmlformats.org/drawingml/2006/main" xmlns:r="http://schemas.openxmlformats.org/officeDocument/2006/relationships" xmlns:p="http://schemas.openxmlformats.org/presentationml/2006/main" userDrawn="1">
  <p:cSld name="Analysis 2">
    <p:spTree>
      <p:nvGrpSpPr>
        <p:cNvPr id="1" name=""/>
        <p:cNvGrpSpPr/>
        <p:nvPr/>
      </p:nvGrpSpPr>
      <p:grpSpPr>
        <a:xfrm>
          <a:off x="0" y="0"/>
          <a:ext cx="0" cy="0"/>
          <a:chOff x="0" y="0"/>
          <a:chExt cx="0" cy="0"/>
        </a:xfrm>
      </p:grpSpPr>
      <p:sp>
        <p:nvSpPr>
          <p:cNvPr id="98" name="Picture Placeholder 2"/>
          <p:cNvSpPr>
            <a:spLocks noGrp="1"/>
          </p:cNvSpPr>
          <p:nvPr>
            <p:ph type="pic" sz="quarter" idx="17"/>
          </p:nvPr>
        </p:nvSpPr>
        <p:spPr>
          <a:xfrm>
            <a:off x="-297084" y="2857409"/>
            <a:ext cx="12786168" cy="1865160"/>
          </a:xfrm>
        </p:spPr>
        <p:txBody>
          <a:bodyPr anchor="ctr">
            <a:normAutofit/>
          </a:bodyPr>
          <a:lstStyle>
            <a:lvl1pPr marL="0" indent="0" algn="ctr">
              <a:buNone/>
              <a:defRPr sz="1200"/>
            </a:lvl1pPr>
          </a:lstStyle>
          <a:p>
            <a:endParaRPr lang="en-US" dirty="0"/>
          </a:p>
        </p:txBody>
      </p:sp>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Tree>
    <p:extLst>
      <p:ext uri="{BB962C8B-B14F-4D97-AF65-F5344CB8AC3E}">
        <p14:creationId xmlns:p14="http://schemas.microsoft.com/office/powerpoint/2010/main" val="4256009811"/>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06.xml><?xml version="1.0" encoding="utf-8"?>
<p:sldLayout xmlns:a="http://schemas.openxmlformats.org/drawingml/2006/main" xmlns:r="http://schemas.openxmlformats.org/officeDocument/2006/relationships" xmlns:p="http://schemas.openxmlformats.org/presentationml/2006/main" userDrawn="1">
  <p:cSld name="Analysis 3">
    <p:spTree>
      <p:nvGrpSpPr>
        <p:cNvPr id="1" name=""/>
        <p:cNvGrpSpPr/>
        <p:nvPr/>
      </p:nvGrpSpPr>
      <p:grpSpPr>
        <a:xfrm>
          <a:off x="0" y="0"/>
          <a:ext cx="0" cy="0"/>
          <a:chOff x="0" y="0"/>
          <a:chExt cx="0" cy="0"/>
        </a:xfrm>
      </p:grpSpPr>
      <p:sp>
        <p:nvSpPr>
          <p:cNvPr id="98" name="Picture Placeholder 2"/>
          <p:cNvSpPr>
            <a:spLocks noGrp="1"/>
          </p:cNvSpPr>
          <p:nvPr>
            <p:ph type="pic" sz="quarter" idx="17"/>
          </p:nvPr>
        </p:nvSpPr>
        <p:spPr>
          <a:xfrm>
            <a:off x="-20320" y="3343109"/>
            <a:ext cx="12232640" cy="3534244"/>
          </a:xfrm>
        </p:spPr>
        <p:txBody>
          <a:bodyPr anchor="ctr">
            <a:normAutofit/>
          </a:bodyPr>
          <a:lstStyle>
            <a:lvl1pPr marL="0" indent="0" algn="ctr">
              <a:buNone/>
              <a:defRPr sz="1200"/>
            </a:lvl1pPr>
          </a:lstStyle>
          <a:p>
            <a:endParaRPr lang="en-US" dirty="0"/>
          </a:p>
        </p:txBody>
      </p:sp>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Tree>
    <p:extLst>
      <p:ext uri="{BB962C8B-B14F-4D97-AF65-F5344CB8AC3E}">
        <p14:creationId xmlns:p14="http://schemas.microsoft.com/office/powerpoint/2010/main" val="1895945173"/>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07.xml><?xml version="1.0" encoding="utf-8"?>
<p:sldLayout xmlns:a="http://schemas.openxmlformats.org/drawingml/2006/main" xmlns:r="http://schemas.openxmlformats.org/officeDocument/2006/relationships" xmlns:p="http://schemas.openxmlformats.org/presentationml/2006/main" userDrawn="1">
  <p:cSld name="Analysis 4">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4" name="Picture Placeholder 2"/>
          <p:cNvSpPr>
            <a:spLocks noGrp="1"/>
          </p:cNvSpPr>
          <p:nvPr>
            <p:ph type="pic" sz="quarter" idx="17"/>
          </p:nvPr>
        </p:nvSpPr>
        <p:spPr>
          <a:xfrm>
            <a:off x="-20320" y="2199640"/>
            <a:ext cx="3291840" cy="3500120"/>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3253303196"/>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08.xml><?xml version="1.0" encoding="utf-8"?>
<p:sldLayout xmlns:a="http://schemas.openxmlformats.org/drawingml/2006/main" xmlns:r="http://schemas.openxmlformats.org/officeDocument/2006/relationships" xmlns:p="http://schemas.openxmlformats.org/presentationml/2006/main" userDrawn="1">
  <p:cSld name="Analysis 5">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4" name="Picture Placeholder 2"/>
          <p:cNvSpPr>
            <a:spLocks noGrp="1"/>
          </p:cNvSpPr>
          <p:nvPr>
            <p:ph type="pic" sz="quarter" idx="17"/>
          </p:nvPr>
        </p:nvSpPr>
        <p:spPr>
          <a:xfrm>
            <a:off x="2479040" y="1747520"/>
            <a:ext cx="3616960" cy="5120640"/>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794005037"/>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09.xml><?xml version="1.0" encoding="utf-8"?>
<p:sldLayout xmlns:a="http://schemas.openxmlformats.org/drawingml/2006/main" xmlns:r="http://schemas.openxmlformats.org/officeDocument/2006/relationships" xmlns:p="http://schemas.openxmlformats.org/presentationml/2006/main" userDrawn="1">
  <p:cSld name="Business Plan">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7" name="Picture Placeholder 2"/>
          <p:cNvSpPr>
            <a:spLocks noGrp="1"/>
          </p:cNvSpPr>
          <p:nvPr>
            <p:ph type="pic" sz="quarter" idx="11"/>
          </p:nvPr>
        </p:nvSpPr>
        <p:spPr>
          <a:xfrm>
            <a:off x="1381760" y="1843914"/>
            <a:ext cx="1747520" cy="1747520"/>
          </a:xfrm>
          <a:prstGeom prst="ellipse">
            <a:avLst/>
          </a:prstGeom>
        </p:spPr>
        <p:txBody>
          <a:bodyPr anchor="ctr">
            <a:normAutofit/>
          </a:bodyPr>
          <a:lstStyle>
            <a:lvl1pPr marL="0" indent="0" algn="ctr">
              <a:buNone/>
              <a:defRPr sz="1200"/>
            </a:lvl1pPr>
          </a:lstStyle>
          <a:p>
            <a:endParaRPr lang="en-US" dirty="0"/>
          </a:p>
        </p:txBody>
      </p:sp>
      <p:sp>
        <p:nvSpPr>
          <p:cNvPr id="18" name="Picture Placeholder 2"/>
          <p:cNvSpPr>
            <a:spLocks noGrp="1"/>
          </p:cNvSpPr>
          <p:nvPr>
            <p:ph type="pic" sz="quarter" idx="12"/>
          </p:nvPr>
        </p:nvSpPr>
        <p:spPr>
          <a:xfrm>
            <a:off x="3952240" y="2991544"/>
            <a:ext cx="1747520" cy="1747520"/>
          </a:xfrm>
          <a:prstGeom prst="ellipse">
            <a:avLst/>
          </a:prstGeom>
        </p:spPr>
        <p:txBody>
          <a:bodyPr anchor="ctr">
            <a:normAutofit/>
          </a:bodyPr>
          <a:lstStyle>
            <a:lvl1pPr marL="0" indent="0" algn="ctr">
              <a:buNone/>
              <a:defRPr sz="1200"/>
            </a:lvl1pPr>
          </a:lstStyle>
          <a:p>
            <a:endParaRPr lang="en-US" dirty="0"/>
          </a:p>
        </p:txBody>
      </p:sp>
      <p:sp>
        <p:nvSpPr>
          <p:cNvPr id="19" name="Picture Placeholder 2"/>
          <p:cNvSpPr>
            <a:spLocks noGrp="1"/>
          </p:cNvSpPr>
          <p:nvPr>
            <p:ph type="pic" sz="quarter" idx="13"/>
          </p:nvPr>
        </p:nvSpPr>
        <p:spPr>
          <a:xfrm>
            <a:off x="6359862" y="4474904"/>
            <a:ext cx="1747520" cy="1747520"/>
          </a:xfrm>
          <a:prstGeom prst="ellipse">
            <a:avLst/>
          </a:prstGeo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1978577760"/>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Team 4">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6371" y="173194"/>
            <a:ext cx="42886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6" name="Picture Placeholder 2"/>
          <p:cNvSpPr>
            <a:spLocks noGrp="1"/>
          </p:cNvSpPr>
          <p:nvPr>
            <p:ph type="pic" sz="quarter" idx="12"/>
          </p:nvPr>
        </p:nvSpPr>
        <p:spPr>
          <a:xfrm>
            <a:off x="5573895" y="1730732"/>
            <a:ext cx="1965960" cy="1965960"/>
          </a:xfrm>
          <a:prstGeom prst="ellipse">
            <a:avLst/>
          </a:prstGeom>
        </p:spPr>
        <p:txBody>
          <a:bodyPr anchor="ctr">
            <a:normAutofit/>
          </a:bodyPr>
          <a:lstStyle>
            <a:lvl1pPr marL="0" indent="0" algn="ctr">
              <a:buNone/>
              <a:defRPr sz="1200"/>
            </a:lvl1pPr>
          </a:lstStyle>
          <a:p>
            <a:endParaRPr lang="en-US" dirty="0"/>
          </a:p>
        </p:txBody>
      </p:sp>
      <p:sp>
        <p:nvSpPr>
          <p:cNvPr id="19" name="Picture Placeholder 2"/>
          <p:cNvSpPr>
            <a:spLocks noGrp="1"/>
          </p:cNvSpPr>
          <p:nvPr>
            <p:ph type="pic" sz="quarter" idx="13"/>
          </p:nvPr>
        </p:nvSpPr>
        <p:spPr>
          <a:xfrm>
            <a:off x="3090226" y="2350712"/>
            <a:ext cx="1965960" cy="1965960"/>
          </a:xfrm>
          <a:prstGeom prst="ellipse">
            <a:avLst/>
          </a:prstGeom>
        </p:spPr>
        <p:txBody>
          <a:bodyPr anchor="ctr">
            <a:normAutofit/>
          </a:bodyPr>
          <a:lstStyle>
            <a:lvl1pPr marL="0" indent="0" algn="ctr">
              <a:buNone/>
              <a:defRPr sz="1200"/>
            </a:lvl1pPr>
          </a:lstStyle>
          <a:p>
            <a:endParaRPr lang="en-US" dirty="0"/>
          </a:p>
        </p:txBody>
      </p:sp>
      <p:sp>
        <p:nvSpPr>
          <p:cNvPr id="20" name="Picture Placeholder 2"/>
          <p:cNvSpPr>
            <a:spLocks noGrp="1"/>
          </p:cNvSpPr>
          <p:nvPr>
            <p:ph type="pic" sz="quarter" idx="14"/>
          </p:nvPr>
        </p:nvSpPr>
        <p:spPr>
          <a:xfrm>
            <a:off x="4990029" y="4237906"/>
            <a:ext cx="1965960" cy="1965960"/>
          </a:xfrm>
          <a:prstGeom prst="ellipse">
            <a:avLst/>
          </a:prstGeom>
        </p:spPr>
        <p:txBody>
          <a:bodyPr anchor="ctr">
            <a:normAutofit/>
          </a:bodyPr>
          <a:lstStyle>
            <a:lvl1pPr marL="0" indent="0" algn="ctr">
              <a:buNone/>
              <a:defRPr sz="1200"/>
            </a:lvl1pPr>
          </a:lstStyle>
          <a:p>
            <a:endParaRPr lang="en-US" dirty="0"/>
          </a:p>
        </p:txBody>
      </p:sp>
      <p:sp>
        <p:nvSpPr>
          <p:cNvPr id="21" name="Picture Placeholder 2"/>
          <p:cNvSpPr>
            <a:spLocks noGrp="1"/>
          </p:cNvSpPr>
          <p:nvPr>
            <p:ph type="pic" sz="quarter" idx="15"/>
          </p:nvPr>
        </p:nvSpPr>
        <p:spPr>
          <a:xfrm>
            <a:off x="7407541" y="3429000"/>
            <a:ext cx="1965960" cy="1965960"/>
          </a:xfrm>
          <a:prstGeom prst="ellipse">
            <a:avLst/>
          </a:prstGeo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1644972584"/>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10.xml><?xml version="1.0" encoding="utf-8"?>
<p:sldLayout xmlns:a="http://schemas.openxmlformats.org/drawingml/2006/main" xmlns:r="http://schemas.openxmlformats.org/officeDocument/2006/relationships" xmlns:p="http://schemas.openxmlformats.org/presentationml/2006/main" userDrawn="1">
  <p:cSld name="Business Plan 2">
    <p:spTree>
      <p:nvGrpSpPr>
        <p:cNvPr id="1" name=""/>
        <p:cNvGrpSpPr/>
        <p:nvPr/>
      </p:nvGrpSpPr>
      <p:grpSpPr>
        <a:xfrm>
          <a:off x="0" y="0"/>
          <a:ext cx="0" cy="0"/>
          <a:chOff x="0" y="0"/>
          <a:chExt cx="0" cy="0"/>
        </a:xfrm>
      </p:grpSpPr>
      <p:sp>
        <p:nvSpPr>
          <p:cNvPr id="15" name="Picture Placeholder 2"/>
          <p:cNvSpPr>
            <a:spLocks noGrp="1"/>
          </p:cNvSpPr>
          <p:nvPr>
            <p:ph type="pic" sz="quarter" idx="17"/>
          </p:nvPr>
        </p:nvSpPr>
        <p:spPr>
          <a:xfrm>
            <a:off x="0" y="3200400"/>
            <a:ext cx="12192000" cy="3657600"/>
          </a:xfrm>
        </p:spPr>
        <p:txBody>
          <a:bodyPr anchor="ctr">
            <a:normAutofit/>
          </a:bodyPr>
          <a:lstStyle>
            <a:lvl1pPr marL="0" indent="0" algn="ctr">
              <a:buNone/>
              <a:defRPr sz="1200"/>
            </a:lvl1pPr>
          </a:lstStyle>
          <a:p>
            <a:endParaRPr lang="en-US" dirty="0"/>
          </a:p>
        </p:txBody>
      </p:sp>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6" name="Picture Placeholder 2"/>
          <p:cNvSpPr>
            <a:spLocks noGrp="1"/>
          </p:cNvSpPr>
          <p:nvPr>
            <p:ph type="pic" sz="quarter" idx="18"/>
          </p:nvPr>
        </p:nvSpPr>
        <p:spPr>
          <a:xfrm>
            <a:off x="-1" y="128915"/>
            <a:ext cx="4861368" cy="6729085"/>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1952702466"/>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11.xml><?xml version="1.0" encoding="utf-8"?>
<p:sldLayout xmlns:a="http://schemas.openxmlformats.org/drawingml/2006/main" xmlns:r="http://schemas.openxmlformats.org/officeDocument/2006/relationships" xmlns:p="http://schemas.openxmlformats.org/presentationml/2006/main" userDrawn="1">
  <p:cSld name="Business Plan 3">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6" name="Picture Placeholder 2"/>
          <p:cNvSpPr>
            <a:spLocks noGrp="1"/>
          </p:cNvSpPr>
          <p:nvPr>
            <p:ph type="pic" sz="quarter" idx="18"/>
          </p:nvPr>
        </p:nvSpPr>
        <p:spPr>
          <a:xfrm>
            <a:off x="965201" y="2165852"/>
            <a:ext cx="2092960" cy="2678857"/>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4074157792"/>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12.xml><?xml version="1.0" encoding="utf-8"?>
<p:sldLayout xmlns:a="http://schemas.openxmlformats.org/drawingml/2006/main" xmlns:r="http://schemas.openxmlformats.org/officeDocument/2006/relationships" xmlns:p="http://schemas.openxmlformats.org/presentationml/2006/main" userDrawn="1">
  <p:cSld name="Customer Profiling">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6" name="Picture Placeholder 2"/>
          <p:cNvSpPr>
            <a:spLocks noGrp="1"/>
          </p:cNvSpPr>
          <p:nvPr>
            <p:ph type="pic" sz="quarter" idx="18"/>
          </p:nvPr>
        </p:nvSpPr>
        <p:spPr>
          <a:xfrm>
            <a:off x="1341120" y="2103120"/>
            <a:ext cx="4754880" cy="2773680"/>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2876504227"/>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13.xml><?xml version="1.0" encoding="utf-8"?>
<p:sldLayout xmlns:a="http://schemas.openxmlformats.org/drawingml/2006/main" xmlns:r="http://schemas.openxmlformats.org/officeDocument/2006/relationships" xmlns:p="http://schemas.openxmlformats.org/presentationml/2006/main" userDrawn="1">
  <p:cSld name="Customer Profiling 2">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6" name="Picture Placeholder 2"/>
          <p:cNvSpPr>
            <a:spLocks noGrp="1"/>
          </p:cNvSpPr>
          <p:nvPr>
            <p:ph type="pic" sz="quarter" idx="18"/>
          </p:nvPr>
        </p:nvSpPr>
        <p:spPr>
          <a:xfrm>
            <a:off x="1341120" y="2103120"/>
            <a:ext cx="4754880" cy="2773680"/>
          </a:xfrm>
        </p:spPr>
        <p:txBody>
          <a:bodyPr anchor="ctr">
            <a:normAutofit/>
          </a:bodyPr>
          <a:lstStyle>
            <a:lvl1pPr marL="0" indent="0" algn="ctr">
              <a:buNone/>
              <a:defRPr sz="1200"/>
            </a:lvl1pPr>
          </a:lstStyle>
          <a:p>
            <a:endParaRPr lang="en-US" dirty="0"/>
          </a:p>
        </p:txBody>
      </p:sp>
      <p:sp>
        <p:nvSpPr>
          <p:cNvPr id="17" name="Picture Placeholder 2"/>
          <p:cNvSpPr>
            <a:spLocks noGrp="1"/>
          </p:cNvSpPr>
          <p:nvPr>
            <p:ph type="pic" sz="quarter" idx="19"/>
          </p:nvPr>
        </p:nvSpPr>
        <p:spPr>
          <a:xfrm>
            <a:off x="6136342" y="4876800"/>
            <a:ext cx="1565720" cy="1302936"/>
          </a:xfrm>
        </p:spPr>
        <p:txBody>
          <a:bodyPr anchor="ctr">
            <a:normAutofit/>
          </a:bodyPr>
          <a:lstStyle>
            <a:lvl1pPr marL="0" indent="0" algn="ctr">
              <a:buNone/>
              <a:defRPr sz="1200"/>
            </a:lvl1pPr>
          </a:lstStyle>
          <a:p>
            <a:endParaRPr lang="en-US" dirty="0"/>
          </a:p>
        </p:txBody>
      </p:sp>
      <p:sp>
        <p:nvSpPr>
          <p:cNvPr id="18" name="Picture Placeholder 2"/>
          <p:cNvSpPr>
            <a:spLocks noGrp="1"/>
          </p:cNvSpPr>
          <p:nvPr>
            <p:ph type="pic" sz="quarter" idx="20"/>
          </p:nvPr>
        </p:nvSpPr>
        <p:spPr>
          <a:xfrm>
            <a:off x="7789296" y="4876800"/>
            <a:ext cx="1565720" cy="1302936"/>
          </a:xfrm>
        </p:spPr>
        <p:txBody>
          <a:bodyPr anchor="ctr">
            <a:normAutofit/>
          </a:bodyPr>
          <a:lstStyle>
            <a:lvl1pPr marL="0" indent="0" algn="ctr">
              <a:buNone/>
              <a:defRPr sz="1200"/>
            </a:lvl1pPr>
          </a:lstStyle>
          <a:p>
            <a:endParaRPr lang="en-US" dirty="0"/>
          </a:p>
        </p:txBody>
      </p:sp>
      <p:sp>
        <p:nvSpPr>
          <p:cNvPr id="19" name="Picture Placeholder 2"/>
          <p:cNvSpPr>
            <a:spLocks noGrp="1"/>
          </p:cNvSpPr>
          <p:nvPr>
            <p:ph type="pic" sz="quarter" idx="21"/>
          </p:nvPr>
        </p:nvSpPr>
        <p:spPr>
          <a:xfrm>
            <a:off x="9437225" y="4876800"/>
            <a:ext cx="1565720" cy="1302936"/>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2559702"/>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14.xml><?xml version="1.0" encoding="utf-8"?>
<p:sldLayout xmlns:a="http://schemas.openxmlformats.org/drawingml/2006/main" xmlns:r="http://schemas.openxmlformats.org/officeDocument/2006/relationships" xmlns:p="http://schemas.openxmlformats.org/presentationml/2006/main" userDrawn="1">
  <p:cSld name="Customer Profiling 3">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9" name="Picture Placeholder 2"/>
          <p:cNvSpPr>
            <a:spLocks noGrp="1"/>
          </p:cNvSpPr>
          <p:nvPr>
            <p:ph type="pic" sz="quarter" idx="21"/>
          </p:nvPr>
        </p:nvSpPr>
        <p:spPr>
          <a:xfrm>
            <a:off x="1230649" y="2002536"/>
            <a:ext cx="1470621" cy="3035808"/>
          </a:xfrm>
        </p:spPr>
        <p:txBody>
          <a:bodyPr anchor="ctr">
            <a:normAutofit/>
          </a:bodyPr>
          <a:lstStyle>
            <a:lvl1pPr marL="0" indent="0" algn="ctr">
              <a:buNone/>
              <a:defRPr sz="1200"/>
            </a:lvl1pPr>
          </a:lstStyle>
          <a:p>
            <a:endParaRPr lang="en-US" dirty="0"/>
          </a:p>
        </p:txBody>
      </p:sp>
      <p:sp>
        <p:nvSpPr>
          <p:cNvPr id="21" name="Picture Placeholder 2"/>
          <p:cNvSpPr>
            <a:spLocks noGrp="1"/>
          </p:cNvSpPr>
          <p:nvPr>
            <p:ph type="pic" sz="quarter" idx="22"/>
          </p:nvPr>
        </p:nvSpPr>
        <p:spPr>
          <a:xfrm>
            <a:off x="4685186" y="2002536"/>
            <a:ext cx="1470621" cy="3035808"/>
          </a:xfrm>
        </p:spPr>
        <p:txBody>
          <a:bodyPr anchor="ctr">
            <a:normAutofit/>
          </a:bodyPr>
          <a:lstStyle>
            <a:lvl1pPr marL="0" indent="0" algn="ctr">
              <a:buNone/>
              <a:defRPr sz="1200"/>
            </a:lvl1pPr>
          </a:lstStyle>
          <a:p>
            <a:endParaRPr lang="en-US" dirty="0"/>
          </a:p>
        </p:txBody>
      </p:sp>
      <p:sp>
        <p:nvSpPr>
          <p:cNvPr id="22" name="Picture Placeholder 2"/>
          <p:cNvSpPr>
            <a:spLocks noGrp="1"/>
          </p:cNvSpPr>
          <p:nvPr>
            <p:ph type="pic" sz="quarter" idx="23"/>
          </p:nvPr>
        </p:nvSpPr>
        <p:spPr>
          <a:xfrm>
            <a:off x="8139723" y="2002536"/>
            <a:ext cx="1470621" cy="3035808"/>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3035389179"/>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15.xml><?xml version="1.0" encoding="utf-8"?>
<p:sldLayout xmlns:a="http://schemas.openxmlformats.org/drawingml/2006/main" xmlns:r="http://schemas.openxmlformats.org/officeDocument/2006/relationships" xmlns:p="http://schemas.openxmlformats.org/presentationml/2006/main" userDrawn="1">
  <p:cSld name="Planning 1">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9" name="Picture Placeholder 2"/>
          <p:cNvSpPr>
            <a:spLocks noGrp="1"/>
          </p:cNvSpPr>
          <p:nvPr>
            <p:ph type="pic" sz="quarter" idx="21"/>
          </p:nvPr>
        </p:nvSpPr>
        <p:spPr>
          <a:xfrm>
            <a:off x="0" y="3429000"/>
            <a:ext cx="12192000" cy="2943520"/>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155256846"/>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16.xml><?xml version="1.0" encoding="utf-8"?>
<p:sldLayout xmlns:a="http://schemas.openxmlformats.org/drawingml/2006/main" xmlns:r="http://schemas.openxmlformats.org/officeDocument/2006/relationships" xmlns:p="http://schemas.openxmlformats.org/presentationml/2006/main" userDrawn="1">
  <p:cSld name="Proposal 1">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9" name="Picture Placeholder 2"/>
          <p:cNvSpPr>
            <a:spLocks noGrp="1"/>
          </p:cNvSpPr>
          <p:nvPr>
            <p:ph type="pic" sz="quarter" idx="21"/>
          </p:nvPr>
        </p:nvSpPr>
        <p:spPr>
          <a:xfrm>
            <a:off x="5269583" y="1734532"/>
            <a:ext cx="5052768" cy="3176833"/>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701145187"/>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17.xml><?xml version="1.0" encoding="utf-8"?>
<p:sldLayout xmlns:a="http://schemas.openxmlformats.org/drawingml/2006/main" xmlns:r="http://schemas.openxmlformats.org/officeDocument/2006/relationships" xmlns:p="http://schemas.openxmlformats.org/presentationml/2006/main" userDrawn="1">
  <p:cSld name="Proposal 2">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9" name="Picture Placeholder 2"/>
          <p:cNvSpPr>
            <a:spLocks noGrp="1"/>
          </p:cNvSpPr>
          <p:nvPr>
            <p:ph type="pic" sz="quarter" idx="21"/>
          </p:nvPr>
        </p:nvSpPr>
        <p:spPr>
          <a:xfrm>
            <a:off x="0" y="2585303"/>
            <a:ext cx="12192000" cy="1062872"/>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3786249139"/>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18.xml><?xml version="1.0" encoding="utf-8"?>
<p:sldLayout xmlns:a="http://schemas.openxmlformats.org/drawingml/2006/main" xmlns:r="http://schemas.openxmlformats.org/officeDocument/2006/relationships" xmlns:p="http://schemas.openxmlformats.org/presentationml/2006/main" userDrawn="1">
  <p:cSld name="Proposal 3">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9" name="Picture Placeholder 2"/>
          <p:cNvSpPr>
            <a:spLocks noGrp="1"/>
          </p:cNvSpPr>
          <p:nvPr>
            <p:ph type="pic" sz="quarter" idx="21"/>
          </p:nvPr>
        </p:nvSpPr>
        <p:spPr>
          <a:xfrm>
            <a:off x="1093509" y="1941921"/>
            <a:ext cx="3223966" cy="3223967"/>
          </a:xfrm>
        </p:spPr>
        <p:txBody>
          <a:bodyPr anchor="ctr">
            <a:normAutofit/>
          </a:bodyPr>
          <a:lstStyle>
            <a:lvl1pPr marL="0" indent="0" algn="ctr">
              <a:buNone/>
              <a:defRPr sz="1200"/>
            </a:lvl1pPr>
          </a:lstStyle>
          <a:p>
            <a:endParaRPr lang="en-US" dirty="0"/>
          </a:p>
        </p:txBody>
      </p:sp>
      <p:sp>
        <p:nvSpPr>
          <p:cNvPr id="17" name="Picture Placeholder 2"/>
          <p:cNvSpPr>
            <a:spLocks noGrp="1"/>
          </p:cNvSpPr>
          <p:nvPr>
            <p:ph type="pic" sz="quarter" idx="22"/>
          </p:nvPr>
        </p:nvSpPr>
        <p:spPr>
          <a:xfrm>
            <a:off x="4374037" y="1941921"/>
            <a:ext cx="3223966" cy="3223967"/>
          </a:xfrm>
        </p:spPr>
        <p:txBody>
          <a:bodyPr anchor="ctr">
            <a:normAutofit/>
          </a:bodyPr>
          <a:lstStyle>
            <a:lvl1pPr marL="0" indent="0" algn="ctr">
              <a:buNone/>
              <a:defRPr sz="1200"/>
            </a:lvl1pPr>
          </a:lstStyle>
          <a:p>
            <a:endParaRPr lang="en-US" dirty="0"/>
          </a:p>
        </p:txBody>
      </p:sp>
      <p:sp>
        <p:nvSpPr>
          <p:cNvPr id="18" name="Picture Placeholder 2"/>
          <p:cNvSpPr>
            <a:spLocks noGrp="1"/>
          </p:cNvSpPr>
          <p:nvPr>
            <p:ph type="pic" sz="quarter" idx="23"/>
          </p:nvPr>
        </p:nvSpPr>
        <p:spPr>
          <a:xfrm>
            <a:off x="7927944" y="3591613"/>
            <a:ext cx="1574276" cy="1574275"/>
          </a:xfrm>
        </p:spPr>
        <p:txBody>
          <a:bodyPr anchor="ctr">
            <a:normAutofit/>
          </a:bodyPr>
          <a:lstStyle>
            <a:lvl1pPr marL="0" indent="0" algn="ctr">
              <a:buNone/>
              <a:defRPr sz="1200"/>
            </a:lvl1pPr>
          </a:lstStyle>
          <a:p>
            <a:endParaRPr lang="en-US" dirty="0"/>
          </a:p>
        </p:txBody>
      </p:sp>
      <p:sp>
        <p:nvSpPr>
          <p:cNvPr id="20" name="Picture Placeholder 2"/>
          <p:cNvSpPr>
            <a:spLocks noGrp="1"/>
          </p:cNvSpPr>
          <p:nvPr>
            <p:ph type="pic" sz="quarter" idx="24"/>
          </p:nvPr>
        </p:nvSpPr>
        <p:spPr>
          <a:xfrm>
            <a:off x="9558781" y="3591613"/>
            <a:ext cx="1574276" cy="1574275"/>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4245636000"/>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19.xml><?xml version="1.0" encoding="utf-8"?>
<p:sldLayout xmlns:a="http://schemas.openxmlformats.org/drawingml/2006/main" xmlns:r="http://schemas.openxmlformats.org/officeDocument/2006/relationships" xmlns:p="http://schemas.openxmlformats.org/presentationml/2006/main" userDrawn="1">
  <p:cSld name="Proposal 4">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9" name="Picture Placeholder 2"/>
          <p:cNvSpPr>
            <a:spLocks noGrp="1"/>
          </p:cNvSpPr>
          <p:nvPr>
            <p:ph type="pic" sz="quarter" idx="21"/>
          </p:nvPr>
        </p:nvSpPr>
        <p:spPr>
          <a:xfrm>
            <a:off x="1143857" y="2075787"/>
            <a:ext cx="1760456" cy="1760457"/>
          </a:xfrm>
        </p:spPr>
        <p:txBody>
          <a:bodyPr anchor="ctr">
            <a:normAutofit/>
          </a:bodyPr>
          <a:lstStyle>
            <a:lvl1pPr marL="0" indent="0" algn="ctr">
              <a:buNone/>
              <a:defRPr sz="1200"/>
            </a:lvl1pPr>
          </a:lstStyle>
          <a:p>
            <a:endParaRPr lang="en-US" dirty="0"/>
          </a:p>
        </p:txBody>
      </p:sp>
      <p:sp>
        <p:nvSpPr>
          <p:cNvPr id="23" name="Picture Placeholder 2"/>
          <p:cNvSpPr>
            <a:spLocks noGrp="1"/>
          </p:cNvSpPr>
          <p:nvPr>
            <p:ph type="pic" sz="quarter" idx="22"/>
          </p:nvPr>
        </p:nvSpPr>
        <p:spPr>
          <a:xfrm>
            <a:off x="1143857" y="4111045"/>
            <a:ext cx="1760456" cy="1760457"/>
          </a:xfrm>
        </p:spPr>
        <p:txBody>
          <a:bodyPr anchor="ctr">
            <a:normAutofit/>
          </a:bodyPr>
          <a:lstStyle>
            <a:lvl1pPr marL="0" indent="0" algn="ctr">
              <a:buNone/>
              <a:defRPr sz="1200"/>
            </a:lvl1pPr>
          </a:lstStyle>
          <a:p>
            <a:endParaRPr lang="en-US" dirty="0"/>
          </a:p>
        </p:txBody>
      </p:sp>
      <p:sp>
        <p:nvSpPr>
          <p:cNvPr id="24" name="Picture Placeholder 2"/>
          <p:cNvSpPr>
            <a:spLocks noGrp="1"/>
          </p:cNvSpPr>
          <p:nvPr>
            <p:ph type="pic" sz="quarter" idx="23"/>
          </p:nvPr>
        </p:nvSpPr>
        <p:spPr>
          <a:xfrm>
            <a:off x="7251496" y="2075787"/>
            <a:ext cx="1760456" cy="1760457"/>
          </a:xfrm>
        </p:spPr>
        <p:txBody>
          <a:bodyPr anchor="ctr">
            <a:normAutofit/>
          </a:bodyPr>
          <a:lstStyle>
            <a:lvl1pPr marL="0" indent="0" algn="ctr">
              <a:buNone/>
              <a:defRPr sz="1200"/>
            </a:lvl1pPr>
          </a:lstStyle>
          <a:p>
            <a:endParaRPr lang="en-US" dirty="0"/>
          </a:p>
        </p:txBody>
      </p:sp>
      <p:sp>
        <p:nvSpPr>
          <p:cNvPr id="25" name="Picture Placeholder 2"/>
          <p:cNvSpPr>
            <a:spLocks noGrp="1"/>
          </p:cNvSpPr>
          <p:nvPr>
            <p:ph type="pic" sz="quarter" idx="24"/>
          </p:nvPr>
        </p:nvSpPr>
        <p:spPr>
          <a:xfrm>
            <a:off x="9287686" y="2075786"/>
            <a:ext cx="1760456" cy="1760457"/>
          </a:xfrm>
        </p:spPr>
        <p:txBody>
          <a:bodyPr anchor="ctr">
            <a:normAutofit/>
          </a:bodyPr>
          <a:lstStyle>
            <a:lvl1pPr marL="0" indent="0" algn="ctr">
              <a:buNone/>
              <a:defRPr sz="1200"/>
            </a:lvl1pPr>
          </a:lstStyle>
          <a:p>
            <a:endParaRPr lang="en-US" dirty="0"/>
          </a:p>
        </p:txBody>
      </p:sp>
      <p:sp>
        <p:nvSpPr>
          <p:cNvPr id="26" name="Picture Placeholder 2"/>
          <p:cNvSpPr>
            <a:spLocks noGrp="1"/>
          </p:cNvSpPr>
          <p:nvPr>
            <p:ph type="pic" sz="quarter" idx="25"/>
          </p:nvPr>
        </p:nvSpPr>
        <p:spPr>
          <a:xfrm>
            <a:off x="3179582" y="2075787"/>
            <a:ext cx="3796180" cy="3795715"/>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66842468"/>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Team 6">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14648" y="173194"/>
            <a:ext cx="452306"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1" name="Picture Placeholder 2"/>
          <p:cNvSpPr>
            <a:spLocks noGrp="1"/>
          </p:cNvSpPr>
          <p:nvPr>
            <p:ph type="pic" sz="quarter" idx="11"/>
          </p:nvPr>
        </p:nvSpPr>
        <p:spPr>
          <a:xfrm>
            <a:off x="3972752" y="3941232"/>
            <a:ext cx="2069460" cy="2066724"/>
          </a:xfrm>
          <a:prstGeom prst="teardrop">
            <a:avLst/>
          </a:prstGeom>
        </p:spPr>
        <p:txBody>
          <a:bodyPr anchor="ctr">
            <a:normAutofit/>
          </a:bodyPr>
          <a:lstStyle>
            <a:lvl1pPr marL="0" indent="0" algn="ctr">
              <a:buNone/>
              <a:defRPr sz="1200"/>
            </a:lvl1pPr>
          </a:lstStyle>
          <a:p>
            <a:endParaRPr lang="en-US" dirty="0"/>
          </a:p>
        </p:txBody>
      </p:sp>
      <p:sp>
        <p:nvSpPr>
          <p:cNvPr id="14" name="Picture Placeholder 2"/>
          <p:cNvSpPr>
            <a:spLocks noGrp="1"/>
          </p:cNvSpPr>
          <p:nvPr>
            <p:ph type="pic" sz="quarter" idx="13"/>
          </p:nvPr>
        </p:nvSpPr>
        <p:spPr>
          <a:xfrm flipH="1">
            <a:off x="6149788" y="3941232"/>
            <a:ext cx="2066724" cy="2066724"/>
          </a:xfrm>
          <a:prstGeom prst="teardrop">
            <a:avLst/>
          </a:prstGeom>
        </p:spPr>
        <p:txBody>
          <a:bodyPr anchor="ctr">
            <a:normAutofit/>
          </a:bodyPr>
          <a:lstStyle>
            <a:lvl1pPr marL="0" indent="0" algn="ctr">
              <a:buNone/>
              <a:defRPr sz="1200"/>
            </a:lvl1pPr>
          </a:lstStyle>
          <a:p>
            <a:endParaRPr lang="en-US" dirty="0"/>
          </a:p>
        </p:txBody>
      </p:sp>
      <p:sp>
        <p:nvSpPr>
          <p:cNvPr id="17" name="Picture Placeholder 2"/>
          <p:cNvSpPr>
            <a:spLocks noGrp="1"/>
          </p:cNvSpPr>
          <p:nvPr>
            <p:ph type="pic" sz="quarter" idx="16"/>
          </p:nvPr>
        </p:nvSpPr>
        <p:spPr>
          <a:xfrm>
            <a:off x="3976024" y="1763893"/>
            <a:ext cx="2066307" cy="2065156"/>
          </a:xfrm>
          <a:custGeom>
            <a:avLst/>
            <a:gdLst>
              <a:gd name="connsiteX0" fmla="*/ 0 w 2069460"/>
              <a:gd name="connsiteY0" fmla="*/ 1033362 h 2066724"/>
              <a:gd name="connsiteX1" fmla="*/ 1034730 w 2069460"/>
              <a:gd name="connsiteY1" fmla="*/ 0 h 2066724"/>
              <a:gd name="connsiteX2" fmla="*/ 2069460 w 2069460"/>
              <a:gd name="connsiteY2" fmla="*/ 1033362 h 2066724"/>
              <a:gd name="connsiteX3" fmla="*/ 1034730 w 2069460"/>
              <a:gd name="connsiteY3" fmla="*/ 2066724 h 2066724"/>
              <a:gd name="connsiteX4" fmla="*/ 0 w 2069460"/>
              <a:gd name="connsiteY4" fmla="*/ 1033362 h 2066724"/>
              <a:gd name="connsiteX0" fmla="*/ 0 w 2178245"/>
              <a:gd name="connsiteY0" fmla="*/ 1033362 h 2194844"/>
              <a:gd name="connsiteX1" fmla="*/ 1034730 w 2178245"/>
              <a:gd name="connsiteY1" fmla="*/ 0 h 2194844"/>
              <a:gd name="connsiteX2" fmla="*/ 2069460 w 2178245"/>
              <a:gd name="connsiteY2" fmla="*/ 1033362 h 2194844"/>
              <a:gd name="connsiteX3" fmla="*/ 2066000 w 2178245"/>
              <a:gd name="connsiteY3" fmla="*/ 2064852 h 2194844"/>
              <a:gd name="connsiteX4" fmla="*/ 1034730 w 2178245"/>
              <a:gd name="connsiteY4" fmla="*/ 2066724 h 2194844"/>
              <a:gd name="connsiteX5" fmla="*/ 0 w 2178245"/>
              <a:gd name="connsiteY5" fmla="*/ 1033362 h 2194844"/>
              <a:gd name="connsiteX0" fmla="*/ 0 w 2171505"/>
              <a:gd name="connsiteY0" fmla="*/ 1034200 h 2195682"/>
              <a:gd name="connsiteX1" fmla="*/ 1034730 w 2171505"/>
              <a:gd name="connsiteY1" fmla="*/ 838 h 2195682"/>
              <a:gd name="connsiteX2" fmla="*/ 2053585 w 2171505"/>
              <a:gd name="connsiteY2" fmla="*/ 875450 h 2195682"/>
              <a:gd name="connsiteX3" fmla="*/ 2066000 w 2171505"/>
              <a:gd name="connsiteY3" fmla="*/ 2065690 h 2195682"/>
              <a:gd name="connsiteX4" fmla="*/ 1034730 w 2171505"/>
              <a:gd name="connsiteY4" fmla="*/ 2067562 h 2195682"/>
              <a:gd name="connsiteX5" fmla="*/ 0 w 2171505"/>
              <a:gd name="connsiteY5" fmla="*/ 1034200 h 2195682"/>
              <a:gd name="connsiteX0" fmla="*/ 420 w 2171925"/>
              <a:gd name="connsiteY0" fmla="*/ 1034200 h 2192527"/>
              <a:gd name="connsiteX1" fmla="*/ 1035150 w 2171925"/>
              <a:gd name="connsiteY1" fmla="*/ 838 h 2192527"/>
              <a:gd name="connsiteX2" fmla="*/ 2054005 w 2171925"/>
              <a:gd name="connsiteY2" fmla="*/ 875450 h 2192527"/>
              <a:gd name="connsiteX3" fmla="*/ 2066420 w 2171925"/>
              <a:gd name="connsiteY3" fmla="*/ 2065690 h 2192527"/>
              <a:gd name="connsiteX4" fmla="*/ 924025 w 2171925"/>
              <a:gd name="connsiteY4" fmla="*/ 2061212 h 2192527"/>
              <a:gd name="connsiteX5" fmla="*/ 420 w 2171925"/>
              <a:gd name="connsiteY5" fmla="*/ 1034200 h 2192527"/>
              <a:gd name="connsiteX0" fmla="*/ 420 w 2171925"/>
              <a:gd name="connsiteY0" fmla="*/ 1034200 h 2192527"/>
              <a:gd name="connsiteX1" fmla="*/ 1035150 w 2171925"/>
              <a:gd name="connsiteY1" fmla="*/ 838 h 2192527"/>
              <a:gd name="connsiteX2" fmla="*/ 2054005 w 2171925"/>
              <a:gd name="connsiteY2" fmla="*/ 875450 h 2192527"/>
              <a:gd name="connsiteX3" fmla="*/ 2066420 w 2171925"/>
              <a:gd name="connsiteY3" fmla="*/ 2065690 h 2192527"/>
              <a:gd name="connsiteX4" fmla="*/ 924025 w 2171925"/>
              <a:gd name="connsiteY4" fmla="*/ 2061212 h 2192527"/>
              <a:gd name="connsiteX5" fmla="*/ 420 w 2171925"/>
              <a:gd name="connsiteY5" fmla="*/ 1034200 h 2192527"/>
              <a:gd name="connsiteX0" fmla="*/ 420 w 2171925"/>
              <a:gd name="connsiteY0" fmla="*/ 1035418 h 2193745"/>
              <a:gd name="connsiteX1" fmla="*/ 1035150 w 2171925"/>
              <a:gd name="connsiteY1" fmla="*/ 2056 h 2193745"/>
              <a:gd name="connsiteX2" fmla="*/ 2054005 w 2171925"/>
              <a:gd name="connsiteY2" fmla="*/ 876668 h 2193745"/>
              <a:gd name="connsiteX3" fmla="*/ 2066420 w 2171925"/>
              <a:gd name="connsiteY3" fmla="*/ 2066908 h 2193745"/>
              <a:gd name="connsiteX4" fmla="*/ 924025 w 2171925"/>
              <a:gd name="connsiteY4" fmla="*/ 2062430 h 2193745"/>
              <a:gd name="connsiteX5" fmla="*/ 420 w 2171925"/>
              <a:gd name="connsiteY5" fmla="*/ 1035418 h 2193745"/>
              <a:gd name="connsiteX0" fmla="*/ 420 w 2171925"/>
              <a:gd name="connsiteY0" fmla="*/ 1035947 h 2194274"/>
              <a:gd name="connsiteX1" fmla="*/ 1035150 w 2171925"/>
              <a:gd name="connsiteY1" fmla="*/ 2585 h 2194274"/>
              <a:gd name="connsiteX2" fmla="*/ 2054005 w 2171925"/>
              <a:gd name="connsiteY2" fmla="*/ 877197 h 2194274"/>
              <a:gd name="connsiteX3" fmla="*/ 2066420 w 2171925"/>
              <a:gd name="connsiteY3" fmla="*/ 2067437 h 2194274"/>
              <a:gd name="connsiteX4" fmla="*/ 924025 w 2171925"/>
              <a:gd name="connsiteY4" fmla="*/ 2062959 h 2194274"/>
              <a:gd name="connsiteX5" fmla="*/ 420 w 2171925"/>
              <a:gd name="connsiteY5" fmla="*/ 1035947 h 2194274"/>
              <a:gd name="connsiteX0" fmla="*/ 420 w 2171925"/>
              <a:gd name="connsiteY0" fmla="*/ 1034200 h 2192527"/>
              <a:gd name="connsiteX1" fmla="*/ 1035150 w 2171925"/>
              <a:gd name="connsiteY1" fmla="*/ 838 h 2192527"/>
              <a:gd name="connsiteX2" fmla="*/ 2054005 w 2171925"/>
              <a:gd name="connsiteY2" fmla="*/ 875450 h 2192527"/>
              <a:gd name="connsiteX3" fmla="*/ 2066420 w 2171925"/>
              <a:gd name="connsiteY3" fmla="*/ 2065690 h 2192527"/>
              <a:gd name="connsiteX4" fmla="*/ 924025 w 2171925"/>
              <a:gd name="connsiteY4" fmla="*/ 2061212 h 2192527"/>
              <a:gd name="connsiteX5" fmla="*/ 420 w 2171925"/>
              <a:gd name="connsiteY5" fmla="*/ 1034200 h 2192527"/>
              <a:gd name="connsiteX0" fmla="*/ 938 w 2172443"/>
              <a:gd name="connsiteY0" fmla="*/ 1034200 h 2192527"/>
              <a:gd name="connsiteX1" fmla="*/ 1035668 w 2172443"/>
              <a:gd name="connsiteY1" fmla="*/ 838 h 2192527"/>
              <a:gd name="connsiteX2" fmla="*/ 2054523 w 2172443"/>
              <a:gd name="connsiteY2" fmla="*/ 875450 h 2192527"/>
              <a:gd name="connsiteX3" fmla="*/ 2066938 w 2172443"/>
              <a:gd name="connsiteY3" fmla="*/ 2065690 h 2192527"/>
              <a:gd name="connsiteX4" fmla="*/ 924543 w 2172443"/>
              <a:gd name="connsiteY4" fmla="*/ 2061212 h 2192527"/>
              <a:gd name="connsiteX5" fmla="*/ 938 w 2172443"/>
              <a:gd name="connsiteY5" fmla="*/ 1034200 h 2192527"/>
              <a:gd name="connsiteX0" fmla="*/ 938 w 2172443"/>
              <a:gd name="connsiteY0" fmla="*/ 1034200 h 2146252"/>
              <a:gd name="connsiteX1" fmla="*/ 1035668 w 2172443"/>
              <a:gd name="connsiteY1" fmla="*/ 838 h 2146252"/>
              <a:gd name="connsiteX2" fmla="*/ 2054523 w 2172443"/>
              <a:gd name="connsiteY2" fmla="*/ 875450 h 2146252"/>
              <a:gd name="connsiteX3" fmla="*/ 2066938 w 2172443"/>
              <a:gd name="connsiteY3" fmla="*/ 2065690 h 2146252"/>
              <a:gd name="connsiteX4" fmla="*/ 924543 w 2172443"/>
              <a:gd name="connsiteY4" fmla="*/ 2061212 h 2146252"/>
              <a:gd name="connsiteX5" fmla="*/ 938 w 2172443"/>
              <a:gd name="connsiteY5" fmla="*/ 1034200 h 2146252"/>
              <a:gd name="connsiteX0" fmla="*/ 938 w 2172443"/>
              <a:gd name="connsiteY0" fmla="*/ 1034200 h 2146252"/>
              <a:gd name="connsiteX1" fmla="*/ 1035668 w 2172443"/>
              <a:gd name="connsiteY1" fmla="*/ 838 h 2146252"/>
              <a:gd name="connsiteX2" fmla="*/ 2054523 w 2172443"/>
              <a:gd name="connsiteY2" fmla="*/ 875450 h 2146252"/>
              <a:gd name="connsiteX3" fmla="*/ 2066938 w 2172443"/>
              <a:gd name="connsiteY3" fmla="*/ 2065690 h 2146252"/>
              <a:gd name="connsiteX4" fmla="*/ 924543 w 2172443"/>
              <a:gd name="connsiteY4" fmla="*/ 2061212 h 2146252"/>
              <a:gd name="connsiteX5" fmla="*/ 938 w 2172443"/>
              <a:gd name="connsiteY5" fmla="*/ 1034200 h 2146252"/>
              <a:gd name="connsiteX0" fmla="*/ 185 w 2171690"/>
              <a:gd name="connsiteY0" fmla="*/ 1034200 h 2146252"/>
              <a:gd name="connsiteX1" fmla="*/ 1034915 w 2171690"/>
              <a:gd name="connsiteY1" fmla="*/ 838 h 2146252"/>
              <a:gd name="connsiteX2" fmla="*/ 2053770 w 2171690"/>
              <a:gd name="connsiteY2" fmla="*/ 875450 h 2146252"/>
              <a:gd name="connsiteX3" fmla="*/ 2066185 w 2171690"/>
              <a:gd name="connsiteY3" fmla="*/ 2065690 h 2146252"/>
              <a:gd name="connsiteX4" fmla="*/ 923790 w 2171690"/>
              <a:gd name="connsiteY4" fmla="*/ 2061212 h 2146252"/>
              <a:gd name="connsiteX5" fmla="*/ 185 w 2171690"/>
              <a:gd name="connsiteY5" fmla="*/ 1034200 h 2146252"/>
              <a:gd name="connsiteX0" fmla="*/ 185 w 2171690"/>
              <a:gd name="connsiteY0" fmla="*/ 1033666 h 2145718"/>
              <a:gd name="connsiteX1" fmla="*/ 1034915 w 2171690"/>
              <a:gd name="connsiteY1" fmla="*/ 304 h 2145718"/>
              <a:gd name="connsiteX2" fmla="*/ 2053770 w 2171690"/>
              <a:gd name="connsiteY2" fmla="*/ 874916 h 2145718"/>
              <a:gd name="connsiteX3" fmla="*/ 2066185 w 2171690"/>
              <a:gd name="connsiteY3" fmla="*/ 2065156 h 2145718"/>
              <a:gd name="connsiteX4" fmla="*/ 923790 w 2171690"/>
              <a:gd name="connsiteY4" fmla="*/ 2060678 h 2145718"/>
              <a:gd name="connsiteX5" fmla="*/ 185 w 2171690"/>
              <a:gd name="connsiteY5" fmla="*/ 1033666 h 2145718"/>
              <a:gd name="connsiteX0" fmla="*/ 185 w 2111015"/>
              <a:gd name="connsiteY0" fmla="*/ 1033666 h 2145718"/>
              <a:gd name="connsiteX1" fmla="*/ 1034915 w 2111015"/>
              <a:gd name="connsiteY1" fmla="*/ 304 h 2145718"/>
              <a:gd name="connsiteX2" fmla="*/ 2053770 w 2111015"/>
              <a:gd name="connsiteY2" fmla="*/ 874916 h 2145718"/>
              <a:gd name="connsiteX3" fmla="*/ 2066185 w 2111015"/>
              <a:gd name="connsiteY3" fmla="*/ 2065156 h 2145718"/>
              <a:gd name="connsiteX4" fmla="*/ 923790 w 2111015"/>
              <a:gd name="connsiteY4" fmla="*/ 2060678 h 2145718"/>
              <a:gd name="connsiteX5" fmla="*/ 185 w 2111015"/>
              <a:gd name="connsiteY5" fmla="*/ 1033666 h 2145718"/>
              <a:gd name="connsiteX0" fmla="*/ 185 w 2066492"/>
              <a:gd name="connsiteY0" fmla="*/ 1033666 h 2145718"/>
              <a:gd name="connsiteX1" fmla="*/ 1034915 w 2066492"/>
              <a:gd name="connsiteY1" fmla="*/ 304 h 2145718"/>
              <a:gd name="connsiteX2" fmla="*/ 2053770 w 2066492"/>
              <a:gd name="connsiteY2" fmla="*/ 874916 h 2145718"/>
              <a:gd name="connsiteX3" fmla="*/ 2066185 w 2066492"/>
              <a:gd name="connsiteY3" fmla="*/ 2065156 h 2145718"/>
              <a:gd name="connsiteX4" fmla="*/ 923790 w 2066492"/>
              <a:gd name="connsiteY4" fmla="*/ 2060678 h 2145718"/>
              <a:gd name="connsiteX5" fmla="*/ 185 w 2066492"/>
              <a:gd name="connsiteY5" fmla="*/ 1033666 h 2145718"/>
              <a:gd name="connsiteX0" fmla="*/ 185 w 2066492"/>
              <a:gd name="connsiteY0" fmla="*/ 1033666 h 2072284"/>
              <a:gd name="connsiteX1" fmla="*/ 1034915 w 2066492"/>
              <a:gd name="connsiteY1" fmla="*/ 304 h 2072284"/>
              <a:gd name="connsiteX2" fmla="*/ 2053770 w 2066492"/>
              <a:gd name="connsiteY2" fmla="*/ 874916 h 2072284"/>
              <a:gd name="connsiteX3" fmla="*/ 2066185 w 2066492"/>
              <a:gd name="connsiteY3" fmla="*/ 2065156 h 2072284"/>
              <a:gd name="connsiteX4" fmla="*/ 923790 w 2066492"/>
              <a:gd name="connsiteY4" fmla="*/ 2060678 h 2072284"/>
              <a:gd name="connsiteX5" fmla="*/ 185 w 2066492"/>
              <a:gd name="connsiteY5" fmla="*/ 1033666 h 2072284"/>
              <a:gd name="connsiteX0" fmla="*/ 185 w 2066492"/>
              <a:gd name="connsiteY0" fmla="*/ 1033666 h 2065156"/>
              <a:gd name="connsiteX1" fmla="*/ 1034915 w 2066492"/>
              <a:gd name="connsiteY1" fmla="*/ 304 h 2065156"/>
              <a:gd name="connsiteX2" fmla="*/ 2053770 w 2066492"/>
              <a:gd name="connsiteY2" fmla="*/ 874916 h 2065156"/>
              <a:gd name="connsiteX3" fmla="*/ 2066185 w 2066492"/>
              <a:gd name="connsiteY3" fmla="*/ 2065156 h 2065156"/>
              <a:gd name="connsiteX4" fmla="*/ 923790 w 2066492"/>
              <a:gd name="connsiteY4" fmla="*/ 2060678 h 2065156"/>
              <a:gd name="connsiteX5" fmla="*/ 185 w 2066492"/>
              <a:gd name="connsiteY5" fmla="*/ 1033666 h 2065156"/>
              <a:gd name="connsiteX0" fmla="*/ 185 w 2066492"/>
              <a:gd name="connsiteY0" fmla="*/ 1033666 h 2065156"/>
              <a:gd name="connsiteX1" fmla="*/ 1034915 w 2066492"/>
              <a:gd name="connsiteY1" fmla="*/ 304 h 2065156"/>
              <a:gd name="connsiteX2" fmla="*/ 2053770 w 2066492"/>
              <a:gd name="connsiteY2" fmla="*/ 874916 h 2065156"/>
              <a:gd name="connsiteX3" fmla="*/ 2066185 w 2066492"/>
              <a:gd name="connsiteY3" fmla="*/ 2065156 h 2065156"/>
              <a:gd name="connsiteX4" fmla="*/ 923790 w 2066492"/>
              <a:gd name="connsiteY4" fmla="*/ 2060678 h 2065156"/>
              <a:gd name="connsiteX5" fmla="*/ 185 w 2066492"/>
              <a:gd name="connsiteY5" fmla="*/ 1033666 h 2065156"/>
              <a:gd name="connsiteX0" fmla="*/ 200 w 2066507"/>
              <a:gd name="connsiteY0" fmla="*/ 1033666 h 2065156"/>
              <a:gd name="connsiteX1" fmla="*/ 1034930 w 2066507"/>
              <a:gd name="connsiteY1" fmla="*/ 304 h 2065156"/>
              <a:gd name="connsiteX2" fmla="*/ 2053785 w 2066507"/>
              <a:gd name="connsiteY2" fmla="*/ 874916 h 2065156"/>
              <a:gd name="connsiteX3" fmla="*/ 2066200 w 2066507"/>
              <a:gd name="connsiteY3" fmla="*/ 2065156 h 2065156"/>
              <a:gd name="connsiteX4" fmla="*/ 923805 w 2066507"/>
              <a:gd name="connsiteY4" fmla="*/ 2060678 h 2065156"/>
              <a:gd name="connsiteX5" fmla="*/ 200 w 2066507"/>
              <a:gd name="connsiteY5" fmla="*/ 1033666 h 2065156"/>
              <a:gd name="connsiteX0" fmla="*/ 200 w 2066507"/>
              <a:gd name="connsiteY0" fmla="*/ 1033666 h 2065156"/>
              <a:gd name="connsiteX1" fmla="*/ 1034930 w 2066507"/>
              <a:gd name="connsiteY1" fmla="*/ 304 h 2065156"/>
              <a:gd name="connsiteX2" fmla="*/ 2053785 w 2066507"/>
              <a:gd name="connsiteY2" fmla="*/ 874916 h 2065156"/>
              <a:gd name="connsiteX3" fmla="*/ 2066200 w 2066507"/>
              <a:gd name="connsiteY3" fmla="*/ 2065156 h 2065156"/>
              <a:gd name="connsiteX4" fmla="*/ 923805 w 2066507"/>
              <a:gd name="connsiteY4" fmla="*/ 2060678 h 2065156"/>
              <a:gd name="connsiteX5" fmla="*/ 200 w 2066507"/>
              <a:gd name="connsiteY5" fmla="*/ 1033666 h 2065156"/>
              <a:gd name="connsiteX0" fmla="*/ 0 w 2066307"/>
              <a:gd name="connsiteY0" fmla="*/ 1033666 h 2065156"/>
              <a:gd name="connsiteX1" fmla="*/ 1034730 w 2066307"/>
              <a:gd name="connsiteY1" fmla="*/ 304 h 2065156"/>
              <a:gd name="connsiteX2" fmla="*/ 2053585 w 2066307"/>
              <a:gd name="connsiteY2" fmla="*/ 874916 h 2065156"/>
              <a:gd name="connsiteX3" fmla="*/ 2066000 w 2066307"/>
              <a:gd name="connsiteY3" fmla="*/ 2065156 h 2065156"/>
              <a:gd name="connsiteX4" fmla="*/ 923605 w 2066307"/>
              <a:gd name="connsiteY4" fmla="*/ 2060678 h 2065156"/>
              <a:gd name="connsiteX5" fmla="*/ 0 w 2066307"/>
              <a:gd name="connsiteY5" fmla="*/ 1033666 h 2065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66307" h="2065156">
                <a:moveTo>
                  <a:pt x="0" y="1033666"/>
                </a:moveTo>
                <a:cubicBezTo>
                  <a:pt x="12171" y="388645"/>
                  <a:pt x="505141" y="14062"/>
                  <a:pt x="1034730" y="304"/>
                </a:cubicBezTo>
                <a:cubicBezTo>
                  <a:pt x="1564319" y="-13454"/>
                  <a:pt x="1999711" y="443462"/>
                  <a:pt x="2053585" y="874916"/>
                </a:cubicBezTo>
                <a:cubicBezTo>
                  <a:pt x="2066184" y="1055545"/>
                  <a:pt x="2067005" y="1867529"/>
                  <a:pt x="2066000" y="2065156"/>
                </a:cubicBezTo>
                <a:lnTo>
                  <a:pt x="923605" y="2060678"/>
                </a:lnTo>
                <a:cubicBezTo>
                  <a:pt x="531647" y="2025288"/>
                  <a:pt x="6879" y="1678687"/>
                  <a:pt x="0" y="1033666"/>
                </a:cubicBezTo>
                <a:close/>
              </a:path>
            </a:pathLst>
          </a:custGeom>
        </p:spPr>
        <p:txBody>
          <a:bodyPr anchor="ctr">
            <a:normAutofit/>
          </a:bodyPr>
          <a:lstStyle>
            <a:lvl1pPr marL="0" indent="0" algn="ctr">
              <a:buNone/>
              <a:defRPr sz="1200"/>
            </a:lvl1pPr>
          </a:lstStyle>
          <a:p>
            <a:endParaRPr lang="en-US" dirty="0"/>
          </a:p>
        </p:txBody>
      </p:sp>
      <p:sp>
        <p:nvSpPr>
          <p:cNvPr id="23" name="Picture Placeholder 2"/>
          <p:cNvSpPr>
            <a:spLocks noGrp="1"/>
          </p:cNvSpPr>
          <p:nvPr>
            <p:ph type="pic" sz="quarter" idx="17"/>
          </p:nvPr>
        </p:nvSpPr>
        <p:spPr>
          <a:xfrm flipH="1">
            <a:off x="6149788" y="1763893"/>
            <a:ext cx="2066544" cy="2065156"/>
          </a:xfrm>
          <a:custGeom>
            <a:avLst/>
            <a:gdLst>
              <a:gd name="connsiteX0" fmla="*/ 0 w 2069460"/>
              <a:gd name="connsiteY0" fmla="*/ 1033362 h 2066724"/>
              <a:gd name="connsiteX1" fmla="*/ 1034730 w 2069460"/>
              <a:gd name="connsiteY1" fmla="*/ 0 h 2066724"/>
              <a:gd name="connsiteX2" fmla="*/ 2069460 w 2069460"/>
              <a:gd name="connsiteY2" fmla="*/ 1033362 h 2066724"/>
              <a:gd name="connsiteX3" fmla="*/ 1034730 w 2069460"/>
              <a:gd name="connsiteY3" fmla="*/ 2066724 h 2066724"/>
              <a:gd name="connsiteX4" fmla="*/ 0 w 2069460"/>
              <a:gd name="connsiteY4" fmla="*/ 1033362 h 2066724"/>
              <a:gd name="connsiteX0" fmla="*/ 0 w 2178245"/>
              <a:gd name="connsiteY0" fmla="*/ 1033362 h 2194844"/>
              <a:gd name="connsiteX1" fmla="*/ 1034730 w 2178245"/>
              <a:gd name="connsiteY1" fmla="*/ 0 h 2194844"/>
              <a:gd name="connsiteX2" fmla="*/ 2069460 w 2178245"/>
              <a:gd name="connsiteY2" fmla="*/ 1033362 h 2194844"/>
              <a:gd name="connsiteX3" fmla="*/ 2066000 w 2178245"/>
              <a:gd name="connsiteY3" fmla="*/ 2064852 h 2194844"/>
              <a:gd name="connsiteX4" fmla="*/ 1034730 w 2178245"/>
              <a:gd name="connsiteY4" fmla="*/ 2066724 h 2194844"/>
              <a:gd name="connsiteX5" fmla="*/ 0 w 2178245"/>
              <a:gd name="connsiteY5" fmla="*/ 1033362 h 2194844"/>
              <a:gd name="connsiteX0" fmla="*/ 0 w 2171505"/>
              <a:gd name="connsiteY0" fmla="*/ 1034200 h 2195682"/>
              <a:gd name="connsiteX1" fmla="*/ 1034730 w 2171505"/>
              <a:gd name="connsiteY1" fmla="*/ 838 h 2195682"/>
              <a:gd name="connsiteX2" fmla="*/ 2053585 w 2171505"/>
              <a:gd name="connsiteY2" fmla="*/ 875450 h 2195682"/>
              <a:gd name="connsiteX3" fmla="*/ 2066000 w 2171505"/>
              <a:gd name="connsiteY3" fmla="*/ 2065690 h 2195682"/>
              <a:gd name="connsiteX4" fmla="*/ 1034730 w 2171505"/>
              <a:gd name="connsiteY4" fmla="*/ 2067562 h 2195682"/>
              <a:gd name="connsiteX5" fmla="*/ 0 w 2171505"/>
              <a:gd name="connsiteY5" fmla="*/ 1034200 h 2195682"/>
              <a:gd name="connsiteX0" fmla="*/ 420 w 2171925"/>
              <a:gd name="connsiteY0" fmla="*/ 1034200 h 2192527"/>
              <a:gd name="connsiteX1" fmla="*/ 1035150 w 2171925"/>
              <a:gd name="connsiteY1" fmla="*/ 838 h 2192527"/>
              <a:gd name="connsiteX2" fmla="*/ 2054005 w 2171925"/>
              <a:gd name="connsiteY2" fmla="*/ 875450 h 2192527"/>
              <a:gd name="connsiteX3" fmla="*/ 2066420 w 2171925"/>
              <a:gd name="connsiteY3" fmla="*/ 2065690 h 2192527"/>
              <a:gd name="connsiteX4" fmla="*/ 924025 w 2171925"/>
              <a:gd name="connsiteY4" fmla="*/ 2061212 h 2192527"/>
              <a:gd name="connsiteX5" fmla="*/ 420 w 2171925"/>
              <a:gd name="connsiteY5" fmla="*/ 1034200 h 2192527"/>
              <a:gd name="connsiteX0" fmla="*/ 420 w 2171925"/>
              <a:gd name="connsiteY0" fmla="*/ 1034200 h 2192527"/>
              <a:gd name="connsiteX1" fmla="*/ 1035150 w 2171925"/>
              <a:gd name="connsiteY1" fmla="*/ 838 h 2192527"/>
              <a:gd name="connsiteX2" fmla="*/ 2054005 w 2171925"/>
              <a:gd name="connsiteY2" fmla="*/ 875450 h 2192527"/>
              <a:gd name="connsiteX3" fmla="*/ 2066420 w 2171925"/>
              <a:gd name="connsiteY3" fmla="*/ 2065690 h 2192527"/>
              <a:gd name="connsiteX4" fmla="*/ 924025 w 2171925"/>
              <a:gd name="connsiteY4" fmla="*/ 2061212 h 2192527"/>
              <a:gd name="connsiteX5" fmla="*/ 420 w 2171925"/>
              <a:gd name="connsiteY5" fmla="*/ 1034200 h 2192527"/>
              <a:gd name="connsiteX0" fmla="*/ 420 w 2171925"/>
              <a:gd name="connsiteY0" fmla="*/ 1035418 h 2193745"/>
              <a:gd name="connsiteX1" fmla="*/ 1035150 w 2171925"/>
              <a:gd name="connsiteY1" fmla="*/ 2056 h 2193745"/>
              <a:gd name="connsiteX2" fmla="*/ 2054005 w 2171925"/>
              <a:gd name="connsiteY2" fmla="*/ 876668 h 2193745"/>
              <a:gd name="connsiteX3" fmla="*/ 2066420 w 2171925"/>
              <a:gd name="connsiteY3" fmla="*/ 2066908 h 2193745"/>
              <a:gd name="connsiteX4" fmla="*/ 924025 w 2171925"/>
              <a:gd name="connsiteY4" fmla="*/ 2062430 h 2193745"/>
              <a:gd name="connsiteX5" fmla="*/ 420 w 2171925"/>
              <a:gd name="connsiteY5" fmla="*/ 1035418 h 2193745"/>
              <a:gd name="connsiteX0" fmla="*/ 420 w 2171925"/>
              <a:gd name="connsiteY0" fmla="*/ 1035947 h 2194274"/>
              <a:gd name="connsiteX1" fmla="*/ 1035150 w 2171925"/>
              <a:gd name="connsiteY1" fmla="*/ 2585 h 2194274"/>
              <a:gd name="connsiteX2" fmla="*/ 2054005 w 2171925"/>
              <a:gd name="connsiteY2" fmla="*/ 877197 h 2194274"/>
              <a:gd name="connsiteX3" fmla="*/ 2066420 w 2171925"/>
              <a:gd name="connsiteY3" fmla="*/ 2067437 h 2194274"/>
              <a:gd name="connsiteX4" fmla="*/ 924025 w 2171925"/>
              <a:gd name="connsiteY4" fmla="*/ 2062959 h 2194274"/>
              <a:gd name="connsiteX5" fmla="*/ 420 w 2171925"/>
              <a:gd name="connsiteY5" fmla="*/ 1035947 h 2194274"/>
              <a:gd name="connsiteX0" fmla="*/ 420 w 2171925"/>
              <a:gd name="connsiteY0" fmla="*/ 1034200 h 2192527"/>
              <a:gd name="connsiteX1" fmla="*/ 1035150 w 2171925"/>
              <a:gd name="connsiteY1" fmla="*/ 838 h 2192527"/>
              <a:gd name="connsiteX2" fmla="*/ 2054005 w 2171925"/>
              <a:gd name="connsiteY2" fmla="*/ 875450 h 2192527"/>
              <a:gd name="connsiteX3" fmla="*/ 2066420 w 2171925"/>
              <a:gd name="connsiteY3" fmla="*/ 2065690 h 2192527"/>
              <a:gd name="connsiteX4" fmla="*/ 924025 w 2171925"/>
              <a:gd name="connsiteY4" fmla="*/ 2061212 h 2192527"/>
              <a:gd name="connsiteX5" fmla="*/ 420 w 2171925"/>
              <a:gd name="connsiteY5" fmla="*/ 1034200 h 2192527"/>
              <a:gd name="connsiteX0" fmla="*/ 938 w 2172443"/>
              <a:gd name="connsiteY0" fmla="*/ 1034200 h 2192527"/>
              <a:gd name="connsiteX1" fmla="*/ 1035668 w 2172443"/>
              <a:gd name="connsiteY1" fmla="*/ 838 h 2192527"/>
              <a:gd name="connsiteX2" fmla="*/ 2054523 w 2172443"/>
              <a:gd name="connsiteY2" fmla="*/ 875450 h 2192527"/>
              <a:gd name="connsiteX3" fmla="*/ 2066938 w 2172443"/>
              <a:gd name="connsiteY3" fmla="*/ 2065690 h 2192527"/>
              <a:gd name="connsiteX4" fmla="*/ 924543 w 2172443"/>
              <a:gd name="connsiteY4" fmla="*/ 2061212 h 2192527"/>
              <a:gd name="connsiteX5" fmla="*/ 938 w 2172443"/>
              <a:gd name="connsiteY5" fmla="*/ 1034200 h 2192527"/>
              <a:gd name="connsiteX0" fmla="*/ 938 w 2172443"/>
              <a:gd name="connsiteY0" fmla="*/ 1034200 h 2146252"/>
              <a:gd name="connsiteX1" fmla="*/ 1035668 w 2172443"/>
              <a:gd name="connsiteY1" fmla="*/ 838 h 2146252"/>
              <a:gd name="connsiteX2" fmla="*/ 2054523 w 2172443"/>
              <a:gd name="connsiteY2" fmla="*/ 875450 h 2146252"/>
              <a:gd name="connsiteX3" fmla="*/ 2066938 w 2172443"/>
              <a:gd name="connsiteY3" fmla="*/ 2065690 h 2146252"/>
              <a:gd name="connsiteX4" fmla="*/ 924543 w 2172443"/>
              <a:gd name="connsiteY4" fmla="*/ 2061212 h 2146252"/>
              <a:gd name="connsiteX5" fmla="*/ 938 w 2172443"/>
              <a:gd name="connsiteY5" fmla="*/ 1034200 h 2146252"/>
              <a:gd name="connsiteX0" fmla="*/ 938 w 2172443"/>
              <a:gd name="connsiteY0" fmla="*/ 1034200 h 2146252"/>
              <a:gd name="connsiteX1" fmla="*/ 1035668 w 2172443"/>
              <a:gd name="connsiteY1" fmla="*/ 838 h 2146252"/>
              <a:gd name="connsiteX2" fmla="*/ 2054523 w 2172443"/>
              <a:gd name="connsiteY2" fmla="*/ 875450 h 2146252"/>
              <a:gd name="connsiteX3" fmla="*/ 2066938 w 2172443"/>
              <a:gd name="connsiteY3" fmla="*/ 2065690 h 2146252"/>
              <a:gd name="connsiteX4" fmla="*/ 924543 w 2172443"/>
              <a:gd name="connsiteY4" fmla="*/ 2061212 h 2146252"/>
              <a:gd name="connsiteX5" fmla="*/ 938 w 2172443"/>
              <a:gd name="connsiteY5" fmla="*/ 1034200 h 2146252"/>
              <a:gd name="connsiteX0" fmla="*/ 185 w 2171690"/>
              <a:gd name="connsiteY0" fmla="*/ 1034200 h 2146252"/>
              <a:gd name="connsiteX1" fmla="*/ 1034915 w 2171690"/>
              <a:gd name="connsiteY1" fmla="*/ 838 h 2146252"/>
              <a:gd name="connsiteX2" fmla="*/ 2053770 w 2171690"/>
              <a:gd name="connsiteY2" fmla="*/ 875450 h 2146252"/>
              <a:gd name="connsiteX3" fmla="*/ 2066185 w 2171690"/>
              <a:gd name="connsiteY3" fmla="*/ 2065690 h 2146252"/>
              <a:gd name="connsiteX4" fmla="*/ 923790 w 2171690"/>
              <a:gd name="connsiteY4" fmla="*/ 2061212 h 2146252"/>
              <a:gd name="connsiteX5" fmla="*/ 185 w 2171690"/>
              <a:gd name="connsiteY5" fmla="*/ 1034200 h 2146252"/>
              <a:gd name="connsiteX0" fmla="*/ 185 w 2171690"/>
              <a:gd name="connsiteY0" fmla="*/ 1033666 h 2145718"/>
              <a:gd name="connsiteX1" fmla="*/ 1034915 w 2171690"/>
              <a:gd name="connsiteY1" fmla="*/ 304 h 2145718"/>
              <a:gd name="connsiteX2" fmla="*/ 2053770 w 2171690"/>
              <a:gd name="connsiteY2" fmla="*/ 874916 h 2145718"/>
              <a:gd name="connsiteX3" fmla="*/ 2066185 w 2171690"/>
              <a:gd name="connsiteY3" fmla="*/ 2065156 h 2145718"/>
              <a:gd name="connsiteX4" fmla="*/ 923790 w 2171690"/>
              <a:gd name="connsiteY4" fmla="*/ 2060678 h 2145718"/>
              <a:gd name="connsiteX5" fmla="*/ 185 w 2171690"/>
              <a:gd name="connsiteY5" fmla="*/ 1033666 h 2145718"/>
              <a:gd name="connsiteX0" fmla="*/ 185 w 2111015"/>
              <a:gd name="connsiteY0" fmla="*/ 1033666 h 2145718"/>
              <a:gd name="connsiteX1" fmla="*/ 1034915 w 2111015"/>
              <a:gd name="connsiteY1" fmla="*/ 304 h 2145718"/>
              <a:gd name="connsiteX2" fmla="*/ 2053770 w 2111015"/>
              <a:gd name="connsiteY2" fmla="*/ 874916 h 2145718"/>
              <a:gd name="connsiteX3" fmla="*/ 2066185 w 2111015"/>
              <a:gd name="connsiteY3" fmla="*/ 2065156 h 2145718"/>
              <a:gd name="connsiteX4" fmla="*/ 923790 w 2111015"/>
              <a:gd name="connsiteY4" fmla="*/ 2060678 h 2145718"/>
              <a:gd name="connsiteX5" fmla="*/ 185 w 2111015"/>
              <a:gd name="connsiteY5" fmla="*/ 1033666 h 2145718"/>
              <a:gd name="connsiteX0" fmla="*/ 185 w 2066492"/>
              <a:gd name="connsiteY0" fmla="*/ 1033666 h 2145718"/>
              <a:gd name="connsiteX1" fmla="*/ 1034915 w 2066492"/>
              <a:gd name="connsiteY1" fmla="*/ 304 h 2145718"/>
              <a:gd name="connsiteX2" fmla="*/ 2053770 w 2066492"/>
              <a:gd name="connsiteY2" fmla="*/ 874916 h 2145718"/>
              <a:gd name="connsiteX3" fmla="*/ 2066185 w 2066492"/>
              <a:gd name="connsiteY3" fmla="*/ 2065156 h 2145718"/>
              <a:gd name="connsiteX4" fmla="*/ 923790 w 2066492"/>
              <a:gd name="connsiteY4" fmla="*/ 2060678 h 2145718"/>
              <a:gd name="connsiteX5" fmla="*/ 185 w 2066492"/>
              <a:gd name="connsiteY5" fmla="*/ 1033666 h 2145718"/>
              <a:gd name="connsiteX0" fmla="*/ 185 w 2066492"/>
              <a:gd name="connsiteY0" fmla="*/ 1033666 h 2072284"/>
              <a:gd name="connsiteX1" fmla="*/ 1034915 w 2066492"/>
              <a:gd name="connsiteY1" fmla="*/ 304 h 2072284"/>
              <a:gd name="connsiteX2" fmla="*/ 2053770 w 2066492"/>
              <a:gd name="connsiteY2" fmla="*/ 874916 h 2072284"/>
              <a:gd name="connsiteX3" fmla="*/ 2066185 w 2066492"/>
              <a:gd name="connsiteY3" fmla="*/ 2065156 h 2072284"/>
              <a:gd name="connsiteX4" fmla="*/ 923790 w 2066492"/>
              <a:gd name="connsiteY4" fmla="*/ 2060678 h 2072284"/>
              <a:gd name="connsiteX5" fmla="*/ 185 w 2066492"/>
              <a:gd name="connsiteY5" fmla="*/ 1033666 h 2072284"/>
              <a:gd name="connsiteX0" fmla="*/ 185 w 2066492"/>
              <a:gd name="connsiteY0" fmla="*/ 1033666 h 2065156"/>
              <a:gd name="connsiteX1" fmla="*/ 1034915 w 2066492"/>
              <a:gd name="connsiteY1" fmla="*/ 304 h 2065156"/>
              <a:gd name="connsiteX2" fmla="*/ 2053770 w 2066492"/>
              <a:gd name="connsiteY2" fmla="*/ 874916 h 2065156"/>
              <a:gd name="connsiteX3" fmla="*/ 2066185 w 2066492"/>
              <a:gd name="connsiteY3" fmla="*/ 2065156 h 2065156"/>
              <a:gd name="connsiteX4" fmla="*/ 923790 w 2066492"/>
              <a:gd name="connsiteY4" fmla="*/ 2060678 h 2065156"/>
              <a:gd name="connsiteX5" fmla="*/ 185 w 2066492"/>
              <a:gd name="connsiteY5" fmla="*/ 1033666 h 2065156"/>
              <a:gd name="connsiteX0" fmla="*/ 185 w 2066492"/>
              <a:gd name="connsiteY0" fmla="*/ 1033666 h 2065156"/>
              <a:gd name="connsiteX1" fmla="*/ 1034915 w 2066492"/>
              <a:gd name="connsiteY1" fmla="*/ 304 h 2065156"/>
              <a:gd name="connsiteX2" fmla="*/ 2053770 w 2066492"/>
              <a:gd name="connsiteY2" fmla="*/ 874916 h 2065156"/>
              <a:gd name="connsiteX3" fmla="*/ 2066185 w 2066492"/>
              <a:gd name="connsiteY3" fmla="*/ 2065156 h 2065156"/>
              <a:gd name="connsiteX4" fmla="*/ 923790 w 2066492"/>
              <a:gd name="connsiteY4" fmla="*/ 2060678 h 2065156"/>
              <a:gd name="connsiteX5" fmla="*/ 185 w 2066492"/>
              <a:gd name="connsiteY5" fmla="*/ 1033666 h 2065156"/>
              <a:gd name="connsiteX0" fmla="*/ 200 w 2066507"/>
              <a:gd name="connsiteY0" fmla="*/ 1033666 h 2065156"/>
              <a:gd name="connsiteX1" fmla="*/ 1034930 w 2066507"/>
              <a:gd name="connsiteY1" fmla="*/ 304 h 2065156"/>
              <a:gd name="connsiteX2" fmla="*/ 2053785 w 2066507"/>
              <a:gd name="connsiteY2" fmla="*/ 874916 h 2065156"/>
              <a:gd name="connsiteX3" fmla="*/ 2066200 w 2066507"/>
              <a:gd name="connsiteY3" fmla="*/ 2065156 h 2065156"/>
              <a:gd name="connsiteX4" fmla="*/ 923805 w 2066507"/>
              <a:gd name="connsiteY4" fmla="*/ 2060678 h 2065156"/>
              <a:gd name="connsiteX5" fmla="*/ 200 w 2066507"/>
              <a:gd name="connsiteY5" fmla="*/ 1033666 h 2065156"/>
              <a:gd name="connsiteX0" fmla="*/ 200 w 2066507"/>
              <a:gd name="connsiteY0" fmla="*/ 1033666 h 2065156"/>
              <a:gd name="connsiteX1" fmla="*/ 1034930 w 2066507"/>
              <a:gd name="connsiteY1" fmla="*/ 304 h 2065156"/>
              <a:gd name="connsiteX2" fmla="*/ 2053785 w 2066507"/>
              <a:gd name="connsiteY2" fmla="*/ 874916 h 2065156"/>
              <a:gd name="connsiteX3" fmla="*/ 2066200 w 2066507"/>
              <a:gd name="connsiteY3" fmla="*/ 2065156 h 2065156"/>
              <a:gd name="connsiteX4" fmla="*/ 923805 w 2066507"/>
              <a:gd name="connsiteY4" fmla="*/ 2060678 h 2065156"/>
              <a:gd name="connsiteX5" fmla="*/ 200 w 2066507"/>
              <a:gd name="connsiteY5" fmla="*/ 1033666 h 2065156"/>
              <a:gd name="connsiteX0" fmla="*/ 0 w 2066307"/>
              <a:gd name="connsiteY0" fmla="*/ 1033666 h 2065156"/>
              <a:gd name="connsiteX1" fmla="*/ 1034730 w 2066307"/>
              <a:gd name="connsiteY1" fmla="*/ 304 h 2065156"/>
              <a:gd name="connsiteX2" fmla="*/ 2053585 w 2066307"/>
              <a:gd name="connsiteY2" fmla="*/ 874916 h 2065156"/>
              <a:gd name="connsiteX3" fmla="*/ 2066000 w 2066307"/>
              <a:gd name="connsiteY3" fmla="*/ 2065156 h 2065156"/>
              <a:gd name="connsiteX4" fmla="*/ 923605 w 2066307"/>
              <a:gd name="connsiteY4" fmla="*/ 2060678 h 2065156"/>
              <a:gd name="connsiteX5" fmla="*/ 0 w 2066307"/>
              <a:gd name="connsiteY5" fmla="*/ 1033666 h 2065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66307" h="2065156">
                <a:moveTo>
                  <a:pt x="0" y="1033666"/>
                </a:moveTo>
                <a:cubicBezTo>
                  <a:pt x="12171" y="388645"/>
                  <a:pt x="505141" y="14062"/>
                  <a:pt x="1034730" y="304"/>
                </a:cubicBezTo>
                <a:cubicBezTo>
                  <a:pt x="1564319" y="-13454"/>
                  <a:pt x="1999711" y="443462"/>
                  <a:pt x="2053585" y="874916"/>
                </a:cubicBezTo>
                <a:cubicBezTo>
                  <a:pt x="2066184" y="1055545"/>
                  <a:pt x="2067005" y="1867529"/>
                  <a:pt x="2066000" y="2065156"/>
                </a:cubicBezTo>
                <a:lnTo>
                  <a:pt x="923605" y="2060678"/>
                </a:lnTo>
                <a:cubicBezTo>
                  <a:pt x="531647" y="2025288"/>
                  <a:pt x="6879" y="1678687"/>
                  <a:pt x="0" y="1033666"/>
                </a:cubicBezTo>
                <a:close/>
              </a:path>
            </a:pathLst>
          </a:custGeo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2589701297"/>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20.xml><?xml version="1.0" encoding="utf-8"?>
<p:sldLayout xmlns:a="http://schemas.openxmlformats.org/drawingml/2006/main" xmlns:r="http://schemas.openxmlformats.org/officeDocument/2006/relationships" xmlns:p="http://schemas.openxmlformats.org/presentationml/2006/main" userDrawn="1">
  <p:cSld name="Proposal 5">
    <p:spTree>
      <p:nvGrpSpPr>
        <p:cNvPr id="1" name=""/>
        <p:cNvGrpSpPr/>
        <p:nvPr/>
      </p:nvGrpSpPr>
      <p:grpSpPr>
        <a:xfrm>
          <a:off x="0" y="0"/>
          <a:ext cx="0" cy="0"/>
          <a:chOff x="0" y="0"/>
          <a:chExt cx="0" cy="0"/>
        </a:xfrm>
      </p:grpSpPr>
      <p:sp>
        <p:nvSpPr>
          <p:cNvPr id="19" name="Picture Placeholder 2"/>
          <p:cNvSpPr>
            <a:spLocks noGrp="1"/>
          </p:cNvSpPr>
          <p:nvPr>
            <p:ph type="pic" sz="quarter" idx="21"/>
          </p:nvPr>
        </p:nvSpPr>
        <p:spPr>
          <a:xfrm>
            <a:off x="1709466" y="1234387"/>
            <a:ext cx="2673998" cy="3573283"/>
          </a:xfrm>
        </p:spPr>
        <p:txBody>
          <a:bodyPr anchor="ctr">
            <a:normAutofit/>
          </a:bodyPr>
          <a:lstStyle>
            <a:lvl1pPr marL="0" indent="0" algn="ctr">
              <a:buNone/>
              <a:defRPr sz="1200"/>
            </a:lvl1pPr>
          </a:lstStyle>
          <a:p>
            <a:endParaRPr lang="en-US" dirty="0"/>
          </a:p>
        </p:txBody>
      </p:sp>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Tree>
    <p:extLst>
      <p:ext uri="{BB962C8B-B14F-4D97-AF65-F5344CB8AC3E}">
        <p14:creationId xmlns:p14="http://schemas.microsoft.com/office/powerpoint/2010/main" val="609699977"/>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21.xml><?xml version="1.0" encoding="utf-8"?>
<p:sldLayout xmlns:a="http://schemas.openxmlformats.org/drawingml/2006/main" xmlns:r="http://schemas.openxmlformats.org/officeDocument/2006/relationships" xmlns:p="http://schemas.openxmlformats.org/presentationml/2006/main" preserve="1" userDrawn="1">
  <p:cSld name="Proposal 6">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64" name="Picture Placeholder 2"/>
          <p:cNvSpPr>
            <a:spLocks noGrp="1"/>
          </p:cNvSpPr>
          <p:nvPr>
            <p:ph type="pic" sz="quarter" idx="16"/>
          </p:nvPr>
        </p:nvSpPr>
        <p:spPr>
          <a:xfrm>
            <a:off x="3667385" y="1792924"/>
            <a:ext cx="4863967" cy="2760788"/>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3759420215"/>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22.xml><?xml version="1.0" encoding="utf-8"?>
<p:sldLayout xmlns:a="http://schemas.openxmlformats.org/drawingml/2006/main" xmlns:r="http://schemas.openxmlformats.org/officeDocument/2006/relationships" xmlns:p="http://schemas.openxmlformats.org/presentationml/2006/main" preserve="1" userDrawn="1">
  <p:cSld name="Trending 1">
    <p:spTree>
      <p:nvGrpSpPr>
        <p:cNvPr id="1" name=""/>
        <p:cNvGrpSpPr/>
        <p:nvPr/>
      </p:nvGrpSpPr>
      <p:grpSpPr>
        <a:xfrm>
          <a:off x="0" y="0"/>
          <a:ext cx="0" cy="0"/>
          <a:chOff x="0" y="0"/>
          <a:chExt cx="0" cy="0"/>
        </a:xfrm>
      </p:grpSpPr>
      <p:sp>
        <p:nvSpPr>
          <p:cNvPr id="64" name="Picture Placeholder 2"/>
          <p:cNvSpPr>
            <a:spLocks noGrp="1"/>
          </p:cNvSpPr>
          <p:nvPr>
            <p:ph type="pic" sz="quarter" idx="16"/>
          </p:nvPr>
        </p:nvSpPr>
        <p:spPr>
          <a:xfrm>
            <a:off x="0" y="0"/>
            <a:ext cx="12192000" cy="3429000"/>
          </a:xfrm>
        </p:spPr>
        <p:txBody>
          <a:bodyPr anchor="ctr">
            <a:normAutofit/>
          </a:bodyPr>
          <a:lstStyle>
            <a:lvl1pPr marL="0" indent="0" algn="ctr">
              <a:buNone/>
              <a:defRPr sz="1200"/>
            </a:lvl1pPr>
          </a:lstStyle>
          <a:p>
            <a:endParaRPr lang="en-US" dirty="0"/>
          </a:p>
        </p:txBody>
      </p:sp>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Tree>
    <p:extLst>
      <p:ext uri="{BB962C8B-B14F-4D97-AF65-F5344CB8AC3E}">
        <p14:creationId xmlns:p14="http://schemas.microsoft.com/office/powerpoint/2010/main" val="2406683550"/>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23.xml><?xml version="1.0" encoding="utf-8"?>
<p:sldLayout xmlns:a="http://schemas.openxmlformats.org/drawingml/2006/main" xmlns:r="http://schemas.openxmlformats.org/officeDocument/2006/relationships" xmlns:p="http://schemas.openxmlformats.org/presentationml/2006/main" preserve="1" userDrawn="1">
  <p:cSld name="Trending 2">
    <p:spTree>
      <p:nvGrpSpPr>
        <p:cNvPr id="1" name=""/>
        <p:cNvGrpSpPr/>
        <p:nvPr/>
      </p:nvGrpSpPr>
      <p:grpSpPr>
        <a:xfrm>
          <a:off x="0" y="0"/>
          <a:ext cx="0" cy="0"/>
          <a:chOff x="0" y="0"/>
          <a:chExt cx="0" cy="0"/>
        </a:xfrm>
      </p:grpSpPr>
      <p:sp>
        <p:nvSpPr>
          <p:cNvPr id="64" name="Picture Placeholder 2"/>
          <p:cNvSpPr>
            <a:spLocks noGrp="1"/>
          </p:cNvSpPr>
          <p:nvPr>
            <p:ph type="pic" sz="quarter" idx="16"/>
          </p:nvPr>
        </p:nvSpPr>
        <p:spPr>
          <a:xfrm>
            <a:off x="1400671" y="1841951"/>
            <a:ext cx="6970329" cy="5025476"/>
          </a:xfrm>
          <a:prstGeom prst="parallelogram">
            <a:avLst>
              <a:gd name="adj" fmla="val 46530"/>
            </a:avLst>
          </a:prstGeom>
        </p:spPr>
        <p:txBody>
          <a:bodyPr anchor="ctr">
            <a:normAutofit/>
          </a:bodyPr>
          <a:lstStyle>
            <a:lvl1pPr marL="0" indent="0" algn="ctr">
              <a:buNone/>
              <a:defRPr sz="1200"/>
            </a:lvl1pPr>
          </a:lstStyle>
          <a:p>
            <a:endParaRPr lang="en-US" dirty="0"/>
          </a:p>
        </p:txBody>
      </p:sp>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Tree>
    <p:extLst>
      <p:ext uri="{BB962C8B-B14F-4D97-AF65-F5344CB8AC3E}">
        <p14:creationId xmlns:p14="http://schemas.microsoft.com/office/powerpoint/2010/main" val="2378637595"/>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24.xml><?xml version="1.0" encoding="utf-8"?>
<p:sldLayout xmlns:a="http://schemas.openxmlformats.org/drawingml/2006/main" xmlns:r="http://schemas.openxmlformats.org/officeDocument/2006/relationships" xmlns:p="http://schemas.openxmlformats.org/presentationml/2006/main" preserve="1" userDrawn="1">
  <p:cSld name="Trending 3">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4" name="Picture Placeholder 2"/>
          <p:cNvSpPr>
            <a:spLocks noGrp="1"/>
          </p:cNvSpPr>
          <p:nvPr>
            <p:ph type="pic" sz="quarter" idx="16"/>
          </p:nvPr>
        </p:nvSpPr>
        <p:spPr>
          <a:xfrm>
            <a:off x="-18854" y="1704855"/>
            <a:ext cx="5552388" cy="2611303"/>
          </a:xfrm>
          <a:custGeom>
            <a:avLst/>
            <a:gdLst>
              <a:gd name="connsiteX0" fmla="*/ 0 w 5552388"/>
              <a:gd name="connsiteY0" fmla="*/ 2611303 h 2611303"/>
              <a:gd name="connsiteX1" fmla="*/ 0 w 5552388"/>
              <a:gd name="connsiteY1" fmla="*/ 0 h 2611303"/>
              <a:gd name="connsiteX2" fmla="*/ 5552388 w 5552388"/>
              <a:gd name="connsiteY2" fmla="*/ 0 h 2611303"/>
              <a:gd name="connsiteX3" fmla="*/ 5552388 w 5552388"/>
              <a:gd name="connsiteY3" fmla="*/ 2611303 h 2611303"/>
              <a:gd name="connsiteX4" fmla="*/ 0 w 5552388"/>
              <a:gd name="connsiteY4" fmla="*/ 2611303 h 2611303"/>
              <a:gd name="connsiteX0" fmla="*/ 0 w 5552388"/>
              <a:gd name="connsiteY0" fmla="*/ 2611303 h 2611303"/>
              <a:gd name="connsiteX1" fmla="*/ 0 w 5552388"/>
              <a:gd name="connsiteY1" fmla="*/ 0 h 2611303"/>
              <a:gd name="connsiteX2" fmla="*/ 4637988 w 5552388"/>
              <a:gd name="connsiteY2" fmla="*/ 0 h 2611303"/>
              <a:gd name="connsiteX3" fmla="*/ 5552388 w 5552388"/>
              <a:gd name="connsiteY3" fmla="*/ 2611303 h 2611303"/>
              <a:gd name="connsiteX4" fmla="*/ 0 w 5552388"/>
              <a:gd name="connsiteY4" fmla="*/ 2611303 h 2611303"/>
              <a:gd name="connsiteX0" fmla="*/ 0 w 5552388"/>
              <a:gd name="connsiteY0" fmla="*/ 2611303 h 2611303"/>
              <a:gd name="connsiteX1" fmla="*/ 0 w 5552388"/>
              <a:gd name="connsiteY1" fmla="*/ 0 h 2611303"/>
              <a:gd name="connsiteX2" fmla="*/ 3930978 w 5552388"/>
              <a:gd name="connsiteY2" fmla="*/ 1397 h 2611303"/>
              <a:gd name="connsiteX3" fmla="*/ 4637988 w 5552388"/>
              <a:gd name="connsiteY3" fmla="*/ 0 h 2611303"/>
              <a:gd name="connsiteX4" fmla="*/ 5552388 w 5552388"/>
              <a:gd name="connsiteY4" fmla="*/ 2611303 h 2611303"/>
              <a:gd name="connsiteX5" fmla="*/ 0 w 5552388"/>
              <a:gd name="connsiteY5" fmla="*/ 2611303 h 2611303"/>
              <a:gd name="connsiteX0" fmla="*/ 0 w 5552388"/>
              <a:gd name="connsiteY0" fmla="*/ 2611303 h 2611303"/>
              <a:gd name="connsiteX1" fmla="*/ 0 w 5552388"/>
              <a:gd name="connsiteY1" fmla="*/ 0 h 2611303"/>
              <a:gd name="connsiteX2" fmla="*/ 3930978 w 5552388"/>
              <a:gd name="connsiteY2" fmla="*/ 1397 h 2611303"/>
              <a:gd name="connsiteX3" fmla="*/ 4807671 w 5552388"/>
              <a:gd name="connsiteY3" fmla="*/ 518474 h 2611303"/>
              <a:gd name="connsiteX4" fmla="*/ 5552388 w 5552388"/>
              <a:gd name="connsiteY4" fmla="*/ 2611303 h 2611303"/>
              <a:gd name="connsiteX5" fmla="*/ 0 w 5552388"/>
              <a:gd name="connsiteY5" fmla="*/ 2611303 h 2611303"/>
              <a:gd name="connsiteX0" fmla="*/ 0 w 5552388"/>
              <a:gd name="connsiteY0" fmla="*/ 2611303 h 2611303"/>
              <a:gd name="connsiteX1" fmla="*/ 0 w 5552388"/>
              <a:gd name="connsiteY1" fmla="*/ 0 h 2611303"/>
              <a:gd name="connsiteX2" fmla="*/ 3930978 w 5552388"/>
              <a:gd name="connsiteY2" fmla="*/ 1397 h 2611303"/>
              <a:gd name="connsiteX3" fmla="*/ 4807671 w 5552388"/>
              <a:gd name="connsiteY3" fmla="*/ 518474 h 2611303"/>
              <a:gd name="connsiteX4" fmla="*/ 5552388 w 5552388"/>
              <a:gd name="connsiteY4" fmla="*/ 2611303 h 2611303"/>
              <a:gd name="connsiteX5" fmla="*/ 0 w 5552388"/>
              <a:gd name="connsiteY5" fmla="*/ 2611303 h 2611303"/>
              <a:gd name="connsiteX0" fmla="*/ 0 w 5552388"/>
              <a:gd name="connsiteY0" fmla="*/ 2611303 h 2611303"/>
              <a:gd name="connsiteX1" fmla="*/ 0 w 5552388"/>
              <a:gd name="connsiteY1" fmla="*/ 0 h 2611303"/>
              <a:gd name="connsiteX2" fmla="*/ 3930978 w 5552388"/>
              <a:gd name="connsiteY2" fmla="*/ 1397 h 2611303"/>
              <a:gd name="connsiteX3" fmla="*/ 4807671 w 5552388"/>
              <a:gd name="connsiteY3" fmla="*/ 518474 h 2611303"/>
              <a:gd name="connsiteX4" fmla="*/ 5552388 w 5552388"/>
              <a:gd name="connsiteY4" fmla="*/ 2611303 h 2611303"/>
              <a:gd name="connsiteX5" fmla="*/ 0 w 5552388"/>
              <a:gd name="connsiteY5" fmla="*/ 2611303 h 2611303"/>
              <a:gd name="connsiteX0" fmla="*/ 0 w 5552388"/>
              <a:gd name="connsiteY0" fmla="*/ 2611303 h 2611303"/>
              <a:gd name="connsiteX1" fmla="*/ 0 w 5552388"/>
              <a:gd name="connsiteY1" fmla="*/ 0 h 2611303"/>
              <a:gd name="connsiteX2" fmla="*/ 3930978 w 5552388"/>
              <a:gd name="connsiteY2" fmla="*/ 1397 h 2611303"/>
              <a:gd name="connsiteX3" fmla="*/ 4807671 w 5552388"/>
              <a:gd name="connsiteY3" fmla="*/ 518474 h 2611303"/>
              <a:gd name="connsiteX4" fmla="*/ 5552388 w 5552388"/>
              <a:gd name="connsiteY4" fmla="*/ 2611303 h 2611303"/>
              <a:gd name="connsiteX5" fmla="*/ 0 w 5552388"/>
              <a:gd name="connsiteY5" fmla="*/ 2611303 h 26113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52388" h="2611303">
                <a:moveTo>
                  <a:pt x="0" y="2611303"/>
                </a:moveTo>
                <a:lnTo>
                  <a:pt x="0" y="0"/>
                </a:lnTo>
                <a:lnTo>
                  <a:pt x="3930978" y="1397"/>
                </a:lnTo>
                <a:cubicBezTo>
                  <a:pt x="4468306" y="-5353"/>
                  <a:pt x="4685123" y="204712"/>
                  <a:pt x="4807671" y="518474"/>
                </a:cubicBezTo>
                <a:lnTo>
                  <a:pt x="5552388" y="2611303"/>
                </a:lnTo>
                <a:lnTo>
                  <a:pt x="0" y="2611303"/>
                </a:lnTo>
                <a:close/>
              </a:path>
            </a:pathLst>
          </a:custGeo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2865302050"/>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25.xml><?xml version="1.0" encoding="utf-8"?>
<p:sldLayout xmlns:a="http://schemas.openxmlformats.org/drawingml/2006/main" xmlns:r="http://schemas.openxmlformats.org/officeDocument/2006/relationships" xmlns:p="http://schemas.openxmlformats.org/presentationml/2006/main" preserve="1" userDrawn="1">
  <p:cSld name="Real Estate">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8" name="Picture Placeholder 2"/>
          <p:cNvSpPr>
            <a:spLocks noGrp="1"/>
          </p:cNvSpPr>
          <p:nvPr>
            <p:ph type="pic" sz="quarter" idx="11"/>
          </p:nvPr>
        </p:nvSpPr>
        <p:spPr>
          <a:xfrm>
            <a:off x="4109815" y="2130992"/>
            <a:ext cx="1426024" cy="1426024"/>
          </a:xfrm>
          <a:prstGeom prst="wedgeEllipseCallout">
            <a:avLst>
              <a:gd name="adj1" fmla="val -2879"/>
              <a:gd name="adj2" fmla="val 63141"/>
            </a:avLst>
          </a:prstGeom>
        </p:spPr>
        <p:txBody>
          <a:bodyPr anchor="ctr">
            <a:normAutofit/>
          </a:bodyPr>
          <a:lstStyle>
            <a:lvl1pPr marL="0" indent="0" algn="ctr">
              <a:buNone/>
              <a:defRPr sz="1200"/>
            </a:lvl1pPr>
          </a:lstStyle>
          <a:p>
            <a:endParaRPr lang="en-US" dirty="0"/>
          </a:p>
        </p:txBody>
      </p:sp>
      <p:sp>
        <p:nvSpPr>
          <p:cNvPr id="19" name="Picture Placeholder 2"/>
          <p:cNvSpPr>
            <a:spLocks noGrp="1"/>
          </p:cNvSpPr>
          <p:nvPr>
            <p:ph type="pic" sz="quarter" idx="12"/>
          </p:nvPr>
        </p:nvSpPr>
        <p:spPr>
          <a:xfrm>
            <a:off x="6088638" y="2043271"/>
            <a:ext cx="1601466" cy="1601466"/>
          </a:xfrm>
          <a:prstGeom prst="wedgeEllipseCallout">
            <a:avLst>
              <a:gd name="adj1" fmla="val -2879"/>
              <a:gd name="adj2" fmla="val 63141"/>
            </a:avLst>
          </a:prstGeom>
        </p:spPr>
        <p:txBody>
          <a:bodyPr anchor="ctr">
            <a:normAutofit/>
          </a:bodyPr>
          <a:lstStyle>
            <a:lvl1pPr marL="0" indent="0" algn="ctr">
              <a:buNone/>
              <a:defRPr sz="1200"/>
            </a:lvl1pPr>
          </a:lstStyle>
          <a:p>
            <a:endParaRPr lang="en-US" dirty="0"/>
          </a:p>
        </p:txBody>
      </p:sp>
      <p:sp>
        <p:nvSpPr>
          <p:cNvPr id="20" name="Picture Placeholder 2"/>
          <p:cNvSpPr>
            <a:spLocks noGrp="1"/>
          </p:cNvSpPr>
          <p:nvPr>
            <p:ph type="pic" sz="quarter" idx="13"/>
          </p:nvPr>
        </p:nvSpPr>
        <p:spPr>
          <a:xfrm>
            <a:off x="8352191" y="2212848"/>
            <a:ext cx="1262312" cy="1262312"/>
          </a:xfrm>
          <a:prstGeom prst="wedgeEllipseCallout">
            <a:avLst>
              <a:gd name="adj1" fmla="val -2879"/>
              <a:gd name="adj2" fmla="val 63141"/>
            </a:avLst>
          </a:prstGeom>
        </p:spPr>
        <p:txBody>
          <a:bodyPr anchor="ctr">
            <a:normAutofit/>
          </a:bodyPr>
          <a:lstStyle>
            <a:lvl1pPr marL="0" indent="0" algn="ctr">
              <a:buNone/>
              <a:defRPr sz="1200"/>
            </a:lvl1pPr>
          </a:lstStyle>
          <a:p>
            <a:endParaRPr lang="en-US" dirty="0"/>
          </a:p>
        </p:txBody>
      </p:sp>
      <p:sp>
        <p:nvSpPr>
          <p:cNvPr id="21" name="Picture Placeholder 2"/>
          <p:cNvSpPr>
            <a:spLocks noGrp="1"/>
          </p:cNvSpPr>
          <p:nvPr>
            <p:ph type="pic" sz="quarter" idx="14"/>
          </p:nvPr>
        </p:nvSpPr>
        <p:spPr>
          <a:xfrm>
            <a:off x="10336879" y="2130992"/>
            <a:ext cx="1426024" cy="1426024"/>
          </a:xfrm>
          <a:prstGeom prst="wedgeEllipseCallout">
            <a:avLst>
              <a:gd name="adj1" fmla="val -2879"/>
              <a:gd name="adj2" fmla="val 63141"/>
            </a:avLst>
          </a:prstGeo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1340069038"/>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26.xml><?xml version="1.0" encoding="utf-8"?>
<p:sldLayout xmlns:a="http://schemas.openxmlformats.org/drawingml/2006/main" xmlns:r="http://schemas.openxmlformats.org/officeDocument/2006/relationships" xmlns:p="http://schemas.openxmlformats.org/presentationml/2006/main" preserve="1" userDrawn="1">
  <p:cSld name="Real Estate 2">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8" name="Picture Placeholder 2"/>
          <p:cNvSpPr>
            <a:spLocks noGrp="1"/>
          </p:cNvSpPr>
          <p:nvPr>
            <p:ph type="pic" sz="quarter" idx="11"/>
          </p:nvPr>
        </p:nvSpPr>
        <p:spPr>
          <a:xfrm>
            <a:off x="2473039" y="2130992"/>
            <a:ext cx="1426024" cy="1426024"/>
          </a:xfrm>
          <a:prstGeom prst="wedgeEllipseCallout">
            <a:avLst>
              <a:gd name="adj1" fmla="val -2879"/>
              <a:gd name="adj2" fmla="val 63141"/>
            </a:avLst>
          </a:prstGeom>
        </p:spPr>
        <p:txBody>
          <a:bodyPr anchor="ctr">
            <a:normAutofit/>
          </a:bodyPr>
          <a:lstStyle>
            <a:lvl1pPr marL="0" indent="0" algn="ctr">
              <a:buNone/>
              <a:defRPr sz="1200"/>
            </a:lvl1pPr>
          </a:lstStyle>
          <a:p>
            <a:endParaRPr lang="en-US" dirty="0"/>
          </a:p>
        </p:txBody>
      </p:sp>
      <p:sp>
        <p:nvSpPr>
          <p:cNvPr id="19" name="Picture Placeholder 2"/>
          <p:cNvSpPr>
            <a:spLocks noGrp="1"/>
          </p:cNvSpPr>
          <p:nvPr>
            <p:ph type="pic" sz="quarter" idx="12"/>
          </p:nvPr>
        </p:nvSpPr>
        <p:spPr>
          <a:xfrm>
            <a:off x="4451862" y="2043271"/>
            <a:ext cx="1601466" cy="1601466"/>
          </a:xfrm>
          <a:prstGeom prst="wedgeEllipseCallout">
            <a:avLst>
              <a:gd name="adj1" fmla="val -2879"/>
              <a:gd name="adj2" fmla="val 63141"/>
            </a:avLst>
          </a:prstGeom>
        </p:spPr>
        <p:txBody>
          <a:bodyPr anchor="ctr">
            <a:normAutofit/>
          </a:bodyPr>
          <a:lstStyle>
            <a:lvl1pPr marL="0" indent="0" algn="ctr">
              <a:buNone/>
              <a:defRPr sz="1200"/>
            </a:lvl1pPr>
          </a:lstStyle>
          <a:p>
            <a:endParaRPr lang="en-US" dirty="0"/>
          </a:p>
        </p:txBody>
      </p:sp>
      <p:sp>
        <p:nvSpPr>
          <p:cNvPr id="20" name="Picture Placeholder 2"/>
          <p:cNvSpPr>
            <a:spLocks noGrp="1"/>
          </p:cNvSpPr>
          <p:nvPr>
            <p:ph type="pic" sz="quarter" idx="13"/>
          </p:nvPr>
        </p:nvSpPr>
        <p:spPr>
          <a:xfrm>
            <a:off x="6715415" y="2212848"/>
            <a:ext cx="1262312" cy="1262312"/>
          </a:xfrm>
          <a:prstGeom prst="wedgeEllipseCallout">
            <a:avLst>
              <a:gd name="adj1" fmla="val -2879"/>
              <a:gd name="adj2" fmla="val 63141"/>
            </a:avLst>
          </a:prstGeom>
        </p:spPr>
        <p:txBody>
          <a:bodyPr anchor="ctr">
            <a:normAutofit/>
          </a:bodyPr>
          <a:lstStyle>
            <a:lvl1pPr marL="0" indent="0" algn="ctr">
              <a:buNone/>
              <a:defRPr sz="1200"/>
            </a:lvl1pPr>
          </a:lstStyle>
          <a:p>
            <a:endParaRPr lang="en-US" dirty="0"/>
          </a:p>
        </p:txBody>
      </p:sp>
      <p:sp>
        <p:nvSpPr>
          <p:cNvPr id="21" name="Picture Placeholder 2"/>
          <p:cNvSpPr>
            <a:spLocks noGrp="1"/>
          </p:cNvSpPr>
          <p:nvPr>
            <p:ph type="pic" sz="quarter" idx="14"/>
          </p:nvPr>
        </p:nvSpPr>
        <p:spPr>
          <a:xfrm>
            <a:off x="8700103" y="2130992"/>
            <a:ext cx="1426024" cy="1426024"/>
          </a:xfrm>
          <a:prstGeom prst="wedgeEllipseCallout">
            <a:avLst>
              <a:gd name="adj1" fmla="val -2879"/>
              <a:gd name="adj2" fmla="val 63141"/>
            </a:avLst>
          </a:prstGeo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492319521"/>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27.xml><?xml version="1.0" encoding="utf-8"?>
<p:sldLayout xmlns:a="http://schemas.openxmlformats.org/drawingml/2006/main" xmlns:r="http://schemas.openxmlformats.org/officeDocument/2006/relationships" xmlns:p="http://schemas.openxmlformats.org/presentationml/2006/main" preserve="1" userDrawn="1">
  <p:cSld name="Real Estate 3">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8" name="Picture Placeholder 2"/>
          <p:cNvSpPr>
            <a:spLocks noGrp="1"/>
          </p:cNvSpPr>
          <p:nvPr>
            <p:ph type="pic" sz="quarter" idx="11"/>
          </p:nvPr>
        </p:nvSpPr>
        <p:spPr>
          <a:xfrm>
            <a:off x="1805527" y="2130992"/>
            <a:ext cx="1426024" cy="1426024"/>
          </a:xfrm>
          <a:prstGeom prst="wedgeEllipseCallout">
            <a:avLst>
              <a:gd name="adj1" fmla="val -2879"/>
              <a:gd name="adj2" fmla="val 63141"/>
            </a:avLst>
          </a:prstGeom>
        </p:spPr>
        <p:txBody>
          <a:bodyPr anchor="ctr">
            <a:normAutofit/>
          </a:bodyPr>
          <a:lstStyle>
            <a:lvl1pPr marL="0" indent="0" algn="ctr">
              <a:buNone/>
              <a:defRPr sz="1200"/>
            </a:lvl1pPr>
          </a:lstStyle>
          <a:p>
            <a:endParaRPr lang="en-US" dirty="0"/>
          </a:p>
        </p:txBody>
      </p:sp>
      <p:sp>
        <p:nvSpPr>
          <p:cNvPr id="19" name="Picture Placeholder 2"/>
          <p:cNvSpPr>
            <a:spLocks noGrp="1"/>
          </p:cNvSpPr>
          <p:nvPr>
            <p:ph type="pic" sz="quarter" idx="12"/>
          </p:nvPr>
        </p:nvSpPr>
        <p:spPr>
          <a:xfrm>
            <a:off x="3784350" y="2043271"/>
            <a:ext cx="1601466" cy="1601466"/>
          </a:xfrm>
          <a:prstGeom prst="wedgeEllipseCallout">
            <a:avLst>
              <a:gd name="adj1" fmla="val -2879"/>
              <a:gd name="adj2" fmla="val 63141"/>
            </a:avLst>
          </a:prstGeom>
        </p:spPr>
        <p:txBody>
          <a:bodyPr anchor="ctr">
            <a:normAutofit/>
          </a:bodyPr>
          <a:lstStyle>
            <a:lvl1pPr marL="0" indent="0" algn="ctr">
              <a:buNone/>
              <a:defRPr sz="1200"/>
            </a:lvl1pPr>
          </a:lstStyle>
          <a:p>
            <a:endParaRPr lang="en-US" dirty="0"/>
          </a:p>
        </p:txBody>
      </p:sp>
      <p:sp>
        <p:nvSpPr>
          <p:cNvPr id="20" name="Picture Placeholder 2"/>
          <p:cNvSpPr>
            <a:spLocks noGrp="1"/>
          </p:cNvSpPr>
          <p:nvPr>
            <p:ph type="pic" sz="quarter" idx="13"/>
          </p:nvPr>
        </p:nvSpPr>
        <p:spPr>
          <a:xfrm>
            <a:off x="6047903" y="2212848"/>
            <a:ext cx="1262312" cy="1262312"/>
          </a:xfrm>
          <a:prstGeom prst="wedgeEllipseCallout">
            <a:avLst>
              <a:gd name="adj1" fmla="val -2879"/>
              <a:gd name="adj2" fmla="val 63141"/>
            </a:avLst>
          </a:prstGeo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2790780859"/>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28.xml><?xml version="1.0" encoding="utf-8"?>
<p:sldLayout xmlns:a="http://schemas.openxmlformats.org/drawingml/2006/main" xmlns:r="http://schemas.openxmlformats.org/officeDocument/2006/relationships" xmlns:p="http://schemas.openxmlformats.org/presentationml/2006/main" preserve="1" userDrawn="1">
  <p:cSld name="Real Estate 4">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5" name="Picture Placeholder 2"/>
          <p:cNvSpPr>
            <a:spLocks noGrp="1"/>
          </p:cNvSpPr>
          <p:nvPr>
            <p:ph type="pic" sz="quarter" idx="16"/>
          </p:nvPr>
        </p:nvSpPr>
        <p:spPr>
          <a:xfrm>
            <a:off x="593889" y="1489435"/>
            <a:ext cx="3780148" cy="5387418"/>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1946053863"/>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29.xml><?xml version="1.0" encoding="utf-8"?>
<p:sldLayout xmlns:a="http://schemas.openxmlformats.org/drawingml/2006/main" xmlns:r="http://schemas.openxmlformats.org/officeDocument/2006/relationships" xmlns:p="http://schemas.openxmlformats.org/presentationml/2006/main" preserve="1" userDrawn="1">
  <p:cSld name="Real Estate 5">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5" name="Picture Placeholder 2"/>
          <p:cNvSpPr>
            <a:spLocks noGrp="1"/>
          </p:cNvSpPr>
          <p:nvPr>
            <p:ph type="pic" sz="quarter" idx="16"/>
          </p:nvPr>
        </p:nvSpPr>
        <p:spPr>
          <a:xfrm>
            <a:off x="0" y="1707211"/>
            <a:ext cx="12192000" cy="2703136"/>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4124794274"/>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Team 7">
    <p:spTree>
      <p:nvGrpSpPr>
        <p:cNvPr id="1" name=""/>
        <p:cNvGrpSpPr/>
        <p:nvPr/>
      </p:nvGrpSpPr>
      <p:grpSpPr>
        <a:xfrm>
          <a:off x="0" y="0"/>
          <a:ext cx="0" cy="0"/>
          <a:chOff x="0" y="0"/>
          <a:chExt cx="0" cy="0"/>
        </a:xfrm>
      </p:grpSpPr>
      <p:sp>
        <p:nvSpPr>
          <p:cNvPr id="14" name="Picture Placeholder 2"/>
          <p:cNvSpPr>
            <a:spLocks noGrp="1"/>
          </p:cNvSpPr>
          <p:nvPr>
            <p:ph type="pic" sz="quarter" idx="12"/>
          </p:nvPr>
        </p:nvSpPr>
        <p:spPr>
          <a:xfrm>
            <a:off x="0" y="3429000"/>
            <a:ext cx="12192000" cy="2971800"/>
          </a:xfrm>
        </p:spPr>
        <p:txBody>
          <a:bodyPr anchor="ctr">
            <a:normAutofit/>
          </a:bodyPr>
          <a:lstStyle>
            <a:lvl1pPr marL="0" indent="0" algn="ctr">
              <a:buNone/>
              <a:defRPr sz="1200"/>
            </a:lvl1pPr>
          </a:lstStyle>
          <a:p>
            <a:endParaRPr lang="en-US" dirty="0"/>
          </a:p>
        </p:txBody>
      </p:sp>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6371" y="173194"/>
            <a:ext cx="42886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chor="ct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1" name="Picture Placeholder 2"/>
          <p:cNvSpPr>
            <a:spLocks noGrp="1"/>
          </p:cNvSpPr>
          <p:nvPr>
            <p:ph type="pic" sz="quarter" idx="11"/>
          </p:nvPr>
        </p:nvSpPr>
        <p:spPr>
          <a:xfrm>
            <a:off x="669303" y="895547"/>
            <a:ext cx="3544478" cy="5962454"/>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1192078301"/>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30.xml><?xml version="1.0" encoding="utf-8"?>
<p:sldLayout xmlns:a="http://schemas.openxmlformats.org/drawingml/2006/main" xmlns:r="http://schemas.openxmlformats.org/officeDocument/2006/relationships" xmlns:p="http://schemas.openxmlformats.org/presentationml/2006/main" preserve="1" userDrawn="1">
  <p:cSld name="Real Estate 6">
    <p:spTree>
      <p:nvGrpSpPr>
        <p:cNvPr id="1" name=""/>
        <p:cNvGrpSpPr/>
        <p:nvPr/>
      </p:nvGrpSpPr>
      <p:grpSpPr>
        <a:xfrm>
          <a:off x="0" y="0"/>
          <a:ext cx="0" cy="0"/>
          <a:chOff x="0" y="0"/>
          <a:chExt cx="0" cy="0"/>
        </a:xfrm>
      </p:grpSpPr>
      <p:sp>
        <p:nvSpPr>
          <p:cNvPr id="14" name="Picture Placeholder 2"/>
          <p:cNvSpPr>
            <a:spLocks noGrp="1"/>
          </p:cNvSpPr>
          <p:nvPr>
            <p:ph type="pic" sz="quarter" idx="11"/>
          </p:nvPr>
        </p:nvSpPr>
        <p:spPr>
          <a:xfrm>
            <a:off x="1775852" y="1522778"/>
            <a:ext cx="4851150" cy="4851150"/>
          </a:xfrm>
          <a:prstGeom prst="ellipse">
            <a:avLst/>
          </a:prstGeom>
        </p:spPr>
        <p:txBody>
          <a:bodyPr anchor="ctr">
            <a:normAutofit/>
          </a:bodyPr>
          <a:lstStyle>
            <a:lvl1pPr marL="0" indent="0" algn="ctr">
              <a:buNone/>
              <a:defRPr sz="1200"/>
            </a:lvl1pPr>
          </a:lstStyle>
          <a:p>
            <a:endParaRPr lang="en-US" dirty="0"/>
          </a:p>
        </p:txBody>
      </p:sp>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Tree>
    <p:extLst>
      <p:ext uri="{BB962C8B-B14F-4D97-AF65-F5344CB8AC3E}">
        <p14:creationId xmlns:p14="http://schemas.microsoft.com/office/powerpoint/2010/main" val="1512372028"/>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31.xml><?xml version="1.0" encoding="utf-8"?>
<p:sldLayout xmlns:a="http://schemas.openxmlformats.org/drawingml/2006/main" xmlns:r="http://schemas.openxmlformats.org/officeDocument/2006/relationships" xmlns:p="http://schemas.openxmlformats.org/presentationml/2006/main" preserve="1" userDrawn="1">
  <p:cSld name="Real Estate 7">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5" name="Picture Placeholder 2"/>
          <p:cNvSpPr>
            <a:spLocks noGrp="1"/>
          </p:cNvSpPr>
          <p:nvPr>
            <p:ph type="pic" sz="quarter" idx="16"/>
          </p:nvPr>
        </p:nvSpPr>
        <p:spPr>
          <a:xfrm>
            <a:off x="1241816" y="4761884"/>
            <a:ext cx="2588223" cy="1582353"/>
          </a:xfrm>
        </p:spPr>
        <p:txBody>
          <a:bodyPr anchor="ctr">
            <a:normAutofit/>
          </a:bodyPr>
          <a:lstStyle>
            <a:lvl1pPr marL="0" indent="0" algn="ctr">
              <a:buNone/>
              <a:defRPr sz="1200"/>
            </a:lvl1pPr>
          </a:lstStyle>
          <a:p>
            <a:endParaRPr lang="en-US" dirty="0"/>
          </a:p>
        </p:txBody>
      </p:sp>
      <p:sp>
        <p:nvSpPr>
          <p:cNvPr id="17" name="Picture Placeholder 2"/>
          <p:cNvSpPr>
            <a:spLocks noGrp="1"/>
          </p:cNvSpPr>
          <p:nvPr>
            <p:ph type="pic" sz="quarter" idx="17"/>
          </p:nvPr>
        </p:nvSpPr>
        <p:spPr>
          <a:xfrm>
            <a:off x="4780526" y="4761884"/>
            <a:ext cx="2588223" cy="1582353"/>
          </a:xfrm>
        </p:spPr>
        <p:txBody>
          <a:bodyPr anchor="ctr">
            <a:normAutofit/>
          </a:bodyPr>
          <a:lstStyle>
            <a:lvl1pPr marL="0" indent="0" algn="ctr">
              <a:buNone/>
              <a:defRPr sz="1200"/>
            </a:lvl1pPr>
          </a:lstStyle>
          <a:p>
            <a:endParaRPr lang="en-US" dirty="0"/>
          </a:p>
        </p:txBody>
      </p:sp>
      <p:sp>
        <p:nvSpPr>
          <p:cNvPr id="18" name="Picture Placeholder 2"/>
          <p:cNvSpPr>
            <a:spLocks noGrp="1"/>
          </p:cNvSpPr>
          <p:nvPr>
            <p:ph type="pic" sz="quarter" idx="18"/>
          </p:nvPr>
        </p:nvSpPr>
        <p:spPr>
          <a:xfrm>
            <a:off x="8231313" y="4761884"/>
            <a:ext cx="2588223" cy="1582353"/>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3230553241"/>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32.xml><?xml version="1.0" encoding="utf-8"?>
<p:sldLayout xmlns:a="http://schemas.openxmlformats.org/drawingml/2006/main" xmlns:r="http://schemas.openxmlformats.org/officeDocument/2006/relationships" xmlns:p="http://schemas.openxmlformats.org/presentationml/2006/main" preserve="1" userDrawn="1">
  <p:cSld name="Real Estate 8">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5" name="Picture Placeholder 2"/>
          <p:cNvSpPr>
            <a:spLocks noGrp="1"/>
          </p:cNvSpPr>
          <p:nvPr>
            <p:ph type="pic" sz="quarter" idx="16"/>
          </p:nvPr>
        </p:nvSpPr>
        <p:spPr>
          <a:xfrm>
            <a:off x="862553" y="1838227"/>
            <a:ext cx="2917598" cy="1941920"/>
          </a:xfrm>
          <a:prstGeom prst="round2DiagRect">
            <a:avLst>
              <a:gd name="adj1" fmla="val 50000"/>
              <a:gd name="adj2" fmla="val 0"/>
            </a:avLst>
          </a:prstGeom>
        </p:spPr>
        <p:txBody>
          <a:bodyPr anchor="ctr">
            <a:normAutofit/>
          </a:bodyPr>
          <a:lstStyle>
            <a:lvl1pPr marL="0" indent="0" algn="ctr">
              <a:buNone/>
              <a:defRPr sz="1200"/>
            </a:lvl1pPr>
          </a:lstStyle>
          <a:p>
            <a:endParaRPr lang="en-US" dirty="0"/>
          </a:p>
        </p:txBody>
      </p:sp>
      <p:sp>
        <p:nvSpPr>
          <p:cNvPr id="24" name="Picture Placeholder 2"/>
          <p:cNvSpPr>
            <a:spLocks noGrp="1"/>
          </p:cNvSpPr>
          <p:nvPr>
            <p:ph type="pic" sz="quarter" idx="17"/>
          </p:nvPr>
        </p:nvSpPr>
        <p:spPr>
          <a:xfrm>
            <a:off x="4067666" y="1838227"/>
            <a:ext cx="2917598" cy="1941920"/>
          </a:xfrm>
          <a:prstGeom prst="round2DiagRect">
            <a:avLst>
              <a:gd name="adj1" fmla="val 0"/>
              <a:gd name="adj2" fmla="val 50000"/>
            </a:avLst>
          </a:prstGeom>
        </p:spPr>
        <p:txBody>
          <a:bodyPr anchor="ctr">
            <a:normAutofit/>
          </a:bodyPr>
          <a:lstStyle>
            <a:lvl1pPr marL="0" indent="0" algn="ctr">
              <a:buNone/>
              <a:defRPr sz="1200"/>
            </a:lvl1pPr>
          </a:lstStyle>
          <a:p>
            <a:endParaRPr lang="en-US" dirty="0"/>
          </a:p>
        </p:txBody>
      </p:sp>
      <p:sp>
        <p:nvSpPr>
          <p:cNvPr id="25" name="Picture Placeholder 2"/>
          <p:cNvSpPr>
            <a:spLocks noGrp="1"/>
          </p:cNvSpPr>
          <p:nvPr>
            <p:ph type="pic" sz="quarter" idx="18"/>
          </p:nvPr>
        </p:nvSpPr>
        <p:spPr>
          <a:xfrm>
            <a:off x="8224884" y="1838227"/>
            <a:ext cx="2917598" cy="1941920"/>
          </a:xfrm>
          <a:prstGeom prst="round2DiagRect">
            <a:avLst>
              <a:gd name="adj1" fmla="val 50000"/>
              <a:gd name="adj2" fmla="val 0"/>
            </a:avLst>
          </a:prstGeom>
        </p:spPr>
        <p:txBody>
          <a:bodyPr anchor="ctr">
            <a:normAutofit/>
          </a:bodyPr>
          <a:lstStyle>
            <a:lvl1pPr marL="0" indent="0" algn="ctr">
              <a:buNone/>
              <a:defRPr sz="1200"/>
            </a:lvl1pPr>
          </a:lstStyle>
          <a:p>
            <a:endParaRPr lang="en-US" dirty="0"/>
          </a:p>
        </p:txBody>
      </p:sp>
      <p:sp>
        <p:nvSpPr>
          <p:cNvPr id="26" name="Picture Placeholder 2"/>
          <p:cNvSpPr>
            <a:spLocks noGrp="1"/>
          </p:cNvSpPr>
          <p:nvPr>
            <p:ph type="pic" sz="quarter" idx="19"/>
          </p:nvPr>
        </p:nvSpPr>
        <p:spPr>
          <a:xfrm>
            <a:off x="4067666" y="4091312"/>
            <a:ext cx="2917598" cy="1941920"/>
          </a:xfrm>
          <a:prstGeom prst="round2DiagRect">
            <a:avLst>
              <a:gd name="adj1" fmla="val 50000"/>
              <a:gd name="adj2" fmla="val 0"/>
            </a:avLst>
          </a:prstGeom>
        </p:spPr>
        <p:txBody>
          <a:bodyPr anchor="ctr">
            <a:normAutofit/>
          </a:bodyPr>
          <a:lstStyle>
            <a:lvl1pPr marL="0" indent="0" algn="ctr">
              <a:buNone/>
              <a:defRPr sz="1200"/>
            </a:lvl1pPr>
          </a:lstStyle>
          <a:p>
            <a:endParaRPr lang="en-US" dirty="0"/>
          </a:p>
        </p:txBody>
      </p:sp>
      <p:sp>
        <p:nvSpPr>
          <p:cNvPr id="27" name="Picture Placeholder 2"/>
          <p:cNvSpPr>
            <a:spLocks noGrp="1"/>
          </p:cNvSpPr>
          <p:nvPr>
            <p:ph type="pic" sz="quarter" idx="20"/>
          </p:nvPr>
        </p:nvSpPr>
        <p:spPr>
          <a:xfrm>
            <a:off x="8224884" y="4091312"/>
            <a:ext cx="2917598" cy="1941920"/>
          </a:xfrm>
          <a:prstGeom prst="round2DiagRect">
            <a:avLst>
              <a:gd name="adj1" fmla="val 0"/>
              <a:gd name="adj2" fmla="val 50000"/>
            </a:avLst>
          </a:prstGeom>
        </p:spPr>
        <p:txBody>
          <a:bodyPr anchor="ctr">
            <a:normAutofit/>
          </a:bodyPr>
          <a:lstStyle>
            <a:lvl1pPr marL="0" indent="0" algn="ctr">
              <a:buNone/>
              <a:defRPr sz="1200"/>
            </a:lvl1pPr>
          </a:lstStyle>
          <a:p>
            <a:endParaRPr lang="en-US" dirty="0"/>
          </a:p>
        </p:txBody>
      </p:sp>
      <p:sp>
        <p:nvSpPr>
          <p:cNvPr id="28" name="Picture Placeholder 2"/>
          <p:cNvSpPr>
            <a:spLocks noGrp="1"/>
          </p:cNvSpPr>
          <p:nvPr>
            <p:ph type="pic" sz="quarter" idx="21"/>
          </p:nvPr>
        </p:nvSpPr>
        <p:spPr>
          <a:xfrm>
            <a:off x="862552" y="4091312"/>
            <a:ext cx="2917598" cy="1941920"/>
          </a:xfrm>
          <a:prstGeom prst="round2DiagRect">
            <a:avLst>
              <a:gd name="adj1" fmla="val 0"/>
              <a:gd name="adj2" fmla="val 50000"/>
            </a:avLst>
          </a:prstGeo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3879595252"/>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33.xml><?xml version="1.0" encoding="utf-8"?>
<p:sldLayout xmlns:a="http://schemas.openxmlformats.org/drawingml/2006/main" xmlns:r="http://schemas.openxmlformats.org/officeDocument/2006/relationships" xmlns:p="http://schemas.openxmlformats.org/presentationml/2006/main" preserve="1" userDrawn="1">
  <p:cSld name="Real Estate 9">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37" name="Picture Placeholder 2"/>
          <p:cNvSpPr>
            <a:spLocks noGrp="1"/>
          </p:cNvSpPr>
          <p:nvPr>
            <p:ph type="pic" sz="quarter" idx="11"/>
          </p:nvPr>
        </p:nvSpPr>
        <p:spPr>
          <a:xfrm>
            <a:off x="1008670" y="1886299"/>
            <a:ext cx="2223787" cy="2223787"/>
          </a:xfrm>
          <a:prstGeom prst="ellipse">
            <a:avLst/>
          </a:prstGeom>
        </p:spPr>
        <p:txBody>
          <a:bodyPr anchor="ctr">
            <a:normAutofit/>
          </a:bodyPr>
          <a:lstStyle>
            <a:lvl1pPr marL="0" indent="0" algn="ctr">
              <a:buNone/>
              <a:defRPr sz="1200"/>
            </a:lvl1pPr>
          </a:lstStyle>
          <a:p>
            <a:endParaRPr lang="en-US" dirty="0"/>
          </a:p>
        </p:txBody>
      </p:sp>
      <p:sp>
        <p:nvSpPr>
          <p:cNvPr id="40" name="Picture Placeholder 2"/>
          <p:cNvSpPr>
            <a:spLocks noGrp="1"/>
          </p:cNvSpPr>
          <p:nvPr>
            <p:ph type="pic" sz="quarter" idx="22"/>
          </p:nvPr>
        </p:nvSpPr>
        <p:spPr>
          <a:xfrm>
            <a:off x="3516199" y="1886299"/>
            <a:ext cx="2223787" cy="2223787"/>
          </a:xfrm>
          <a:prstGeom prst="ellipse">
            <a:avLst/>
          </a:prstGeom>
        </p:spPr>
        <p:txBody>
          <a:bodyPr anchor="ctr">
            <a:normAutofit/>
          </a:bodyPr>
          <a:lstStyle>
            <a:lvl1pPr marL="0" indent="0" algn="ctr">
              <a:buNone/>
              <a:defRPr sz="1200"/>
            </a:lvl1pPr>
          </a:lstStyle>
          <a:p>
            <a:endParaRPr lang="en-US" dirty="0"/>
          </a:p>
        </p:txBody>
      </p:sp>
      <p:sp>
        <p:nvSpPr>
          <p:cNvPr id="42" name="Picture Placeholder 2"/>
          <p:cNvSpPr>
            <a:spLocks noGrp="1"/>
          </p:cNvSpPr>
          <p:nvPr>
            <p:ph type="pic" sz="quarter" idx="24"/>
          </p:nvPr>
        </p:nvSpPr>
        <p:spPr>
          <a:xfrm>
            <a:off x="6032446" y="1886299"/>
            <a:ext cx="2223787" cy="2223787"/>
          </a:xfrm>
          <a:prstGeom prst="ellipse">
            <a:avLst/>
          </a:prstGeom>
        </p:spPr>
        <p:txBody>
          <a:bodyPr anchor="ctr">
            <a:normAutofit/>
          </a:bodyPr>
          <a:lstStyle>
            <a:lvl1pPr marL="0" indent="0" algn="ctr">
              <a:buNone/>
              <a:defRPr sz="1200"/>
            </a:lvl1pPr>
          </a:lstStyle>
          <a:p>
            <a:endParaRPr lang="en-US" dirty="0"/>
          </a:p>
        </p:txBody>
      </p:sp>
      <p:sp>
        <p:nvSpPr>
          <p:cNvPr id="44" name="Picture Placeholder 2"/>
          <p:cNvSpPr>
            <a:spLocks noGrp="1"/>
          </p:cNvSpPr>
          <p:nvPr>
            <p:ph type="pic" sz="quarter" idx="25"/>
          </p:nvPr>
        </p:nvSpPr>
        <p:spPr>
          <a:xfrm>
            <a:off x="2266793" y="3969623"/>
            <a:ext cx="2223787" cy="2223787"/>
          </a:xfrm>
          <a:prstGeom prst="ellipse">
            <a:avLst/>
          </a:prstGeom>
        </p:spPr>
        <p:txBody>
          <a:bodyPr anchor="ctr">
            <a:normAutofit/>
          </a:bodyPr>
          <a:lstStyle>
            <a:lvl1pPr marL="0" indent="0" algn="ctr">
              <a:buNone/>
              <a:defRPr sz="1200"/>
            </a:lvl1pPr>
          </a:lstStyle>
          <a:p>
            <a:endParaRPr lang="en-US" dirty="0"/>
          </a:p>
        </p:txBody>
      </p:sp>
      <p:sp>
        <p:nvSpPr>
          <p:cNvPr id="45" name="Picture Placeholder 2"/>
          <p:cNvSpPr>
            <a:spLocks noGrp="1"/>
          </p:cNvSpPr>
          <p:nvPr>
            <p:ph type="pic" sz="quarter" idx="26"/>
          </p:nvPr>
        </p:nvSpPr>
        <p:spPr>
          <a:xfrm>
            <a:off x="4774322" y="3969623"/>
            <a:ext cx="2223787" cy="2223787"/>
          </a:xfrm>
          <a:prstGeom prst="ellipse">
            <a:avLst/>
          </a:prstGeom>
        </p:spPr>
        <p:txBody>
          <a:bodyPr anchor="ctr">
            <a:normAutofit/>
          </a:bodyPr>
          <a:lstStyle>
            <a:lvl1pPr marL="0" indent="0" algn="ctr">
              <a:buNone/>
              <a:defRPr sz="1200"/>
            </a:lvl1pPr>
          </a:lstStyle>
          <a:p>
            <a:endParaRPr lang="en-US" dirty="0"/>
          </a:p>
        </p:txBody>
      </p:sp>
      <p:sp>
        <p:nvSpPr>
          <p:cNvPr id="46" name="Picture Placeholder 2"/>
          <p:cNvSpPr>
            <a:spLocks noGrp="1"/>
          </p:cNvSpPr>
          <p:nvPr>
            <p:ph type="pic" sz="quarter" idx="27"/>
          </p:nvPr>
        </p:nvSpPr>
        <p:spPr>
          <a:xfrm>
            <a:off x="7290569" y="3969623"/>
            <a:ext cx="2223787" cy="2223787"/>
          </a:xfrm>
          <a:prstGeom prst="ellipse">
            <a:avLst/>
          </a:prstGeo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1596803673"/>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34.xml><?xml version="1.0" encoding="utf-8"?>
<p:sldLayout xmlns:a="http://schemas.openxmlformats.org/drawingml/2006/main" xmlns:r="http://schemas.openxmlformats.org/officeDocument/2006/relationships" xmlns:p="http://schemas.openxmlformats.org/presentationml/2006/main" preserve="1" userDrawn="1">
  <p:cSld name="Social Media 1">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5" name="Picture Placeholder 2"/>
          <p:cNvSpPr>
            <a:spLocks noGrp="1"/>
          </p:cNvSpPr>
          <p:nvPr>
            <p:ph type="pic" sz="quarter" idx="16"/>
          </p:nvPr>
        </p:nvSpPr>
        <p:spPr>
          <a:xfrm>
            <a:off x="0" y="1988289"/>
            <a:ext cx="12192000" cy="2190306"/>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2598508896"/>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35.xml><?xml version="1.0" encoding="utf-8"?>
<p:sldLayout xmlns:a="http://schemas.openxmlformats.org/drawingml/2006/main" xmlns:r="http://schemas.openxmlformats.org/officeDocument/2006/relationships" xmlns:p="http://schemas.openxmlformats.org/presentationml/2006/main" preserve="1" userDrawn="1">
  <p:cSld name="Social Media 2">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5" name="Picture Placeholder 2"/>
          <p:cNvSpPr>
            <a:spLocks noGrp="1"/>
          </p:cNvSpPr>
          <p:nvPr>
            <p:ph type="pic" sz="quarter" idx="16"/>
          </p:nvPr>
        </p:nvSpPr>
        <p:spPr>
          <a:xfrm>
            <a:off x="0" y="0"/>
            <a:ext cx="6251945" cy="6858000"/>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1208372563"/>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36.xml><?xml version="1.0" encoding="utf-8"?>
<p:sldLayout xmlns:a="http://schemas.openxmlformats.org/drawingml/2006/main" xmlns:r="http://schemas.openxmlformats.org/officeDocument/2006/relationships" xmlns:p="http://schemas.openxmlformats.org/presentationml/2006/main" preserve="1" userDrawn="1">
  <p:cSld name="Creative &amp; Photography 1">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5" name="Picture Placeholder 2"/>
          <p:cNvSpPr>
            <a:spLocks noGrp="1"/>
          </p:cNvSpPr>
          <p:nvPr>
            <p:ph type="pic" sz="quarter" idx="16"/>
          </p:nvPr>
        </p:nvSpPr>
        <p:spPr>
          <a:xfrm>
            <a:off x="531876" y="489098"/>
            <a:ext cx="3689250" cy="5879804"/>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3915512413"/>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37.xml><?xml version="1.0" encoding="utf-8"?>
<p:sldLayout xmlns:a="http://schemas.openxmlformats.org/drawingml/2006/main" xmlns:r="http://schemas.openxmlformats.org/officeDocument/2006/relationships" xmlns:p="http://schemas.openxmlformats.org/presentationml/2006/main" preserve="1" userDrawn="1">
  <p:cSld name="Creative &amp; Photography 2">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1" name="Picture Placeholder 3"/>
          <p:cNvSpPr>
            <a:spLocks noGrp="1"/>
          </p:cNvSpPr>
          <p:nvPr>
            <p:ph type="pic" sz="quarter" idx="17"/>
          </p:nvPr>
        </p:nvSpPr>
        <p:spPr>
          <a:xfrm>
            <a:off x="1471135" y="1961864"/>
            <a:ext cx="2934274" cy="2934272"/>
          </a:xfrm>
          <a:prstGeom prst="ellipse">
            <a:avLst/>
          </a:prstGeom>
        </p:spPr>
        <p:txBody>
          <a:bodyPr anchor="ctr">
            <a:normAutofit/>
          </a:bodyPr>
          <a:lstStyle>
            <a:lvl1pPr marL="0" indent="0" algn="ctr">
              <a:buNone/>
              <a:defRPr sz="1200">
                <a:solidFill>
                  <a:schemeClr val="bg2"/>
                </a:solidFill>
              </a:defRPr>
            </a:lvl1pPr>
          </a:lstStyle>
          <a:p>
            <a:endParaRPr lang="en-US" dirty="0"/>
          </a:p>
        </p:txBody>
      </p:sp>
      <p:sp>
        <p:nvSpPr>
          <p:cNvPr id="14" name="Picture Placeholder 3"/>
          <p:cNvSpPr>
            <a:spLocks noGrp="1"/>
          </p:cNvSpPr>
          <p:nvPr>
            <p:ph type="pic" sz="quarter" idx="18"/>
          </p:nvPr>
        </p:nvSpPr>
        <p:spPr>
          <a:xfrm>
            <a:off x="4628863" y="1961864"/>
            <a:ext cx="2934274" cy="2934272"/>
          </a:xfrm>
          <a:prstGeom prst="ellipse">
            <a:avLst/>
          </a:prstGeom>
        </p:spPr>
        <p:txBody>
          <a:bodyPr anchor="ctr">
            <a:normAutofit/>
          </a:bodyPr>
          <a:lstStyle>
            <a:lvl1pPr marL="0" indent="0" algn="ctr">
              <a:buNone/>
              <a:defRPr sz="1200">
                <a:solidFill>
                  <a:schemeClr val="bg2"/>
                </a:solidFill>
              </a:defRPr>
            </a:lvl1pPr>
          </a:lstStyle>
          <a:p>
            <a:endParaRPr lang="en-US" dirty="0"/>
          </a:p>
        </p:txBody>
      </p:sp>
      <p:sp>
        <p:nvSpPr>
          <p:cNvPr id="16" name="Picture Placeholder 3"/>
          <p:cNvSpPr>
            <a:spLocks noGrp="1"/>
          </p:cNvSpPr>
          <p:nvPr>
            <p:ph type="pic" sz="quarter" idx="19"/>
          </p:nvPr>
        </p:nvSpPr>
        <p:spPr>
          <a:xfrm>
            <a:off x="7786591" y="1961864"/>
            <a:ext cx="2934274" cy="2934272"/>
          </a:xfrm>
          <a:prstGeom prst="ellipse">
            <a:avLst/>
          </a:prstGeom>
        </p:spPr>
        <p:txBody>
          <a:bodyPr anchor="ctr">
            <a:normAutofit/>
          </a:bodyPr>
          <a:lstStyle>
            <a:lvl1pPr marL="0" indent="0" algn="ctr">
              <a:buNone/>
              <a:defRPr sz="1200">
                <a:solidFill>
                  <a:schemeClr val="bg2"/>
                </a:solidFill>
              </a:defRPr>
            </a:lvl1pPr>
          </a:lstStyle>
          <a:p>
            <a:endParaRPr lang="en-US" dirty="0"/>
          </a:p>
        </p:txBody>
      </p:sp>
    </p:spTree>
    <p:extLst>
      <p:ext uri="{BB962C8B-B14F-4D97-AF65-F5344CB8AC3E}">
        <p14:creationId xmlns:p14="http://schemas.microsoft.com/office/powerpoint/2010/main" val="2245154967"/>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38.xml><?xml version="1.0" encoding="utf-8"?>
<p:sldLayout xmlns:a="http://schemas.openxmlformats.org/drawingml/2006/main" xmlns:r="http://schemas.openxmlformats.org/officeDocument/2006/relationships" xmlns:p="http://schemas.openxmlformats.org/presentationml/2006/main" preserve="1" userDrawn="1">
  <p:cSld name="Creative &amp; Photography 3">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5" name="Picture Placeholder 2"/>
          <p:cNvSpPr>
            <a:spLocks noGrp="1"/>
          </p:cNvSpPr>
          <p:nvPr>
            <p:ph type="pic" sz="quarter" idx="16"/>
          </p:nvPr>
        </p:nvSpPr>
        <p:spPr>
          <a:xfrm>
            <a:off x="531876" y="489098"/>
            <a:ext cx="11151314" cy="5879804"/>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3083962119"/>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39.xml><?xml version="1.0" encoding="utf-8"?>
<p:sldLayout xmlns:a="http://schemas.openxmlformats.org/drawingml/2006/main" xmlns:r="http://schemas.openxmlformats.org/officeDocument/2006/relationships" xmlns:p="http://schemas.openxmlformats.org/presentationml/2006/main" preserve="1" userDrawn="1">
  <p:cSld name="Creative &amp; Photography 4">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5" name="Picture Placeholder 2"/>
          <p:cNvSpPr>
            <a:spLocks noGrp="1"/>
          </p:cNvSpPr>
          <p:nvPr>
            <p:ph type="pic" sz="quarter" idx="16"/>
          </p:nvPr>
        </p:nvSpPr>
        <p:spPr>
          <a:xfrm>
            <a:off x="531876" y="489098"/>
            <a:ext cx="6885432" cy="2939902"/>
          </a:xfrm>
        </p:spPr>
        <p:txBody>
          <a:bodyPr anchor="ctr">
            <a:normAutofit/>
          </a:bodyPr>
          <a:lstStyle>
            <a:lvl1pPr marL="0" indent="0" algn="ctr">
              <a:buNone/>
              <a:defRPr sz="1200"/>
            </a:lvl1pPr>
          </a:lstStyle>
          <a:p>
            <a:endParaRPr lang="en-US" dirty="0"/>
          </a:p>
        </p:txBody>
      </p:sp>
      <p:sp>
        <p:nvSpPr>
          <p:cNvPr id="11" name="Picture Placeholder 2"/>
          <p:cNvSpPr>
            <a:spLocks noGrp="1"/>
          </p:cNvSpPr>
          <p:nvPr>
            <p:ph type="pic" sz="quarter" idx="17"/>
          </p:nvPr>
        </p:nvSpPr>
        <p:spPr>
          <a:xfrm>
            <a:off x="531876" y="3429000"/>
            <a:ext cx="3442716" cy="2939902"/>
          </a:xfrm>
        </p:spPr>
        <p:txBody>
          <a:bodyPr anchor="ctr">
            <a:normAutofit/>
          </a:bodyPr>
          <a:lstStyle>
            <a:lvl1pPr marL="0" indent="0" algn="ctr">
              <a:buNone/>
              <a:defRPr sz="1200"/>
            </a:lvl1pPr>
          </a:lstStyle>
          <a:p>
            <a:endParaRPr lang="en-US" dirty="0"/>
          </a:p>
        </p:txBody>
      </p:sp>
      <p:sp>
        <p:nvSpPr>
          <p:cNvPr id="14" name="Picture Placeholder 2"/>
          <p:cNvSpPr>
            <a:spLocks noGrp="1"/>
          </p:cNvSpPr>
          <p:nvPr>
            <p:ph type="pic" sz="quarter" idx="18"/>
          </p:nvPr>
        </p:nvSpPr>
        <p:spPr>
          <a:xfrm>
            <a:off x="3974592" y="3429000"/>
            <a:ext cx="3442716" cy="2939902"/>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392615692"/>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Timeline 1">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12191999" cy="6857999"/>
          </a:xfrm>
        </p:spPr>
        <p:txBody>
          <a:bodyPr anchor="ctr">
            <a:normAutofit/>
          </a:bodyPr>
          <a:lstStyle>
            <a:lvl1pPr marL="0" indent="0" algn="ctr">
              <a:buNone/>
              <a:defRPr sz="1200"/>
            </a:lvl1pPr>
          </a:lstStyle>
          <a:p>
            <a:endParaRPr lang="en-US" dirty="0"/>
          </a:p>
        </p:txBody>
      </p:sp>
      <p:sp>
        <p:nvSpPr>
          <p:cNvPr id="5" name="Picture Placeholder 2"/>
          <p:cNvSpPr>
            <a:spLocks noGrp="1"/>
          </p:cNvSpPr>
          <p:nvPr>
            <p:ph type="pic" sz="quarter" idx="11"/>
          </p:nvPr>
        </p:nvSpPr>
        <p:spPr>
          <a:xfrm>
            <a:off x="7348288" y="4282256"/>
            <a:ext cx="1984248" cy="1984248"/>
          </a:xfrm>
          <a:prstGeom prst="ellipse">
            <a:avLst/>
          </a:prstGeo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4124749984"/>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40.xml><?xml version="1.0" encoding="utf-8"?>
<p:sldLayout xmlns:a="http://schemas.openxmlformats.org/drawingml/2006/main" xmlns:r="http://schemas.openxmlformats.org/officeDocument/2006/relationships" xmlns:p="http://schemas.openxmlformats.org/presentationml/2006/main" preserve="1" userDrawn="1">
  <p:cSld name="Creative &amp; Photography 5">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4" name="Picture Placeholder 2"/>
          <p:cNvSpPr>
            <a:spLocks noGrp="1"/>
          </p:cNvSpPr>
          <p:nvPr>
            <p:ph type="pic" sz="quarter" idx="18"/>
          </p:nvPr>
        </p:nvSpPr>
        <p:spPr>
          <a:xfrm>
            <a:off x="531876" y="3429000"/>
            <a:ext cx="3698748" cy="2939902"/>
          </a:xfrm>
        </p:spPr>
        <p:txBody>
          <a:bodyPr anchor="ctr">
            <a:normAutofit/>
          </a:bodyPr>
          <a:lstStyle>
            <a:lvl1pPr marL="0" indent="0" algn="ctr">
              <a:buNone/>
              <a:defRPr sz="1200"/>
            </a:lvl1pPr>
          </a:lstStyle>
          <a:p>
            <a:endParaRPr lang="en-US" dirty="0"/>
          </a:p>
        </p:txBody>
      </p:sp>
      <p:sp>
        <p:nvSpPr>
          <p:cNvPr id="16" name="Picture Placeholder 2"/>
          <p:cNvSpPr>
            <a:spLocks noGrp="1"/>
          </p:cNvSpPr>
          <p:nvPr>
            <p:ph type="pic" sz="quarter" idx="19"/>
          </p:nvPr>
        </p:nvSpPr>
        <p:spPr>
          <a:xfrm>
            <a:off x="531876" y="489098"/>
            <a:ext cx="3698748" cy="2939902"/>
          </a:xfrm>
        </p:spPr>
        <p:txBody>
          <a:bodyPr anchor="ctr">
            <a:normAutofit/>
          </a:bodyPr>
          <a:lstStyle>
            <a:lvl1pPr marL="0" indent="0" algn="ctr">
              <a:buNone/>
              <a:defRPr sz="1200"/>
            </a:lvl1pPr>
          </a:lstStyle>
          <a:p>
            <a:endParaRPr lang="en-US" dirty="0"/>
          </a:p>
        </p:txBody>
      </p:sp>
      <p:sp>
        <p:nvSpPr>
          <p:cNvPr id="27" name="Picture Placeholder 2"/>
          <p:cNvSpPr>
            <a:spLocks noGrp="1"/>
          </p:cNvSpPr>
          <p:nvPr>
            <p:ph type="pic" sz="quarter" idx="20"/>
          </p:nvPr>
        </p:nvSpPr>
        <p:spPr>
          <a:xfrm>
            <a:off x="4230624" y="3429000"/>
            <a:ext cx="3698748" cy="2939902"/>
          </a:xfrm>
        </p:spPr>
        <p:txBody>
          <a:bodyPr anchor="ctr">
            <a:normAutofit/>
          </a:bodyPr>
          <a:lstStyle>
            <a:lvl1pPr marL="0" indent="0" algn="ctr">
              <a:buNone/>
              <a:defRPr sz="1200"/>
            </a:lvl1pPr>
          </a:lstStyle>
          <a:p>
            <a:endParaRPr lang="en-US" dirty="0"/>
          </a:p>
        </p:txBody>
      </p:sp>
      <p:sp>
        <p:nvSpPr>
          <p:cNvPr id="28" name="Picture Placeholder 2"/>
          <p:cNvSpPr>
            <a:spLocks noGrp="1"/>
          </p:cNvSpPr>
          <p:nvPr>
            <p:ph type="pic" sz="quarter" idx="21"/>
          </p:nvPr>
        </p:nvSpPr>
        <p:spPr>
          <a:xfrm>
            <a:off x="4230624" y="489098"/>
            <a:ext cx="3698748" cy="2939902"/>
          </a:xfrm>
        </p:spPr>
        <p:txBody>
          <a:bodyPr anchor="ctr">
            <a:normAutofit/>
          </a:bodyPr>
          <a:lstStyle>
            <a:lvl1pPr marL="0" indent="0" algn="ctr">
              <a:buNone/>
              <a:defRPr sz="1200"/>
            </a:lvl1pPr>
          </a:lstStyle>
          <a:p>
            <a:endParaRPr lang="en-US" dirty="0"/>
          </a:p>
        </p:txBody>
      </p:sp>
      <p:sp>
        <p:nvSpPr>
          <p:cNvPr id="29" name="Picture Placeholder 2"/>
          <p:cNvSpPr>
            <a:spLocks noGrp="1"/>
          </p:cNvSpPr>
          <p:nvPr>
            <p:ph type="pic" sz="quarter" idx="22"/>
          </p:nvPr>
        </p:nvSpPr>
        <p:spPr>
          <a:xfrm>
            <a:off x="7923716" y="3429000"/>
            <a:ext cx="3698748" cy="2939902"/>
          </a:xfrm>
        </p:spPr>
        <p:txBody>
          <a:bodyPr anchor="ctr">
            <a:normAutofit/>
          </a:bodyPr>
          <a:lstStyle>
            <a:lvl1pPr marL="0" indent="0" algn="ctr">
              <a:buNone/>
              <a:defRPr sz="1200"/>
            </a:lvl1pPr>
          </a:lstStyle>
          <a:p>
            <a:endParaRPr lang="en-US" dirty="0"/>
          </a:p>
        </p:txBody>
      </p:sp>
      <p:sp>
        <p:nvSpPr>
          <p:cNvPr id="31" name="Picture Placeholder 2"/>
          <p:cNvSpPr>
            <a:spLocks noGrp="1"/>
          </p:cNvSpPr>
          <p:nvPr>
            <p:ph type="pic" sz="quarter" idx="23"/>
          </p:nvPr>
        </p:nvSpPr>
        <p:spPr>
          <a:xfrm>
            <a:off x="7923716" y="489098"/>
            <a:ext cx="3698748" cy="2939902"/>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3522283220"/>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41.xml><?xml version="1.0" encoding="utf-8"?>
<p:sldLayout xmlns:a="http://schemas.openxmlformats.org/drawingml/2006/main" xmlns:r="http://schemas.openxmlformats.org/officeDocument/2006/relationships" xmlns:p="http://schemas.openxmlformats.org/presentationml/2006/main" preserve="1" userDrawn="1">
  <p:cSld name="Creative &amp; Photography 6">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4" name="Picture Placeholder 2"/>
          <p:cNvSpPr>
            <a:spLocks noGrp="1"/>
          </p:cNvSpPr>
          <p:nvPr>
            <p:ph type="pic" sz="quarter" idx="18"/>
          </p:nvPr>
        </p:nvSpPr>
        <p:spPr>
          <a:xfrm>
            <a:off x="531876" y="489098"/>
            <a:ext cx="8012386" cy="5879804"/>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3790067594"/>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42.xml><?xml version="1.0" encoding="utf-8"?>
<p:sldLayout xmlns:a="http://schemas.openxmlformats.org/drawingml/2006/main" xmlns:r="http://schemas.openxmlformats.org/officeDocument/2006/relationships" xmlns:p="http://schemas.openxmlformats.org/presentationml/2006/main" preserve="1" userDrawn="1">
  <p:cSld name="Creative &amp; Photography 7">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4" name="Picture Placeholder 2"/>
          <p:cNvSpPr>
            <a:spLocks noGrp="1"/>
          </p:cNvSpPr>
          <p:nvPr>
            <p:ph type="pic" sz="quarter" idx="18"/>
          </p:nvPr>
        </p:nvSpPr>
        <p:spPr>
          <a:xfrm>
            <a:off x="531876" y="489098"/>
            <a:ext cx="2052828" cy="2010262"/>
          </a:xfrm>
        </p:spPr>
        <p:txBody>
          <a:bodyPr anchor="ctr">
            <a:normAutofit/>
          </a:bodyPr>
          <a:lstStyle>
            <a:lvl1pPr marL="0" indent="0" algn="ctr">
              <a:buNone/>
              <a:defRPr sz="1200"/>
            </a:lvl1pPr>
          </a:lstStyle>
          <a:p>
            <a:endParaRPr lang="en-US" dirty="0"/>
          </a:p>
        </p:txBody>
      </p:sp>
      <p:sp>
        <p:nvSpPr>
          <p:cNvPr id="16" name="Picture Placeholder 2"/>
          <p:cNvSpPr>
            <a:spLocks noGrp="1"/>
          </p:cNvSpPr>
          <p:nvPr>
            <p:ph type="pic" sz="quarter" idx="19"/>
          </p:nvPr>
        </p:nvSpPr>
        <p:spPr>
          <a:xfrm>
            <a:off x="2800731" y="489098"/>
            <a:ext cx="2052828" cy="2010262"/>
          </a:xfrm>
        </p:spPr>
        <p:txBody>
          <a:bodyPr anchor="ctr">
            <a:normAutofit/>
          </a:bodyPr>
          <a:lstStyle>
            <a:lvl1pPr marL="0" indent="0" algn="ctr">
              <a:buNone/>
              <a:defRPr sz="1200"/>
            </a:lvl1pPr>
          </a:lstStyle>
          <a:p>
            <a:endParaRPr lang="en-US" dirty="0"/>
          </a:p>
        </p:txBody>
      </p:sp>
      <p:sp>
        <p:nvSpPr>
          <p:cNvPr id="17" name="Picture Placeholder 2"/>
          <p:cNvSpPr>
            <a:spLocks noGrp="1"/>
          </p:cNvSpPr>
          <p:nvPr>
            <p:ph type="pic" sz="quarter" idx="20"/>
          </p:nvPr>
        </p:nvSpPr>
        <p:spPr>
          <a:xfrm>
            <a:off x="5069586" y="489098"/>
            <a:ext cx="2052828" cy="2010262"/>
          </a:xfrm>
        </p:spPr>
        <p:txBody>
          <a:bodyPr anchor="ctr">
            <a:normAutofit/>
          </a:bodyPr>
          <a:lstStyle>
            <a:lvl1pPr marL="0" indent="0" algn="ctr">
              <a:buNone/>
              <a:defRPr sz="1200"/>
            </a:lvl1pPr>
          </a:lstStyle>
          <a:p>
            <a:endParaRPr lang="en-US" dirty="0"/>
          </a:p>
        </p:txBody>
      </p:sp>
      <p:sp>
        <p:nvSpPr>
          <p:cNvPr id="21" name="Picture Placeholder 2"/>
          <p:cNvSpPr>
            <a:spLocks noGrp="1"/>
          </p:cNvSpPr>
          <p:nvPr>
            <p:ph type="pic" sz="quarter" idx="21"/>
          </p:nvPr>
        </p:nvSpPr>
        <p:spPr>
          <a:xfrm>
            <a:off x="7338441" y="489098"/>
            <a:ext cx="2052828" cy="2010262"/>
          </a:xfrm>
        </p:spPr>
        <p:txBody>
          <a:bodyPr anchor="ctr">
            <a:normAutofit/>
          </a:bodyPr>
          <a:lstStyle>
            <a:lvl1pPr marL="0" indent="0" algn="ctr">
              <a:buNone/>
              <a:defRPr sz="1200"/>
            </a:lvl1pPr>
          </a:lstStyle>
          <a:p>
            <a:endParaRPr lang="en-US" dirty="0"/>
          </a:p>
        </p:txBody>
      </p:sp>
      <p:sp>
        <p:nvSpPr>
          <p:cNvPr id="22" name="Picture Placeholder 2"/>
          <p:cNvSpPr>
            <a:spLocks noGrp="1"/>
          </p:cNvSpPr>
          <p:nvPr>
            <p:ph type="pic" sz="quarter" idx="22"/>
          </p:nvPr>
        </p:nvSpPr>
        <p:spPr>
          <a:xfrm>
            <a:off x="9607296" y="489098"/>
            <a:ext cx="2052828" cy="2010262"/>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2392316720"/>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43.xml><?xml version="1.0" encoding="utf-8"?>
<p:sldLayout xmlns:a="http://schemas.openxmlformats.org/drawingml/2006/main" xmlns:r="http://schemas.openxmlformats.org/officeDocument/2006/relationships" xmlns:p="http://schemas.openxmlformats.org/presentationml/2006/main" preserve="1" userDrawn="1">
  <p:cSld name="Creative &amp; Photography 8">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4" name="Picture Placeholder 2"/>
          <p:cNvSpPr>
            <a:spLocks noGrp="1"/>
          </p:cNvSpPr>
          <p:nvPr>
            <p:ph type="pic" sz="quarter" idx="18"/>
          </p:nvPr>
        </p:nvSpPr>
        <p:spPr>
          <a:xfrm>
            <a:off x="531876" y="489098"/>
            <a:ext cx="2052828" cy="2010262"/>
          </a:xfrm>
        </p:spPr>
        <p:txBody>
          <a:bodyPr anchor="ctr">
            <a:normAutofit/>
          </a:bodyPr>
          <a:lstStyle>
            <a:lvl1pPr marL="0" indent="0" algn="ctr">
              <a:buNone/>
              <a:defRPr sz="1200"/>
            </a:lvl1pPr>
          </a:lstStyle>
          <a:p>
            <a:endParaRPr lang="en-US" dirty="0"/>
          </a:p>
        </p:txBody>
      </p:sp>
      <p:sp>
        <p:nvSpPr>
          <p:cNvPr id="16" name="Picture Placeholder 2"/>
          <p:cNvSpPr>
            <a:spLocks noGrp="1"/>
          </p:cNvSpPr>
          <p:nvPr>
            <p:ph type="pic" sz="quarter" idx="19"/>
          </p:nvPr>
        </p:nvSpPr>
        <p:spPr>
          <a:xfrm>
            <a:off x="2800731" y="489098"/>
            <a:ext cx="2052828" cy="2010262"/>
          </a:xfrm>
        </p:spPr>
        <p:txBody>
          <a:bodyPr anchor="ctr">
            <a:normAutofit/>
          </a:bodyPr>
          <a:lstStyle>
            <a:lvl1pPr marL="0" indent="0" algn="ctr">
              <a:buNone/>
              <a:defRPr sz="1200"/>
            </a:lvl1pPr>
          </a:lstStyle>
          <a:p>
            <a:endParaRPr lang="en-US" dirty="0"/>
          </a:p>
        </p:txBody>
      </p:sp>
      <p:sp>
        <p:nvSpPr>
          <p:cNvPr id="17" name="Picture Placeholder 2"/>
          <p:cNvSpPr>
            <a:spLocks noGrp="1"/>
          </p:cNvSpPr>
          <p:nvPr>
            <p:ph type="pic" sz="quarter" idx="20"/>
          </p:nvPr>
        </p:nvSpPr>
        <p:spPr>
          <a:xfrm>
            <a:off x="5069586" y="489098"/>
            <a:ext cx="2052828" cy="2010262"/>
          </a:xfrm>
        </p:spPr>
        <p:txBody>
          <a:bodyPr anchor="ctr">
            <a:normAutofit/>
          </a:bodyPr>
          <a:lstStyle>
            <a:lvl1pPr marL="0" indent="0" algn="ctr">
              <a:buNone/>
              <a:defRPr sz="1200"/>
            </a:lvl1pPr>
          </a:lstStyle>
          <a:p>
            <a:endParaRPr lang="en-US" dirty="0"/>
          </a:p>
        </p:txBody>
      </p:sp>
      <p:sp>
        <p:nvSpPr>
          <p:cNvPr id="21" name="Picture Placeholder 2"/>
          <p:cNvSpPr>
            <a:spLocks noGrp="1"/>
          </p:cNvSpPr>
          <p:nvPr>
            <p:ph type="pic" sz="quarter" idx="21"/>
          </p:nvPr>
        </p:nvSpPr>
        <p:spPr>
          <a:xfrm>
            <a:off x="7338441" y="489098"/>
            <a:ext cx="2052828" cy="2010262"/>
          </a:xfrm>
        </p:spPr>
        <p:txBody>
          <a:bodyPr anchor="ctr">
            <a:normAutofit/>
          </a:bodyPr>
          <a:lstStyle>
            <a:lvl1pPr marL="0" indent="0" algn="ctr">
              <a:buNone/>
              <a:defRPr sz="1200"/>
            </a:lvl1pPr>
          </a:lstStyle>
          <a:p>
            <a:endParaRPr lang="en-US" dirty="0"/>
          </a:p>
        </p:txBody>
      </p:sp>
      <p:sp>
        <p:nvSpPr>
          <p:cNvPr id="22" name="Picture Placeholder 2"/>
          <p:cNvSpPr>
            <a:spLocks noGrp="1"/>
          </p:cNvSpPr>
          <p:nvPr>
            <p:ph type="pic" sz="quarter" idx="22"/>
          </p:nvPr>
        </p:nvSpPr>
        <p:spPr>
          <a:xfrm>
            <a:off x="9607296" y="489098"/>
            <a:ext cx="2052828" cy="2010262"/>
          </a:xfrm>
        </p:spPr>
        <p:txBody>
          <a:bodyPr anchor="ctr">
            <a:normAutofit/>
          </a:bodyPr>
          <a:lstStyle>
            <a:lvl1pPr marL="0" indent="0" algn="ctr">
              <a:buNone/>
              <a:defRPr sz="1200"/>
            </a:lvl1pPr>
          </a:lstStyle>
          <a:p>
            <a:endParaRPr lang="en-US" dirty="0"/>
          </a:p>
        </p:txBody>
      </p:sp>
      <p:sp>
        <p:nvSpPr>
          <p:cNvPr id="15" name="Picture Placeholder 2"/>
          <p:cNvSpPr>
            <a:spLocks noGrp="1"/>
          </p:cNvSpPr>
          <p:nvPr>
            <p:ph type="pic" sz="quarter" idx="23"/>
          </p:nvPr>
        </p:nvSpPr>
        <p:spPr>
          <a:xfrm>
            <a:off x="531877" y="2781194"/>
            <a:ext cx="5455538" cy="3558646"/>
          </a:xfrm>
        </p:spPr>
        <p:txBody>
          <a:bodyPr anchor="ctr">
            <a:normAutofit/>
          </a:bodyPr>
          <a:lstStyle>
            <a:lvl1pPr marL="0" indent="0" algn="ctr">
              <a:buNone/>
              <a:defRPr sz="1200"/>
            </a:lvl1pPr>
          </a:lstStyle>
          <a:p>
            <a:endParaRPr lang="en-US" dirty="0"/>
          </a:p>
        </p:txBody>
      </p:sp>
      <p:sp>
        <p:nvSpPr>
          <p:cNvPr id="19" name="Picture Placeholder 2"/>
          <p:cNvSpPr>
            <a:spLocks noGrp="1"/>
          </p:cNvSpPr>
          <p:nvPr>
            <p:ph type="pic" sz="quarter" idx="24"/>
          </p:nvPr>
        </p:nvSpPr>
        <p:spPr>
          <a:xfrm>
            <a:off x="6203442" y="2781194"/>
            <a:ext cx="5456682" cy="3558646"/>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2257679553"/>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44.xml><?xml version="1.0" encoding="utf-8"?>
<p:sldLayout xmlns:a="http://schemas.openxmlformats.org/drawingml/2006/main" xmlns:r="http://schemas.openxmlformats.org/officeDocument/2006/relationships" xmlns:p="http://schemas.openxmlformats.org/presentationml/2006/main" preserve="1" userDrawn="1">
  <p:cSld name="Creative &amp; Photography 8 - 2">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5" name="Picture Placeholder 2"/>
          <p:cNvSpPr>
            <a:spLocks noGrp="1"/>
          </p:cNvSpPr>
          <p:nvPr>
            <p:ph type="pic" sz="quarter" idx="23"/>
          </p:nvPr>
        </p:nvSpPr>
        <p:spPr>
          <a:xfrm rot="21344879">
            <a:off x="4395362" y="1953112"/>
            <a:ext cx="1798920" cy="1272231"/>
          </a:xfrm>
        </p:spPr>
        <p:txBody>
          <a:bodyPr anchor="ctr">
            <a:normAutofit/>
          </a:bodyPr>
          <a:lstStyle>
            <a:lvl1pPr marL="0" indent="0" algn="ctr">
              <a:buNone/>
              <a:defRPr sz="1200"/>
            </a:lvl1pPr>
          </a:lstStyle>
          <a:p>
            <a:endParaRPr lang="en-US" dirty="0"/>
          </a:p>
        </p:txBody>
      </p:sp>
      <p:sp>
        <p:nvSpPr>
          <p:cNvPr id="25" name="Picture Placeholder 2"/>
          <p:cNvSpPr>
            <a:spLocks noGrp="1"/>
          </p:cNvSpPr>
          <p:nvPr>
            <p:ph type="pic" sz="quarter" idx="24"/>
          </p:nvPr>
        </p:nvSpPr>
        <p:spPr>
          <a:xfrm rot="172580">
            <a:off x="5765503" y="833630"/>
            <a:ext cx="1508605" cy="2419168"/>
          </a:xfrm>
        </p:spPr>
        <p:txBody>
          <a:bodyPr anchor="ctr">
            <a:normAutofit/>
          </a:bodyPr>
          <a:lstStyle>
            <a:lvl1pPr marL="0" indent="0" algn="ctr">
              <a:buNone/>
              <a:defRPr sz="1200"/>
            </a:lvl1pPr>
          </a:lstStyle>
          <a:p>
            <a:endParaRPr lang="en-US" dirty="0"/>
          </a:p>
        </p:txBody>
      </p:sp>
      <p:sp>
        <p:nvSpPr>
          <p:cNvPr id="26" name="Picture Placeholder 2"/>
          <p:cNvSpPr>
            <a:spLocks noGrp="1"/>
          </p:cNvSpPr>
          <p:nvPr>
            <p:ph type="pic" sz="quarter" idx="25"/>
          </p:nvPr>
        </p:nvSpPr>
        <p:spPr>
          <a:xfrm rot="431303">
            <a:off x="7116844" y="1841763"/>
            <a:ext cx="1287506" cy="1459001"/>
          </a:xfrm>
        </p:spPr>
        <p:txBody>
          <a:bodyPr anchor="ctr">
            <a:normAutofit/>
          </a:bodyPr>
          <a:lstStyle>
            <a:lvl1pPr marL="0" indent="0" algn="ctr">
              <a:buNone/>
              <a:defRPr sz="1200"/>
            </a:lvl1pPr>
          </a:lstStyle>
          <a:p>
            <a:endParaRPr lang="en-US" dirty="0"/>
          </a:p>
        </p:txBody>
      </p:sp>
      <p:sp>
        <p:nvSpPr>
          <p:cNvPr id="27" name="Picture Placeholder 2"/>
          <p:cNvSpPr>
            <a:spLocks noGrp="1"/>
          </p:cNvSpPr>
          <p:nvPr>
            <p:ph type="pic" sz="quarter" idx="26"/>
          </p:nvPr>
        </p:nvSpPr>
        <p:spPr>
          <a:xfrm rot="248482">
            <a:off x="4396601" y="3720276"/>
            <a:ext cx="1372890" cy="1326619"/>
          </a:xfrm>
        </p:spPr>
        <p:txBody>
          <a:bodyPr anchor="ctr">
            <a:normAutofit/>
          </a:bodyPr>
          <a:lstStyle>
            <a:lvl1pPr marL="0" indent="0" algn="ctr">
              <a:buNone/>
              <a:defRPr sz="1200"/>
            </a:lvl1pPr>
          </a:lstStyle>
          <a:p>
            <a:endParaRPr lang="en-US" dirty="0"/>
          </a:p>
        </p:txBody>
      </p:sp>
      <p:sp>
        <p:nvSpPr>
          <p:cNvPr id="28" name="Picture Placeholder 2"/>
          <p:cNvSpPr>
            <a:spLocks noGrp="1"/>
          </p:cNvSpPr>
          <p:nvPr>
            <p:ph type="pic" sz="quarter" idx="27"/>
          </p:nvPr>
        </p:nvSpPr>
        <p:spPr>
          <a:xfrm rot="21379709">
            <a:off x="6950379" y="3687992"/>
            <a:ext cx="1428371" cy="1154584"/>
          </a:xfrm>
        </p:spPr>
        <p:txBody>
          <a:bodyPr anchor="ctr">
            <a:normAutofit/>
          </a:bodyPr>
          <a:lstStyle>
            <a:lvl1pPr marL="0" indent="0" algn="ctr">
              <a:buNone/>
              <a:defRPr sz="1200"/>
            </a:lvl1pPr>
          </a:lstStyle>
          <a:p>
            <a:endParaRPr lang="en-US" dirty="0"/>
          </a:p>
        </p:txBody>
      </p:sp>
      <p:sp>
        <p:nvSpPr>
          <p:cNvPr id="29" name="Picture Placeholder 2"/>
          <p:cNvSpPr>
            <a:spLocks noGrp="1"/>
          </p:cNvSpPr>
          <p:nvPr>
            <p:ph type="pic" sz="quarter" idx="28"/>
          </p:nvPr>
        </p:nvSpPr>
        <p:spPr>
          <a:xfrm rot="21105374">
            <a:off x="5694615" y="3637404"/>
            <a:ext cx="1506564" cy="2117703"/>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1837464088"/>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45.xml><?xml version="1.0" encoding="utf-8"?>
<p:sldLayout xmlns:a="http://schemas.openxmlformats.org/drawingml/2006/main" xmlns:r="http://schemas.openxmlformats.org/officeDocument/2006/relationships" xmlns:p="http://schemas.openxmlformats.org/presentationml/2006/main" preserve="1" userDrawn="1">
  <p:cSld name="Creative &amp; Photography 9">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5" name="Picture Placeholder 2"/>
          <p:cNvSpPr>
            <a:spLocks noGrp="1"/>
          </p:cNvSpPr>
          <p:nvPr>
            <p:ph type="pic" sz="quarter" idx="23"/>
          </p:nvPr>
        </p:nvSpPr>
        <p:spPr>
          <a:xfrm>
            <a:off x="3035807" y="3535680"/>
            <a:ext cx="2951607" cy="2804160"/>
          </a:xfrm>
        </p:spPr>
        <p:txBody>
          <a:bodyPr anchor="ctr">
            <a:normAutofit/>
          </a:bodyPr>
          <a:lstStyle>
            <a:lvl1pPr marL="0" indent="0" algn="ctr">
              <a:buNone/>
              <a:defRPr sz="1200"/>
            </a:lvl1pPr>
          </a:lstStyle>
          <a:p>
            <a:endParaRPr lang="en-US" dirty="0"/>
          </a:p>
        </p:txBody>
      </p:sp>
      <p:sp>
        <p:nvSpPr>
          <p:cNvPr id="19" name="Picture Placeholder 2"/>
          <p:cNvSpPr>
            <a:spLocks noGrp="1"/>
          </p:cNvSpPr>
          <p:nvPr>
            <p:ph type="pic" sz="quarter" idx="24"/>
          </p:nvPr>
        </p:nvSpPr>
        <p:spPr>
          <a:xfrm>
            <a:off x="6203442" y="3535680"/>
            <a:ext cx="5456682" cy="2804160"/>
          </a:xfrm>
        </p:spPr>
        <p:txBody>
          <a:bodyPr anchor="ctr">
            <a:normAutofit/>
          </a:bodyPr>
          <a:lstStyle>
            <a:lvl1pPr marL="0" indent="0" algn="ctr">
              <a:buNone/>
              <a:defRPr sz="1200"/>
            </a:lvl1pPr>
          </a:lstStyle>
          <a:p>
            <a:endParaRPr lang="en-US" dirty="0"/>
          </a:p>
        </p:txBody>
      </p:sp>
      <p:sp>
        <p:nvSpPr>
          <p:cNvPr id="18" name="Picture Placeholder 2"/>
          <p:cNvSpPr>
            <a:spLocks noGrp="1"/>
          </p:cNvSpPr>
          <p:nvPr>
            <p:ph type="pic" sz="quarter" idx="25"/>
          </p:nvPr>
        </p:nvSpPr>
        <p:spPr>
          <a:xfrm>
            <a:off x="3035807" y="487680"/>
            <a:ext cx="2951607" cy="2804160"/>
          </a:xfrm>
        </p:spPr>
        <p:txBody>
          <a:bodyPr anchor="ctr">
            <a:normAutofit/>
          </a:bodyPr>
          <a:lstStyle>
            <a:lvl1pPr marL="0" indent="0" algn="ctr">
              <a:buNone/>
              <a:defRPr sz="1200"/>
            </a:lvl1pPr>
          </a:lstStyle>
          <a:p>
            <a:endParaRPr lang="en-US" dirty="0"/>
          </a:p>
        </p:txBody>
      </p:sp>
      <p:sp>
        <p:nvSpPr>
          <p:cNvPr id="20" name="Picture Placeholder 2"/>
          <p:cNvSpPr>
            <a:spLocks noGrp="1"/>
          </p:cNvSpPr>
          <p:nvPr>
            <p:ph type="pic" sz="quarter" idx="26"/>
          </p:nvPr>
        </p:nvSpPr>
        <p:spPr>
          <a:xfrm>
            <a:off x="6203442" y="487680"/>
            <a:ext cx="5456682" cy="2804160"/>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2736344340"/>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46.xml><?xml version="1.0" encoding="utf-8"?>
<p:sldLayout xmlns:a="http://schemas.openxmlformats.org/drawingml/2006/main" xmlns:r="http://schemas.openxmlformats.org/officeDocument/2006/relationships" xmlns:p="http://schemas.openxmlformats.org/presentationml/2006/main" preserve="1" userDrawn="1">
  <p:cSld name="Creative &amp; Photography 10">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9" name="Picture Placeholder 2"/>
          <p:cNvSpPr>
            <a:spLocks noGrp="1"/>
          </p:cNvSpPr>
          <p:nvPr>
            <p:ph type="pic" sz="quarter" idx="24"/>
          </p:nvPr>
        </p:nvSpPr>
        <p:spPr>
          <a:xfrm>
            <a:off x="3728466" y="3535680"/>
            <a:ext cx="5456682" cy="2804160"/>
          </a:xfrm>
        </p:spPr>
        <p:txBody>
          <a:bodyPr anchor="ctr">
            <a:normAutofit/>
          </a:bodyPr>
          <a:lstStyle>
            <a:lvl1pPr marL="0" indent="0" algn="ctr">
              <a:buNone/>
              <a:defRPr sz="1200"/>
            </a:lvl1pPr>
          </a:lstStyle>
          <a:p>
            <a:endParaRPr lang="en-US" dirty="0"/>
          </a:p>
        </p:txBody>
      </p:sp>
      <p:sp>
        <p:nvSpPr>
          <p:cNvPr id="18" name="Picture Placeholder 2"/>
          <p:cNvSpPr>
            <a:spLocks noGrp="1"/>
          </p:cNvSpPr>
          <p:nvPr>
            <p:ph type="pic" sz="quarter" idx="25"/>
          </p:nvPr>
        </p:nvSpPr>
        <p:spPr>
          <a:xfrm>
            <a:off x="560831" y="487680"/>
            <a:ext cx="2951607" cy="5852160"/>
          </a:xfrm>
        </p:spPr>
        <p:txBody>
          <a:bodyPr anchor="ctr">
            <a:normAutofit/>
          </a:bodyPr>
          <a:lstStyle>
            <a:lvl1pPr marL="0" indent="0" algn="ctr">
              <a:buNone/>
              <a:defRPr sz="1200"/>
            </a:lvl1pPr>
          </a:lstStyle>
          <a:p>
            <a:endParaRPr lang="en-US" dirty="0"/>
          </a:p>
        </p:txBody>
      </p:sp>
      <p:sp>
        <p:nvSpPr>
          <p:cNvPr id="20" name="Picture Placeholder 2"/>
          <p:cNvSpPr>
            <a:spLocks noGrp="1"/>
          </p:cNvSpPr>
          <p:nvPr>
            <p:ph type="pic" sz="quarter" idx="26"/>
          </p:nvPr>
        </p:nvSpPr>
        <p:spPr>
          <a:xfrm>
            <a:off x="3728466" y="487680"/>
            <a:ext cx="5456682" cy="2804160"/>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2741115007"/>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47.xml><?xml version="1.0" encoding="utf-8"?>
<p:sldLayout xmlns:a="http://schemas.openxmlformats.org/drawingml/2006/main" xmlns:r="http://schemas.openxmlformats.org/officeDocument/2006/relationships" xmlns:p="http://schemas.openxmlformats.org/presentationml/2006/main" preserve="1" userDrawn="1">
  <p:cSld name="Creative &amp; Photography 11">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8" name="Picture Placeholder 2"/>
          <p:cNvSpPr>
            <a:spLocks noGrp="1"/>
          </p:cNvSpPr>
          <p:nvPr>
            <p:ph type="pic" sz="quarter" idx="25"/>
          </p:nvPr>
        </p:nvSpPr>
        <p:spPr>
          <a:xfrm>
            <a:off x="560831" y="3429000"/>
            <a:ext cx="2951607" cy="2910840"/>
          </a:xfrm>
        </p:spPr>
        <p:txBody>
          <a:bodyPr anchor="ctr">
            <a:normAutofit/>
          </a:bodyPr>
          <a:lstStyle>
            <a:lvl1pPr marL="0" indent="0" algn="ctr">
              <a:buNone/>
              <a:defRPr sz="1200"/>
            </a:lvl1pPr>
          </a:lstStyle>
          <a:p>
            <a:endParaRPr lang="en-US" dirty="0"/>
          </a:p>
        </p:txBody>
      </p:sp>
      <p:sp>
        <p:nvSpPr>
          <p:cNvPr id="14" name="Picture Placeholder 2"/>
          <p:cNvSpPr>
            <a:spLocks noGrp="1"/>
          </p:cNvSpPr>
          <p:nvPr>
            <p:ph type="pic" sz="quarter" idx="26"/>
          </p:nvPr>
        </p:nvSpPr>
        <p:spPr>
          <a:xfrm>
            <a:off x="560831" y="518160"/>
            <a:ext cx="2951607" cy="2910840"/>
          </a:xfrm>
        </p:spPr>
        <p:txBody>
          <a:bodyPr anchor="ctr">
            <a:normAutofit/>
          </a:bodyPr>
          <a:lstStyle>
            <a:lvl1pPr marL="0" indent="0" algn="ctr">
              <a:buNone/>
              <a:defRPr sz="1200"/>
            </a:lvl1pPr>
          </a:lstStyle>
          <a:p>
            <a:endParaRPr lang="en-US" dirty="0"/>
          </a:p>
        </p:txBody>
      </p:sp>
      <p:sp>
        <p:nvSpPr>
          <p:cNvPr id="15" name="Picture Placeholder 2"/>
          <p:cNvSpPr>
            <a:spLocks noGrp="1"/>
          </p:cNvSpPr>
          <p:nvPr>
            <p:ph type="pic" sz="quarter" idx="27"/>
          </p:nvPr>
        </p:nvSpPr>
        <p:spPr>
          <a:xfrm>
            <a:off x="3512438" y="3429000"/>
            <a:ext cx="2951607" cy="2910840"/>
          </a:xfrm>
        </p:spPr>
        <p:txBody>
          <a:bodyPr anchor="ctr">
            <a:normAutofit/>
          </a:bodyPr>
          <a:lstStyle>
            <a:lvl1pPr marL="0" indent="0" algn="ctr">
              <a:buNone/>
              <a:defRPr sz="1200"/>
            </a:lvl1pPr>
          </a:lstStyle>
          <a:p>
            <a:endParaRPr lang="en-US" dirty="0"/>
          </a:p>
        </p:txBody>
      </p:sp>
      <p:sp>
        <p:nvSpPr>
          <p:cNvPr id="16" name="Picture Placeholder 2"/>
          <p:cNvSpPr>
            <a:spLocks noGrp="1"/>
          </p:cNvSpPr>
          <p:nvPr>
            <p:ph type="pic" sz="quarter" idx="28"/>
          </p:nvPr>
        </p:nvSpPr>
        <p:spPr>
          <a:xfrm>
            <a:off x="3512438" y="518160"/>
            <a:ext cx="2951607" cy="2910840"/>
          </a:xfrm>
        </p:spPr>
        <p:txBody>
          <a:bodyPr anchor="ctr">
            <a:normAutofit/>
          </a:bodyPr>
          <a:lstStyle>
            <a:lvl1pPr marL="0" indent="0" algn="ctr">
              <a:buNone/>
              <a:defRPr sz="1200"/>
            </a:lvl1pPr>
          </a:lstStyle>
          <a:p>
            <a:endParaRPr lang="en-US" dirty="0"/>
          </a:p>
        </p:txBody>
      </p:sp>
      <p:sp>
        <p:nvSpPr>
          <p:cNvPr id="21" name="Picture Placeholder 2"/>
          <p:cNvSpPr>
            <a:spLocks noGrp="1"/>
          </p:cNvSpPr>
          <p:nvPr>
            <p:ph type="pic" sz="quarter" idx="30"/>
          </p:nvPr>
        </p:nvSpPr>
        <p:spPr>
          <a:xfrm>
            <a:off x="6464045" y="518160"/>
            <a:ext cx="5158419" cy="5821680"/>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245448018"/>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48.xml><?xml version="1.0" encoding="utf-8"?>
<p:sldLayout xmlns:a="http://schemas.openxmlformats.org/drawingml/2006/main" xmlns:r="http://schemas.openxmlformats.org/officeDocument/2006/relationships" xmlns:p="http://schemas.openxmlformats.org/presentationml/2006/main" preserve="1" userDrawn="1">
  <p:cSld name="Creative &amp; Photography 12">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4" name="Picture Placeholder 2"/>
          <p:cNvSpPr>
            <a:spLocks noGrp="1"/>
          </p:cNvSpPr>
          <p:nvPr>
            <p:ph type="pic" sz="quarter" idx="26"/>
          </p:nvPr>
        </p:nvSpPr>
        <p:spPr>
          <a:xfrm>
            <a:off x="560832" y="518160"/>
            <a:ext cx="2767584" cy="2005584"/>
          </a:xfrm>
        </p:spPr>
        <p:txBody>
          <a:bodyPr anchor="ctr">
            <a:normAutofit/>
          </a:bodyPr>
          <a:lstStyle>
            <a:lvl1pPr marL="0" indent="0" algn="ctr">
              <a:buNone/>
              <a:defRPr sz="1200"/>
            </a:lvl1pPr>
          </a:lstStyle>
          <a:p>
            <a:endParaRPr lang="en-US" dirty="0"/>
          </a:p>
        </p:txBody>
      </p:sp>
      <p:sp>
        <p:nvSpPr>
          <p:cNvPr id="23" name="Picture Placeholder 2"/>
          <p:cNvSpPr>
            <a:spLocks noGrp="1"/>
          </p:cNvSpPr>
          <p:nvPr>
            <p:ph type="pic" sz="quarter" idx="28"/>
          </p:nvPr>
        </p:nvSpPr>
        <p:spPr>
          <a:xfrm>
            <a:off x="560832" y="2523744"/>
            <a:ext cx="2767584" cy="2005584"/>
          </a:xfrm>
        </p:spPr>
        <p:txBody>
          <a:bodyPr anchor="ctr">
            <a:normAutofit/>
          </a:bodyPr>
          <a:lstStyle>
            <a:lvl1pPr marL="0" indent="0" algn="ctr">
              <a:buNone/>
              <a:defRPr sz="1200"/>
            </a:lvl1pPr>
          </a:lstStyle>
          <a:p>
            <a:endParaRPr lang="en-US" dirty="0"/>
          </a:p>
        </p:txBody>
      </p:sp>
      <p:sp>
        <p:nvSpPr>
          <p:cNvPr id="27" name="Picture Placeholder 2"/>
          <p:cNvSpPr>
            <a:spLocks noGrp="1"/>
          </p:cNvSpPr>
          <p:nvPr>
            <p:ph type="pic" sz="quarter" idx="29"/>
          </p:nvPr>
        </p:nvSpPr>
        <p:spPr>
          <a:xfrm>
            <a:off x="3328416" y="518160"/>
            <a:ext cx="2767584" cy="2005584"/>
          </a:xfrm>
        </p:spPr>
        <p:txBody>
          <a:bodyPr anchor="ctr">
            <a:normAutofit/>
          </a:bodyPr>
          <a:lstStyle>
            <a:lvl1pPr marL="0" indent="0" algn="ctr">
              <a:buNone/>
              <a:defRPr sz="1200"/>
            </a:lvl1pPr>
          </a:lstStyle>
          <a:p>
            <a:endParaRPr lang="en-US" dirty="0"/>
          </a:p>
        </p:txBody>
      </p:sp>
      <p:sp>
        <p:nvSpPr>
          <p:cNvPr id="28" name="Picture Placeholder 2"/>
          <p:cNvSpPr>
            <a:spLocks noGrp="1"/>
          </p:cNvSpPr>
          <p:nvPr>
            <p:ph type="pic" sz="quarter" idx="30"/>
          </p:nvPr>
        </p:nvSpPr>
        <p:spPr>
          <a:xfrm>
            <a:off x="3328416" y="2523744"/>
            <a:ext cx="2767584" cy="2005584"/>
          </a:xfrm>
        </p:spPr>
        <p:txBody>
          <a:bodyPr anchor="ctr">
            <a:normAutofit/>
          </a:bodyPr>
          <a:lstStyle>
            <a:lvl1pPr marL="0" indent="0" algn="ctr">
              <a:buNone/>
              <a:defRPr sz="1200"/>
            </a:lvl1pPr>
          </a:lstStyle>
          <a:p>
            <a:endParaRPr lang="en-US" dirty="0"/>
          </a:p>
        </p:txBody>
      </p:sp>
      <p:sp>
        <p:nvSpPr>
          <p:cNvPr id="29" name="Picture Placeholder 2"/>
          <p:cNvSpPr>
            <a:spLocks noGrp="1"/>
          </p:cNvSpPr>
          <p:nvPr>
            <p:ph type="pic" sz="quarter" idx="31"/>
          </p:nvPr>
        </p:nvSpPr>
        <p:spPr>
          <a:xfrm>
            <a:off x="6096000" y="518160"/>
            <a:ext cx="2767584" cy="2005584"/>
          </a:xfrm>
        </p:spPr>
        <p:txBody>
          <a:bodyPr anchor="ctr">
            <a:normAutofit/>
          </a:bodyPr>
          <a:lstStyle>
            <a:lvl1pPr marL="0" indent="0" algn="ctr">
              <a:buNone/>
              <a:defRPr sz="1200"/>
            </a:lvl1pPr>
          </a:lstStyle>
          <a:p>
            <a:endParaRPr lang="en-US" dirty="0"/>
          </a:p>
        </p:txBody>
      </p:sp>
      <p:sp>
        <p:nvSpPr>
          <p:cNvPr id="31" name="Picture Placeholder 2"/>
          <p:cNvSpPr>
            <a:spLocks noGrp="1"/>
          </p:cNvSpPr>
          <p:nvPr>
            <p:ph type="pic" sz="quarter" idx="32"/>
          </p:nvPr>
        </p:nvSpPr>
        <p:spPr>
          <a:xfrm>
            <a:off x="6096000" y="2523744"/>
            <a:ext cx="2767584" cy="2005584"/>
          </a:xfrm>
        </p:spPr>
        <p:txBody>
          <a:bodyPr anchor="ctr">
            <a:normAutofit/>
          </a:bodyPr>
          <a:lstStyle>
            <a:lvl1pPr marL="0" indent="0" algn="ctr">
              <a:buNone/>
              <a:defRPr sz="1200"/>
            </a:lvl1pPr>
          </a:lstStyle>
          <a:p>
            <a:endParaRPr lang="en-US" dirty="0"/>
          </a:p>
        </p:txBody>
      </p:sp>
      <p:sp>
        <p:nvSpPr>
          <p:cNvPr id="32" name="Picture Placeholder 2"/>
          <p:cNvSpPr>
            <a:spLocks noGrp="1"/>
          </p:cNvSpPr>
          <p:nvPr>
            <p:ph type="pic" sz="quarter" idx="33"/>
          </p:nvPr>
        </p:nvSpPr>
        <p:spPr>
          <a:xfrm>
            <a:off x="8863584" y="518160"/>
            <a:ext cx="2767584" cy="2005584"/>
          </a:xfrm>
        </p:spPr>
        <p:txBody>
          <a:bodyPr anchor="ctr">
            <a:normAutofit/>
          </a:bodyPr>
          <a:lstStyle>
            <a:lvl1pPr marL="0" indent="0" algn="ctr">
              <a:buNone/>
              <a:defRPr sz="1200"/>
            </a:lvl1pPr>
          </a:lstStyle>
          <a:p>
            <a:endParaRPr lang="en-US" dirty="0"/>
          </a:p>
        </p:txBody>
      </p:sp>
      <p:sp>
        <p:nvSpPr>
          <p:cNvPr id="35" name="Picture Placeholder 2"/>
          <p:cNvSpPr>
            <a:spLocks noGrp="1"/>
          </p:cNvSpPr>
          <p:nvPr>
            <p:ph type="pic" sz="quarter" idx="34"/>
          </p:nvPr>
        </p:nvSpPr>
        <p:spPr>
          <a:xfrm>
            <a:off x="8863584" y="2523744"/>
            <a:ext cx="2767584" cy="2005584"/>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2942769307"/>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49.xml><?xml version="1.0" encoding="utf-8"?>
<p:sldLayout xmlns:a="http://schemas.openxmlformats.org/drawingml/2006/main" xmlns:r="http://schemas.openxmlformats.org/officeDocument/2006/relationships" xmlns:p="http://schemas.openxmlformats.org/presentationml/2006/main" preserve="1" userDrawn="1">
  <p:cSld name="Creative &amp; Photography 13">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8" name="Picture Placeholder 2"/>
          <p:cNvSpPr>
            <a:spLocks noGrp="1"/>
          </p:cNvSpPr>
          <p:nvPr>
            <p:ph type="pic" sz="quarter" idx="25"/>
          </p:nvPr>
        </p:nvSpPr>
        <p:spPr>
          <a:xfrm>
            <a:off x="560831" y="487680"/>
            <a:ext cx="2951607" cy="5852160"/>
          </a:xfrm>
        </p:spPr>
        <p:txBody>
          <a:bodyPr anchor="ctr">
            <a:normAutofit/>
          </a:bodyPr>
          <a:lstStyle>
            <a:lvl1pPr marL="0" indent="0" algn="ctr">
              <a:buNone/>
              <a:defRPr sz="1200"/>
            </a:lvl1pPr>
          </a:lstStyle>
          <a:p>
            <a:endParaRPr lang="en-US" dirty="0"/>
          </a:p>
        </p:txBody>
      </p:sp>
      <p:sp>
        <p:nvSpPr>
          <p:cNvPr id="14" name="Picture Placeholder 2"/>
          <p:cNvSpPr>
            <a:spLocks noGrp="1"/>
          </p:cNvSpPr>
          <p:nvPr>
            <p:ph type="pic" sz="quarter" idx="26"/>
          </p:nvPr>
        </p:nvSpPr>
        <p:spPr>
          <a:xfrm>
            <a:off x="3512438" y="487680"/>
            <a:ext cx="2951607" cy="5852160"/>
          </a:xfrm>
        </p:spPr>
        <p:txBody>
          <a:bodyPr anchor="ctr">
            <a:normAutofit/>
          </a:bodyPr>
          <a:lstStyle>
            <a:lvl1pPr marL="0" indent="0" algn="ctr">
              <a:buNone/>
              <a:defRPr sz="1200"/>
            </a:lvl1pPr>
          </a:lstStyle>
          <a:p>
            <a:endParaRPr lang="en-US" dirty="0"/>
          </a:p>
        </p:txBody>
      </p:sp>
      <p:sp>
        <p:nvSpPr>
          <p:cNvPr id="15" name="Picture Placeholder 2"/>
          <p:cNvSpPr>
            <a:spLocks noGrp="1"/>
          </p:cNvSpPr>
          <p:nvPr>
            <p:ph type="pic" sz="quarter" idx="27"/>
          </p:nvPr>
        </p:nvSpPr>
        <p:spPr>
          <a:xfrm>
            <a:off x="6464045" y="487680"/>
            <a:ext cx="5166339" cy="3767328"/>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731631393"/>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Timeline 2">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30279" y="173194"/>
            <a:ext cx="42104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1" name="Picture Placeholder 2"/>
          <p:cNvSpPr>
            <a:spLocks noGrp="1"/>
          </p:cNvSpPr>
          <p:nvPr>
            <p:ph type="pic" sz="quarter" idx="11"/>
          </p:nvPr>
        </p:nvSpPr>
        <p:spPr>
          <a:xfrm>
            <a:off x="3204253" y="565423"/>
            <a:ext cx="2176272" cy="2176272"/>
          </a:xfrm>
          <a:prstGeom prst="ellipse">
            <a:avLst/>
          </a:prstGeo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4074411449"/>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50.xml><?xml version="1.0" encoding="utf-8"?>
<p:sldLayout xmlns:a="http://schemas.openxmlformats.org/drawingml/2006/main" xmlns:r="http://schemas.openxmlformats.org/officeDocument/2006/relationships" xmlns:p="http://schemas.openxmlformats.org/presentationml/2006/main" preserve="1" userDrawn="1">
  <p:cSld name="Creative &amp; Photography 14">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5" name="Picture Placeholder 2"/>
          <p:cNvSpPr>
            <a:spLocks noGrp="1"/>
          </p:cNvSpPr>
          <p:nvPr>
            <p:ph type="pic" sz="quarter" idx="27"/>
          </p:nvPr>
        </p:nvSpPr>
        <p:spPr>
          <a:xfrm>
            <a:off x="560831" y="487680"/>
            <a:ext cx="11069553" cy="3767328"/>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1441586696"/>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51.xml><?xml version="1.0" encoding="utf-8"?>
<p:sldLayout xmlns:a="http://schemas.openxmlformats.org/drawingml/2006/main" xmlns:r="http://schemas.openxmlformats.org/officeDocument/2006/relationships" xmlns:p="http://schemas.openxmlformats.org/presentationml/2006/main" preserve="1" userDrawn="1">
  <p:cSld name="Creative &amp; Photography 15">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1" name="Picture Placeholder 3"/>
          <p:cNvSpPr>
            <a:spLocks noGrp="1"/>
          </p:cNvSpPr>
          <p:nvPr>
            <p:ph type="pic" sz="quarter" idx="17"/>
          </p:nvPr>
        </p:nvSpPr>
        <p:spPr>
          <a:xfrm>
            <a:off x="1292352" y="1027178"/>
            <a:ext cx="4803648" cy="4803644"/>
          </a:xfrm>
          <a:prstGeom prst="ellipse">
            <a:avLst/>
          </a:prstGeom>
        </p:spPr>
        <p:txBody>
          <a:bodyPr anchor="ctr">
            <a:normAutofit/>
          </a:bodyPr>
          <a:lstStyle>
            <a:lvl1pPr marL="0" indent="0" algn="ctr">
              <a:buNone/>
              <a:defRPr sz="1200">
                <a:solidFill>
                  <a:schemeClr val="bg2"/>
                </a:solidFill>
              </a:defRPr>
            </a:lvl1pPr>
          </a:lstStyle>
          <a:p>
            <a:endParaRPr lang="en-US" dirty="0"/>
          </a:p>
        </p:txBody>
      </p:sp>
    </p:spTree>
    <p:extLst>
      <p:ext uri="{BB962C8B-B14F-4D97-AF65-F5344CB8AC3E}">
        <p14:creationId xmlns:p14="http://schemas.microsoft.com/office/powerpoint/2010/main" val="3922487277"/>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52.xml><?xml version="1.0" encoding="utf-8"?>
<p:sldLayout xmlns:a="http://schemas.openxmlformats.org/drawingml/2006/main" xmlns:r="http://schemas.openxmlformats.org/officeDocument/2006/relationships" xmlns:p="http://schemas.openxmlformats.org/presentationml/2006/main" preserve="1" userDrawn="1">
  <p:cSld name="Creative &amp; Photography 16">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1" name="Picture Placeholder 3"/>
          <p:cNvSpPr>
            <a:spLocks noGrp="1"/>
          </p:cNvSpPr>
          <p:nvPr>
            <p:ph type="pic" sz="quarter" idx="17"/>
          </p:nvPr>
        </p:nvSpPr>
        <p:spPr>
          <a:xfrm>
            <a:off x="524256" y="545594"/>
            <a:ext cx="5791200" cy="5791196"/>
          </a:xfrm>
          <a:prstGeom prst="teardrop">
            <a:avLst/>
          </a:prstGeom>
        </p:spPr>
        <p:txBody>
          <a:bodyPr anchor="ctr">
            <a:normAutofit/>
          </a:bodyPr>
          <a:lstStyle>
            <a:lvl1pPr marL="0" indent="0" algn="ctr">
              <a:buNone/>
              <a:defRPr sz="1200">
                <a:solidFill>
                  <a:schemeClr val="bg2"/>
                </a:solidFill>
              </a:defRPr>
            </a:lvl1pPr>
          </a:lstStyle>
          <a:p>
            <a:endParaRPr lang="en-US" dirty="0"/>
          </a:p>
        </p:txBody>
      </p:sp>
      <p:sp>
        <p:nvSpPr>
          <p:cNvPr id="14" name="Picture Placeholder 2"/>
          <p:cNvSpPr>
            <a:spLocks noGrp="1"/>
          </p:cNvSpPr>
          <p:nvPr>
            <p:ph type="pic" sz="quarter" idx="26"/>
          </p:nvPr>
        </p:nvSpPr>
        <p:spPr>
          <a:xfrm>
            <a:off x="6705600" y="545594"/>
            <a:ext cx="2231136" cy="2209798"/>
          </a:xfrm>
        </p:spPr>
        <p:txBody>
          <a:bodyPr anchor="ctr">
            <a:normAutofit/>
          </a:bodyPr>
          <a:lstStyle>
            <a:lvl1pPr marL="0" indent="0" algn="ctr">
              <a:buNone/>
              <a:defRPr sz="1200"/>
            </a:lvl1pPr>
          </a:lstStyle>
          <a:p>
            <a:endParaRPr lang="en-US" dirty="0"/>
          </a:p>
        </p:txBody>
      </p:sp>
      <p:sp>
        <p:nvSpPr>
          <p:cNvPr id="16" name="Picture Placeholder 2"/>
          <p:cNvSpPr>
            <a:spLocks noGrp="1"/>
          </p:cNvSpPr>
          <p:nvPr>
            <p:ph type="pic" sz="quarter" idx="27"/>
          </p:nvPr>
        </p:nvSpPr>
        <p:spPr>
          <a:xfrm>
            <a:off x="9326880" y="545594"/>
            <a:ext cx="2231136" cy="2209798"/>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3487028815"/>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53.xml><?xml version="1.0" encoding="utf-8"?>
<p:sldLayout xmlns:a="http://schemas.openxmlformats.org/drawingml/2006/main" xmlns:r="http://schemas.openxmlformats.org/officeDocument/2006/relationships" xmlns:p="http://schemas.openxmlformats.org/presentationml/2006/main" preserve="1" userDrawn="1">
  <p:cSld name="Creative &amp; Photography 17">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5" name="Picture Placeholder 2"/>
          <p:cNvSpPr>
            <a:spLocks noGrp="1"/>
          </p:cNvSpPr>
          <p:nvPr>
            <p:ph type="pic" sz="quarter" idx="27"/>
          </p:nvPr>
        </p:nvSpPr>
        <p:spPr>
          <a:xfrm>
            <a:off x="560831" y="3429000"/>
            <a:ext cx="11069553" cy="2910840"/>
          </a:xfrm>
        </p:spPr>
        <p:txBody>
          <a:bodyPr anchor="ctr">
            <a:normAutofit/>
          </a:bodyPr>
          <a:lstStyle>
            <a:lvl1pPr marL="0" indent="0" algn="ctr">
              <a:buNone/>
              <a:defRPr sz="1200"/>
            </a:lvl1pPr>
          </a:lstStyle>
          <a:p>
            <a:endParaRPr lang="en-US" dirty="0"/>
          </a:p>
        </p:txBody>
      </p:sp>
      <p:sp>
        <p:nvSpPr>
          <p:cNvPr id="14" name="Picture Placeholder 2"/>
          <p:cNvSpPr>
            <a:spLocks noGrp="1"/>
          </p:cNvSpPr>
          <p:nvPr>
            <p:ph type="pic" sz="quarter" idx="28"/>
          </p:nvPr>
        </p:nvSpPr>
        <p:spPr>
          <a:xfrm>
            <a:off x="8544262" y="545594"/>
            <a:ext cx="3078202" cy="2883406"/>
          </a:xfrm>
        </p:spPr>
        <p:txBody>
          <a:bodyPr anchor="ctr">
            <a:normAutofit/>
          </a:bodyPr>
          <a:lstStyle>
            <a:lvl1pPr marL="0" indent="0" algn="ctr">
              <a:buNone/>
              <a:defRPr sz="1200"/>
            </a:lvl1pPr>
          </a:lstStyle>
          <a:p>
            <a:endParaRPr lang="en-US" dirty="0"/>
          </a:p>
        </p:txBody>
      </p:sp>
      <p:sp>
        <p:nvSpPr>
          <p:cNvPr id="16" name="Picture Placeholder 2"/>
          <p:cNvSpPr>
            <a:spLocks noGrp="1"/>
          </p:cNvSpPr>
          <p:nvPr>
            <p:ph type="pic" sz="quarter" idx="29"/>
          </p:nvPr>
        </p:nvSpPr>
        <p:spPr>
          <a:xfrm>
            <a:off x="5470332" y="545594"/>
            <a:ext cx="3078202" cy="2883406"/>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1676536568"/>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54.xml><?xml version="1.0" encoding="utf-8"?>
<p:sldLayout xmlns:a="http://schemas.openxmlformats.org/drawingml/2006/main" xmlns:r="http://schemas.openxmlformats.org/officeDocument/2006/relationships" xmlns:p="http://schemas.openxmlformats.org/presentationml/2006/main" preserve="1" userDrawn="1">
  <p:cSld name="Creative &amp; Photography 18">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4" name="Picture Placeholder 2"/>
          <p:cNvSpPr>
            <a:spLocks noGrp="1"/>
          </p:cNvSpPr>
          <p:nvPr>
            <p:ph type="pic" sz="quarter" idx="28"/>
          </p:nvPr>
        </p:nvSpPr>
        <p:spPr>
          <a:xfrm>
            <a:off x="8278947" y="1865376"/>
            <a:ext cx="3343517" cy="3176784"/>
          </a:xfrm>
        </p:spPr>
        <p:txBody>
          <a:bodyPr anchor="ctr">
            <a:normAutofit/>
          </a:bodyPr>
          <a:lstStyle>
            <a:lvl1pPr marL="0" indent="0" algn="ctr">
              <a:buNone/>
              <a:defRPr sz="1200"/>
            </a:lvl1pPr>
          </a:lstStyle>
          <a:p>
            <a:endParaRPr lang="en-US" dirty="0"/>
          </a:p>
        </p:txBody>
      </p:sp>
      <p:sp>
        <p:nvSpPr>
          <p:cNvPr id="17" name="Picture Placeholder 2"/>
          <p:cNvSpPr>
            <a:spLocks noGrp="1"/>
          </p:cNvSpPr>
          <p:nvPr>
            <p:ph type="pic" sz="quarter" idx="29"/>
          </p:nvPr>
        </p:nvSpPr>
        <p:spPr>
          <a:xfrm>
            <a:off x="4424241" y="1865376"/>
            <a:ext cx="3343517" cy="3176784"/>
          </a:xfrm>
        </p:spPr>
        <p:txBody>
          <a:bodyPr anchor="ctr">
            <a:normAutofit/>
          </a:bodyPr>
          <a:lstStyle>
            <a:lvl1pPr marL="0" indent="0" algn="ctr">
              <a:buNone/>
              <a:defRPr sz="1200"/>
            </a:lvl1pPr>
          </a:lstStyle>
          <a:p>
            <a:endParaRPr lang="en-US" dirty="0"/>
          </a:p>
        </p:txBody>
      </p:sp>
      <p:sp>
        <p:nvSpPr>
          <p:cNvPr id="19" name="Picture Placeholder 2"/>
          <p:cNvSpPr>
            <a:spLocks noGrp="1"/>
          </p:cNvSpPr>
          <p:nvPr>
            <p:ph type="pic" sz="quarter" idx="31"/>
          </p:nvPr>
        </p:nvSpPr>
        <p:spPr>
          <a:xfrm>
            <a:off x="569535" y="1865376"/>
            <a:ext cx="3343517" cy="3176784"/>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534499457"/>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55.xml><?xml version="1.0" encoding="utf-8"?>
<p:sldLayout xmlns:a="http://schemas.openxmlformats.org/drawingml/2006/main" xmlns:r="http://schemas.openxmlformats.org/officeDocument/2006/relationships" xmlns:p="http://schemas.openxmlformats.org/presentationml/2006/main" preserve="1" userDrawn="1">
  <p:cSld name="Creative &amp; Photography 19">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4" name="Picture Placeholder 2"/>
          <p:cNvSpPr>
            <a:spLocks noGrp="1"/>
          </p:cNvSpPr>
          <p:nvPr>
            <p:ph type="pic" sz="quarter" idx="28"/>
          </p:nvPr>
        </p:nvSpPr>
        <p:spPr>
          <a:xfrm>
            <a:off x="7144513" y="646176"/>
            <a:ext cx="4477952" cy="4395984"/>
          </a:xfrm>
        </p:spPr>
        <p:txBody>
          <a:bodyPr anchor="ctr">
            <a:normAutofit/>
          </a:bodyPr>
          <a:lstStyle>
            <a:lvl1pPr marL="0" indent="0" algn="ctr">
              <a:buNone/>
              <a:defRPr sz="1200"/>
            </a:lvl1pPr>
          </a:lstStyle>
          <a:p>
            <a:endParaRPr lang="en-US" dirty="0"/>
          </a:p>
        </p:txBody>
      </p:sp>
      <p:sp>
        <p:nvSpPr>
          <p:cNvPr id="17" name="Picture Placeholder 2"/>
          <p:cNvSpPr>
            <a:spLocks noGrp="1"/>
          </p:cNvSpPr>
          <p:nvPr>
            <p:ph type="pic" sz="quarter" idx="29"/>
          </p:nvPr>
        </p:nvSpPr>
        <p:spPr>
          <a:xfrm>
            <a:off x="4424241" y="1865376"/>
            <a:ext cx="2720271" cy="4498848"/>
          </a:xfrm>
        </p:spPr>
        <p:txBody>
          <a:bodyPr anchor="ctr">
            <a:normAutofit/>
          </a:bodyPr>
          <a:lstStyle>
            <a:lvl1pPr marL="0" indent="0" algn="ctr">
              <a:buNone/>
              <a:defRPr sz="1200"/>
            </a:lvl1pPr>
          </a:lstStyle>
          <a:p>
            <a:endParaRPr lang="en-US" dirty="0"/>
          </a:p>
        </p:txBody>
      </p:sp>
      <p:sp>
        <p:nvSpPr>
          <p:cNvPr id="19" name="Picture Placeholder 2"/>
          <p:cNvSpPr>
            <a:spLocks noGrp="1"/>
          </p:cNvSpPr>
          <p:nvPr>
            <p:ph type="pic" sz="quarter" idx="31"/>
          </p:nvPr>
        </p:nvSpPr>
        <p:spPr>
          <a:xfrm>
            <a:off x="569535" y="1865376"/>
            <a:ext cx="3854706" cy="3176784"/>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2042474344"/>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56.xml><?xml version="1.0" encoding="utf-8"?>
<p:sldLayout xmlns:a="http://schemas.openxmlformats.org/drawingml/2006/main" xmlns:r="http://schemas.openxmlformats.org/officeDocument/2006/relationships" xmlns:p="http://schemas.openxmlformats.org/presentationml/2006/main" preserve="1" userDrawn="1">
  <p:cSld name="Creative &amp; Photography 20">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4" name="Picture Placeholder 2"/>
          <p:cNvSpPr>
            <a:spLocks noGrp="1"/>
          </p:cNvSpPr>
          <p:nvPr>
            <p:ph type="pic" sz="quarter" idx="28"/>
          </p:nvPr>
        </p:nvSpPr>
        <p:spPr>
          <a:xfrm>
            <a:off x="7144513" y="3429000"/>
            <a:ext cx="4477952" cy="2935224"/>
          </a:xfrm>
        </p:spPr>
        <p:txBody>
          <a:bodyPr anchor="ctr">
            <a:normAutofit/>
          </a:bodyPr>
          <a:lstStyle>
            <a:lvl1pPr marL="0" indent="0" algn="ctr">
              <a:buNone/>
              <a:defRPr sz="1200"/>
            </a:lvl1pPr>
          </a:lstStyle>
          <a:p>
            <a:endParaRPr lang="en-US" dirty="0"/>
          </a:p>
        </p:txBody>
      </p:sp>
      <p:sp>
        <p:nvSpPr>
          <p:cNvPr id="17" name="Picture Placeholder 2"/>
          <p:cNvSpPr>
            <a:spLocks noGrp="1"/>
          </p:cNvSpPr>
          <p:nvPr>
            <p:ph type="pic" sz="quarter" idx="29"/>
          </p:nvPr>
        </p:nvSpPr>
        <p:spPr>
          <a:xfrm>
            <a:off x="4424241" y="646176"/>
            <a:ext cx="2720271" cy="3901440"/>
          </a:xfrm>
        </p:spPr>
        <p:txBody>
          <a:bodyPr anchor="ctr">
            <a:normAutofit/>
          </a:bodyPr>
          <a:lstStyle>
            <a:lvl1pPr marL="0" indent="0" algn="ctr">
              <a:buNone/>
              <a:defRPr sz="1200"/>
            </a:lvl1pPr>
          </a:lstStyle>
          <a:p>
            <a:endParaRPr lang="en-US" dirty="0"/>
          </a:p>
        </p:txBody>
      </p:sp>
      <p:sp>
        <p:nvSpPr>
          <p:cNvPr id="19" name="Picture Placeholder 2"/>
          <p:cNvSpPr>
            <a:spLocks noGrp="1"/>
          </p:cNvSpPr>
          <p:nvPr>
            <p:ph type="pic" sz="quarter" idx="31"/>
          </p:nvPr>
        </p:nvSpPr>
        <p:spPr>
          <a:xfrm>
            <a:off x="569535" y="1865376"/>
            <a:ext cx="1881057" cy="1828800"/>
          </a:xfrm>
        </p:spPr>
        <p:txBody>
          <a:bodyPr anchor="ctr">
            <a:normAutofit/>
          </a:bodyPr>
          <a:lstStyle>
            <a:lvl1pPr marL="0" indent="0" algn="ctr">
              <a:buNone/>
              <a:defRPr sz="1200"/>
            </a:lvl1pPr>
          </a:lstStyle>
          <a:p>
            <a:endParaRPr lang="en-US" dirty="0"/>
          </a:p>
        </p:txBody>
      </p:sp>
      <p:sp>
        <p:nvSpPr>
          <p:cNvPr id="15" name="Picture Placeholder 2"/>
          <p:cNvSpPr>
            <a:spLocks noGrp="1"/>
          </p:cNvSpPr>
          <p:nvPr>
            <p:ph type="pic" sz="quarter" idx="32"/>
          </p:nvPr>
        </p:nvSpPr>
        <p:spPr>
          <a:xfrm>
            <a:off x="569535" y="3694176"/>
            <a:ext cx="3854706" cy="2670048"/>
          </a:xfrm>
        </p:spPr>
        <p:txBody>
          <a:bodyPr anchor="ctr">
            <a:normAutofit/>
          </a:bodyPr>
          <a:lstStyle>
            <a:lvl1pPr marL="0" indent="0" algn="ctr">
              <a:buNone/>
              <a:defRPr sz="1200"/>
            </a:lvl1pPr>
          </a:lstStyle>
          <a:p>
            <a:endParaRPr lang="en-US" dirty="0"/>
          </a:p>
        </p:txBody>
      </p:sp>
      <p:sp>
        <p:nvSpPr>
          <p:cNvPr id="20" name="Picture Placeholder 2"/>
          <p:cNvSpPr>
            <a:spLocks noGrp="1"/>
          </p:cNvSpPr>
          <p:nvPr>
            <p:ph type="pic" sz="quarter" idx="33"/>
          </p:nvPr>
        </p:nvSpPr>
        <p:spPr>
          <a:xfrm>
            <a:off x="2450592" y="1865376"/>
            <a:ext cx="1973648" cy="1828800"/>
          </a:xfrm>
        </p:spPr>
        <p:txBody>
          <a:bodyPr anchor="ctr">
            <a:normAutofit/>
          </a:bodyPr>
          <a:lstStyle>
            <a:lvl1pPr marL="0" indent="0" algn="ctr">
              <a:buNone/>
              <a:defRPr sz="1200"/>
            </a:lvl1pPr>
          </a:lstStyle>
          <a:p>
            <a:endParaRPr lang="en-US" dirty="0"/>
          </a:p>
        </p:txBody>
      </p:sp>
      <p:sp>
        <p:nvSpPr>
          <p:cNvPr id="21" name="Picture Placeholder 2"/>
          <p:cNvSpPr>
            <a:spLocks noGrp="1"/>
          </p:cNvSpPr>
          <p:nvPr>
            <p:ph type="pic" sz="quarter" idx="34"/>
          </p:nvPr>
        </p:nvSpPr>
        <p:spPr>
          <a:xfrm>
            <a:off x="4424241" y="4547616"/>
            <a:ext cx="2720271" cy="1816608"/>
          </a:xfrm>
        </p:spPr>
        <p:txBody>
          <a:bodyPr anchor="ctr">
            <a:normAutofit/>
          </a:bodyPr>
          <a:lstStyle>
            <a:lvl1pPr marL="0" indent="0" algn="ctr">
              <a:buNone/>
              <a:defRPr sz="1200"/>
            </a:lvl1pPr>
          </a:lstStyle>
          <a:p>
            <a:endParaRPr lang="en-US" dirty="0"/>
          </a:p>
        </p:txBody>
      </p:sp>
      <p:sp>
        <p:nvSpPr>
          <p:cNvPr id="22" name="Picture Placeholder 2"/>
          <p:cNvSpPr>
            <a:spLocks noGrp="1"/>
          </p:cNvSpPr>
          <p:nvPr>
            <p:ph type="pic" sz="quarter" idx="35"/>
          </p:nvPr>
        </p:nvSpPr>
        <p:spPr>
          <a:xfrm>
            <a:off x="8973313" y="646176"/>
            <a:ext cx="2649152" cy="2782824"/>
          </a:xfrm>
        </p:spPr>
        <p:txBody>
          <a:bodyPr anchor="ctr">
            <a:normAutofit/>
          </a:bodyPr>
          <a:lstStyle>
            <a:lvl1pPr marL="0" indent="0" algn="ctr">
              <a:buNone/>
              <a:defRPr sz="1200"/>
            </a:lvl1pPr>
          </a:lstStyle>
          <a:p>
            <a:endParaRPr lang="en-US" dirty="0"/>
          </a:p>
        </p:txBody>
      </p:sp>
      <p:sp>
        <p:nvSpPr>
          <p:cNvPr id="23" name="Picture Placeholder 2"/>
          <p:cNvSpPr>
            <a:spLocks noGrp="1"/>
          </p:cNvSpPr>
          <p:nvPr>
            <p:ph type="pic" sz="quarter" idx="36"/>
          </p:nvPr>
        </p:nvSpPr>
        <p:spPr>
          <a:xfrm>
            <a:off x="7145090" y="1865376"/>
            <a:ext cx="1828222" cy="1563624"/>
          </a:xfrm>
        </p:spPr>
        <p:txBody>
          <a:bodyPr anchor="ctr">
            <a:normAutofit/>
          </a:bodyPr>
          <a:lstStyle>
            <a:lvl1pPr marL="0" indent="0" algn="ctr">
              <a:buNone/>
              <a:defRPr sz="1200"/>
            </a:lvl1pPr>
          </a:lstStyle>
          <a:p>
            <a:endParaRPr lang="en-US" dirty="0"/>
          </a:p>
        </p:txBody>
      </p:sp>
      <p:sp>
        <p:nvSpPr>
          <p:cNvPr id="27" name="Picture Placeholder 2"/>
          <p:cNvSpPr>
            <a:spLocks noGrp="1"/>
          </p:cNvSpPr>
          <p:nvPr>
            <p:ph type="pic" sz="quarter" idx="37"/>
          </p:nvPr>
        </p:nvSpPr>
        <p:spPr>
          <a:xfrm>
            <a:off x="569536" y="646176"/>
            <a:ext cx="3854128" cy="1219200"/>
          </a:xfrm>
        </p:spPr>
        <p:txBody>
          <a:bodyPr anchor="ctr">
            <a:normAutofit/>
          </a:bodyPr>
          <a:lstStyle>
            <a:lvl1pPr marL="0" indent="0" algn="ctr">
              <a:buNone/>
              <a:defRPr sz="1200"/>
            </a:lvl1pPr>
          </a:lstStyle>
          <a:p>
            <a:endParaRPr lang="en-US" dirty="0"/>
          </a:p>
        </p:txBody>
      </p:sp>
      <p:sp>
        <p:nvSpPr>
          <p:cNvPr id="29" name="Picture Placeholder 2"/>
          <p:cNvSpPr>
            <a:spLocks noGrp="1"/>
          </p:cNvSpPr>
          <p:nvPr>
            <p:ph type="pic" sz="quarter" idx="38"/>
          </p:nvPr>
        </p:nvSpPr>
        <p:spPr>
          <a:xfrm>
            <a:off x="7145090" y="646176"/>
            <a:ext cx="1828222" cy="1219200"/>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2153587138"/>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57.xml><?xml version="1.0" encoding="utf-8"?>
<p:sldLayout xmlns:a="http://schemas.openxmlformats.org/drawingml/2006/main" xmlns:r="http://schemas.openxmlformats.org/officeDocument/2006/relationships" xmlns:p="http://schemas.openxmlformats.org/presentationml/2006/main" preserve="1" userDrawn="1">
  <p:cSld name="Creative &amp; Photography 21">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4" name="Picture Placeholder 2"/>
          <p:cNvSpPr>
            <a:spLocks noGrp="1"/>
          </p:cNvSpPr>
          <p:nvPr>
            <p:ph type="pic" sz="quarter" idx="28"/>
          </p:nvPr>
        </p:nvSpPr>
        <p:spPr>
          <a:xfrm>
            <a:off x="7144513" y="3429000"/>
            <a:ext cx="4477952" cy="2935224"/>
          </a:xfrm>
        </p:spPr>
        <p:txBody>
          <a:bodyPr anchor="ctr">
            <a:normAutofit/>
          </a:bodyPr>
          <a:lstStyle>
            <a:lvl1pPr marL="0" indent="0" algn="ctr">
              <a:buNone/>
              <a:defRPr sz="1200"/>
            </a:lvl1pPr>
          </a:lstStyle>
          <a:p>
            <a:endParaRPr lang="en-US" dirty="0"/>
          </a:p>
        </p:txBody>
      </p:sp>
      <p:sp>
        <p:nvSpPr>
          <p:cNvPr id="17" name="Picture Placeholder 2"/>
          <p:cNvSpPr>
            <a:spLocks noGrp="1"/>
          </p:cNvSpPr>
          <p:nvPr>
            <p:ph type="pic" sz="quarter" idx="29"/>
          </p:nvPr>
        </p:nvSpPr>
        <p:spPr>
          <a:xfrm>
            <a:off x="4424241" y="646176"/>
            <a:ext cx="2720271" cy="3901440"/>
          </a:xfrm>
        </p:spPr>
        <p:txBody>
          <a:bodyPr anchor="ctr">
            <a:normAutofit/>
          </a:bodyPr>
          <a:lstStyle>
            <a:lvl1pPr marL="0" indent="0" algn="ctr">
              <a:buNone/>
              <a:defRPr sz="1200"/>
            </a:lvl1pPr>
          </a:lstStyle>
          <a:p>
            <a:endParaRPr lang="en-US" dirty="0"/>
          </a:p>
        </p:txBody>
      </p:sp>
      <p:sp>
        <p:nvSpPr>
          <p:cNvPr id="22" name="Picture Placeholder 2"/>
          <p:cNvSpPr>
            <a:spLocks noGrp="1"/>
          </p:cNvSpPr>
          <p:nvPr>
            <p:ph type="pic" sz="quarter" idx="35"/>
          </p:nvPr>
        </p:nvSpPr>
        <p:spPr>
          <a:xfrm>
            <a:off x="7144512" y="646176"/>
            <a:ext cx="4477953" cy="2782824"/>
          </a:xfrm>
        </p:spPr>
        <p:txBody>
          <a:bodyPr anchor="ctr">
            <a:normAutofit/>
          </a:bodyPr>
          <a:lstStyle>
            <a:lvl1pPr marL="0" indent="0" algn="ctr">
              <a:buNone/>
              <a:defRPr sz="1200"/>
            </a:lvl1pPr>
          </a:lstStyle>
          <a:p>
            <a:endParaRPr lang="en-US" dirty="0"/>
          </a:p>
        </p:txBody>
      </p:sp>
      <p:sp>
        <p:nvSpPr>
          <p:cNvPr id="27" name="Picture Placeholder 2"/>
          <p:cNvSpPr>
            <a:spLocks noGrp="1"/>
          </p:cNvSpPr>
          <p:nvPr>
            <p:ph type="pic" sz="quarter" idx="37"/>
          </p:nvPr>
        </p:nvSpPr>
        <p:spPr>
          <a:xfrm>
            <a:off x="569536" y="646176"/>
            <a:ext cx="3854128" cy="3901440"/>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1455970833"/>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58.xml><?xml version="1.0" encoding="utf-8"?>
<p:sldLayout xmlns:a="http://schemas.openxmlformats.org/drawingml/2006/main" xmlns:r="http://schemas.openxmlformats.org/officeDocument/2006/relationships" xmlns:p="http://schemas.openxmlformats.org/presentationml/2006/main" preserve="1" userDrawn="1">
  <p:cSld name="Creative &amp; Photography 22">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20" name="Picture Placeholder 2"/>
          <p:cNvSpPr>
            <a:spLocks noGrp="1"/>
          </p:cNvSpPr>
          <p:nvPr>
            <p:ph type="pic" sz="quarter" idx="32"/>
          </p:nvPr>
        </p:nvSpPr>
        <p:spPr>
          <a:xfrm>
            <a:off x="569535" y="474555"/>
            <a:ext cx="3685473" cy="2954445"/>
          </a:xfrm>
        </p:spPr>
        <p:txBody>
          <a:bodyPr anchor="ctr">
            <a:normAutofit/>
          </a:bodyPr>
          <a:lstStyle>
            <a:lvl1pPr marL="0" indent="0" algn="ctr">
              <a:buNone/>
              <a:defRPr sz="1200"/>
            </a:lvl1pPr>
          </a:lstStyle>
          <a:p>
            <a:endParaRPr lang="en-US" dirty="0"/>
          </a:p>
        </p:txBody>
      </p:sp>
      <p:sp>
        <p:nvSpPr>
          <p:cNvPr id="24" name="Picture Placeholder 2"/>
          <p:cNvSpPr>
            <a:spLocks noGrp="1"/>
          </p:cNvSpPr>
          <p:nvPr>
            <p:ph type="pic" sz="quarter" idx="33"/>
          </p:nvPr>
        </p:nvSpPr>
        <p:spPr>
          <a:xfrm>
            <a:off x="4253263" y="474555"/>
            <a:ext cx="3685473" cy="2954445"/>
          </a:xfrm>
        </p:spPr>
        <p:txBody>
          <a:bodyPr anchor="ctr">
            <a:normAutofit/>
          </a:bodyPr>
          <a:lstStyle>
            <a:lvl1pPr marL="0" indent="0" algn="ctr">
              <a:buNone/>
              <a:defRPr sz="1200"/>
            </a:lvl1pPr>
          </a:lstStyle>
          <a:p>
            <a:endParaRPr lang="en-US" dirty="0"/>
          </a:p>
        </p:txBody>
      </p:sp>
      <p:sp>
        <p:nvSpPr>
          <p:cNvPr id="25" name="Picture Placeholder 2"/>
          <p:cNvSpPr>
            <a:spLocks noGrp="1"/>
          </p:cNvSpPr>
          <p:nvPr>
            <p:ph type="pic" sz="quarter" idx="34"/>
          </p:nvPr>
        </p:nvSpPr>
        <p:spPr>
          <a:xfrm>
            <a:off x="7936991" y="474555"/>
            <a:ext cx="3685473" cy="2954445"/>
          </a:xfrm>
        </p:spPr>
        <p:txBody>
          <a:bodyPr anchor="ctr">
            <a:normAutofit/>
          </a:bodyPr>
          <a:lstStyle>
            <a:lvl1pPr marL="0" indent="0" algn="ctr">
              <a:buNone/>
              <a:defRPr sz="1200"/>
            </a:lvl1pPr>
          </a:lstStyle>
          <a:p>
            <a:endParaRPr lang="en-US" dirty="0"/>
          </a:p>
        </p:txBody>
      </p:sp>
      <p:sp>
        <p:nvSpPr>
          <p:cNvPr id="26" name="Picture Placeholder 2"/>
          <p:cNvSpPr>
            <a:spLocks noGrp="1"/>
          </p:cNvSpPr>
          <p:nvPr>
            <p:ph type="pic" sz="quarter" idx="35"/>
          </p:nvPr>
        </p:nvSpPr>
        <p:spPr>
          <a:xfrm>
            <a:off x="569535" y="3429000"/>
            <a:ext cx="7367456" cy="2954445"/>
          </a:xfrm>
        </p:spPr>
        <p:txBody>
          <a:bodyPr anchor="ctr">
            <a:normAutofit/>
          </a:bodyPr>
          <a:lstStyle>
            <a:lvl1pPr marL="0" indent="0" algn="ctr">
              <a:buNone/>
              <a:defRPr sz="1200"/>
            </a:lvl1pPr>
          </a:lstStyle>
          <a:p>
            <a:endParaRPr lang="en-US" dirty="0"/>
          </a:p>
        </p:txBody>
      </p:sp>
      <p:sp>
        <p:nvSpPr>
          <p:cNvPr id="28" name="Picture Placeholder 2"/>
          <p:cNvSpPr>
            <a:spLocks noGrp="1"/>
          </p:cNvSpPr>
          <p:nvPr>
            <p:ph type="pic" sz="quarter" idx="37"/>
          </p:nvPr>
        </p:nvSpPr>
        <p:spPr>
          <a:xfrm>
            <a:off x="7936991" y="3429000"/>
            <a:ext cx="3685473" cy="2954445"/>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833658968"/>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59.xml><?xml version="1.0" encoding="utf-8"?>
<p:sldLayout xmlns:a="http://schemas.openxmlformats.org/drawingml/2006/main" xmlns:r="http://schemas.openxmlformats.org/officeDocument/2006/relationships" xmlns:p="http://schemas.openxmlformats.org/presentationml/2006/main" preserve="1" userDrawn="1">
  <p:cSld name="Creative &amp; Photography 23">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26" name="Picture Placeholder 2"/>
          <p:cNvSpPr>
            <a:spLocks noGrp="1"/>
          </p:cNvSpPr>
          <p:nvPr>
            <p:ph type="pic" sz="quarter" idx="35"/>
          </p:nvPr>
        </p:nvSpPr>
        <p:spPr>
          <a:xfrm>
            <a:off x="569535" y="474556"/>
            <a:ext cx="5526465" cy="5908890"/>
          </a:xfrm>
        </p:spPr>
        <p:txBody>
          <a:bodyPr anchor="ctr">
            <a:normAutofit/>
          </a:bodyPr>
          <a:lstStyle>
            <a:lvl1pPr marL="0" indent="0" algn="ctr">
              <a:buNone/>
              <a:defRPr sz="1200"/>
            </a:lvl1pPr>
          </a:lstStyle>
          <a:p>
            <a:endParaRPr lang="en-US" dirty="0"/>
          </a:p>
        </p:txBody>
      </p:sp>
      <p:sp>
        <p:nvSpPr>
          <p:cNvPr id="15" name="Picture Placeholder 2"/>
          <p:cNvSpPr>
            <a:spLocks noGrp="1"/>
          </p:cNvSpPr>
          <p:nvPr>
            <p:ph type="pic" sz="quarter" idx="36"/>
          </p:nvPr>
        </p:nvSpPr>
        <p:spPr>
          <a:xfrm>
            <a:off x="6095999" y="474556"/>
            <a:ext cx="5526465" cy="5908890"/>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3141737832"/>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Timeline 3">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6371" y="173194"/>
            <a:ext cx="42886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1" name="Picture Placeholder 2"/>
          <p:cNvSpPr>
            <a:spLocks noGrp="1"/>
          </p:cNvSpPr>
          <p:nvPr>
            <p:ph type="pic" sz="quarter" idx="11"/>
          </p:nvPr>
        </p:nvSpPr>
        <p:spPr>
          <a:xfrm>
            <a:off x="4976221" y="903840"/>
            <a:ext cx="1792224" cy="1792224"/>
          </a:xfrm>
          <a:prstGeom prst="ellipse">
            <a:avLst/>
          </a:prstGeo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4378246"/>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60.xml><?xml version="1.0" encoding="utf-8"?>
<p:sldLayout xmlns:a="http://schemas.openxmlformats.org/drawingml/2006/main" xmlns:r="http://schemas.openxmlformats.org/officeDocument/2006/relationships" xmlns:p="http://schemas.openxmlformats.org/presentationml/2006/main" preserve="1" userDrawn="1">
  <p:cSld name="Creative &amp; Photography 24">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5" name="Picture Placeholder 2"/>
          <p:cNvSpPr>
            <a:spLocks noGrp="1"/>
          </p:cNvSpPr>
          <p:nvPr>
            <p:ph type="pic" sz="quarter" idx="36"/>
          </p:nvPr>
        </p:nvSpPr>
        <p:spPr>
          <a:xfrm>
            <a:off x="6315456" y="474556"/>
            <a:ext cx="5307008" cy="4097444"/>
          </a:xfrm>
        </p:spPr>
        <p:txBody>
          <a:bodyPr anchor="ctr">
            <a:normAutofit/>
          </a:bodyPr>
          <a:lstStyle>
            <a:lvl1pPr marL="0" indent="0" algn="ctr">
              <a:buNone/>
              <a:defRPr sz="1200"/>
            </a:lvl1pPr>
          </a:lstStyle>
          <a:p>
            <a:endParaRPr lang="en-US" dirty="0"/>
          </a:p>
        </p:txBody>
      </p:sp>
      <p:sp>
        <p:nvSpPr>
          <p:cNvPr id="14" name="Picture Placeholder 2"/>
          <p:cNvSpPr>
            <a:spLocks noGrp="1"/>
          </p:cNvSpPr>
          <p:nvPr>
            <p:ph type="pic" sz="quarter" idx="37"/>
          </p:nvPr>
        </p:nvSpPr>
        <p:spPr>
          <a:xfrm>
            <a:off x="573024" y="474556"/>
            <a:ext cx="5307008" cy="4097444"/>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3344492464"/>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61.xml><?xml version="1.0" encoding="utf-8"?>
<p:sldLayout xmlns:a="http://schemas.openxmlformats.org/drawingml/2006/main" xmlns:r="http://schemas.openxmlformats.org/officeDocument/2006/relationships" xmlns:p="http://schemas.openxmlformats.org/presentationml/2006/main" preserve="1" userDrawn="1">
  <p:cSld name="Creative &amp; Photography 25">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4" name="Picture Placeholder 2"/>
          <p:cNvSpPr>
            <a:spLocks noGrp="1"/>
          </p:cNvSpPr>
          <p:nvPr>
            <p:ph type="pic" sz="quarter" idx="37"/>
          </p:nvPr>
        </p:nvSpPr>
        <p:spPr>
          <a:xfrm>
            <a:off x="0" y="0"/>
            <a:ext cx="8544262" cy="6858000"/>
          </a:xfrm>
        </p:spPr>
        <p:txBody>
          <a:bodyPr anchor="ctr">
            <a:normAutofit/>
          </a:bodyPr>
          <a:lstStyle>
            <a:lvl1pPr marL="0" indent="0" algn="ctr">
              <a:buNone/>
              <a:defRPr sz="1200"/>
            </a:lvl1pPr>
          </a:lstStyle>
          <a:p>
            <a:endParaRPr lang="en-US" dirty="0"/>
          </a:p>
        </p:txBody>
      </p:sp>
      <p:sp>
        <p:nvSpPr>
          <p:cNvPr id="16" name="Picture Placeholder 2"/>
          <p:cNvSpPr>
            <a:spLocks noGrp="1"/>
          </p:cNvSpPr>
          <p:nvPr>
            <p:ph type="pic" sz="quarter" idx="38"/>
          </p:nvPr>
        </p:nvSpPr>
        <p:spPr>
          <a:xfrm>
            <a:off x="9026464" y="2596896"/>
            <a:ext cx="2516066" cy="1664208"/>
          </a:xfrm>
        </p:spPr>
        <p:txBody>
          <a:bodyPr anchor="ctr">
            <a:normAutofit/>
          </a:bodyPr>
          <a:lstStyle>
            <a:lvl1pPr marL="0" indent="0" algn="ctr">
              <a:buNone/>
              <a:defRPr sz="1200"/>
            </a:lvl1pPr>
          </a:lstStyle>
          <a:p>
            <a:endParaRPr lang="en-US" dirty="0"/>
          </a:p>
        </p:txBody>
      </p:sp>
      <p:sp>
        <p:nvSpPr>
          <p:cNvPr id="19" name="Picture Placeholder 2"/>
          <p:cNvSpPr>
            <a:spLocks noGrp="1"/>
          </p:cNvSpPr>
          <p:nvPr>
            <p:ph type="pic" sz="quarter" idx="39"/>
          </p:nvPr>
        </p:nvSpPr>
        <p:spPr>
          <a:xfrm>
            <a:off x="9026464" y="4709818"/>
            <a:ext cx="2516066" cy="1664208"/>
          </a:xfrm>
        </p:spPr>
        <p:txBody>
          <a:bodyPr anchor="ctr">
            <a:normAutofit/>
          </a:bodyPr>
          <a:lstStyle>
            <a:lvl1pPr marL="0" indent="0" algn="ctr">
              <a:buNone/>
              <a:defRPr sz="1200"/>
            </a:lvl1pPr>
          </a:lstStyle>
          <a:p>
            <a:endParaRPr lang="en-US" dirty="0"/>
          </a:p>
        </p:txBody>
      </p:sp>
      <p:sp>
        <p:nvSpPr>
          <p:cNvPr id="20" name="Picture Placeholder 2"/>
          <p:cNvSpPr>
            <a:spLocks noGrp="1"/>
          </p:cNvSpPr>
          <p:nvPr>
            <p:ph type="pic" sz="quarter" idx="40"/>
          </p:nvPr>
        </p:nvSpPr>
        <p:spPr>
          <a:xfrm>
            <a:off x="9026464" y="483974"/>
            <a:ext cx="2516066" cy="1664208"/>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2501539088"/>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62.xml><?xml version="1.0" encoding="utf-8"?>
<p:sldLayout xmlns:a="http://schemas.openxmlformats.org/drawingml/2006/main" xmlns:r="http://schemas.openxmlformats.org/officeDocument/2006/relationships" xmlns:p="http://schemas.openxmlformats.org/presentationml/2006/main" preserve="1" userDrawn="1">
  <p:cSld name="Creative &amp; Photography 26">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4" name="Picture Placeholder 2"/>
          <p:cNvSpPr>
            <a:spLocks noGrp="1"/>
          </p:cNvSpPr>
          <p:nvPr>
            <p:ph type="pic" sz="quarter" idx="37"/>
          </p:nvPr>
        </p:nvSpPr>
        <p:spPr>
          <a:xfrm>
            <a:off x="0" y="2267712"/>
            <a:ext cx="12192000" cy="4590288"/>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874593317"/>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63.xml><?xml version="1.0" encoding="utf-8"?>
<p:sldLayout xmlns:a="http://schemas.openxmlformats.org/drawingml/2006/main" xmlns:r="http://schemas.openxmlformats.org/officeDocument/2006/relationships" xmlns:p="http://schemas.openxmlformats.org/presentationml/2006/main" preserve="1" userDrawn="1">
  <p:cSld name="Creative &amp; Photography 27">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4" name="Picture Placeholder 2"/>
          <p:cNvSpPr>
            <a:spLocks noGrp="1"/>
          </p:cNvSpPr>
          <p:nvPr>
            <p:ph type="pic" sz="quarter" idx="37"/>
          </p:nvPr>
        </p:nvSpPr>
        <p:spPr>
          <a:xfrm>
            <a:off x="3145536" y="2267712"/>
            <a:ext cx="9046464" cy="3803904"/>
          </a:xfrm>
        </p:spPr>
        <p:txBody>
          <a:bodyPr anchor="ctr">
            <a:normAutofit/>
          </a:bodyPr>
          <a:lstStyle>
            <a:lvl1pPr marL="0" indent="0" algn="ctr">
              <a:buNone/>
              <a:defRPr sz="1200"/>
            </a:lvl1pPr>
          </a:lstStyle>
          <a:p>
            <a:endParaRPr lang="en-US" dirty="0"/>
          </a:p>
        </p:txBody>
      </p:sp>
      <p:sp>
        <p:nvSpPr>
          <p:cNvPr id="11" name="Picture Placeholder 2"/>
          <p:cNvSpPr>
            <a:spLocks noGrp="1"/>
          </p:cNvSpPr>
          <p:nvPr>
            <p:ph type="pic" sz="quarter" idx="38"/>
          </p:nvPr>
        </p:nvSpPr>
        <p:spPr>
          <a:xfrm>
            <a:off x="0" y="2267712"/>
            <a:ext cx="3145536" cy="3803904"/>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876001733"/>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64.xml><?xml version="1.0" encoding="utf-8"?>
<p:sldLayout xmlns:a="http://schemas.openxmlformats.org/drawingml/2006/main" xmlns:r="http://schemas.openxmlformats.org/officeDocument/2006/relationships" xmlns:p="http://schemas.openxmlformats.org/presentationml/2006/main" preserve="1" userDrawn="1">
  <p:cSld name="Creative &amp; Photography 28">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4" name="Picture Placeholder 2"/>
          <p:cNvSpPr>
            <a:spLocks noGrp="1"/>
          </p:cNvSpPr>
          <p:nvPr>
            <p:ph type="pic" sz="quarter" idx="37"/>
          </p:nvPr>
        </p:nvSpPr>
        <p:spPr>
          <a:xfrm>
            <a:off x="0" y="780288"/>
            <a:ext cx="6925056" cy="5303520"/>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156872404"/>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65.xml><?xml version="1.0" encoding="utf-8"?>
<p:sldLayout xmlns:a="http://schemas.openxmlformats.org/drawingml/2006/main" xmlns:r="http://schemas.openxmlformats.org/officeDocument/2006/relationships" xmlns:p="http://schemas.openxmlformats.org/presentationml/2006/main" preserve="1" userDrawn="1">
  <p:cSld name="Creative &amp; Photography 29">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4" name="Picture Placeholder 2"/>
          <p:cNvSpPr>
            <a:spLocks noGrp="1"/>
          </p:cNvSpPr>
          <p:nvPr>
            <p:ph type="pic" sz="quarter" idx="37"/>
          </p:nvPr>
        </p:nvSpPr>
        <p:spPr>
          <a:xfrm>
            <a:off x="2414016" y="1569720"/>
            <a:ext cx="3681984" cy="3718560"/>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4205870579"/>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66.xml><?xml version="1.0" encoding="utf-8"?>
<p:sldLayout xmlns:a="http://schemas.openxmlformats.org/drawingml/2006/main" xmlns:r="http://schemas.openxmlformats.org/officeDocument/2006/relationships" xmlns:p="http://schemas.openxmlformats.org/presentationml/2006/main" preserve="1" userDrawn="1">
  <p:cSld name="Creative &amp; Photography 30">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4" name="Picture Placeholder 2"/>
          <p:cNvSpPr>
            <a:spLocks noGrp="1"/>
          </p:cNvSpPr>
          <p:nvPr>
            <p:ph type="pic" sz="quarter" idx="37"/>
          </p:nvPr>
        </p:nvSpPr>
        <p:spPr>
          <a:xfrm>
            <a:off x="890016" y="731520"/>
            <a:ext cx="2767584" cy="2697480"/>
          </a:xfrm>
        </p:spPr>
        <p:txBody>
          <a:bodyPr anchor="ctr">
            <a:normAutofit/>
          </a:bodyPr>
          <a:lstStyle>
            <a:lvl1pPr marL="0" indent="0" algn="ctr">
              <a:buNone/>
              <a:defRPr sz="1200"/>
            </a:lvl1pPr>
          </a:lstStyle>
          <a:p>
            <a:endParaRPr lang="en-US" dirty="0"/>
          </a:p>
        </p:txBody>
      </p:sp>
      <p:sp>
        <p:nvSpPr>
          <p:cNvPr id="11" name="Picture Placeholder 2"/>
          <p:cNvSpPr>
            <a:spLocks noGrp="1"/>
          </p:cNvSpPr>
          <p:nvPr>
            <p:ph type="pic" sz="quarter" idx="38"/>
          </p:nvPr>
        </p:nvSpPr>
        <p:spPr>
          <a:xfrm>
            <a:off x="3657600" y="731520"/>
            <a:ext cx="2767584" cy="2697480"/>
          </a:xfrm>
        </p:spPr>
        <p:txBody>
          <a:bodyPr anchor="ctr">
            <a:normAutofit/>
          </a:bodyPr>
          <a:lstStyle>
            <a:lvl1pPr marL="0" indent="0" algn="ctr">
              <a:buNone/>
              <a:defRPr sz="1200"/>
            </a:lvl1pPr>
          </a:lstStyle>
          <a:p>
            <a:endParaRPr lang="en-US" dirty="0"/>
          </a:p>
        </p:txBody>
      </p:sp>
      <p:sp>
        <p:nvSpPr>
          <p:cNvPr id="15" name="Picture Placeholder 2"/>
          <p:cNvSpPr>
            <a:spLocks noGrp="1"/>
          </p:cNvSpPr>
          <p:nvPr>
            <p:ph type="pic" sz="quarter" idx="39"/>
          </p:nvPr>
        </p:nvSpPr>
        <p:spPr>
          <a:xfrm>
            <a:off x="890016" y="3429000"/>
            <a:ext cx="2767584" cy="2697480"/>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3985045809"/>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67.xml><?xml version="1.0" encoding="utf-8"?>
<p:sldLayout xmlns:a="http://schemas.openxmlformats.org/drawingml/2006/main" xmlns:r="http://schemas.openxmlformats.org/officeDocument/2006/relationships" xmlns:p="http://schemas.openxmlformats.org/presentationml/2006/main" preserve="1" userDrawn="1">
  <p:cSld name="Business Survey 1">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4" name="Picture Placeholder 2"/>
          <p:cNvSpPr>
            <a:spLocks noGrp="1"/>
          </p:cNvSpPr>
          <p:nvPr>
            <p:ph type="pic" sz="quarter" idx="37"/>
          </p:nvPr>
        </p:nvSpPr>
        <p:spPr>
          <a:xfrm>
            <a:off x="730527" y="3429000"/>
            <a:ext cx="2767584" cy="2697480"/>
          </a:xfrm>
        </p:spPr>
        <p:txBody>
          <a:bodyPr anchor="ctr">
            <a:normAutofit/>
          </a:bodyPr>
          <a:lstStyle>
            <a:lvl1pPr marL="0" indent="0" algn="ctr">
              <a:buNone/>
              <a:defRPr sz="1200"/>
            </a:lvl1pPr>
          </a:lstStyle>
          <a:p>
            <a:endParaRPr lang="en-US" dirty="0"/>
          </a:p>
        </p:txBody>
      </p:sp>
      <p:sp>
        <p:nvSpPr>
          <p:cNvPr id="11" name="Picture Placeholder 2"/>
          <p:cNvSpPr>
            <a:spLocks noGrp="1"/>
          </p:cNvSpPr>
          <p:nvPr>
            <p:ph type="pic" sz="quarter" idx="38"/>
          </p:nvPr>
        </p:nvSpPr>
        <p:spPr>
          <a:xfrm>
            <a:off x="3498111" y="3429000"/>
            <a:ext cx="2767584" cy="2697480"/>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1212362407"/>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68.xml><?xml version="1.0" encoding="utf-8"?>
<p:sldLayout xmlns:a="http://schemas.openxmlformats.org/drawingml/2006/main" xmlns:r="http://schemas.openxmlformats.org/officeDocument/2006/relationships" xmlns:p="http://schemas.openxmlformats.org/presentationml/2006/main" preserve="1" userDrawn="1">
  <p:cSld name="Business Survey 2">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4" name="Picture Placeholder 2"/>
          <p:cNvSpPr>
            <a:spLocks noGrp="1"/>
          </p:cNvSpPr>
          <p:nvPr>
            <p:ph type="pic" sz="quarter" idx="37"/>
          </p:nvPr>
        </p:nvSpPr>
        <p:spPr>
          <a:xfrm>
            <a:off x="0" y="1478656"/>
            <a:ext cx="12192000" cy="2646777"/>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3195608649"/>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69.xml><?xml version="1.0" encoding="utf-8"?>
<p:sldLayout xmlns:a="http://schemas.openxmlformats.org/drawingml/2006/main" xmlns:r="http://schemas.openxmlformats.org/officeDocument/2006/relationships" xmlns:p="http://schemas.openxmlformats.org/presentationml/2006/main" preserve="1" userDrawn="1">
  <p:cSld name="E-Commerce">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4" name="Picture Placeholder 2"/>
          <p:cNvSpPr>
            <a:spLocks noGrp="1"/>
          </p:cNvSpPr>
          <p:nvPr>
            <p:ph type="pic" sz="quarter" idx="37"/>
          </p:nvPr>
        </p:nvSpPr>
        <p:spPr>
          <a:xfrm>
            <a:off x="873760" y="1996440"/>
            <a:ext cx="2865120" cy="2865120"/>
          </a:xfrm>
        </p:spPr>
        <p:txBody>
          <a:bodyPr anchor="ctr">
            <a:normAutofit/>
          </a:bodyPr>
          <a:lstStyle>
            <a:lvl1pPr marL="0" indent="0" algn="ctr">
              <a:buNone/>
              <a:defRPr sz="1200"/>
            </a:lvl1pPr>
          </a:lstStyle>
          <a:p>
            <a:endParaRPr lang="en-US" dirty="0"/>
          </a:p>
        </p:txBody>
      </p:sp>
      <p:sp>
        <p:nvSpPr>
          <p:cNvPr id="16" name="Picture Placeholder 2"/>
          <p:cNvSpPr>
            <a:spLocks noGrp="1"/>
          </p:cNvSpPr>
          <p:nvPr>
            <p:ph type="pic" sz="quarter" idx="38"/>
          </p:nvPr>
        </p:nvSpPr>
        <p:spPr>
          <a:xfrm>
            <a:off x="3891280" y="3429000"/>
            <a:ext cx="1869440" cy="1869440"/>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1549813864"/>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Timeline 4">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6371" y="173194"/>
            <a:ext cx="42886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1" name="Picture Placeholder 2"/>
          <p:cNvSpPr>
            <a:spLocks noGrp="1"/>
          </p:cNvSpPr>
          <p:nvPr>
            <p:ph type="pic" sz="quarter" idx="11"/>
          </p:nvPr>
        </p:nvSpPr>
        <p:spPr>
          <a:xfrm>
            <a:off x="5057140" y="581799"/>
            <a:ext cx="2057400" cy="2057400"/>
          </a:xfrm>
          <a:prstGeom prst="ellipse">
            <a:avLst/>
          </a:prstGeo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733394662"/>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70.xml><?xml version="1.0" encoding="utf-8"?>
<p:sldLayout xmlns:a="http://schemas.openxmlformats.org/drawingml/2006/main" xmlns:r="http://schemas.openxmlformats.org/officeDocument/2006/relationships" xmlns:p="http://schemas.openxmlformats.org/presentationml/2006/main" preserve="1" userDrawn="1">
  <p:cSld name="E-Commerce 2">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4" name="Picture Placeholder 2"/>
          <p:cNvSpPr>
            <a:spLocks noGrp="1"/>
          </p:cNvSpPr>
          <p:nvPr>
            <p:ph type="pic" sz="quarter" idx="37"/>
          </p:nvPr>
        </p:nvSpPr>
        <p:spPr>
          <a:xfrm>
            <a:off x="0" y="2916936"/>
            <a:ext cx="8284464" cy="1837944"/>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2953700016"/>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71.xml><?xml version="1.0" encoding="utf-8"?>
<p:sldLayout xmlns:a="http://schemas.openxmlformats.org/drawingml/2006/main" xmlns:r="http://schemas.openxmlformats.org/officeDocument/2006/relationships" xmlns:p="http://schemas.openxmlformats.org/presentationml/2006/main" preserve="1" userDrawn="1">
  <p:cSld name="E-Commerce 3">
    <p:spTree>
      <p:nvGrpSpPr>
        <p:cNvPr id="1" name=""/>
        <p:cNvGrpSpPr/>
        <p:nvPr/>
      </p:nvGrpSpPr>
      <p:grpSpPr>
        <a:xfrm>
          <a:off x="0" y="0"/>
          <a:ext cx="0" cy="0"/>
          <a:chOff x="0" y="0"/>
          <a:chExt cx="0" cy="0"/>
        </a:xfrm>
      </p:grpSpPr>
      <p:sp>
        <p:nvSpPr>
          <p:cNvPr id="14" name="Picture Placeholder 2"/>
          <p:cNvSpPr>
            <a:spLocks noGrp="1"/>
          </p:cNvSpPr>
          <p:nvPr>
            <p:ph type="pic" sz="quarter" idx="37"/>
          </p:nvPr>
        </p:nvSpPr>
        <p:spPr>
          <a:xfrm>
            <a:off x="-11312" y="4892511"/>
            <a:ext cx="12203311" cy="1965489"/>
          </a:xfrm>
        </p:spPr>
        <p:txBody>
          <a:bodyPr anchor="ctr">
            <a:normAutofit/>
          </a:bodyPr>
          <a:lstStyle>
            <a:lvl1pPr marL="0" indent="0" algn="ctr">
              <a:buNone/>
              <a:defRPr sz="1200"/>
            </a:lvl1pPr>
          </a:lstStyle>
          <a:p>
            <a:endParaRPr lang="en-US" dirty="0"/>
          </a:p>
        </p:txBody>
      </p:sp>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Tree>
    <p:extLst>
      <p:ext uri="{BB962C8B-B14F-4D97-AF65-F5344CB8AC3E}">
        <p14:creationId xmlns:p14="http://schemas.microsoft.com/office/powerpoint/2010/main" val="48928656"/>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72.xml><?xml version="1.0" encoding="utf-8"?>
<p:sldLayout xmlns:a="http://schemas.openxmlformats.org/drawingml/2006/main" xmlns:r="http://schemas.openxmlformats.org/officeDocument/2006/relationships" xmlns:p="http://schemas.openxmlformats.org/presentationml/2006/main" preserve="1" userDrawn="1">
  <p:cSld name="Products Catalog 1">
    <p:spTree>
      <p:nvGrpSpPr>
        <p:cNvPr id="1" name=""/>
        <p:cNvGrpSpPr/>
        <p:nvPr/>
      </p:nvGrpSpPr>
      <p:grpSpPr>
        <a:xfrm>
          <a:off x="0" y="0"/>
          <a:ext cx="0" cy="0"/>
          <a:chOff x="0" y="0"/>
          <a:chExt cx="0" cy="0"/>
        </a:xfrm>
      </p:grpSpPr>
      <p:sp>
        <p:nvSpPr>
          <p:cNvPr id="14" name="Picture Placeholder 2"/>
          <p:cNvSpPr>
            <a:spLocks noGrp="1"/>
          </p:cNvSpPr>
          <p:nvPr>
            <p:ph type="pic" sz="quarter" idx="37"/>
          </p:nvPr>
        </p:nvSpPr>
        <p:spPr>
          <a:xfrm>
            <a:off x="-11312" y="1819373"/>
            <a:ext cx="12203311" cy="1508289"/>
          </a:xfrm>
        </p:spPr>
        <p:txBody>
          <a:bodyPr anchor="ctr">
            <a:normAutofit/>
          </a:bodyPr>
          <a:lstStyle>
            <a:lvl1pPr marL="0" indent="0" algn="ctr">
              <a:buNone/>
              <a:defRPr sz="1200"/>
            </a:lvl1pPr>
          </a:lstStyle>
          <a:p>
            <a:endParaRPr lang="en-US" dirty="0"/>
          </a:p>
        </p:txBody>
      </p:sp>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Tree>
    <p:extLst>
      <p:ext uri="{BB962C8B-B14F-4D97-AF65-F5344CB8AC3E}">
        <p14:creationId xmlns:p14="http://schemas.microsoft.com/office/powerpoint/2010/main" val="876118013"/>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73.xml><?xml version="1.0" encoding="utf-8"?>
<p:sldLayout xmlns:a="http://schemas.openxmlformats.org/drawingml/2006/main" xmlns:r="http://schemas.openxmlformats.org/officeDocument/2006/relationships" xmlns:p="http://schemas.openxmlformats.org/presentationml/2006/main" preserve="1" userDrawn="1">
  <p:cSld name="Products Catalog 2">
    <p:spTree>
      <p:nvGrpSpPr>
        <p:cNvPr id="1" name=""/>
        <p:cNvGrpSpPr/>
        <p:nvPr/>
      </p:nvGrpSpPr>
      <p:grpSpPr>
        <a:xfrm>
          <a:off x="0" y="0"/>
          <a:ext cx="0" cy="0"/>
          <a:chOff x="0" y="0"/>
          <a:chExt cx="0" cy="0"/>
        </a:xfrm>
      </p:grpSpPr>
      <p:sp>
        <p:nvSpPr>
          <p:cNvPr id="14" name="Picture Placeholder 2"/>
          <p:cNvSpPr>
            <a:spLocks noGrp="1"/>
          </p:cNvSpPr>
          <p:nvPr>
            <p:ph type="pic" sz="quarter" idx="37"/>
          </p:nvPr>
        </p:nvSpPr>
        <p:spPr>
          <a:xfrm>
            <a:off x="1528400" y="1611983"/>
            <a:ext cx="3279270" cy="2922310"/>
          </a:xfrm>
        </p:spPr>
        <p:txBody>
          <a:bodyPr anchor="ctr">
            <a:normAutofit/>
          </a:bodyPr>
          <a:lstStyle>
            <a:lvl1pPr marL="0" indent="0" algn="ctr">
              <a:buNone/>
              <a:defRPr sz="1200"/>
            </a:lvl1pPr>
          </a:lstStyle>
          <a:p>
            <a:endParaRPr lang="en-US" dirty="0"/>
          </a:p>
        </p:txBody>
      </p:sp>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5" name="Picture Placeholder 2"/>
          <p:cNvSpPr>
            <a:spLocks noGrp="1"/>
          </p:cNvSpPr>
          <p:nvPr>
            <p:ph type="pic" sz="quarter" idx="38"/>
          </p:nvPr>
        </p:nvSpPr>
        <p:spPr>
          <a:xfrm>
            <a:off x="5091732" y="1611983"/>
            <a:ext cx="3279270" cy="2922310"/>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99386625"/>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74.xml><?xml version="1.0" encoding="utf-8"?>
<p:sldLayout xmlns:a="http://schemas.openxmlformats.org/drawingml/2006/main" xmlns:r="http://schemas.openxmlformats.org/officeDocument/2006/relationships" xmlns:p="http://schemas.openxmlformats.org/presentationml/2006/main" preserve="1" userDrawn="1">
  <p:cSld name="Products Catalog 3">
    <p:spTree>
      <p:nvGrpSpPr>
        <p:cNvPr id="1" name=""/>
        <p:cNvGrpSpPr/>
        <p:nvPr/>
      </p:nvGrpSpPr>
      <p:grpSpPr>
        <a:xfrm>
          <a:off x="0" y="0"/>
          <a:ext cx="0" cy="0"/>
          <a:chOff x="0" y="0"/>
          <a:chExt cx="0" cy="0"/>
        </a:xfrm>
      </p:grpSpPr>
      <p:sp>
        <p:nvSpPr>
          <p:cNvPr id="14" name="Picture Placeholder 2"/>
          <p:cNvSpPr>
            <a:spLocks noGrp="1"/>
          </p:cNvSpPr>
          <p:nvPr>
            <p:ph type="pic" sz="quarter" idx="37"/>
          </p:nvPr>
        </p:nvSpPr>
        <p:spPr>
          <a:xfrm>
            <a:off x="1358717" y="1508287"/>
            <a:ext cx="4118256" cy="3544479"/>
          </a:xfrm>
        </p:spPr>
        <p:txBody>
          <a:bodyPr anchor="ctr">
            <a:normAutofit/>
          </a:bodyPr>
          <a:lstStyle>
            <a:lvl1pPr marL="0" indent="0" algn="ctr">
              <a:buNone/>
              <a:defRPr sz="1200"/>
            </a:lvl1pPr>
          </a:lstStyle>
          <a:p>
            <a:endParaRPr lang="en-US" dirty="0"/>
          </a:p>
        </p:txBody>
      </p:sp>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6" name="Picture Placeholder 2"/>
          <p:cNvSpPr>
            <a:spLocks noGrp="1"/>
          </p:cNvSpPr>
          <p:nvPr>
            <p:ph type="pic" sz="quarter" idx="38"/>
          </p:nvPr>
        </p:nvSpPr>
        <p:spPr>
          <a:xfrm>
            <a:off x="6438507" y="5052766"/>
            <a:ext cx="1686141" cy="1291471"/>
          </a:xfrm>
        </p:spPr>
        <p:txBody>
          <a:bodyPr anchor="ctr">
            <a:normAutofit/>
          </a:bodyPr>
          <a:lstStyle>
            <a:lvl1pPr marL="0" indent="0" algn="ctr">
              <a:buNone/>
              <a:defRPr sz="1200"/>
            </a:lvl1pPr>
          </a:lstStyle>
          <a:p>
            <a:endParaRPr lang="en-US" dirty="0"/>
          </a:p>
        </p:txBody>
      </p:sp>
      <p:sp>
        <p:nvSpPr>
          <p:cNvPr id="17" name="Picture Placeholder 2"/>
          <p:cNvSpPr>
            <a:spLocks noGrp="1"/>
          </p:cNvSpPr>
          <p:nvPr>
            <p:ph type="pic" sz="quarter" idx="39"/>
          </p:nvPr>
        </p:nvSpPr>
        <p:spPr>
          <a:xfrm>
            <a:off x="8124648" y="5052766"/>
            <a:ext cx="1686141" cy="1291471"/>
          </a:xfrm>
        </p:spPr>
        <p:txBody>
          <a:bodyPr anchor="ctr">
            <a:normAutofit/>
          </a:bodyPr>
          <a:lstStyle>
            <a:lvl1pPr marL="0" indent="0" algn="ctr">
              <a:buNone/>
              <a:defRPr sz="1200"/>
            </a:lvl1pPr>
          </a:lstStyle>
          <a:p>
            <a:endParaRPr lang="en-US" dirty="0"/>
          </a:p>
        </p:txBody>
      </p:sp>
      <p:sp>
        <p:nvSpPr>
          <p:cNvPr id="18" name="Picture Placeholder 2"/>
          <p:cNvSpPr>
            <a:spLocks noGrp="1"/>
          </p:cNvSpPr>
          <p:nvPr>
            <p:ph type="pic" sz="quarter" idx="40"/>
          </p:nvPr>
        </p:nvSpPr>
        <p:spPr>
          <a:xfrm>
            <a:off x="9810789" y="5052766"/>
            <a:ext cx="1686141" cy="1291471"/>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848355639"/>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75.xml><?xml version="1.0" encoding="utf-8"?>
<p:sldLayout xmlns:a="http://schemas.openxmlformats.org/drawingml/2006/main" xmlns:r="http://schemas.openxmlformats.org/officeDocument/2006/relationships" xmlns:p="http://schemas.openxmlformats.org/presentationml/2006/main" preserve="1" userDrawn="1">
  <p:cSld name="Products Catalog 4">
    <p:spTree>
      <p:nvGrpSpPr>
        <p:cNvPr id="1" name=""/>
        <p:cNvGrpSpPr/>
        <p:nvPr/>
      </p:nvGrpSpPr>
      <p:grpSpPr>
        <a:xfrm>
          <a:off x="0" y="0"/>
          <a:ext cx="0" cy="0"/>
          <a:chOff x="0" y="0"/>
          <a:chExt cx="0" cy="0"/>
        </a:xfrm>
      </p:grpSpPr>
      <p:sp>
        <p:nvSpPr>
          <p:cNvPr id="14" name="Picture Placeholder 2"/>
          <p:cNvSpPr>
            <a:spLocks noGrp="1"/>
          </p:cNvSpPr>
          <p:nvPr>
            <p:ph type="pic" sz="quarter" idx="37"/>
          </p:nvPr>
        </p:nvSpPr>
        <p:spPr>
          <a:xfrm>
            <a:off x="1217315" y="1508287"/>
            <a:ext cx="2204615" cy="1894789"/>
          </a:xfrm>
        </p:spPr>
        <p:txBody>
          <a:bodyPr anchor="ctr">
            <a:normAutofit/>
          </a:bodyPr>
          <a:lstStyle>
            <a:lvl1pPr marL="0" indent="0" algn="ctr">
              <a:buNone/>
              <a:defRPr sz="1200"/>
            </a:lvl1pPr>
          </a:lstStyle>
          <a:p>
            <a:endParaRPr lang="en-US" dirty="0"/>
          </a:p>
        </p:txBody>
      </p:sp>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9" name="Picture Placeholder 2"/>
          <p:cNvSpPr>
            <a:spLocks noGrp="1"/>
          </p:cNvSpPr>
          <p:nvPr>
            <p:ph type="pic" sz="quarter" idx="38"/>
          </p:nvPr>
        </p:nvSpPr>
        <p:spPr>
          <a:xfrm>
            <a:off x="1217315" y="3959258"/>
            <a:ext cx="2204615" cy="1894789"/>
          </a:xfrm>
        </p:spPr>
        <p:txBody>
          <a:bodyPr anchor="ctr">
            <a:normAutofit/>
          </a:bodyPr>
          <a:lstStyle>
            <a:lvl1pPr marL="0" indent="0" algn="ctr">
              <a:buNone/>
              <a:defRPr sz="1200"/>
            </a:lvl1pPr>
          </a:lstStyle>
          <a:p>
            <a:endParaRPr lang="en-US" dirty="0"/>
          </a:p>
        </p:txBody>
      </p:sp>
      <p:sp>
        <p:nvSpPr>
          <p:cNvPr id="20" name="Picture Placeholder 2"/>
          <p:cNvSpPr>
            <a:spLocks noGrp="1"/>
          </p:cNvSpPr>
          <p:nvPr>
            <p:ph type="pic" sz="quarter" idx="39"/>
          </p:nvPr>
        </p:nvSpPr>
        <p:spPr>
          <a:xfrm>
            <a:off x="3734272" y="1508287"/>
            <a:ext cx="2204615" cy="1894789"/>
          </a:xfrm>
        </p:spPr>
        <p:txBody>
          <a:bodyPr anchor="ctr">
            <a:normAutofit/>
          </a:bodyPr>
          <a:lstStyle>
            <a:lvl1pPr marL="0" indent="0" algn="ctr">
              <a:buNone/>
              <a:defRPr sz="1200"/>
            </a:lvl1pPr>
          </a:lstStyle>
          <a:p>
            <a:endParaRPr lang="en-US" dirty="0"/>
          </a:p>
        </p:txBody>
      </p:sp>
      <p:sp>
        <p:nvSpPr>
          <p:cNvPr id="21" name="Picture Placeholder 2"/>
          <p:cNvSpPr>
            <a:spLocks noGrp="1"/>
          </p:cNvSpPr>
          <p:nvPr>
            <p:ph type="pic" sz="quarter" idx="40"/>
          </p:nvPr>
        </p:nvSpPr>
        <p:spPr>
          <a:xfrm>
            <a:off x="3734272" y="3959258"/>
            <a:ext cx="2204615" cy="1894789"/>
          </a:xfrm>
        </p:spPr>
        <p:txBody>
          <a:bodyPr anchor="ctr">
            <a:normAutofit/>
          </a:bodyPr>
          <a:lstStyle>
            <a:lvl1pPr marL="0" indent="0" algn="ctr">
              <a:buNone/>
              <a:defRPr sz="1200"/>
            </a:lvl1pPr>
          </a:lstStyle>
          <a:p>
            <a:endParaRPr lang="en-US" dirty="0"/>
          </a:p>
        </p:txBody>
      </p:sp>
      <p:sp>
        <p:nvSpPr>
          <p:cNvPr id="22" name="Picture Placeholder 2"/>
          <p:cNvSpPr>
            <a:spLocks noGrp="1"/>
          </p:cNvSpPr>
          <p:nvPr>
            <p:ph type="pic" sz="quarter" idx="41"/>
          </p:nvPr>
        </p:nvSpPr>
        <p:spPr>
          <a:xfrm>
            <a:off x="6251229" y="1508287"/>
            <a:ext cx="2204615" cy="1894789"/>
          </a:xfrm>
        </p:spPr>
        <p:txBody>
          <a:bodyPr anchor="ctr">
            <a:normAutofit/>
          </a:bodyPr>
          <a:lstStyle>
            <a:lvl1pPr marL="0" indent="0" algn="ctr">
              <a:buNone/>
              <a:defRPr sz="1200"/>
            </a:lvl1pPr>
          </a:lstStyle>
          <a:p>
            <a:endParaRPr lang="en-US" dirty="0"/>
          </a:p>
        </p:txBody>
      </p:sp>
      <p:sp>
        <p:nvSpPr>
          <p:cNvPr id="23" name="Picture Placeholder 2"/>
          <p:cNvSpPr>
            <a:spLocks noGrp="1"/>
          </p:cNvSpPr>
          <p:nvPr>
            <p:ph type="pic" sz="quarter" idx="42"/>
          </p:nvPr>
        </p:nvSpPr>
        <p:spPr>
          <a:xfrm>
            <a:off x="6251229" y="3959258"/>
            <a:ext cx="2204615" cy="1894789"/>
          </a:xfrm>
        </p:spPr>
        <p:txBody>
          <a:bodyPr anchor="ctr">
            <a:normAutofit/>
          </a:bodyPr>
          <a:lstStyle>
            <a:lvl1pPr marL="0" indent="0" algn="ctr">
              <a:buNone/>
              <a:defRPr sz="1200"/>
            </a:lvl1pPr>
          </a:lstStyle>
          <a:p>
            <a:endParaRPr lang="en-US" dirty="0"/>
          </a:p>
        </p:txBody>
      </p:sp>
      <p:sp>
        <p:nvSpPr>
          <p:cNvPr id="24" name="Picture Placeholder 2"/>
          <p:cNvSpPr>
            <a:spLocks noGrp="1"/>
          </p:cNvSpPr>
          <p:nvPr>
            <p:ph type="pic" sz="quarter" idx="43"/>
          </p:nvPr>
        </p:nvSpPr>
        <p:spPr>
          <a:xfrm>
            <a:off x="8768186" y="1508287"/>
            <a:ext cx="2204615" cy="1894789"/>
          </a:xfrm>
        </p:spPr>
        <p:txBody>
          <a:bodyPr anchor="ctr">
            <a:normAutofit/>
          </a:bodyPr>
          <a:lstStyle>
            <a:lvl1pPr marL="0" indent="0" algn="ctr">
              <a:buNone/>
              <a:defRPr sz="1200"/>
            </a:lvl1pPr>
          </a:lstStyle>
          <a:p>
            <a:endParaRPr lang="en-US" dirty="0"/>
          </a:p>
        </p:txBody>
      </p:sp>
      <p:sp>
        <p:nvSpPr>
          <p:cNvPr id="25" name="Picture Placeholder 2"/>
          <p:cNvSpPr>
            <a:spLocks noGrp="1"/>
          </p:cNvSpPr>
          <p:nvPr>
            <p:ph type="pic" sz="quarter" idx="44"/>
          </p:nvPr>
        </p:nvSpPr>
        <p:spPr>
          <a:xfrm>
            <a:off x="8768186" y="3959258"/>
            <a:ext cx="2204615" cy="1894789"/>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3503795787"/>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76.xml><?xml version="1.0" encoding="utf-8"?>
<p:sldLayout xmlns:a="http://schemas.openxmlformats.org/drawingml/2006/main" xmlns:r="http://schemas.openxmlformats.org/officeDocument/2006/relationships" xmlns:p="http://schemas.openxmlformats.org/presentationml/2006/main" preserve="1" userDrawn="1">
  <p:cSld name="Products Catalog 5">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20" name="Picture Placeholder 2"/>
          <p:cNvSpPr>
            <a:spLocks noGrp="1"/>
          </p:cNvSpPr>
          <p:nvPr>
            <p:ph type="pic" sz="quarter" idx="39"/>
          </p:nvPr>
        </p:nvSpPr>
        <p:spPr>
          <a:xfrm>
            <a:off x="3734272" y="1508287"/>
            <a:ext cx="2204615" cy="1894789"/>
          </a:xfrm>
        </p:spPr>
        <p:txBody>
          <a:bodyPr anchor="ctr">
            <a:normAutofit/>
          </a:bodyPr>
          <a:lstStyle>
            <a:lvl1pPr marL="0" indent="0" algn="ctr">
              <a:buNone/>
              <a:defRPr sz="1200"/>
            </a:lvl1pPr>
          </a:lstStyle>
          <a:p>
            <a:endParaRPr lang="en-US" dirty="0"/>
          </a:p>
        </p:txBody>
      </p:sp>
      <p:sp>
        <p:nvSpPr>
          <p:cNvPr id="21" name="Picture Placeholder 2"/>
          <p:cNvSpPr>
            <a:spLocks noGrp="1"/>
          </p:cNvSpPr>
          <p:nvPr>
            <p:ph type="pic" sz="quarter" idx="40"/>
          </p:nvPr>
        </p:nvSpPr>
        <p:spPr>
          <a:xfrm>
            <a:off x="3734272" y="3959258"/>
            <a:ext cx="2204615" cy="1894789"/>
          </a:xfrm>
        </p:spPr>
        <p:txBody>
          <a:bodyPr anchor="ctr">
            <a:normAutofit/>
          </a:bodyPr>
          <a:lstStyle>
            <a:lvl1pPr marL="0" indent="0" algn="ctr">
              <a:buNone/>
              <a:defRPr sz="1200"/>
            </a:lvl1pPr>
          </a:lstStyle>
          <a:p>
            <a:endParaRPr lang="en-US" dirty="0"/>
          </a:p>
        </p:txBody>
      </p:sp>
      <p:sp>
        <p:nvSpPr>
          <p:cNvPr id="22" name="Picture Placeholder 2"/>
          <p:cNvSpPr>
            <a:spLocks noGrp="1"/>
          </p:cNvSpPr>
          <p:nvPr>
            <p:ph type="pic" sz="quarter" idx="41"/>
          </p:nvPr>
        </p:nvSpPr>
        <p:spPr>
          <a:xfrm>
            <a:off x="6251229" y="1508287"/>
            <a:ext cx="2204615" cy="1894789"/>
          </a:xfrm>
        </p:spPr>
        <p:txBody>
          <a:bodyPr anchor="ctr">
            <a:normAutofit/>
          </a:bodyPr>
          <a:lstStyle>
            <a:lvl1pPr marL="0" indent="0" algn="ctr">
              <a:buNone/>
              <a:defRPr sz="1200"/>
            </a:lvl1pPr>
          </a:lstStyle>
          <a:p>
            <a:endParaRPr lang="en-US" dirty="0"/>
          </a:p>
        </p:txBody>
      </p:sp>
      <p:sp>
        <p:nvSpPr>
          <p:cNvPr id="23" name="Picture Placeholder 2"/>
          <p:cNvSpPr>
            <a:spLocks noGrp="1"/>
          </p:cNvSpPr>
          <p:nvPr>
            <p:ph type="pic" sz="quarter" idx="42"/>
          </p:nvPr>
        </p:nvSpPr>
        <p:spPr>
          <a:xfrm>
            <a:off x="6251229" y="3959258"/>
            <a:ext cx="2204615" cy="1894789"/>
          </a:xfrm>
        </p:spPr>
        <p:txBody>
          <a:bodyPr anchor="ctr">
            <a:normAutofit/>
          </a:bodyPr>
          <a:lstStyle>
            <a:lvl1pPr marL="0" indent="0" algn="ctr">
              <a:buNone/>
              <a:defRPr sz="1200"/>
            </a:lvl1pPr>
          </a:lstStyle>
          <a:p>
            <a:endParaRPr lang="en-US" dirty="0"/>
          </a:p>
        </p:txBody>
      </p:sp>
      <p:sp>
        <p:nvSpPr>
          <p:cNvPr id="24" name="Picture Placeholder 2"/>
          <p:cNvSpPr>
            <a:spLocks noGrp="1"/>
          </p:cNvSpPr>
          <p:nvPr>
            <p:ph type="pic" sz="quarter" idx="43"/>
          </p:nvPr>
        </p:nvSpPr>
        <p:spPr>
          <a:xfrm>
            <a:off x="8768186" y="1508287"/>
            <a:ext cx="2204615" cy="1894789"/>
          </a:xfrm>
        </p:spPr>
        <p:txBody>
          <a:bodyPr anchor="ctr">
            <a:normAutofit/>
          </a:bodyPr>
          <a:lstStyle>
            <a:lvl1pPr marL="0" indent="0" algn="ctr">
              <a:buNone/>
              <a:defRPr sz="1200"/>
            </a:lvl1pPr>
          </a:lstStyle>
          <a:p>
            <a:endParaRPr lang="en-US" dirty="0"/>
          </a:p>
        </p:txBody>
      </p:sp>
      <p:sp>
        <p:nvSpPr>
          <p:cNvPr id="25" name="Picture Placeholder 2"/>
          <p:cNvSpPr>
            <a:spLocks noGrp="1"/>
          </p:cNvSpPr>
          <p:nvPr>
            <p:ph type="pic" sz="quarter" idx="44"/>
          </p:nvPr>
        </p:nvSpPr>
        <p:spPr>
          <a:xfrm>
            <a:off x="8768186" y="3959258"/>
            <a:ext cx="2204615" cy="1894789"/>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1116912170"/>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77.xml><?xml version="1.0" encoding="utf-8"?>
<p:sldLayout xmlns:a="http://schemas.openxmlformats.org/drawingml/2006/main" xmlns:r="http://schemas.openxmlformats.org/officeDocument/2006/relationships" xmlns:p="http://schemas.openxmlformats.org/presentationml/2006/main" preserve="1" userDrawn="1">
  <p:cSld name="Products Catalog 6">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21" name="Picture Placeholder 2"/>
          <p:cNvSpPr>
            <a:spLocks noGrp="1"/>
          </p:cNvSpPr>
          <p:nvPr>
            <p:ph type="pic" sz="quarter" idx="40"/>
          </p:nvPr>
        </p:nvSpPr>
        <p:spPr>
          <a:xfrm>
            <a:off x="3734272" y="2733774"/>
            <a:ext cx="2204615" cy="2130457"/>
          </a:xfrm>
        </p:spPr>
        <p:txBody>
          <a:bodyPr anchor="ctr">
            <a:normAutofit/>
          </a:bodyPr>
          <a:lstStyle>
            <a:lvl1pPr marL="0" indent="0" algn="ctr">
              <a:buNone/>
              <a:defRPr sz="1200"/>
            </a:lvl1pPr>
          </a:lstStyle>
          <a:p>
            <a:endParaRPr lang="en-US" dirty="0"/>
          </a:p>
        </p:txBody>
      </p:sp>
      <p:sp>
        <p:nvSpPr>
          <p:cNvPr id="23" name="Picture Placeholder 2"/>
          <p:cNvSpPr>
            <a:spLocks noGrp="1"/>
          </p:cNvSpPr>
          <p:nvPr>
            <p:ph type="pic" sz="quarter" idx="42"/>
          </p:nvPr>
        </p:nvSpPr>
        <p:spPr>
          <a:xfrm>
            <a:off x="6251229" y="2733774"/>
            <a:ext cx="2204615" cy="2130457"/>
          </a:xfrm>
        </p:spPr>
        <p:txBody>
          <a:bodyPr anchor="ctr">
            <a:normAutofit/>
          </a:bodyPr>
          <a:lstStyle>
            <a:lvl1pPr marL="0" indent="0" algn="ctr">
              <a:buNone/>
              <a:defRPr sz="1200"/>
            </a:lvl1pPr>
          </a:lstStyle>
          <a:p>
            <a:endParaRPr lang="en-US" dirty="0"/>
          </a:p>
        </p:txBody>
      </p:sp>
      <p:sp>
        <p:nvSpPr>
          <p:cNvPr id="25" name="Picture Placeholder 2"/>
          <p:cNvSpPr>
            <a:spLocks noGrp="1"/>
          </p:cNvSpPr>
          <p:nvPr>
            <p:ph type="pic" sz="quarter" idx="44"/>
          </p:nvPr>
        </p:nvSpPr>
        <p:spPr>
          <a:xfrm>
            <a:off x="8768186" y="2733774"/>
            <a:ext cx="2204615" cy="2130457"/>
          </a:xfrm>
        </p:spPr>
        <p:txBody>
          <a:bodyPr anchor="ctr">
            <a:normAutofit/>
          </a:bodyPr>
          <a:lstStyle>
            <a:lvl1pPr marL="0" indent="0" algn="ctr">
              <a:buNone/>
              <a:defRPr sz="1200"/>
            </a:lvl1pPr>
          </a:lstStyle>
          <a:p>
            <a:endParaRPr lang="en-US" dirty="0"/>
          </a:p>
        </p:txBody>
      </p:sp>
      <p:sp>
        <p:nvSpPr>
          <p:cNvPr id="16" name="Picture Placeholder 2"/>
          <p:cNvSpPr>
            <a:spLocks noGrp="1"/>
          </p:cNvSpPr>
          <p:nvPr>
            <p:ph type="pic" sz="quarter" idx="45"/>
          </p:nvPr>
        </p:nvSpPr>
        <p:spPr>
          <a:xfrm>
            <a:off x="1217315" y="2733774"/>
            <a:ext cx="2204615" cy="2130457"/>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2252638118"/>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78.xml><?xml version="1.0" encoding="utf-8"?>
<p:sldLayout xmlns:a="http://schemas.openxmlformats.org/drawingml/2006/main" xmlns:r="http://schemas.openxmlformats.org/officeDocument/2006/relationships" xmlns:p="http://schemas.openxmlformats.org/presentationml/2006/main" preserve="1" userDrawn="1">
  <p:cSld name="Products Catalog 7">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6" name="Picture Placeholder 2"/>
          <p:cNvSpPr>
            <a:spLocks noGrp="1"/>
          </p:cNvSpPr>
          <p:nvPr>
            <p:ph type="pic" sz="quarter" idx="45"/>
          </p:nvPr>
        </p:nvSpPr>
        <p:spPr>
          <a:xfrm>
            <a:off x="0" y="1923069"/>
            <a:ext cx="4883085" cy="4934932"/>
          </a:xfrm>
        </p:spPr>
        <p:txBody>
          <a:bodyPr anchor="ctr">
            <a:normAutofit/>
          </a:bodyPr>
          <a:lstStyle>
            <a:lvl1pPr marL="0" indent="0" algn="ctr">
              <a:buNone/>
              <a:defRPr sz="1200"/>
            </a:lvl1pPr>
          </a:lstStyle>
          <a:p>
            <a:endParaRPr lang="en-US" dirty="0"/>
          </a:p>
        </p:txBody>
      </p:sp>
      <p:sp>
        <p:nvSpPr>
          <p:cNvPr id="14" name="Picture Placeholder 2"/>
          <p:cNvSpPr>
            <a:spLocks noGrp="1"/>
          </p:cNvSpPr>
          <p:nvPr>
            <p:ph type="pic" sz="quarter" idx="46"/>
          </p:nvPr>
        </p:nvSpPr>
        <p:spPr>
          <a:xfrm>
            <a:off x="5703215" y="4006392"/>
            <a:ext cx="1894787" cy="1574276"/>
          </a:xfrm>
        </p:spPr>
        <p:txBody>
          <a:bodyPr anchor="ctr">
            <a:normAutofit/>
          </a:bodyPr>
          <a:lstStyle>
            <a:lvl1pPr marL="0" indent="0" algn="ctr">
              <a:buNone/>
              <a:defRPr sz="1200"/>
            </a:lvl1pPr>
          </a:lstStyle>
          <a:p>
            <a:endParaRPr lang="en-US" dirty="0"/>
          </a:p>
        </p:txBody>
      </p:sp>
      <p:sp>
        <p:nvSpPr>
          <p:cNvPr id="17" name="Picture Placeholder 2"/>
          <p:cNvSpPr>
            <a:spLocks noGrp="1"/>
          </p:cNvSpPr>
          <p:nvPr>
            <p:ph type="pic" sz="quarter" idx="47"/>
          </p:nvPr>
        </p:nvSpPr>
        <p:spPr>
          <a:xfrm>
            <a:off x="7673417" y="4006392"/>
            <a:ext cx="1894787" cy="1574276"/>
          </a:xfrm>
        </p:spPr>
        <p:txBody>
          <a:bodyPr anchor="ctr">
            <a:normAutofit/>
          </a:bodyPr>
          <a:lstStyle>
            <a:lvl1pPr marL="0" indent="0" algn="ctr">
              <a:buNone/>
              <a:defRPr sz="1200"/>
            </a:lvl1pPr>
          </a:lstStyle>
          <a:p>
            <a:endParaRPr lang="en-US" dirty="0"/>
          </a:p>
        </p:txBody>
      </p:sp>
      <p:sp>
        <p:nvSpPr>
          <p:cNvPr id="18" name="Picture Placeholder 2"/>
          <p:cNvSpPr>
            <a:spLocks noGrp="1"/>
          </p:cNvSpPr>
          <p:nvPr>
            <p:ph type="pic" sz="quarter" idx="48"/>
          </p:nvPr>
        </p:nvSpPr>
        <p:spPr>
          <a:xfrm>
            <a:off x="9643619" y="4006392"/>
            <a:ext cx="1894787" cy="1574276"/>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1403630173"/>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79.xml><?xml version="1.0" encoding="utf-8"?>
<p:sldLayout xmlns:a="http://schemas.openxmlformats.org/drawingml/2006/main" xmlns:r="http://schemas.openxmlformats.org/officeDocument/2006/relationships" xmlns:p="http://schemas.openxmlformats.org/presentationml/2006/main" preserve="1" userDrawn="1">
  <p:cSld name="Products Catalog 8">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6" name="Picture Placeholder 2"/>
          <p:cNvSpPr>
            <a:spLocks noGrp="1"/>
          </p:cNvSpPr>
          <p:nvPr>
            <p:ph type="pic" sz="quarter" idx="45"/>
          </p:nvPr>
        </p:nvSpPr>
        <p:spPr>
          <a:xfrm>
            <a:off x="0" y="0"/>
            <a:ext cx="6096000" cy="6858001"/>
          </a:xfrm>
        </p:spPr>
        <p:txBody>
          <a:bodyPr anchor="ctr">
            <a:normAutofit/>
          </a:bodyPr>
          <a:lstStyle>
            <a:lvl1pPr marL="0" indent="0" algn="ctr">
              <a:buNone/>
              <a:defRPr sz="1200"/>
            </a:lvl1pPr>
          </a:lstStyle>
          <a:p>
            <a:endParaRPr lang="en-US" dirty="0"/>
          </a:p>
        </p:txBody>
      </p:sp>
      <p:sp>
        <p:nvSpPr>
          <p:cNvPr id="20" name="Picture Placeholder 2"/>
          <p:cNvSpPr>
            <a:spLocks noGrp="1"/>
          </p:cNvSpPr>
          <p:nvPr>
            <p:ph type="pic" sz="quarter" idx="48"/>
          </p:nvPr>
        </p:nvSpPr>
        <p:spPr>
          <a:xfrm>
            <a:off x="9294829" y="2507531"/>
            <a:ext cx="2247701" cy="1842940"/>
          </a:xfrm>
        </p:spPr>
        <p:txBody>
          <a:bodyPr anchor="ctr">
            <a:normAutofit/>
          </a:bodyPr>
          <a:lstStyle>
            <a:lvl1pPr marL="0" indent="0" algn="ctr">
              <a:buNone/>
              <a:defRPr sz="1200"/>
            </a:lvl1pPr>
          </a:lstStyle>
          <a:p>
            <a:endParaRPr lang="en-US" dirty="0"/>
          </a:p>
        </p:txBody>
      </p:sp>
      <p:sp>
        <p:nvSpPr>
          <p:cNvPr id="25" name="Picture Placeholder 2"/>
          <p:cNvSpPr>
            <a:spLocks noGrp="1"/>
          </p:cNvSpPr>
          <p:nvPr>
            <p:ph type="pic" sz="quarter" idx="49"/>
          </p:nvPr>
        </p:nvSpPr>
        <p:spPr>
          <a:xfrm>
            <a:off x="7047128" y="2507531"/>
            <a:ext cx="2247701" cy="1842940"/>
          </a:xfrm>
        </p:spPr>
        <p:txBody>
          <a:bodyPr anchor="ctr">
            <a:normAutofit/>
          </a:bodyPr>
          <a:lstStyle>
            <a:lvl1pPr marL="0" indent="0" algn="ctr">
              <a:buNone/>
              <a:defRPr sz="1200"/>
            </a:lvl1pPr>
          </a:lstStyle>
          <a:p>
            <a:endParaRPr lang="en-US" dirty="0"/>
          </a:p>
        </p:txBody>
      </p:sp>
      <p:sp>
        <p:nvSpPr>
          <p:cNvPr id="26" name="Picture Placeholder 2"/>
          <p:cNvSpPr>
            <a:spLocks noGrp="1"/>
          </p:cNvSpPr>
          <p:nvPr>
            <p:ph type="pic" sz="quarter" idx="50"/>
          </p:nvPr>
        </p:nvSpPr>
        <p:spPr>
          <a:xfrm>
            <a:off x="4799427" y="2507531"/>
            <a:ext cx="2247701" cy="1842940"/>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1097366012"/>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_Timeline 4">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8" name="Picture Placeholder 2"/>
          <p:cNvSpPr>
            <a:spLocks noGrp="1"/>
          </p:cNvSpPr>
          <p:nvPr>
            <p:ph type="pic" sz="quarter" idx="11"/>
          </p:nvPr>
        </p:nvSpPr>
        <p:spPr>
          <a:xfrm>
            <a:off x="1641409" y="1781055"/>
            <a:ext cx="1645920" cy="1645920"/>
          </a:xfrm>
        </p:spPr>
        <p:txBody>
          <a:bodyPr anchor="ctr">
            <a:normAutofit/>
          </a:bodyPr>
          <a:lstStyle>
            <a:lvl1pPr marL="0" indent="0" algn="ctr">
              <a:buNone/>
              <a:defRPr sz="1200"/>
            </a:lvl1pPr>
          </a:lstStyle>
          <a:p>
            <a:endParaRPr lang="en-US" dirty="0"/>
          </a:p>
        </p:txBody>
      </p:sp>
      <p:sp>
        <p:nvSpPr>
          <p:cNvPr id="19" name="Picture Placeholder 2"/>
          <p:cNvSpPr>
            <a:spLocks noGrp="1"/>
          </p:cNvSpPr>
          <p:nvPr>
            <p:ph type="pic" sz="quarter" idx="12"/>
          </p:nvPr>
        </p:nvSpPr>
        <p:spPr>
          <a:xfrm>
            <a:off x="1641409" y="3461952"/>
            <a:ext cx="1645920" cy="1645920"/>
          </a:xfrm>
        </p:spPr>
        <p:txBody>
          <a:bodyPr anchor="ctr">
            <a:normAutofit/>
          </a:bodyPr>
          <a:lstStyle>
            <a:lvl1pPr marL="0" indent="0" algn="ctr">
              <a:buNone/>
              <a:defRPr sz="1200"/>
            </a:lvl1pPr>
          </a:lstStyle>
          <a:p>
            <a:endParaRPr lang="en-US" dirty="0"/>
          </a:p>
        </p:txBody>
      </p:sp>
      <p:sp>
        <p:nvSpPr>
          <p:cNvPr id="20" name="Picture Placeholder 2"/>
          <p:cNvSpPr>
            <a:spLocks noGrp="1"/>
          </p:cNvSpPr>
          <p:nvPr>
            <p:ph type="pic" sz="quarter" idx="13"/>
          </p:nvPr>
        </p:nvSpPr>
        <p:spPr>
          <a:xfrm>
            <a:off x="6114500" y="1781055"/>
            <a:ext cx="1645920" cy="1645920"/>
          </a:xfrm>
        </p:spPr>
        <p:txBody>
          <a:bodyPr anchor="ctr">
            <a:normAutofit/>
          </a:bodyPr>
          <a:lstStyle>
            <a:lvl1pPr marL="0" indent="0" algn="ctr">
              <a:buNone/>
              <a:defRPr sz="1200"/>
            </a:lvl1pPr>
          </a:lstStyle>
          <a:p>
            <a:endParaRPr lang="en-US" dirty="0"/>
          </a:p>
        </p:txBody>
      </p:sp>
      <p:sp>
        <p:nvSpPr>
          <p:cNvPr id="21" name="Picture Placeholder 2"/>
          <p:cNvSpPr>
            <a:spLocks noGrp="1"/>
          </p:cNvSpPr>
          <p:nvPr>
            <p:ph type="pic" sz="quarter" idx="14"/>
          </p:nvPr>
        </p:nvSpPr>
        <p:spPr>
          <a:xfrm>
            <a:off x="6114500" y="3461952"/>
            <a:ext cx="1645920" cy="1645920"/>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2171956495"/>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80.xml><?xml version="1.0" encoding="utf-8"?>
<p:sldLayout xmlns:a="http://schemas.openxmlformats.org/drawingml/2006/main" xmlns:r="http://schemas.openxmlformats.org/officeDocument/2006/relationships" xmlns:p="http://schemas.openxmlformats.org/presentationml/2006/main" preserve="1" userDrawn="1">
  <p:cSld name="Products Catalog 9">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6" name="Picture Placeholder 2"/>
          <p:cNvSpPr>
            <a:spLocks noGrp="1"/>
          </p:cNvSpPr>
          <p:nvPr>
            <p:ph type="pic" sz="quarter" idx="45"/>
          </p:nvPr>
        </p:nvSpPr>
        <p:spPr>
          <a:xfrm>
            <a:off x="0" y="2507531"/>
            <a:ext cx="4799427" cy="3685880"/>
          </a:xfrm>
        </p:spPr>
        <p:txBody>
          <a:bodyPr anchor="ctr">
            <a:normAutofit/>
          </a:bodyPr>
          <a:lstStyle>
            <a:lvl1pPr marL="0" indent="0" algn="ctr">
              <a:buNone/>
              <a:defRPr sz="1200"/>
            </a:lvl1pPr>
          </a:lstStyle>
          <a:p>
            <a:endParaRPr lang="en-US" dirty="0"/>
          </a:p>
        </p:txBody>
      </p:sp>
      <p:sp>
        <p:nvSpPr>
          <p:cNvPr id="20" name="Picture Placeholder 2"/>
          <p:cNvSpPr>
            <a:spLocks noGrp="1"/>
          </p:cNvSpPr>
          <p:nvPr>
            <p:ph type="pic" sz="quarter" idx="48"/>
          </p:nvPr>
        </p:nvSpPr>
        <p:spPr>
          <a:xfrm>
            <a:off x="9294829" y="2507531"/>
            <a:ext cx="2247701" cy="1842940"/>
          </a:xfrm>
        </p:spPr>
        <p:txBody>
          <a:bodyPr anchor="ctr">
            <a:normAutofit/>
          </a:bodyPr>
          <a:lstStyle>
            <a:lvl1pPr marL="0" indent="0" algn="ctr">
              <a:buNone/>
              <a:defRPr sz="1200"/>
            </a:lvl1pPr>
          </a:lstStyle>
          <a:p>
            <a:endParaRPr lang="en-US" dirty="0"/>
          </a:p>
        </p:txBody>
      </p:sp>
      <p:sp>
        <p:nvSpPr>
          <p:cNvPr id="25" name="Picture Placeholder 2"/>
          <p:cNvSpPr>
            <a:spLocks noGrp="1"/>
          </p:cNvSpPr>
          <p:nvPr>
            <p:ph type="pic" sz="quarter" idx="49"/>
          </p:nvPr>
        </p:nvSpPr>
        <p:spPr>
          <a:xfrm>
            <a:off x="7047128" y="2507531"/>
            <a:ext cx="2247701" cy="1842940"/>
          </a:xfrm>
        </p:spPr>
        <p:txBody>
          <a:bodyPr anchor="ctr">
            <a:normAutofit/>
          </a:bodyPr>
          <a:lstStyle>
            <a:lvl1pPr marL="0" indent="0" algn="ctr">
              <a:buNone/>
              <a:defRPr sz="1200"/>
            </a:lvl1pPr>
          </a:lstStyle>
          <a:p>
            <a:endParaRPr lang="en-US" dirty="0"/>
          </a:p>
        </p:txBody>
      </p:sp>
      <p:sp>
        <p:nvSpPr>
          <p:cNvPr id="26" name="Picture Placeholder 2"/>
          <p:cNvSpPr>
            <a:spLocks noGrp="1"/>
          </p:cNvSpPr>
          <p:nvPr>
            <p:ph type="pic" sz="quarter" idx="50"/>
          </p:nvPr>
        </p:nvSpPr>
        <p:spPr>
          <a:xfrm>
            <a:off x="4799427" y="2507531"/>
            <a:ext cx="2247701" cy="1842940"/>
          </a:xfrm>
        </p:spPr>
        <p:txBody>
          <a:bodyPr anchor="ctr">
            <a:normAutofit/>
          </a:bodyPr>
          <a:lstStyle>
            <a:lvl1pPr marL="0" indent="0" algn="ctr">
              <a:buNone/>
              <a:defRPr sz="1200"/>
            </a:lvl1pPr>
          </a:lstStyle>
          <a:p>
            <a:endParaRPr lang="en-US" dirty="0"/>
          </a:p>
        </p:txBody>
      </p:sp>
      <p:sp>
        <p:nvSpPr>
          <p:cNvPr id="14" name="Picture Placeholder 2"/>
          <p:cNvSpPr>
            <a:spLocks noGrp="1"/>
          </p:cNvSpPr>
          <p:nvPr>
            <p:ph type="pic" sz="quarter" idx="51"/>
          </p:nvPr>
        </p:nvSpPr>
        <p:spPr>
          <a:xfrm>
            <a:off x="9294829" y="4350471"/>
            <a:ext cx="2247701" cy="1842940"/>
          </a:xfrm>
        </p:spPr>
        <p:txBody>
          <a:bodyPr anchor="ctr">
            <a:normAutofit/>
          </a:bodyPr>
          <a:lstStyle>
            <a:lvl1pPr marL="0" indent="0" algn="ctr">
              <a:buNone/>
              <a:defRPr sz="1200"/>
            </a:lvl1pPr>
          </a:lstStyle>
          <a:p>
            <a:endParaRPr lang="en-US" dirty="0"/>
          </a:p>
        </p:txBody>
      </p:sp>
      <p:sp>
        <p:nvSpPr>
          <p:cNvPr id="15" name="Picture Placeholder 2"/>
          <p:cNvSpPr>
            <a:spLocks noGrp="1"/>
          </p:cNvSpPr>
          <p:nvPr>
            <p:ph type="pic" sz="quarter" idx="52"/>
          </p:nvPr>
        </p:nvSpPr>
        <p:spPr>
          <a:xfrm>
            <a:off x="7047128" y="4350471"/>
            <a:ext cx="2247701" cy="1842940"/>
          </a:xfrm>
        </p:spPr>
        <p:txBody>
          <a:bodyPr anchor="ctr">
            <a:normAutofit/>
          </a:bodyPr>
          <a:lstStyle>
            <a:lvl1pPr marL="0" indent="0" algn="ctr">
              <a:buNone/>
              <a:defRPr sz="1200"/>
            </a:lvl1pPr>
          </a:lstStyle>
          <a:p>
            <a:endParaRPr lang="en-US" dirty="0"/>
          </a:p>
        </p:txBody>
      </p:sp>
      <p:sp>
        <p:nvSpPr>
          <p:cNvPr id="17" name="Picture Placeholder 2"/>
          <p:cNvSpPr>
            <a:spLocks noGrp="1"/>
          </p:cNvSpPr>
          <p:nvPr>
            <p:ph type="pic" sz="quarter" idx="53"/>
          </p:nvPr>
        </p:nvSpPr>
        <p:spPr>
          <a:xfrm>
            <a:off x="4799427" y="4350471"/>
            <a:ext cx="2247701" cy="1842940"/>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1245613650"/>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81.xml><?xml version="1.0" encoding="utf-8"?>
<p:sldLayout xmlns:a="http://schemas.openxmlformats.org/drawingml/2006/main" xmlns:r="http://schemas.openxmlformats.org/officeDocument/2006/relationships" xmlns:p="http://schemas.openxmlformats.org/presentationml/2006/main" preserve="1" userDrawn="1">
  <p:cSld name="Products Catalog 10">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26" name="Picture Placeholder 2"/>
          <p:cNvSpPr>
            <a:spLocks noGrp="1"/>
          </p:cNvSpPr>
          <p:nvPr>
            <p:ph type="pic" sz="quarter" idx="50"/>
          </p:nvPr>
        </p:nvSpPr>
        <p:spPr>
          <a:xfrm>
            <a:off x="1211938" y="2724348"/>
            <a:ext cx="1866504" cy="2092749"/>
          </a:xfrm>
        </p:spPr>
        <p:txBody>
          <a:bodyPr anchor="ctr">
            <a:normAutofit/>
          </a:bodyPr>
          <a:lstStyle>
            <a:lvl1pPr marL="0" indent="0" algn="ctr">
              <a:buNone/>
              <a:defRPr sz="1200"/>
            </a:lvl1pPr>
          </a:lstStyle>
          <a:p>
            <a:endParaRPr lang="en-US" dirty="0"/>
          </a:p>
        </p:txBody>
      </p:sp>
      <p:sp>
        <p:nvSpPr>
          <p:cNvPr id="18" name="Picture Placeholder 2"/>
          <p:cNvSpPr>
            <a:spLocks noGrp="1"/>
          </p:cNvSpPr>
          <p:nvPr>
            <p:ph type="pic" sz="quarter" idx="51"/>
          </p:nvPr>
        </p:nvSpPr>
        <p:spPr>
          <a:xfrm>
            <a:off x="3180814" y="2724348"/>
            <a:ext cx="1866504" cy="2092749"/>
          </a:xfrm>
        </p:spPr>
        <p:txBody>
          <a:bodyPr anchor="ctr">
            <a:normAutofit/>
          </a:bodyPr>
          <a:lstStyle>
            <a:lvl1pPr marL="0" indent="0" algn="ctr">
              <a:buNone/>
              <a:defRPr sz="1200"/>
            </a:lvl1pPr>
          </a:lstStyle>
          <a:p>
            <a:endParaRPr lang="en-US" dirty="0"/>
          </a:p>
        </p:txBody>
      </p:sp>
      <p:sp>
        <p:nvSpPr>
          <p:cNvPr id="19" name="Picture Placeholder 2"/>
          <p:cNvSpPr>
            <a:spLocks noGrp="1"/>
          </p:cNvSpPr>
          <p:nvPr>
            <p:ph type="pic" sz="quarter" idx="52"/>
          </p:nvPr>
        </p:nvSpPr>
        <p:spPr>
          <a:xfrm>
            <a:off x="5149690" y="2724348"/>
            <a:ext cx="1866504" cy="2092749"/>
          </a:xfrm>
        </p:spPr>
        <p:txBody>
          <a:bodyPr anchor="ctr">
            <a:normAutofit/>
          </a:bodyPr>
          <a:lstStyle>
            <a:lvl1pPr marL="0" indent="0" algn="ctr">
              <a:buNone/>
              <a:defRPr sz="1200"/>
            </a:lvl1pPr>
          </a:lstStyle>
          <a:p>
            <a:endParaRPr lang="en-US" dirty="0"/>
          </a:p>
        </p:txBody>
      </p:sp>
      <p:sp>
        <p:nvSpPr>
          <p:cNvPr id="21" name="Picture Placeholder 2"/>
          <p:cNvSpPr>
            <a:spLocks noGrp="1"/>
          </p:cNvSpPr>
          <p:nvPr>
            <p:ph type="pic" sz="quarter" idx="53"/>
          </p:nvPr>
        </p:nvSpPr>
        <p:spPr>
          <a:xfrm>
            <a:off x="7118566" y="2724348"/>
            <a:ext cx="1866504" cy="2092749"/>
          </a:xfrm>
        </p:spPr>
        <p:txBody>
          <a:bodyPr anchor="ctr">
            <a:normAutofit/>
          </a:bodyPr>
          <a:lstStyle>
            <a:lvl1pPr marL="0" indent="0" algn="ctr">
              <a:buNone/>
              <a:defRPr sz="1200"/>
            </a:lvl1pPr>
          </a:lstStyle>
          <a:p>
            <a:endParaRPr lang="en-US" dirty="0"/>
          </a:p>
        </p:txBody>
      </p:sp>
      <p:sp>
        <p:nvSpPr>
          <p:cNvPr id="22" name="Picture Placeholder 2"/>
          <p:cNvSpPr>
            <a:spLocks noGrp="1"/>
          </p:cNvSpPr>
          <p:nvPr>
            <p:ph type="pic" sz="quarter" idx="54"/>
          </p:nvPr>
        </p:nvSpPr>
        <p:spPr>
          <a:xfrm>
            <a:off x="9087442" y="2724348"/>
            <a:ext cx="1866504" cy="2092749"/>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492337445"/>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82.xml><?xml version="1.0" encoding="utf-8"?>
<p:sldLayout xmlns:a="http://schemas.openxmlformats.org/drawingml/2006/main" xmlns:r="http://schemas.openxmlformats.org/officeDocument/2006/relationships" xmlns:p="http://schemas.openxmlformats.org/presentationml/2006/main" preserve="1" userDrawn="1">
  <p:cSld name="Products Catalog 11">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26" name="Picture Placeholder 2"/>
          <p:cNvSpPr>
            <a:spLocks noGrp="1"/>
          </p:cNvSpPr>
          <p:nvPr>
            <p:ph type="pic" sz="quarter" idx="50"/>
          </p:nvPr>
        </p:nvSpPr>
        <p:spPr>
          <a:xfrm>
            <a:off x="3284650" y="1715680"/>
            <a:ext cx="7669296" cy="2092749"/>
          </a:xfrm>
        </p:spPr>
        <p:txBody>
          <a:bodyPr anchor="ctr">
            <a:normAutofit/>
          </a:bodyPr>
          <a:lstStyle>
            <a:lvl1pPr marL="0" indent="0" algn="ctr">
              <a:buNone/>
              <a:defRPr sz="1200"/>
            </a:lvl1pPr>
          </a:lstStyle>
          <a:p>
            <a:endParaRPr lang="en-US" dirty="0"/>
          </a:p>
        </p:txBody>
      </p:sp>
      <p:sp>
        <p:nvSpPr>
          <p:cNvPr id="15" name="Picture Placeholder 2"/>
          <p:cNvSpPr>
            <a:spLocks noGrp="1"/>
          </p:cNvSpPr>
          <p:nvPr>
            <p:ph type="pic" sz="quarter" idx="51"/>
          </p:nvPr>
        </p:nvSpPr>
        <p:spPr>
          <a:xfrm>
            <a:off x="1211938" y="3808429"/>
            <a:ext cx="2068590" cy="2092749"/>
          </a:xfrm>
        </p:spPr>
        <p:txBody>
          <a:bodyPr anchor="ctr">
            <a:normAutofit/>
          </a:bodyPr>
          <a:lstStyle>
            <a:lvl1pPr marL="0" indent="0" algn="ctr">
              <a:buNone/>
              <a:defRPr sz="1200"/>
            </a:lvl1pPr>
          </a:lstStyle>
          <a:p>
            <a:endParaRPr lang="en-US" dirty="0"/>
          </a:p>
        </p:txBody>
      </p:sp>
      <p:sp>
        <p:nvSpPr>
          <p:cNvPr id="16" name="Picture Placeholder 2"/>
          <p:cNvSpPr>
            <a:spLocks noGrp="1"/>
          </p:cNvSpPr>
          <p:nvPr>
            <p:ph type="pic" sz="quarter" idx="52"/>
          </p:nvPr>
        </p:nvSpPr>
        <p:spPr>
          <a:xfrm>
            <a:off x="3280528" y="3808429"/>
            <a:ext cx="3893270" cy="2092749"/>
          </a:xfrm>
        </p:spPr>
        <p:txBody>
          <a:bodyPr anchor="ctr">
            <a:normAutofit/>
          </a:bodyPr>
          <a:lstStyle>
            <a:lvl1pPr marL="0" indent="0" algn="ctr">
              <a:buNone/>
              <a:defRPr sz="1200"/>
            </a:lvl1pPr>
          </a:lstStyle>
          <a:p>
            <a:endParaRPr lang="en-US" dirty="0"/>
          </a:p>
        </p:txBody>
      </p:sp>
      <p:sp>
        <p:nvSpPr>
          <p:cNvPr id="17" name="Picture Placeholder 2"/>
          <p:cNvSpPr>
            <a:spLocks noGrp="1"/>
          </p:cNvSpPr>
          <p:nvPr>
            <p:ph type="pic" sz="quarter" idx="53"/>
          </p:nvPr>
        </p:nvSpPr>
        <p:spPr>
          <a:xfrm>
            <a:off x="7173798" y="3808429"/>
            <a:ext cx="2068590" cy="2092749"/>
          </a:xfrm>
        </p:spPr>
        <p:txBody>
          <a:bodyPr anchor="ctr">
            <a:normAutofit/>
          </a:bodyPr>
          <a:lstStyle>
            <a:lvl1pPr marL="0" indent="0" algn="ctr">
              <a:buNone/>
              <a:defRPr sz="1200"/>
            </a:lvl1pPr>
          </a:lstStyle>
          <a:p>
            <a:endParaRPr lang="en-US" dirty="0"/>
          </a:p>
        </p:txBody>
      </p:sp>
      <p:sp>
        <p:nvSpPr>
          <p:cNvPr id="20" name="Picture Placeholder 2"/>
          <p:cNvSpPr>
            <a:spLocks noGrp="1"/>
          </p:cNvSpPr>
          <p:nvPr>
            <p:ph type="pic" sz="quarter" idx="54"/>
          </p:nvPr>
        </p:nvSpPr>
        <p:spPr>
          <a:xfrm>
            <a:off x="9242388" y="3808429"/>
            <a:ext cx="1715678" cy="2092749"/>
          </a:xfrm>
        </p:spPr>
        <p:txBody>
          <a:bodyPr anchor="ctr">
            <a:normAutofit/>
          </a:bodyPr>
          <a:lstStyle>
            <a:lvl1pPr marL="0" indent="0" algn="ctr">
              <a:buNone/>
              <a:defRPr sz="1200"/>
            </a:lvl1pPr>
          </a:lstStyle>
          <a:p>
            <a:endParaRPr lang="en-US" dirty="0"/>
          </a:p>
        </p:txBody>
      </p:sp>
      <p:sp>
        <p:nvSpPr>
          <p:cNvPr id="23" name="Picture Placeholder 2"/>
          <p:cNvSpPr>
            <a:spLocks noGrp="1"/>
          </p:cNvSpPr>
          <p:nvPr>
            <p:ph type="pic" sz="quarter" idx="55"/>
          </p:nvPr>
        </p:nvSpPr>
        <p:spPr>
          <a:xfrm>
            <a:off x="1217245" y="1715680"/>
            <a:ext cx="2059162" cy="2092749"/>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4286687698"/>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83.xml><?xml version="1.0" encoding="utf-8"?>
<p:sldLayout xmlns:a="http://schemas.openxmlformats.org/drawingml/2006/main" xmlns:r="http://schemas.openxmlformats.org/officeDocument/2006/relationships" xmlns:p="http://schemas.openxmlformats.org/presentationml/2006/main" preserve="1" userDrawn="1">
  <p:cSld name="Products Catalog 12">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20" name="Picture Placeholder 2"/>
          <p:cNvSpPr>
            <a:spLocks noGrp="1"/>
          </p:cNvSpPr>
          <p:nvPr>
            <p:ph type="pic" sz="quarter" idx="54"/>
          </p:nvPr>
        </p:nvSpPr>
        <p:spPr>
          <a:xfrm>
            <a:off x="6466899" y="2278929"/>
            <a:ext cx="1504169" cy="1397524"/>
          </a:xfrm>
        </p:spPr>
        <p:txBody>
          <a:bodyPr anchor="ctr">
            <a:normAutofit/>
          </a:bodyPr>
          <a:lstStyle>
            <a:lvl1pPr marL="0" indent="0" algn="ctr">
              <a:buNone/>
              <a:defRPr sz="1200"/>
            </a:lvl1pPr>
          </a:lstStyle>
          <a:p>
            <a:endParaRPr lang="en-US" dirty="0"/>
          </a:p>
        </p:txBody>
      </p:sp>
      <p:sp>
        <p:nvSpPr>
          <p:cNvPr id="19" name="Picture Placeholder 2"/>
          <p:cNvSpPr>
            <a:spLocks noGrp="1"/>
          </p:cNvSpPr>
          <p:nvPr>
            <p:ph type="pic" sz="quarter" idx="55"/>
          </p:nvPr>
        </p:nvSpPr>
        <p:spPr>
          <a:xfrm>
            <a:off x="8153649" y="2278929"/>
            <a:ext cx="1504169" cy="1397524"/>
          </a:xfrm>
        </p:spPr>
        <p:txBody>
          <a:bodyPr anchor="ctr">
            <a:normAutofit/>
          </a:bodyPr>
          <a:lstStyle>
            <a:lvl1pPr marL="0" indent="0" algn="ctr">
              <a:buNone/>
              <a:defRPr sz="1200"/>
            </a:lvl1pPr>
          </a:lstStyle>
          <a:p>
            <a:endParaRPr lang="en-US" dirty="0"/>
          </a:p>
        </p:txBody>
      </p:sp>
      <p:sp>
        <p:nvSpPr>
          <p:cNvPr id="21" name="Picture Placeholder 2"/>
          <p:cNvSpPr>
            <a:spLocks noGrp="1"/>
          </p:cNvSpPr>
          <p:nvPr>
            <p:ph type="pic" sz="quarter" idx="56"/>
          </p:nvPr>
        </p:nvSpPr>
        <p:spPr>
          <a:xfrm>
            <a:off x="9840399" y="2278929"/>
            <a:ext cx="1504169" cy="1397524"/>
          </a:xfrm>
        </p:spPr>
        <p:txBody>
          <a:bodyPr anchor="ctr">
            <a:normAutofit/>
          </a:bodyPr>
          <a:lstStyle>
            <a:lvl1pPr marL="0" indent="0" algn="ctr">
              <a:buNone/>
              <a:defRPr sz="1200"/>
            </a:lvl1pPr>
          </a:lstStyle>
          <a:p>
            <a:endParaRPr lang="en-US" dirty="0"/>
          </a:p>
        </p:txBody>
      </p:sp>
      <p:sp>
        <p:nvSpPr>
          <p:cNvPr id="22" name="Picture Placeholder 2"/>
          <p:cNvSpPr>
            <a:spLocks noGrp="1"/>
          </p:cNvSpPr>
          <p:nvPr>
            <p:ph type="pic" sz="quarter" idx="57"/>
          </p:nvPr>
        </p:nvSpPr>
        <p:spPr>
          <a:xfrm>
            <a:off x="6466899" y="4372942"/>
            <a:ext cx="1504169" cy="1397524"/>
          </a:xfrm>
        </p:spPr>
        <p:txBody>
          <a:bodyPr anchor="ctr">
            <a:normAutofit/>
          </a:bodyPr>
          <a:lstStyle>
            <a:lvl1pPr marL="0" indent="0" algn="ctr">
              <a:buNone/>
              <a:defRPr sz="1200"/>
            </a:lvl1pPr>
          </a:lstStyle>
          <a:p>
            <a:endParaRPr lang="en-US" dirty="0"/>
          </a:p>
        </p:txBody>
      </p:sp>
      <p:sp>
        <p:nvSpPr>
          <p:cNvPr id="24" name="Picture Placeholder 2"/>
          <p:cNvSpPr>
            <a:spLocks noGrp="1"/>
          </p:cNvSpPr>
          <p:nvPr>
            <p:ph type="pic" sz="quarter" idx="58"/>
          </p:nvPr>
        </p:nvSpPr>
        <p:spPr>
          <a:xfrm>
            <a:off x="8153649" y="4372942"/>
            <a:ext cx="1504169" cy="1397524"/>
          </a:xfrm>
        </p:spPr>
        <p:txBody>
          <a:bodyPr anchor="ctr">
            <a:normAutofit/>
          </a:bodyPr>
          <a:lstStyle>
            <a:lvl1pPr marL="0" indent="0" algn="ctr">
              <a:buNone/>
              <a:defRPr sz="1200"/>
            </a:lvl1pPr>
          </a:lstStyle>
          <a:p>
            <a:endParaRPr lang="en-US" dirty="0"/>
          </a:p>
        </p:txBody>
      </p:sp>
      <p:sp>
        <p:nvSpPr>
          <p:cNvPr id="25" name="Picture Placeholder 2"/>
          <p:cNvSpPr>
            <a:spLocks noGrp="1"/>
          </p:cNvSpPr>
          <p:nvPr>
            <p:ph type="pic" sz="quarter" idx="59"/>
          </p:nvPr>
        </p:nvSpPr>
        <p:spPr>
          <a:xfrm>
            <a:off x="9840399" y="4372942"/>
            <a:ext cx="1504169" cy="1397524"/>
          </a:xfrm>
        </p:spPr>
        <p:txBody>
          <a:bodyPr anchor="ctr">
            <a:normAutofit/>
          </a:bodyPr>
          <a:lstStyle>
            <a:lvl1pPr marL="0" indent="0" algn="ctr">
              <a:buNone/>
              <a:defRPr sz="1200"/>
            </a:lvl1pPr>
          </a:lstStyle>
          <a:p>
            <a:endParaRPr lang="en-US" dirty="0"/>
          </a:p>
        </p:txBody>
      </p:sp>
      <p:sp>
        <p:nvSpPr>
          <p:cNvPr id="27" name="Picture Placeholder 2"/>
          <p:cNvSpPr>
            <a:spLocks noGrp="1"/>
          </p:cNvSpPr>
          <p:nvPr>
            <p:ph type="pic" sz="quarter" idx="60"/>
          </p:nvPr>
        </p:nvSpPr>
        <p:spPr>
          <a:xfrm>
            <a:off x="888392" y="2278929"/>
            <a:ext cx="1504169" cy="1397524"/>
          </a:xfrm>
        </p:spPr>
        <p:txBody>
          <a:bodyPr anchor="ctr">
            <a:normAutofit/>
          </a:bodyPr>
          <a:lstStyle>
            <a:lvl1pPr marL="0" indent="0" algn="ctr">
              <a:buNone/>
              <a:defRPr sz="1200"/>
            </a:lvl1pPr>
          </a:lstStyle>
          <a:p>
            <a:endParaRPr lang="en-US" dirty="0"/>
          </a:p>
        </p:txBody>
      </p:sp>
      <p:sp>
        <p:nvSpPr>
          <p:cNvPr id="28" name="Picture Placeholder 2"/>
          <p:cNvSpPr>
            <a:spLocks noGrp="1"/>
          </p:cNvSpPr>
          <p:nvPr>
            <p:ph type="pic" sz="quarter" idx="61"/>
          </p:nvPr>
        </p:nvSpPr>
        <p:spPr>
          <a:xfrm>
            <a:off x="2575142" y="2278929"/>
            <a:ext cx="1504169" cy="1397524"/>
          </a:xfrm>
        </p:spPr>
        <p:txBody>
          <a:bodyPr anchor="ctr">
            <a:normAutofit/>
          </a:bodyPr>
          <a:lstStyle>
            <a:lvl1pPr marL="0" indent="0" algn="ctr">
              <a:buNone/>
              <a:defRPr sz="1200"/>
            </a:lvl1pPr>
          </a:lstStyle>
          <a:p>
            <a:endParaRPr lang="en-US" dirty="0"/>
          </a:p>
        </p:txBody>
      </p:sp>
      <p:sp>
        <p:nvSpPr>
          <p:cNvPr id="29" name="Picture Placeholder 2"/>
          <p:cNvSpPr>
            <a:spLocks noGrp="1"/>
          </p:cNvSpPr>
          <p:nvPr>
            <p:ph type="pic" sz="quarter" idx="62"/>
          </p:nvPr>
        </p:nvSpPr>
        <p:spPr>
          <a:xfrm>
            <a:off x="4261892" y="2278929"/>
            <a:ext cx="1504169" cy="1397524"/>
          </a:xfrm>
        </p:spPr>
        <p:txBody>
          <a:bodyPr anchor="ctr">
            <a:normAutofit/>
          </a:bodyPr>
          <a:lstStyle>
            <a:lvl1pPr marL="0" indent="0" algn="ctr">
              <a:buNone/>
              <a:defRPr sz="1200"/>
            </a:lvl1pPr>
          </a:lstStyle>
          <a:p>
            <a:endParaRPr lang="en-US" dirty="0"/>
          </a:p>
        </p:txBody>
      </p:sp>
      <p:sp>
        <p:nvSpPr>
          <p:cNvPr id="31" name="Picture Placeholder 2"/>
          <p:cNvSpPr>
            <a:spLocks noGrp="1"/>
          </p:cNvSpPr>
          <p:nvPr>
            <p:ph type="pic" sz="quarter" idx="63"/>
          </p:nvPr>
        </p:nvSpPr>
        <p:spPr>
          <a:xfrm>
            <a:off x="888392" y="4372942"/>
            <a:ext cx="1504169" cy="1397524"/>
          </a:xfrm>
        </p:spPr>
        <p:txBody>
          <a:bodyPr anchor="ctr">
            <a:normAutofit/>
          </a:bodyPr>
          <a:lstStyle>
            <a:lvl1pPr marL="0" indent="0" algn="ctr">
              <a:buNone/>
              <a:defRPr sz="1200"/>
            </a:lvl1pPr>
          </a:lstStyle>
          <a:p>
            <a:endParaRPr lang="en-US" dirty="0"/>
          </a:p>
        </p:txBody>
      </p:sp>
      <p:sp>
        <p:nvSpPr>
          <p:cNvPr id="32" name="Picture Placeholder 2"/>
          <p:cNvSpPr>
            <a:spLocks noGrp="1"/>
          </p:cNvSpPr>
          <p:nvPr>
            <p:ph type="pic" sz="quarter" idx="64"/>
          </p:nvPr>
        </p:nvSpPr>
        <p:spPr>
          <a:xfrm>
            <a:off x="2575142" y="4372942"/>
            <a:ext cx="1504169" cy="1397524"/>
          </a:xfrm>
        </p:spPr>
        <p:txBody>
          <a:bodyPr anchor="ctr">
            <a:normAutofit/>
          </a:bodyPr>
          <a:lstStyle>
            <a:lvl1pPr marL="0" indent="0" algn="ctr">
              <a:buNone/>
              <a:defRPr sz="1200"/>
            </a:lvl1pPr>
          </a:lstStyle>
          <a:p>
            <a:endParaRPr lang="en-US" dirty="0"/>
          </a:p>
        </p:txBody>
      </p:sp>
      <p:sp>
        <p:nvSpPr>
          <p:cNvPr id="35" name="Picture Placeholder 2"/>
          <p:cNvSpPr>
            <a:spLocks noGrp="1"/>
          </p:cNvSpPr>
          <p:nvPr>
            <p:ph type="pic" sz="quarter" idx="65"/>
          </p:nvPr>
        </p:nvSpPr>
        <p:spPr>
          <a:xfrm>
            <a:off x="4261892" y="4372942"/>
            <a:ext cx="1504169" cy="1397524"/>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2545338256"/>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84.xml><?xml version="1.0" encoding="utf-8"?>
<p:sldLayout xmlns:a="http://schemas.openxmlformats.org/drawingml/2006/main" xmlns:r="http://schemas.openxmlformats.org/officeDocument/2006/relationships" xmlns:p="http://schemas.openxmlformats.org/presentationml/2006/main" preserve="1" userDrawn="1">
  <p:cSld name="Products Catalog 13">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27" name="Picture Placeholder 2"/>
          <p:cNvSpPr>
            <a:spLocks noGrp="1"/>
          </p:cNvSpPr>
          <p:nvPr>
            <p:ph type="pic" sz="quarter" idx="60"/>
          </p:nvPr>
        </p:nvSpPr>
        <p:spPr>
          <a:xfrm>
            <a:off x="539601" y="437979"/>
            <a:ext cx="2015064" cy="5943967"/>
          </a:xfrm>
        </p:spPr>
        <p:txBody>
          <a:bodyPr anchor="ctr">
            <a:normAutofit/>
          </a:bodyPr>
          <a:lstStyle>
            <a:lvl1pPr marL="0" indent="0" algn="ctr">
              <a:buNone/>
              <a:defRPr sz="1200"/>
            </a:lvl1pPr>
          </a:lstStyle>
          <a:p>
            <a:endParaRPr lang="en-US" dirty="0"/>
          </a:p>
        </p:txBody>
      </p:sp>
      <p:sp>
        <p:nvSpPr>
          <p:cNvPr id="23" name="Picture Placeholder 2"/>
          <p:cNvSpPr>
            <a:spLocks noGrp="1"/>
          </p:cNvSpPr>
          <p:nvPr>
            <p:ph type="pic" sz="quarter" idx="61"/>
          </p:nvPr>
        </p:nvSpPr>
        <p:spPr>
          <a:xfrm>
            <a:off x="2632351" y="437979"/>
            <a:ext cx="2015064" cy="5943967"/>
          </a:xfrm>
        </p:spPr>
        <p:txBody>
          <a:bodyPr anchor="ctr">
            <a:normAutofit/>
          </a:bodyPr>
          <a:lstStyle>
            <a:lvl1pPr marL="0" indent="0" algn="ctr">
              <a:buNone/>
              <a:defRPr sz="1200"/>
            </a:lvl1pPr>
          </a:lstStyle>
          <a:p>
            <a:endParaRPr lang="en-US" dirty="0"/>
          </a:p>
        </p:txBody>
      </p:sp>
      <p:sp>
        <p:nvSpPr>
          <p:cNvPr id="26" name="Picture Placeholder 2"/>
          <p:cNvSpPr>
            <a:spLocks noGrp="1"/>
          </p:cNvSpPr>
          <p:nvPr>
            <p:ph type="pic" sz="quarter" idx="62"/>
          </p:nvPr>
        </p:nvSpPr>
        <p:spPr>
          <a:xfrm>
            <a:off x="4725101" y="437979"/>
            <a:ext cx="2015064" cy="5943967"/>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544806861"/>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85.xml><?xml version="1.0" encoding="utf-8"?>
<p:sldLayout xmlns:a="http://schemas.openxmlformats.org/drawingml/2006/main" xmlns:r="http://schemas.openxmlformats.org/officeDocument/2006/relationships" xmlns:p="http://schemas.openxmlformats.org/presentationml/2006/main" preserve="1" userDrawn="1">
  <p:cSld name="Sports &amp; Fitness 1">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27" name="Picture Placeholder 2"/>
          <p:cNvSpPr>
            <a:spLocks noGrp="1"/>
          </p:cNvSpPr>
          <p:nvPr>
            <p:ph type="pic" sz="quarter" idx="60"/>
          </p:nvPr>
        </p:nvSpPr>
        <p:spPr>
          <a:xfrm>
            <a:off x="0" y="1595121"/>
            <a:ext cx="6014720" cy="3510280"/>
          </a:xfrm>
        </p:spPr>
        <p:txBody>
          <a:bodyPr anchor="ctr">
            <a:normAutofit/>
          </a:bodyPr>
          <a:lstStyle>
            <a:lvl1pPr marL="0" indent="0" algn="ctr">
              <a:buNone/>
              <a:defRPr sz="1200"/>
            </a:lvl1pPr>
          </a:lstStyle>
          <a:p>
            <a:endParaRPr lang="en-US" dirty="0"/>
          </a:p>
        </p:txBody>
      </p:sp>
      <p:sp>
        <p:nvSpPr>
          <p:cNvPr id="17" name="Picture Placeholder 2"/>
          <p:cNvSpPr>
            <a:spLocks noGrp="1"/>
          </p:cNvSpPr>
          <p:nvPr>
            <p:ph type="pic" sz="quarter" idx="61"/>
          </p:nvPr>
        </p:nvSpPr>
        <p:spPr>
          <a:xfrm>
            <a:off x="6177280" y="1595121"/>
            <a:ext cx="1971040" cy="1676399"/>
          </a:xfrm>
        </p:spPr>
        <p:txBody>
          <a:bodyPr anchor="ctr">
            <a:normAutofit/>
          </a:bodyPr>
          <a:lstStyle>
            <a:lvl1pPr marL="0" indent="0" algn="ctr">
              <a:buNone/>
              <a:defRPr sz="1200"/>
            </a:lvl1pPr>
          </a:lstStyle>
          <a:p>
            <a:endParaRPr lang="en-US" dirty="0"/>
          </a:p>
        </p:txBody>
      </p:sp>
      <p:sp>
        <p:nvSpPr>
          <p:cNvPr id="18" name="Picture Placeholder 2"/>
          <p:cNvSpPr>
            <a:spLocks noGrp="1"/>
          </p:cNvSpPr>
          <p:nvPr>
            <p:ph type="pic" sz="quarter" idx="62"/>
          </p:nvPr>
        </p:nvSpPr>
        <p:spPr>
          <a:xfrm>
            <a:off x="6177280" y="3429001"/>
            <a:ext cx="1971040" cy="1676399"/>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3316814529"/>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86.xml><?xml version="1.0" encoding="utf-8"?>
<p:sldLayout xmlns:a="http://schemas.openxmlformats.org/drawingml/2006/main" xmlns:r="http://schemas.openxmlformats.org/officeDocument/2006/relationships" xmlns:p="http://schemas.openxmlformats.org/presentationml/2006/main" preserve="1" userDrawn="1">
  <p:cSld name="Sports &amp; Fitness 2">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27" name="Picture Placeholder 2"/>
          <p:cNvSpPr>
            <a:spLocks noGrp="1"/>
          </p:cNvSpPr>
          <p:nvPr>
            <p:ph type="pic" sz="quarter" idx="60"/>
          </p:nvPr>
        </p:nvSpPr>
        <p:spPr>
          <a:xfrm>
            <a:off x="5638800" y="599440"/>
            <a:ext cx="6553200" cy="5750560"/>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2177364712"/>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87.xml><?xml version="1.0" encoding="utf-8"?>
<p:sldLayout xmlns:a="http://schemas.openxmlformats.org/drawingml/2006/main" xmlns:r="http://schemas.openxmlformats.org/officeDocument/2006/relationships" xmlns:p="http://schemas.openxmlformats.org/presentationml/2006/main" preserve="1" userDrawn="1">
  <p:cSld name="Foods &amp; Restaurant 1">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1" name="Picture Placeholder 3"/>
          <p:cNvSpPr>
            <a:spLocks noGrp="1"/>
          </p:cNvSpPr>
          <p:nvPr>
            <p:ph type="pic" sz="quarter" idx="17"/>
          </p:nvPr>
        </p:nvSpPr>
        <p:spPr>
          <a:xfrm>
            <a:off x="1383792" y="1699769"/>
            <a:ext cx="1755648" cy="1755646"/>
          </a:xfrm>
          <a:prstGeom prst="teardrop">
            <a:avLst/>
          </a:prstGeom>
        </p:spPr>
        <p:txBody>
          <a:bodyPr anchor="ctr">
            <a:normAutofit/>
          </a:bodyPr>
          <a:lstStyle>
            <a:lvl1pPr marL="0" indent="0" algn="ctr">
              <a:buNone/>
              <a:defRPr sz="1200">
                <a:solidFill>
                  <a:schemeClr val="bg2"/>
                </a:solidFill>
              </a:defRPr>
            </a:lvl1pPr>
          </a:lstStyle>
          <a:p>
            <a:endParaRPr lang="en-US" dirty="0"/>
          </a:p>
        </p:txBody>
      </p:sp>
      <p:sp>
        <p:nvSpPr>
          <p:cNvPr id="15" name="Picture Placeholder 3"/>
          <p:cNvSpPr>
            <a:spLocks noGrp="1"/>
          </p:cNvSpPr>
          <p:nvPr>
            <p:ph type="pic" sz="quarter" idx="18"/>
          </p:nvPr>
        </p:nvSpPr>
        <p:spPr>
          <a:xfrm>
            <a:off x="1383792" y="4087369"/>
            <a:ext cx="1755648" cy="1755646"/>
          </a:xfrm>
          <a:prstGeom prst="teardrop">
            <a:avLst/>
          </a:prstGeom>
        </p:spPr>
        <p:txBody>
          <a:bodyPr anchor="ctr">
            <a:normAutofit/>
          </a:bodyPr>
          <a:lstStyle>
            <a:lvl1pPr marL="0" indent="0" algn="ctr">
              <a:buNone/>
              <a:defRPr sz="1200">
                <a:solidFill>
                  <a:schemeClr val="bg2"/>
                </a:solidFill>
              </a:defRPr>
            </a:lvl1pPr>
          </a:lstStyle>
          <a:p>
            <a:endParaRPr lang="en-US" dirty="0"/>
          </a:p>
        </p:txBody>
      </p:sp>
      <p:sp>
        <p:nvSpPr>
          <p:cNvPr id="16" name="Picture Placeholder 3"/>
          <p:cNvSpPr>
            <a:spLocks noGrp="1"/>
          </p:cNvSpPr>
          <p:nvPr>
            <p:ph type="pic" sz="quarter" idx="19"/>
          </p:nvPr>
        </p:nvSpPr>
        <p:spPr>
          <a:xfrm>
            <a:off x="6098032" y="1699769"/>
            <a:ext cx="1755648" cy="1755646"/>
          </a:xfrm>
          <a:prstGeom prst="teardrop">
            <a:avLst/>
          </a:prstGeom>
        </p:spPr>
        <p:txBody>
          <a:bodyPr anchor="ctr">
            <a:normAutofit/>
          </a:bodyPr>
          <a:lstStyle>
            <a:lvl1pPr marL="0" indent="0" algn="ctr">
              <a:buNone/>
              <a:defRPr sz="1200">
                <a:solidFill>
                  <a:schemeClr val="bg2"/>
                </a:solidFill>
              </a:defRPr>
            </a:lvl1pPr>
          </a:lstStyle>
          <a:p>
            <a:endParaRPr lang="en-US" dirty="0"/>
          </a:p>
        </p:txBody>
      </p:sp>
      <p:sp>
        <p:nvSpPr>
          <p:cNvPr id="17" name="Picture Placeholder 3"/>
          <p:cNvSpPr>
            <a:spLocks noGrp="1"/>
          </p:cNvSpPr>
          <p:nvPr>
            <p:ph type="pic" sz="quarter" idx="20"/>
          </p:nvPr>
        </p:nvSpPr>
        <p:spPr>
          <a:xfrm>
            <a:off x="6098032" y="4087369"/>
            <a:ext cx="1755648" cy="1755646"/>
          </a:xfrm>
          <a:prstGeom prst="teardrop">
            <a:avLst/>
          </a:prstGeom>
        </p:spPr>
        <p:txBody>
          <a:bodyPr anchor="ctr">
            <a:normAutofit/>
          </a:bodyPr>
          <a:lstStyle>
            <a:lvl1pPr marL="0" indent="0" algn="ctr">
              <a:buNone/>
              <a:defRPr sz="1200">
                <a:solidFill>
                  <a:schemeClr val="bg2"/>
                </a:solidFill>
              </a:defRPr>
            </a:lvl1pPr>
          </a:lstStyle>
          <a:p>
            <a:endParaRPr lang="en-US" dirty="0"/>
          </a:p>
        </p:txBody>
      </p:sp>
    </p:spTree>
    <p:extLst>
      <p:ext uri="{BB962C8B-B14F-4D97-AF65-F5344CB8AC3E}">
        <p14:creationId xmlns:p14="http://schemas.microsoft.com/office/powerpoint/2010/main" val="2887777477"/>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88.xml><?xml version="1.0" encoding="utf-8"?>
<p:sldLayout xmlns:a="http://schemas.openxmlformats.org/drawingml/2006/main" xmlns:r="http://schemas.openxmlformats.org/officeDocument/2006/relationships" xmlns:p="http://schemas.openxmlformats.org/presentationml/2006/main" preserve="1" userDrawn="1">
  <p:cSld name="Foods &amp; Restaurant 2">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1" name="Picture Placeholder 3"/>
          <p:cNvSpPr>
            <a:spLocks noGrp="1"/>
          </p:cNvSpPr>
          <p:nvPr>
            <p:ph type="pic" sz="quarter" idx="17"/>
          </p:nvPr>
        </p:nvSpPr>
        <p:spPr>
          <a:xfrm>
            <a:off x="1383792" y="1699769"/>
            <a:ext cx="3157728" cy="3157724"/>
          </a:xfrm>
          <a:prstGeom prst="teardrop">
            <a:avLst/>
          </a:prstGeom>
        </p:spPr>
        <p:txBody>
          <a:bodyPr anchor="ctr">
            <a:normAutofit/>
          </a:bodyPr>
          <a:lstStyle>
            <a:lvl1pPr marL="0" indent="0" algn="ctr">
              <a:buNone/>
              <a:defRPr sz="1200">
                <a:solidFill>
                  <a:schemeClr val="bg2"/>
                </a:solidFill>
              </a:defRPr>
            </a:lvl1pPr>
          </a:lstStyle>
          <a:p>
            <a:endParaRPr lang="en-US" dirty="0"/>
          </a:p>
        </p:txBody>
      </p:sp>
      <p:sp>
        <p:nvSpPr>
          <p:cNvPr id="14" name="Picture Placeholder 3"/>
          <p:cNvSpPr>
            <a:spLocks noGrp="1"/>
          </p:cNvSpPr>
          <p:nvPr>
            <p:ph type="pic" sz="quarter" idx="18"/>
          </p:nvPr>
        </p:nvSpPr>
        <p:spPr>
          <a:xfrm>
            <a:off x="4167632" y="4328159"/>
            <a:ext cx="1725168" cy="1725166"/>
          </a:xfrm>
          <a:prstGeom prst="ellipse">
            <a:avLst/>
          </a:prstGeom>
        </p:spPr>
        <p:txBody>
          <a:bodyPr anchor="ctr">
            <a:normAutofit/>
          </a:bodyPr>
          <a:lstStyle>
            <a:lvl1pPr marL="0" indent="0" algn="ctr">
              <a:buNone/>
              <a:defRPr sz="1200">
                <a:solidFill>
                  <a:schemeClr val="bg2"/>
                </a:solidFill>
              </a:defRPr>
            </a:lvl1pPr>
          </a:lstStyle>
          <a:p>
            <a:endParaRPr lang="en-US" dirty="0"/>
          </a:p>
        </p:txBody>
      </p:sp>
      <p:sp>
        <p:nvSpPr>
          <p:cNvPr id="18" name="Picture Placeholder 3"/>
          <p:cNvSpPr>
            <a:spLocks noGrp="1"/>
          </p:cNvSpPr>
          <p:nvPr>
            <p:ph type="pic" sz="quarter" idx="19"/>
          </p:nvPr>
        </p:nvSpPr>
        <p:spPr>
          <a:xfrm>
            <a:off x="6280912" y="4328159"/>
            <a:ext cx="1725168" cy="1725166"/>
          </a:xfrm>
          <a:prstGeom prst="ellipse">
            <a:avLst/>
          </a:prstGeom>
        </p:spPr>
        <p:txBody>
          <a:bodyPr anchor="ctr">
            <a:normAutofit/>
          </a:bodyPr>
          <a:lstStyle>
            <a:lvl1pPr marL="0" indent="0" algn="ctr">
              <a:buNone/>
              <a:defRPr sz="1200">
                <a:solidFill>
                  <a:schemeClr val="bg2"/>
                </a:solidFill>
              </a:defRPr>
            </a:lvl1pPr>
          </a:lstStyle>
          <a:p>
            <a:endParaRPr lang="en-US" dirty="0"/>
          </a:p>
        </p:txBody>
      </p:sp>
      <p:sp>
        <p:nvSpPr>
          <p:cNvPr id="19" name="Picture Placeholder 3"/>
          <p:cNvSpPr>
            <a:spLocks noGrp="1"/>
          </p:cNvSpPr>
          <p:nvPr>
            <p:ph type="pic" sz="quarter" idx="20"/>
          </p:nvPr>
        </p:nvSpPr>
        <p:spPr>
          <a:xfrm>
            <a:off x="8394192" y="4328159"/>
            <a:ext cx="1725168" cy="1725166"/>
          </a:xfrm>
          <a:prstGeom prst="ellipse">
            <a:avLst/>
          </a:prstGeom>
        </p:spPr>
        <p:txBody>
          <a:bodyPr anchor="ctr">
            <a:normAutofit/>
          </a:bodyPr>
          <a:lstStyle>
            <a:lvl1pPr marL="0" indent="0" algn="ctr">
              <a:buNone/>
              <a:defRPr sz="1200">
                <a:solidFill>
                  <a:schemeClr val="bg2"/>
                </a:solidFill>
              </a:defRPr>
            </a:lvl1pPr>
          </a:lstStyle>
          <a:p>
            <a:endParaRPr lang="en-US" dirty="0"/>
          </a:p>
        </p:txBody>
      </p:sp>
    </p:spTree>
    <p:extLst>
      <p:ext uri="{BB962C8B-B14F-4D97-AF65-F5344CB8AC3E}">
        <p14:creationId xmlns:p14="http://schemas.microsoft.com/office/powerpoint/2010/main" val="1416052977"/>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89.xml><?xml version="1.0" encoding="utf-8"?>
<p:sldLayout xmlns:a="http://schemas.openxmlformats.org/drawingml/2006/main" xmlns:r="http://schemas.openxmlformats.org/officeDocument/2006/relationships" xmlns:p="http://schemas.openxmlformats.org/presentationml/2006/main" preserve="1" userDrawn="1">
  <p:cSld name="Foods &amp; Restaurant 3">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9" name="Picture Placeholder 3"/>
          <p:cNvSpPr>
            <a:spLocks noGrp="1"/>
          </p:cNvSpPr>
          <p:nvPr>
            <p:ph type="pic" sz="quarter" idx="20"/>
          </p:nvPr>
        </p:nvSpPr>
        <p:spPr>
          <a:xfrm>
            <a:off x="4584192" y="1503679"/>
            <a:ext cx="2294128" cy="2294126"/>
          </a:xfrm>
          <a:prstGeom prst="ellipse">
            <a:avLst/>
          </a:prstGeom>
        </p:spPr>
        <p:txBody>
          <a:bodyPr anchor="ctr">
            <a:normAutofit/>
          </a:bodyPr>
          <a:lstStyle>
            <a:lvl1pPr marL="0" indent="0" algn="ctr">
              <a:buNone/>
              <a:defRPr sz="1200">
                <a:solidFill>
                  <a:schemeClr val="bg2"/>
                </a:solidFill>
              </a:defRPr>
            </a:lvl1pPr>
          </a:lstStyle>
          <a:p>
            <a:endParaRPr lang="en-US" dirty="0"/>
          </a:p>
        </p:txBody>
      </p:sp>
      <p:sp>
        <p:nvSpPr>
          <p:cNvPr id="15" name="Picture Placeholder 3"/>
          <p:cNvSpPr>
            <a:spLocks noGrp="1"/>
          </p:cNvSpPr>
          <p:nvPr>
            <p:ph type="pic" sz="quarter" idx="21"/>
          </p:nvPr>
        </p:nvSpPr>
        <p:spPr>
          <a:xfrm>
            <a:off x="4584192" y="3921759"/>
            <a:ext cx="2294128" cy="2294126"/>
          </a:xfrm>
          <a:prstGeom prst="ellipse">
            <a:avLst/>
          </a:prstGeom>
        </p:spPr>
        <p:txBody>
          <a:bodyPr anchor="ctr">
            <a:normAutofit/>
          </a:bodyPr>
          <a:lstStyle>
            <a:lvl1pPr marL="0" indent="0" algn="ctr">
              <a:buNone/>
              <a:defRPr sz="1200">
                <a:solidFill>
                  <a:schemeClr val="bg2"/>
                </a:solidFill>
              </a:defRPr>
            </a:lvl1pPr>
          </a:lstStyle>
          <a:p>
            <a:endParaRPr lang="en-US" dirty="0"/>
          </a:p>
        </p:txBody>
      </p:sp>
      <p:sp>
        <p:nvSpPr>
          <p:cNvPr id="16" name="Picture Placeholder 3"/>
          <p:cNvSpPr>
            <a:spLocks noGrp="1"/>
          </p:cNvSpPr>
          <p:nvPr>
            <p:ph type="pic" sz="quarter" idx="22"/>
          </p:nvPr>
        </p:nvSpPr>
        <p:spPr>
          <a:xfrm>
            <a:off x="7032752" y="3921759"/>
            <a:ext cx="2294128" cy="2294126"/>
          </a:xfrm>
          <a:prstGeom prst="ellipse">
            <a:avLst/>
          </a:prstGeom>
        </p:spPr>
        <p:txBody>
          <a:bodyPr anchor="ctr">
            <a:normAutofit/>
          </a:bodyPr>
          <a:lstStyle>
            <a:lvl1pPr marL="0" indent="0" algn="ctr">
              <a:buNone/>
              <a:defRPr sz="1200">
                <a:solidFill>
                  <a:schemeClr val="bg2"/>
                </a:solidFill>
              </a:defRPr>
            </a:lvl1pPr>
          </a:lstStyle>
          <a:p>
            <a:endParaRPr lang="en-US" dirty="0"/>
          </a:p>
        </p:txBody>
      </p:sp>
    </p:spTree>
    <p:extLst>
      <p:ext uri="{BB962C8B-B14F-4D97-AF65-F5344CB8AC3E}">
        <p14:creationId xmlns:p14="http://schemas.microsoft.com/office/powerpoint/2010/main" val="4192995037"/>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2_Timeline 4">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1" name="Picture Placeholder 2"/>
          <p:cNvSpPr>
            <a:spLocks noGrp="1"/>
          </p:cNvSpPr>
          <p:nvPr>
            <p:ph type="pic" sz="quarter" idx="11"/>
          </p:nvPr>
        </p:nvSpPr>
        <p:spPr>
          <a:xfrm>
            <a:off x="6777599" y="1862880"/>
            <a:ext cx="1517904" cy="1517904"/>
          </a:xfrm>
          <a:prstGeom prst="ellipse">
            <a:avLst/>
          </a:prstGeo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2553150761"/>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90.xml><?xml version="1.0" encoding="utf-8"?>
<p:sldLayout xmlns:a="http://schemas.openxmlformats.org/drawingml/2006/main" xmlns:r="http://schemas.openxmlformats.org/officeDocument/2006/relationships" xmlns:p="http://schemas.openxmlformats.org/presentationml/2006/main" preserve="1" userDrawn="1">
  <p:cSld name="Foods &amp; Restaurant 4">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4" name="Picture Placeholder 2"/>
          <p:cNvSpPr>
            <a:spLocks noGrp="1"/>
          </p:cNvSpPr>
          <p:nvPr>
            <p:ph type="pic" sz="quarter" idx="60"/>
          </p:nvPr>
        </p:nvSpPr>
        <p:spPr>
          <a:xfrm>
            <a:off x="888391" y="2085889"/>
            <a:ext cx="2195049" cy="2379431"/>
          </a:xfrm>
        </p:spPr>
        <p:txBody>
          <a:bodyPr anchor="ctr">
            <a:normAutofit/>
          </a:bodyPr>
          <a:lstStyle>
            <a:lvl1pPr marL="0" indent="0" algn="ctr">
              <a:buNone/>
              <a:defRPr sz="1200"/>
            </a:lvl1pPr>
          </a:lstStyle>
          <a:p>
            <a:endParaRPr lang="en-US" dirty="0"/>
          </a:p>
        </p:txBody>
      </p:sp>
      <p:sp>
        <p:nvSpPr>
          <p:cNvPr id="17" name="Picture Placeholder 2"/>
          <p:cNvSpPr>
            <a:spLocks noGrp="1"/>
          </p:cNvSpPr>
          <p:nvPr>
            <p:ph type="pic" sz="quarter" idx="61"/>
          </p:nvPr>
        </p:nvSpPr>
        <p:spPr>
          <a:xfrm>
            <a:off x="3169920" y="2085889"/>
            <a:ext cx="1224351" cy="1150071"/>
          </a:xfrm>
        </p:spPr>
        <p:txBody>
          <a:bodyPr anchor="ctr">
            <a:normAutofit/>
          </a:bodyPr>
          <a:lstStyle>
            <a:lvl1pPr marL="0" indent="0" algn="ctr">
              <a:buNone/>
              <a:defRPr sz="1200"/>
            </a:lvl1pPr>
          </a:lstStyle>
          <a:p>
            <a:endParaRPr lang="en-US" dirty="0"/>
          </a:p>
        </p:txBody>
      </p:sp>
      <p:sp>
        <p:nvSpPr>
          <p:cNvPr id="18" name="Picture Placeholder 2"/>
          <p:cNvSpPr>
            <a:spLocks noGrp="1"/>
          </p:cNvSpPr>
          <p:nvPr>
            <p:ph type="pic" sz="quarter" idx="62"/>
          </p:nvPr>
        </p:nvSpPr>
        <p:spPr>
          <a:xfrm>
            <a:off x="4480750" y="2085889"/>
            <a:ext cx="1224351" cy="1150071"/>
          </a:xfrm>
        </p:spPr>
        <p:txBody>
          <a:bodyPr anchor="ctr">
            <a:normAutofit/>
          </a:bodyPr>
          <a:lstStyle>
            <a:lvl1pPr marL="0" indent="0" algn="ctr">
              <a:buNone/>
              <a:defRPr sz="1200"/>
            </a:lvl1pPr>
          </a:lstStyle>
          <a:p>
            <a:endParaRPr lang="en-US" dirty="0"/>
          </a:p>
        </p:txBody>
      </p:sp>
      <p:sp>
        <p:nvSpPr>
          <p:cNvPr id="21" name="Picture Placeholder 2"/>
          <p:cNvSpPr>
            <a:spLocks noGrp="1"/>
          </p:cNvSpPr>
          <p:nvPr>
            <p:ph type="pic" sz="quarter" idx="64"/>
          </p:nvPr>
        </p:nvSpPr>
        <p:spPr>
          <a:xfrm>
            <a:off x="3169920" y="3315249"/>
            <a:ext cx="1224351" cy="1150071"/>
          </a:xfrm>
        </p:spPr>
        <p:txBody>
          <a:bodyPr anchor="ctr">
            <a:normAutofit/>
          </a:bodyPr>
          <a:lstStyle>
            <a:lvl1pPr marL="0" indent="0" algn="ctr">
              <a:buNone/>
              <a:defRPr sz="1200"/>
            </a:lvl1pPr>
          </a:lstStyle>
          <a:p>
            <a:endParaRPr lang="en-US" dirty="0"/>
          </a:p>
        </p:txBody>
      </p:sp>
      <p:sp>
        <p:nvSpPr>
          <p:cNvPr id="22" name="Picture Placeholder 2"/>
          <p:cNvSpPr>
            <a:spLocks noGrp="1"/>
          </p:cNvSpPr>
          <p:nvPr>
            <p:ph type="pic" sz="quarter" idx="65"/>
          </p:nvPr>
        </p:nvSpPr>
        <p:spPr>
          <a:xfrm>
            <a:off x="4480750" y="3315249"/>
            <a:ext cx="1224351" cy="1150071"/>
          </a:xfrm>
        </p:spPr>
        <p:txBody>
          <a:bodyPr anchor="ctr">
            <a:normAutofit/>
          </a:bodyPr>
          <a:lstStyle>
            <a:lvl1pPr marL="0" indent="0" algn="ctr">
              <a:buNone/>
              <a:defRPr sz="1200"/>
            </a:lvl1pPr>
          </a:lstStyle>
          <a:p>
            <a:endParaRPr lang="en-US" dirty="0"/>
          </a:p>
        </p:txBody>
      </p:sp>
      <p:sp>
        <p:nvSpPr>
          <p:cNvPr id="29" name="Picture Placeholder 2"/>
          <p:cNvSpPr>
            <a:spLocks noGrp="1"/>
          </p:cNvSpPr>
          <p:nvPr>
            <p:ph type="pic" sz="quarter" idx="66"/>
          </p:nvPr>
        </p:nvSpPr>
        <p:spPr>
          <a:xfrm>
            <a:off x="6486551" y="2085889"/>
            <a:ext cx="2195049" cy="2379431"/>
          </a:xfrm>
        </p:spPr>
        <p:txBody>
          <a:bodyPr anchor="ctr">
            <a:normAutofit/>
          </a:bodyPr>
          <a:lstStyle>
            <a:lvl1pPr marL="0" indent="0" algn="ctr">
              <a:buNone/>
              <a:defRPr sz="1200"/>
            </a:lvl1pPr>
          </a:lstStyle>
          <a:p>
            <a:endParaRPr lang="en-US" dirty="0"/>
          </a:p>
        </p:txBody>
      </p:sp>
      <p:sp>
        <p:nvSpPr>
          <p:cNvPr id="31" name="Picture Placeholder 2"/>
          <p:cNvSpPr>
            <a:spLocks noGrp="1"/>
          </p:cNvSpPr>
          <p:nvPr>
            <p:ph type="pic" sz="quarter" idx="67"/>
          </p:nvPr>
        </p:nvSpPr>
        <p:spPr>
          <a:xfrm>
            <a:off x="8768080" y="2085889"/>
            <a:ext cx="1224351" cy="1150071"/>
          </a:xfrm>
        </p:spPr>
        <p:txBody>
          <a:bodyPr anchor="ctr">
            <a:normAutofit/>
          </a:bodyPr>
          <a:lstStyle>
            <a:lvl1pPr marL="0" indent="0" algn="ctr">
              <a:buNone/>
              <a:defRPr sz="1200"/>
            </a:lvl1pPr>
          </a:lstStyle>
          <a:p>
            <a:endParaRPr lang="en-US" dirty="0"/>
          </a:p>
        </p:txBody>
      </p:sp>
      <p:sp>
        <p:nvSpPr>
          <p:cNvPr id="32" name="Picture Placeholder 2"/>
          <p:cNvSpPr>
            <a:spLocks noGrp="1"/>
          </p:cNvSpPr>
          <p:nvPr>
            <p:ph type="pic" sz="quarter" idx="68"/>
          </p:nvPr>
        </p:nvSpPr>
        <p:spPr>
          <a:xfrm>
            <a:off x="10078910" y="2085889"/>
            <a:ext cx="1224351" cy="1150071"/>
          </a:xfrm>
        </p:spPr>
        <p:txBody>
          <a:bodyPr anchor="ctr">
            <a:normAutofit/>
          </a:bodyPr>
          <a:lstStyle>
            <a:lvl1pPr marL="0" indent="0" algn="ctr">
              <a:buNone/>
              <a:defRPr sz="1200"/>
            </a:lvl1pPr>
          </a:lstStyle>
          <a:p>
            <a:endParaRPr lang="en-US" dirty="0"/>
          </a:p>
        </p:txBody>
      </p:sp>
      <p:sp>
        <p:nvSpPr>
          <p:cNvPr id="35" name="Picture Placeholder 2"/>
          <p:cNvSpPr>
            <a:spLocks noGrp="1"/>
          </p:cNvSpPr>
          <p:nvPr>
            <p:ph type="pic" sz="quarter" idx="69"/>
          </p:nvPr>
        </p:nvSpPr>
        <p:spPr>
          <a:xfrm>
            <a:off x="8768080" y="3315249"/>
            <a:ext cx="1224351" cy="1150071"/>
          </a:xfrm>
        </p:spPr>
        <p:txBody>
          <a:bodyPr anchor="ctr">
            <a:normAutofit/>
          </a:bodyPr>
          <a:lstStyle>
            <a:lvl1pPr marL="0" indent="0" algn="ctr">
              <a:buNone/>
              <a:defRPr sz="1200"/>
            </a:lvl1pPr>
          </a:lstStyle>
          <a:p>
            <a:endParaRPr lang="en-US" dirty="0"/>
          </a:p>
        </p:txBody>
      </p:sp>
      <p:sp>
        <p:nvSpPr>
          <p:cNvPr id="36" name="Picture Placeholder 2"/>
          <p:cNvSpPr>
            <a:spLocks noGrp="1"/>
          </p:cNvSpPr>
          <p:nvPr>
            <p:ph type="pic" sz="quarter" idx="70"/>
          </p:nvPr>
        </p:nvSpPr>
        <p:spPr>
          <a:xfrm>
            <a:off x="10078910" y="3315249"/>
            <a:ext cx="1224351" cy="1150071"/>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1018891438"/>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91.xml><?xml version="1.0" encoding="utf-8"?>
<p:sldLayout xmlns:a="http://schemas.openxmlformats.org/drawingml/2006/main" xmlns:r="http://schemas.openxmlformats.org/officeDocument/2006/relationships" xmlns:p="http://schemas.openxmlformats.org/presentationml/2006/main" preserve="1" userDrawn="1">
  <p:cSld name="Foods &amp; Restaurant 5">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4" name="Picture Placeholder 3"/>
          <p:cNvSpPr>
            <a:spLocks noGrp="1"/>
          </p:cNvSpPr>
          <p:nvPr>
            <p:ph type="pic" sz="quarter" idx="20"/>
          </p:nvPr>
        </p:nvSpPr>
        <p:spPr>
          <a:xfrm>
            <a:off x="4892040" y="2573666"/>
            <a:ext cx="2545080" cy="2545078"/>
          </a:xfrm>
          <a:prstGeom prst="ellipse">
            <a:avLst/>
          </a:prstGeom>
        </p:spPr>
        <p:txBody>
          <a:bodyPr anchor="ctr">
            <a:normAutofit/>
          </a:bodyPr>
          <a:lstStyle>
            <a:lvl1pPr marL="0" indent="0" algn="ctr">
              <a:buNone/>
              <a:defRPr sz="1200">
                <a:solidFill>
                  <a:schemeClr val="bg2"/>
                </a:solidFill>
              </a:defRPr>
            </a:lvl1pPr>
          </a:lstStyle>
          <a:p>
            <a:endParaRPr lang="en-US" dirty="0"/>
          </a:p>
        </p:txBody>
      </p:sp>
    </p:spTree>
    <p:extLst>
      <p:ext uri="{BB962C8B-B14F-4D97-AF65-F5344CB8AC3E}">
        <p14:creationId xmlns:p14="http://schemas.microsoft.com/office/powerpoint/2010/main" val="1266811904"/>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92.xml><?xml version="1.0" encoding="utf-8"?>
<p:sldLayout xmlns:a="http://schemas.openxmlformats.org/drawingml/2006/main" xmlns:r="http://schemas.openxmlformats.org/officeDocument/2006/relationships" xmlns:p="http://schemas.openxmlformats.org/presentationml/2006/main" preserve="1" userDrawn="1">
  <p:cSld name="Foods &amp; Restaurant 6">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27" name="Picture Placeholder 2"/>
          <p:cNvSpPr>
            <a:spLocks noGrp="1"/>
          </p:cNvSpPr>
          <p:nvPr>
            <p:ph type="pic" sz="quarter" idx="60"/>
          </p:nvPr>
        </p:nvSpPr>
        <p:spPr>
          <a:xfrm>
            <a:off x="619760" y="599440"/>
            <a:ext cx="5476240" cy="5679440"/>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248103943"/>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93.xml><?xml version="1.0" encoding="utf-8"?>
<p:sldLayout xmlns:a="http://schemas.openxmlformats.org/drawingml/2006/main" xmlns:r="http://schemas.openxmlformats.org/officeDocument/2006/relationships" xmlns:p="http://schemas.openxmlformats.org/presentationml/2006/main" preserve="1" userDrawn="1">
  <p:cSld name="2 People">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27" name="Picture Placeholder 2"/>
          <p:cNvSpPr>
            <a:spLocks noGrp="1"/>
          </p:cNvSpPr>
          <p:nvPr>
            <p:ph type="pic" sz="quarter" idx="60"/>
          </p:nvPr>
        </p:nvSpPr>
        <p:spPr>
          <a:xfrm>
            <a:off x="3380179" y="0"/>
            <a:ext cx="5476240" cy="6858000"/>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768430166"/>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Blank with Footer &amp; Header">
    <p:spTree>
      <p:nvGrpSpPr>
        <p:cNvPr id="1" name=""/>
        <p:cNvGrpSpPr/>
        <p:nvPr/>
      </p:nvGrpSpPr>
      <p:grpSpPr>
        <a:xfrm>
          <a:off x="0" y="0"/>
          <a:ext cx="0" cy="0"/>
          <a:chOff x="0" y="0"/>
          <a:chExt cx="0" cy="0"/>
        </a:xfrm>
      </p:grpSpPr>
      <p:sp>
        <p:nvSpPr>
          <p:cNvPr id="11" name="Round Diagonal Corner Rectangle 10"/>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ound Diagonal Corner Rectangle 26"/>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Tree>
    <p:extLst>
      <p:ext uri="{BB962C8B-B14F-4D97-AF65-F5344CB8AC3E}">
        <p14:creationId xmlns:p14="http://schemas.microsoft.com/office/powerpoint/2010/main" val="3214448991"/>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Infographic Section">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18556" y="173194"/>
            <a:ext cx="4444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1" name="Picture Placeholder 2"/>
          <p:cNvSpPr>
            <a:spLocks noGrp="1"/>
          </p:cNvSpPr>
          <p:nvPr>
            <p:ph type="pic" sz="quarter" idx="11"/>
          </p:nvPr>
        </p:nvSpPr>
        <p:spPr>
          <a:xfrm>
            <a:off x="4668248" y="2281370"/>
            <a:ext cx="2295260" cy="2295260"/>
          </a:xfrm>
          <a:prstGeom prst="ellipse">
            <a:avLst/>
          </a:prstGeo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2303749505"/>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Infographic Section Break">
    <p:spTree>
      <p:nvGrpSpPr>
        <p:cNvPr id="1" name=""/>
        <p:cNvGrpSpPr/>
        <p:nvPr/>
      </p:nvGrpSpPr>
      <p:grpSpPr>
        <a:xfrm>
          <a:off x="0" y="0"/>
          <a:ext cx="0" cy="0"/>
          <a:chOff x="0" y="0"/>
          <a:chExt cx="0" cy="0"/>
        </a:xfrm>
      </p:grpSpPr>
      <p:sp>
        <p:nvSpPr>
          <p:cNvPr id="11" name="Picture Placeholder 2"/>
          <p:cNvSpPr>
            <a:spLocks noGrp="1"/>
          </p:cNvSpPr>
          <p:nvPr>
            <p:ph type="pic" sz="quarter" idx="11"/>
          </p:nvPr>
        </p:nvSpPr>
        <p:spPr>
          <a:xfrm>
            <a:off x="8008888" y="-267894"/>
            <a:ext cx="2671730" cy="2671730"/>
          </a:xfrm>
          <a:prstGeom prst="ellipse">
            <a:avLst/>
          </a:prstGeo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2067233654"/>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Price Table">
    <p:spTree>
      <p:nvGrpSpPr>
        <p:cNvPr id="1" name=""/>
        <p:cNvGrpSpPr/>
        <p:nvPr/>
      </p:nvGrpSpPr>
      <p:grpSpPr>
        <a:xfrm>
          <a:off x="0" y="0"/>
          <a:ext cx="0" cy="0"/>
          <a:chOff x="0" y="0"/>
          <a:chExt cx="0" cy="0"/>
        </a:xfrm>
      </p:grpSpPr>
      <p:sp>
        <p:nvSpPr>
          <p:cNvPr id="11" name="Picture Placeholder 2"/>
          <p:cNvSpPr>
            <a:spLocks noGrp="1"/>
          </p:cNvSpPr>
          <p:nvPr>
            <p:ph type="pic" sz="quarter" idx="11"/>
          </p:nvPr>
        </p:nvSpPr>
        <p:spPr>
          <a:xfrm>
            <a:off x="1934998" y="2248211"/>
            <a:ext cx="1854014" cy="1854014"/>
          </a:xfrm>
          <a:prstGeom prst="ellipse">
            <a:avLst/>
          </a:prstGeom>
        </p:spPr>
        <p:txBody>
          <a:bodyPr anchor="ctr">
            <a:normAutofit/>
          </a:bodyPr>
          <a:lstStyle>
            <a:lvl1pPr marL="0" indent="0" algn="ctr">
              <a:buNone/>
              <a:defRPr sz="1200"/>
            </a:lvl1pPr>
          </a:lstStyle>
          <a:p>
            <a:endParaRPr lang="en-US" dirty="0"/>
          </a:p>
        </p:txBody>
      </p:sp>
      <p:sp>
        <p:nvSpPr>
          <p:cNvPr id="6" name="Picture Placeholder 2"/>
          <p:cNvSpPr>
            <a:spLocks noGrp="1"/>
          </p:cNvSpPr>
          <p:nvPr>
            <p:ph type="pic" sz="quarter" idx="12"/>
          </p:nvPr>
        </p:nvSpPr>
        <p:spPr>
          <a:xfrm>
            <a:off x="5157883" y="2248211"/>
            <a:ext cx="1854014" cy="1854014"/>
          </a:xfrm>
          <a:prstGeom prst="ellipse">
            <a:avLst/>
          </a:prstGeom>
        </p:spPr>
        <p:txBody>
          <a:bodyPr anchor="ctr">
            <a:normAutofit/>
          </a:bodyPr>
          <a:lstStyle>
            <a:lvl1pPr marL="0" indent="0" algn="ctr">
              <a:buNone/>
              <a:defRPr sz="1200"/>
            </a:lvl1pPr>
          </a:lstStyle>
          <a:p>
            <a:endParaRPr lang="en-US" dirty="0"/>
          </a:p>
        </p:txBody>
      </p:sp>
      <p:sp>
        <p:nvSpPr>
          <p:cNvPr id="7" name="Picture Placeholder 2"/>
          <p:cNvSpPr>
            <a:spLocks noGrp="1"/>
          </p:cNvSpPr>
          <p:nvPr>
            <p:ph type="pic" sz="quarter" idx="13"/>
          </p:nvPr>
        </p:nvSpPr>
        <p:spPr>
          <a:xfrm>
            <a:off x="8388264" y="2248211"/>
            <a:ext cx="1854014" cy="1854014"/>
          </a:xfrm>
          <a:prstGeom prst="ellipse">
            <a:avLst/>
          </a:prstGeom>
        </p:spPr>
        <p:txBody>
          <a:bodyPr anchor="ctr">
            <a:normAutofit/>
          </a:bodyPr>
          <a:lstStyle>
            <a:lvl1pPr marL="0" indent="0" algn="ctr">
              <a:buNone/>
              <a:defRPr sz="1200"/>
            </a:lvl1pPr>
          </a:lstStyle>
          <a:p>
            <a:endParaRPr lang="en-US" dirty="0"/>
          </a:p>
        </p:txBody>
      </p:sp>
      <p:sp>
        <p:nvSpPr>
          <p:cNvPr id="8" name="Round Diagonal Corner Rectangle 7"/>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ound Diagonal Corner Rectangle 8"/>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Slide Number Placeholder 5"/>
          <p:cNvSpPr txBox="1">
            <a:spLocks/>
          </p:cNvSpPr>
          <p:nvPr userDrawn="1"/>
        </p:nvSpPr>
        <p:spPr>
          <a:xfrm>
            <a:off x="11618556" y="173194"/>
            <a:ext cx="4444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12" name="Group 11"/>
          <p:cNvGrpSpPr/>
          <p:nvPr userDrawn="1"/>
        </p:nvGrpSpPr>
        <p:grpSpPr>
          <a:xfrm>
            <a:off x="11630384" y="6542411"/>
            <a:ext cx="390166" cy="171788"/>
            <a:chOff x="11125576" y="6251575"/>
            <a:chExt cx="288549" cy="117476"/>
          </a:xfrm>
        </p:grpSpPr>
        <p:sp>
          <p:nvSpPr>
            <p:cNvPr id="13" name="Chevron 1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4" name="Chevron 1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15" name="Straight Connector 14"/>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16" name="Text Placeholder 42"/>
          <p:cNvSpPr>
            <a:spLocks noGrp="1"/>
          </p:cNvSpPr>
          <p:nvPr>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Tree>
    <p:extLst>
      <p:ext uri="{BB962C8B-B14F-4D97-AF65-F5344CB8AC3E}">
        <p14:creationId xmlns:p14="http://schemas.microsoft.com/office/powerpoint/2010/main" val="290356515"/>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Mockup 01">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7" name="Picture Placeholder 2"/>
          <p:cNvSpPr>
            <a:spLocks noGrp="1"/>
          </p:cNvSpPr>
          <p:nvPr>
            <p:ph type="pic" sz="quarter" idx="11"/>
          </p:nvPr>
        </p:nvSpPr>
        <p:spPr>
          <a:xfrm>
            <a:off x="3181963" y="2490621"/>
            <a:ext cx="5837808" cy="3149172"/>
          </a:xfrm>
        </p:spPr>
        <p:txBody>
          <a:bodyPr anchor="ctr">
            <a:normAutofit/>
          </a:bodyPr>
          <a:lstStyle>
            <a:lvl1pPr marL="0" indent="0" algn="ctr">
              <a:buNone/>
              <a:defRPr sz="1200"/>
            </a:lvl1pPr>
          </a:lstStyle>
          <a:p>
            <a:endParaRPr lang="en-US" dirty="0"/>
          </a:p>
        </p:txBody>
      </p:sp>
      <p:sp>
        <p:nvSpPr>
          <p:cNvPr id="18" name="Picture Placeholder 2"/>
          <p:cNvSpPr>
            <a:spLocks noGrp="1"/>
          </p:cNvSpPr>
          <p:nvPr>
            <p:ph type="pic" sz="quarter" idx="12"/>
          </p:nvPr>
        </p:nvSpPr>
        <p:spPr>
          <a:xfrm>
            <a:off x="9019771" y="2590692"/>
            <a:ext cx="2216080" cy="2901094"/>
          </a:xfrm>
        </p:spPr>
        <p:txBody>
          <a:bodyPr anchor="ctr">
            <a:normAutofit/>
          </a:bodyPr>
          <a:lstStyle>
            <a:lvl1pPr marL="0" indent="0" algn="ctr">
              <a:buNone/>
              <a:defRPr sz="1200"/>
            </a:lvl1pPr>
          </a:lstStyle>
          <a:p>
            <a:endParaRPr lang="en-US" dirty="0"/>
          </a:p>
        </p:txBody>
      </p:sp>
      <p:sp>
        <p:nvSpPr>
          <p:cNvPr id="20" name="Picture Placeholder 2"/>
          <p:cNvSpPr>
            <a:spLocks noGrp="1"/>
          </p:cNvSpPr>
          <p:nvPr>
            <p:ph type="pic" sz="quarter" idx="13"/>
          </p:nvPr>
        </p:nvSpPr>
        <p:spPr>
          <a:xfrm>
            <a:off x="965883" y="2590692"/>
            <a:ext cx="2216080" cy="2901094"/>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398288540"/>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Mockup 02">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7" name="Picture Placeholder 2"/>
          <p:cNvSpPr>
            <a:spLocks noGrp="1"/>
          </p:cNvSpPr>
          <p:nvPr>
            <p:ph type="pic" sz="quarter" idx="11"/>
          </p:nvPr>
        </p:nvSpPr>
        <p:spPr>
          <a:xfrm>
            <a:off x="897673" y="2605158"/>
            <a:ext cx="5658525" cy="3309954"/>
          </a:xfrm>
        </p:spPr>
        <p:txBody>
          <a:bodyPr anchor="ctr">
            <a:normAutofit/>
          </a:bodyPr>
          <a:lstStyle>
            <a:lvl1pPr marL="0" indent="0" algn="ctr">
              <a:buNone/>
              <a:defRPr sz="1200"/>
            </a:lvl1pPr>
          </a:lstStyle>
          <a:p>
            <a:endParaRPr lang="en-US" dirty="0"/>
          </a:p>
        </p:txBody>
      </p:sp>
      <p:sp>
        <p:nvSpPr>
          <p:cNvPr id="19" name="Picture Placeholder 2"/>
          <p:cNvSpPr>
            <a:spLocks noGrp="1"/>
          </p:cNvSpPr>
          <p:nvPr>
            <p:ph type="pic" sz="quarter" idx="12"/>
          </p:nvPr>
        </p:nvSpPr>
        <p:spPr>
          <a:xfrm>
            <a:off x="5835013" y="3299056"/>
            <a:ext cx="2551595" cy="2616056"/>
          </a:xfrm>
        </p:spPr>
        <p:txBody>
          <a:bodyPr anchor="ctr">
            <a:normAutofit/>
          </a:bodyPr>
          <a:lstStyle>
            <a:lvl1pPr marL="0" indent="0" algn="ctr">
              <a:buNone/>
              <a:defRPr sz="1200"/>
            </a:lvl1pPr>
          </a:lstStyle>
          <a:p>
            <a:endParaRPr lang="en-US" dirty="0"/>
          </a:p>
        </p:txBody>
      </p:sp>
      <p:sp>
        <p:nvSpPr>
          <p:cNvPr id="21" name="Picture Placeholder 2"/>
          <p:cNvSpPr>
            <a:spLocks noGrp="1"/>
          </p:cNvSpPr>
          <p:nvPr>
            <p:ph type="pic" sz="quarter" idx="13"/>
          </p:nvPr>
        </p:nvSpPr>
        <p:spPr>
          <a:xfrm>
            <a:off x="7896793" y="3903008"/>
            <a:ext cx="1212449" cy="2012104"/>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755343868"/>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Mockup 03">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7" name="Picture Placeholder 2"/>
          <p:cNvSpPr>
            <a:spLocks noGrp="1"/>
          </p:cNvSpPr>
          <p:nvPr>
            <p:ph type="pic" sz="quarter" idx="11"/>
          </p:nvPr>
        </p:nvSpPr>
        <p:spPr>
          <a:xfrm>
            <a:off x="2421969" y="3881682"/>
            <a:ext cx="7348062" cy="2985462"/>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1657887268"/>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Mockup 04">
    <p:spTree>
      <p:nvGrpSpPr>
        <p:cNvPr id="1" name=""/>
        <p:cNvGrpSpPr/>
        <p:nvPr/>
      </p:nvGrpSpPr>
      <p:grpSpPr>
        <a:xfrm>
          <a:off x="0" y="0"/>
          <a:ext cx="0" cy="0"/>
          <a:chOff x="0" y="0"/>
          <a:chExt cx="0" cy="0"/>
        </a:xfrm>
      </p:grpSpPr>
      <p:sp>
        <p:nvSpPr>
          <p:cNvPr id="17" name="Picture Placeholder 2"/>
          <p:cNvSpPr>
            <a:spLocks noGrp="1"/>
          </p:cNvSpPr>
          <p:nvPr>
            <p:ph type="pic" sz="quarter" idx="11"/>
          </p:nvPr>
        </p:nvSpPr>
        <p:spPr>
          <a:xfrm>
            <a:off x="3181963" y="3914307"/>
            <a:ext cx="5837808" cy="2984204"/>
          </a:xfrm>
        </p:spPr>
        <p:txBody>
          <a:bodyPr anchor="ctr">
            <a:normAutofit/>
          </a:bodyPr>
          <a:lstStyle>
            <a:lvl1pPr marL="0" indent="0" algn="ctr">
              <a:buNone/>
              <a:defRPr sz="1200"/>
            </a:lvl1pPr>
          </a:lstStyle>
          <a:p>
            <a:endParaRPr lang="en-US" dirty="0"/>
          </a:p>
        </p:txBody>
      </p:sp>
      <p:sp>
        <p:nvSpPr>
          <p:cNvPr id="18" name="Picture Placeholder 2"/>
          <p:cNvSpPr>
            <a:spLocks noGrp="1"/>
          </p:cNvSpPr>
          <p:nvPr>
            <p:ph type="pic" sz="quarter" idx="12"/>
          </p:nvPr>
        </p:nvSpPr>
        <p:spPr>
          <a:xfrm>
            <a:off x="9019771" y="4292171"/>
            <a:ext cx="2216080" cy="2606340"/>
          </a:xfrm>
        </p:spPr>
        <p:txBody>
          <a:bodyPr anchor="ctr">
            <a:normAutofit/>
          </a:bodyPr>
          <a:lstStyle>
            <a:lvl1pPr marL="0" indent="0" algn="ctr">
              <a:buNone/>
              <a:defRPr sz="1200"/>
            </a:lvl1pPr>
          </a:lstStyle>
          <a:p>
            <a:endParaRPr lang="en-US" dirty="0"/>
          </a:p>
        </p:txBody>
      </p:sp>
      <p:sp>
        <p:nvSpPr>
          <p:cNvPr id="20" name="Picture Placeholder 2"/>
          <p:cNvSpPr>
            <a:spLocks noGrp="1"/>
          </p:cNvSpPr>
          <p:nvPr>
            <p:ph type="pic" sz="quarter" idx="13"/>
          </p:nvPr>
        </p:nvSpPr>
        <p:spPr>
          <a:xfrm>
            <a:off x="965883" y="4292171"/>
            <a:ext cx="2216080" cy="2606340"/>
          </a:xfrm>
        </p:spPr>
        <p:txBody>
          <a:bodyPr anchor="ctr">
            <a:normAutofit/>
          </a:bodyPr>
          <a:lstStyle>
            <a:lvl1pPr marL="0" indent="0" algn="ctr">
              <a:buNone/>
              <a:defRPr sz="1200"/>
            </a:lvl1pPr>
          </a:lstStyle>
          <a:p>
            <a:endParaRPr lang="en-US" dirty="0"/>
          </a:p>
        </p:txBody>
      </p:sp>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Tree>
    <p:extLst>
      <p:ext uri="{BB962C8B-B14F-4D97-AF65-F5344CB8AC3E}">
        <p14:creationId xmlns:p14="http://schemas.microsoft.com/office/powerpoint/2010/main" val="3503650979"/>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Mockup 5">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12191999" cy="6857999"/>
          </a:xfrm>
        </p:spPr>
        <p:txBody>
          <a:bodyPr>
            <a:normAutofit/>
          </a:bodyPr>
          <a:lstStyle>
            <a:lvl1pPr marL="0" indent="0" algn="ctr">
              <a:buNone/>
              <a:defRPr sz="1200"/>
            </a:lvl1pPr>
          </a:lstStyle>
          <a:p>
            <a:endParaRPr lang="en-US" dirty="0"/>
          </a:p>
        </p:txBody>
      </p:sp>
      <p:sp>
        <p:nvSpPr>
          <p:cNvPr id="6" name="Picture Placeholder 2"/>
          <p:cNvSpPr>
            <a:spLocks noGrp="1"/>
          </p:cNvSpPr>
          <p:nvPr>
            <p:ph type="pic" sz="quarter" idx="11"/>
          </p:nvPr>
        </p:nvSpPr>
        <p:spPr>
          <a:xfrm>
            <a:off x="928135" y="4842025"/>
            <a:ext cx="3737131" cy="2015975"/>
          </a:xfrm>
        </p:spPr>
        <p:txBody>
          <a:bodyPr anchor="ctr">
            <a:normAutofit/>
          </a:bodyPr>
          <a:lstStyle>
            <a:lvl1pPr marL="0" indent="0" algn="ctr">
              <a:buNone/>
              <a:defRPr sz="1200"/>
            </a:lvl1pPr>
          </a:lstStyle>
          <a:p>
            <a:endParaRPr lang="en-US" dirty="0"/>
          </a:p>
        </p:txBody>
      </p:sp>
      <p:sp>
        <p:nvSpPr>
          <p:cNvPr id="7" name="Picture Placeholder 2"/>
          <p:cNvSpPr>
            <a:spLocks noGrp="1"/>
          </p:cNvSpPr>
          <p:nvPr>
            <p:ph type="pic" sz="quarter" idx="12"/>
          </p:nvPr>
        </p:nvSpPr>
        <p:spPr>
          <a:xfrm>
            <a:off x="7523892" y="4842025"/>
            <a:ext cx="3737131" cy="2015975"/>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4225975432"/>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1_Mockup 04">
    <p:spTree>
      <p:nvGrpSpPr>
        <p:cNvPr id="1" name=""/>
        <p:cNvGrpSpPr/>
        <p:nvPr/>
      </p:nvGrpSpPr>
      <p:grpSpPr>
        <a:xfrm>
          <a:off x="0" y="0"/>
          <a:ext cx="0" cy="0"/>
          <a:chOff x="0" y="0"/>
          <a:chExt cx="0" cy="0"/>
        </a:xfrm>
      </p:grpSpPr>
      <p:sp>
        <p:nvSpPr>
          <p:cNvPr id="24" name="Picture Placeholder 2"/>
          <p:cNvSpPr>
            <a:spLocks noGrp="1"/>
          </p:cNvSpPr>
          <p:nvPr>
            <p:ph type="pic" sz="quarter" idx="14"/>
          </p:nvPr>
        </p:nvSpPr>
        <p:spPr>
          <a:xfrm>
            <a:off x="1135317" y="3016289"/>
            <a:ext cx="2795238" cy="1960639"/>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0 w 10000"/>
              <a:gd name="connsiteY0" fmla="*/ 0 h 10206"/>
              <a:gd name="connsiteX1" fmla="*/ 10000 w 10000"/>
              <a:gd name="connsiteY1" fmla="*/ 206 h 10206"/>
              <a:gd name="connsiteX2" fmla="*/ 10000 w 10000"/>
              <a:gd name="connsiteY2" fmla="*/ 10206 h 10206"/>
              <a:gd name="connsiteX3" fmla="*/ 0 w 10000"/>
              <a:gd name="connsiteY3" fmla="*/ 10206 h 10206"/>
              <a:gd name="connsiteX4" fmla="*/ 0 w 10000"/>
              <a:gd name="connsiteY4" fmla="*/ 0 h 10206"/>
              <a:gd name="connsiteX0" fmla="*/ 0 w 10000"/>
              <a:gd name="connsiteY0" fmla="*/ 1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1 h 10000"/>
              <a:gd name="connsiteX0" fmla="*/ 0 w 10000"/>
              <a:gd name="connsiteY0" fmla="*/ 0 h 10380"/>
              <a:gd name="connsiteX1" fmla="*/ 10000 w 10000"/>
              <a:gd name="connsiteY1" fmla="*/ 380 h 10380"/>
              <a:gd name="connsiteX2" fmla="*/ 10000 w 10000"/>
              <a:gd name="connsiteY2" fmla="*/ 10380 h 10380"/>
              <a:gd name="connsiteX3" fmla="*/ 0 w 10000"/>
              <a:gd name="connsiteY3" fmla="*/ 10380 h 10380"/>
              <a:gd name="connsiteX4" fmla="*/ 0 w 10000"/>
              <a:gd name="connsiteY4" fmla="*/ 0 h 10380"/>
              <a:gd name="connsiteX0" fmla="*/ 0 w 10000"/>
              <a:gd name="connsiteY0" fmla="*/ 476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476 h 10000"/>
              <a:gd name="connsiteX0" fmla="*/ 7 w 10000"/>
              <a:gd name="connsiteY0" fmla="*/ 0 h 10019"/>
              <a:gd name="connsiteX1" fmla="*/ 10000 w 10000"/>
              <a:gd name="connsiteY1" fmla="*/ 19 h 10019"/>
              <a:gd name="connsiteX2" fmla="*/ 10000 w 10000"/>
              <a:gd name="connsiteY2" fmla="*/ 10019 h 10019"/>
              <a:gd name="connsiteX3" fmla="*/ 0 w 10000"/>
              <a:gd name="connsiteY3" fmla="*/ 10019 h 10019"/>
              <a:gd name="connsiteX4" fmla="*/ 7 w 10000"/>
              <a:gd name="connsiteY4" fmla="*/ 0 h 10019"/>
              <a:gd name="connsiteX0" fmla="*/ 0 w 10000"/>
              <a:gd name="connsiteY0" fmla="*/ 0 h 10009"/>
              <a:gd name="connsiteX1" fmla="*/ 10000 w 10000"/>
              <a:gd name="connsiteY1" fmla="*/ 9 h 10009"/>
              <a:gd name="connsiteX2" fmla="*/ 10000 w 10000"/>
              <a:gd name="connsiteY2" fmla="*/ 10009 h 10009"/>
              <a:gd name="connsiteX3" fmla="*/ 0 w 10000"/>
              <a:gd name="connsiteY3" fmla="*/ 10009 h 10009"/>
              <a:gd name="connsiteX4" fmla="*/ 0 w 10000"/>
              <a:gd name="connsiteY4" fmla="*/ 0 h 10009"/>
              <a:gd name="connsiteX0" fmla="*/ 0 w 10000"/>
              <a:gd name="connsiteY0" fmla="*/ 0 h 10009"/>
              <a:gd name="connsiteX1" fmla="*/ 9993 w 10000"/>
              <a:gd name="connsiteY1" fmla="*/ 646 h 10009"/>
              <a:gd name="connsiteX2" fmla="*/ 10000 w 10000"/>
              <a:gd name="connsiteY2" fmla="*/ 10009 h 10009"/>
              <a:gd name="connsiteX3" fmla="*/ 0 w 10000"/>
              <a:gd name="connsiteY3" fmla="*/ 10009 h 10009"/>
              <a:gd name="connsiteX4" fmla="*/ 0 w 10000"/>
              <a:gd name="connsiteY4" fmla="*/ 0 h 10009"/>
              <a:gd name="connsiteX0" fmla="*/ 0 w 9993"/>
              <a:gd name="connsiteY0" fmla="*/ 0 h 10009"/>
              <a:gd name="connsiteX1" fmla="*/ 9993 w 9993"/>
              <a:gd name="connsiteY1" fmla="*/ 646 h 10009"/>
              <a:gd name="connsiteX2" fmla="*/ 9993 w 9993"/>
              <a:gd name="connsiteY2" fmla="*/ 9058 h 10009"/>
              <a:gd name="connsiteX3" fmla="*/ 0 w 9993"/>
              <a:gd name="connsiteY3" fmla="*/ 10009 h 10009"/>
              <a:gd name="connsiteX4" fmla="*/ 0 w 9993"/>
              <a:gd name="connsiteY4" fmla="*/ 0 h 100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93" h="10009">
                <a:moveTo>
                  <a:pt x="0" y="0"/>
                </a:moveTo>
                <a:lnTo>
                  <a:pt x="9993" y="646"/>
                </a:lnTo>
                <a:cubicBezTo>
                  <a:pt x="9995" y="3767"/>
                  <a:pt x="9991" y="5937"/>
                  <a:pt x="9993" y="9058"/>
                </a:cubicBezTo>
                <a:lnTo>
                  <a:pt x="0" y="10009"/>
                </a:lnTo>
                <a:cubicBezTo>
                  <a:pt x="2" y="6669"/>
                  <a:pt x="-2" y="3340"/>
                  <a:pt x="0" y="0"/>
                </a:cubicBezTo>
                <a:close/>
              </a:path>
            </a:pathLst>
          </a:custGeom>
        </p:spPr>
        <p:txBody>
          <a:bodyPr anchor="ctr">
            <a:normAutofit/>
          </a:bodyPr>
          <a:lstStyle>
            <a:lvl1pPr marL="0" indent="0" algn="ctr">
              <a:buNone/>
              <a:defRPr sz="1200"/>
            </a:lvl1pPr>
          </a:lstStyle>
          <a:p>
            <a:endParaRPr lang="en-US" dirty="0"/>
          </a:p>
        </p:txBody>
      </p:sp>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23" name="Picture Placeholder 2"/>
          <p:cNvSpPr>
            <a:spLocks noGrp="1"/>
          </p:cNvSpPr>
          <p:nvPr>
            <p:ph type="pic" sz="quarter" idx="13"/>
          </p:nvPr>
        </p:nvSpPr>
        <p:spPr>
          <a:xfrm>
            <a:off x="2388434" y="2901173"/>
            <a:ext cx="3202599" cy="2246370"/>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0 w 10000"/>
              <a:gd name="connsiteY0" fmla="*/ 0 h 10206"/>
              <a:gd name="connsiteX1" fmla="*/ 10000 w 10000"/>
              <a:gd name="connsiteY1" fmla="*/ 206 h 10206"/>
              <a:gd name="connsiteX2" fmla="*/ 10000 w 10000"/>
              <a:gd name="connsiteY2" fmla="*/ 10206 h 10206"/>
              <a:gd name="connsiteX3" fmla="*/ 0 w 10000"/>
              <a:gd name="connsiteY3" fmla="*/ 10206 h 10206"/>
              <a:gd name="connsiteX4" fmla="*/ 0 w 10000"/>
              <a:gd name="connsiteY4" fmla="*/ 0 h 10206"/>
              <a:gd name="connsiteX0" fmla="*/ 0 w 10000"/>
              <a:gd name="connsiteY0" fmla="*/ 1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1 h 10000"/>
              <a:gd name="connsiteX0" fmla="*/ 0 w 10000"/>
              <a:gd name="connsiteY0" fmla="*/ 0 h 10380"/>
              <a:gd name="connsiteX1" fmla="*/ 10000 w 10000"/>
              <a:gd name="connsiteY1" fmla="*/ 380 h 10380"/>
              <a:gd name="connsiteX2" fmla="*/ 10000 w 10000"/>
              <a:gd name="connsiteY2" fmla="*/ 10380 h 10380"/>
              <a:gd name="connsiteX3" fmla="*/ 0 w 10000"/>
              <a:gd name="connsiteY3" fmla="*/ 10380 h 10380"/>
              <a:gd name="connsiteX4" fmla="*/ 0 w 10000"/>
              <a:gd name="connsiteY4" fmla="*/ 0 h 10380"/>
              <a:gd name="connsiteX0" fmla="*/ 0 w 10000"/>
              <a:gd name="connsiteY0" fmla="*/ 476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476 h 10000"/>
              <a:gd name="connsiteX0" fmla="*/ 7 w 10000"/>
              <a:gd name="connsiteY0" fmla="*/ 0 h 10019"/>
              <a:gd name="connsiteX1" fmla="*/ 10000 w 10000"/>
              <a:gd name="connsiteY1" fmla="*/ 19 h 10019"/>
              <a:gd name="connsiteX2" fmla="*/ 10000 w 10000"/>
              <a:gd name="connsiteY2" fmla="*/ 10019 h 10019"/>
              <a:gd name="connsiteX3" fmla="*/ 0 w 10000"/>
              <a:gd name="connsiteY3" fmla="*/ 10019 h 10019"/>
              <a:gd name="connsiteX4" fmla="*/ 7 w 10000"/>
              <a:gd name="connsiteY4" fmla="*/ 0 h 10019"/>
              <a:gd name="connsiteX0" fmla="*/ 0 w 10000"/>
              <a:gd name="connsiteY0" fmla="*/ 0 h 10009"/>
              <a:gd name="connsiteX1" fmla="*/ 10000 w 10000"/>
              <a:gd name="connsiteY1" fmla="*/ 9 h 10009"/>
              <a:gd name="connsiteX2" fmla="*/ 10000 w 10000"/>
              <a:gd name="connsiteY2" fmla="*/ 10009 h 10009"/>
              <a:gd name="connsiteX3" fmla="*/ 0 w 10000"/>
              <a:gd name="connsiteY3" fmla="*/ 10009 h 10009"/>
              <a:gd name="connsiteX4" fmla="*/ 0 w 10000"/>
              <a:gd name="connsiteY4" fmla="*/ 0 h 10009"/>
              <a:gd name="connsiteX0" fmla="*/ 0 w 10000"/>
              <a:gd name="connsiteY0" fmla="*/ 0 h 10009"/>
              <a:gd name="connsiteX1" fmla="*/ 9993 w 10000"/>
              <a:gd name="connsiteY1" fmla="*/ 646 h 10009"/>
              <a:gd name="connsiteX2" fmla="*/ 10000 w 10000"/>
              <a:gd name="connsiteY2" fmla="*/ 10009 h 10009"/>
              <a:gd name="connsiteX3" fmla="*/ 0 w 10000"/>
              <a:gd name="connsiteY3" fmla="*/ 10009 h 10009"/>
              <a:gd name="connsiteX4" fmla="*/ 0 w 10000"/>
              <a:gd name="connsiteY4" fmla="*/ 0 h 10009"/>
              <a:gd name="connsiteX0" fmla="*/ 0 w 9993"/>
              <a:gd name="connsiteY0" fmla="*/ 0 h 10009"/>
              <a:gd name="connsiteX1" fmla="*/ 9993 w 9993"/>
              <a:gd name="connsiteY1" fmla="*/ 646 h 10009"/>
              <a:gd name="connsiteX2" fmla="*/ 9993 w 9993"/>
              <a:gd name="connsiteY2" fmla="*/ 9058 h 10009"/>
              <a:gd name="connsiteX3" fmla="*/ 0 w 9993"/>
              <a:gd name="connsiteY3" fmla="*/ 10009 h 10009"/>
              <a:gd name="connsiteX4" fmla="*/ 0 w 9993"/>
              <a:gd name="connsiteY4" fmla="*/ 0 h 100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93" h="10009">
                <a:moveTo>
                  <a:pt x="0" y="0"/>
                </a:moveTo>
                <a:lnTo>
                  <a:pt x="9993" y="646"/>
                </a:lnTo>
                <a:cubicBezTo>
                  <a:pt x="9995" y="3767"/>
                  <a:pt x="9991" y="5937"/>
                  <a:pt x="9993" y="9058"/>
                </a:cubicBezTo>
                <a:lnTo>
                  <a:pt x="0" y="10009"/>
                </a:lnTo>
                <a:cubicBezTo>
                  <a:pt x="2" y="6669"/>
                  <a:pt x="-2" y="3340"/>
                  <a:pt x="0" y="0"/>
                </a:cubicBezTo>
                <a:close/>
              </a:path>
            </a:pathLst>
          </a:custGeom>
        </p:spPr>
        <p:txBody>
          <a:bodyPr anchor="ctr">
            <a:normAutofit/>
          </a:bodyPr>
          <a:lstStyle>
            <a:lvl1pPr marL="0" indent="0" algn="ctr">
              <a:buNone/>
              <a:defRPr sz="1200"/>
            </a:lvl1pPr>
          </a:lstStyle>
          <a:p>
            <a:endParaRPr lang="en-US" dirty="0"/>
          </a:p>
        </p:txBody>
      </p:sp>
      <p:sp>
        <p:nvSpPr>
          <p:cNvPr id="21" name="Picture Placeholder 2"/>
          <p:cNvSpPr>
            <a:spLocks noGrp="1"/>
          </p:cNvSpPr>
          <p:nvPr>
            <p:ph type="pic" sz="quarter" idx="12"/>
          </p:nvPr>
        </p:nvSpPr>
        <p:spPr>
          <a:xfrm>
            <a:off x="4026626" y="2712165"/>
            <a:ext cx="3879839" cy="2721402"/>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0 w 10000"/>
              <a:gd name="connsiteY0" fmla="*/ 0 h 10206"/>
              <a:gd name="connsiteX1" fmla="*/ 10000 w 10000"/>
              <a:gd name="connsiteY1" fmla="*/ 206 h 10206"/>
              <a:gd name="connsiteX2" fmla="*/ 10000 w 10000"/>
              <a:gd name="connsiteY2" fmla="*/ 10206 h 10206"/>
              <a:gd name="connsiteX3" fmla="*/ 0 w 10000"/>
              <a:gd name="connsiteY3" fmla="*/ 10206 h 10206"/>
              <a:gd name="connsiteX4" fmla="*/ 0 w 10000"/>
              <a:gd name="connsiteY4" fmla="*/ 0 h 10206"/>
              <a:gd name="connsiteX0" fmla="*/ 0 w 10000"/>
              <a:gd name="connsiteY0" fmla="*/ 1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1 h 10000"/>
              <a:gd name="connsiteX0" fmla="*/ 0 w 10000"/>
              <a:gd name="connsiteY0" fmla="*/ 0 h 10380"/>
              <a:gd name="connsiteX1" fmla="*/ 10000 w 10000"/>
              <a:gd name="connsiteY1" fmla="*/ 380 h 10380"/>
              <a:gd name="connsiteX2" fmla="*/ 10000 w 10000"/>
              <a:gd name="connsiteY2" fmla="*/ 10380 h 10380"/>
              <a:gd name="connsiteX3" fmla="*/ 0 w 10000"/>
              <a:gd name="connsiteY3" fmla="*/ 10380 h 10380"/>
              <a:gd name="connsiteX4" fmla="*/ 0 w 10000"/>
              <a:gd name="connsiteY4" fmla="*/ 0 h 10380"/>
              <a:gd name="connsiteX0" fmla="*/ 0 w 10000"/>
              <a:gd name="connsiteY0" fmla="*/ 476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476 h 10000"/>
              <a:gd name="connsiteX0" fmla="*/ 7 w 10000"/>
              <a:gd name="connsiteY0" fmla="*/ 0 h 10019"/>
              <a:gd name="connsiteX1" fmla="*/ 10000 w 10000"/>
              <a:gd name="connsiteY1" fmla="*/ 19 h 10019"/>
              <a:gd name="connsiteX2" fmla="*/ 10000 w 10000"/>
              <a:gd name="connsiteY2" fmla="*/ 10019 h 10019"/>
              <a:gd name="connsiteX3" fmla="*/ 0 w 10000"/>
              <a:gd name="connsiteY3" fmla="*/ 10019 h 10019"/>
              <a:gd name="connsiteX4" fmla="*/ 7 w 10000"/>
              <a:gd name="connsiteY4" fmla="*/ 0 h 10019"/>
              <a:gd name="connsiteX0" fmla="*/ 0 w 10000"/>
              <a:gd name="connsiteY0" fmla="*/ 0 h 10009"/>
              <a:gd name="connsiteX1" fmla="*/ 10000 w 10000"/>
              <a:gd name="connsiteY1" fmla="*/ 9 h 10009"/>
              <a:gd name="connsiteX2" fmla="*/ 10000 w 10000"/>
              <a:gd name="connsiteY2" fmla="*/ 10009 h 10009"/>
              <a:gd name="connsiteX3" fmla="*/ 0 w 10000"/>
              <a:gd name="connsiteY3" fmla="*/ 10009 h 10009"/>
              <a:gd name="connsiteX4" fmla="*/ 0 w 10000"/>
              <a:gd name="connsiteY4" fmla="*/ 0 h 10009"/>
              <a:gd name="connsiteX0" fmla="*/ 0 w 10000"/>
              <a:gd name="connsiteY0" fmla="*/ 0 h 10009"/>
              <a:gd name="connsiteX1" fmla="*/ 9993 w 10000"/>
              <a:gd name="connsiteY1" fmla="*/ 646 h 10009"/>
              <a:gd name="connsiteX2" fmla="*/ 10000 w 10000"/>
              <a:gd name="connsiteY2" fmla="*/ 10009 h 10009"/>
              <a:gd name="connsiteX3" fmla="*/ 0 w 10000"/>
              <a:gd name="connsiteY3" fmla="*/ 10009 h 10009"/>
              <a:gd name="connsiteX4" fmla="*/ 0 w 10000"/>
              <a:gd name="connsiteY4" fmla="*/ 0 h 10009"/>
              <a:gd name="connsiteX0" fmla="*/ 0 w 9993"/>
              <a:gd name="connsiteY0" fmla="*/ 0 h 10009"/>
              <a:gd name="connsiteX1" fmla="*/ 9993 w 9993"/>
              <a:gd name="connsiteY1" fmla="*/ 646 h 10009"/>
              <a:gd name="connsiteX2" fmla="*/ 9993 w 9993"/>
              <a:gd name="connsiteY2" fmla="*/ 9058 h 10009"/>
              <a:gd name="connsiteX3" fmla="*/ 0 w 9993"/>
              <a:gd name="connsiteY3" fmla="*/ 10009 h 10009"/>
              <a:gd name="connsiteX4" fmla="*/ 0 w 9993"/>
              <a:gd name="connsiteY4" fmla="*/ 0 h 100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93" h="10009">
                <a:moveTo>
                  <a:pt x="0" y="0"/>
                </a:moveTo>
                <a:lnTo>
                  <a:pt x="9993" y="646"/>
                </a:lnTo>
                <a:cubicBezTo>
                  <a:pt x="9995" y="3767"/>
                  <a:pt x="9991" y="5937"/>
                  <a:pt x="9993" y="9058"/>
                </a:cubicBezTo>
                <a:lnTo>
                  <a:pt x="0" y="10009"/>
                </a:lnTo>
                <a:cubicBezTo>
                  <a:pt x="2" y="6669"/>
                  <a:pt x="-2" y="3340"/>
                  <a:pt x="0" y="0"/>
                </a:cubicBezTo>
                <a:close/>
              </a:path>
            </a:pathLst>
          </a:custGeom>
        </p:spPr>
        <p:txBody>
          <a:bodyPr anchor="ctr">
            <a:normAutofit/>
          </a:bodyPr>
          <a:lstStyle>
            <a:lvl1pPr marL="0" indent="0" algn="ctr">
              <a:buNone/>
              <a:defRPr sz="1200"/>
            </a:lvl1pPr>
          </a:lstStyle>
          <a:p>
            <a:endParaRPr lang="en-US" dirty="0"/>
          </a:p>
        </p:txBody>
      </p:sp>
      <p:sp>
        <p:nvSpPr>
          <p:cNvPr id="17" name="Picture Placeholder 2"/>
          <p:cNvSpPr>
            <a:spLocks noGrp="1"/>
          </p:cNvSpPr>
          <p:nvPr>
            <p:ph type="pic" sz="quarter" idx="11"/>
          </p:nvPr>
        </p:nvSpPr>
        <p:spPr>
          <a:xfrm>
            <a:off x="6266967" y="2521949"/>
            <a:ext cx="4762058" cy="3340211"/>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0 w 10000"/>
              <a:gd name="connsiteY0" fmla="*/ 0 h 10206"/>
              <a:gd name="connsiteX1" fmla="*/ 10000 w 10000"/>
              <a:gd name="connsiteY1" fmla="*/ 206 h 10206"/>
              <a:gd name="connsiteX2" fmla="*/ 10000 w 10000"/>
              <a:gd name="connsiteY2" fmla="*/ 10206 h 10206"/>
              <a:gd name="connsiteX3" fmla="*/ 0 w 10000"/>
              <a:gd name="connsiteY3" fmla="*/ 10206 h 10206"/>
              <a:gd name="connsiteX4" fmla="*/ 0 w 10000"/>
              <a:gd name="connsiteY4" fmla="*/ 0 h 10206"/>
              <a:gd name="connsiteX0" fmla="*/ 0 w 10000"/>
              <a:gd name="connsiteY0" fmla="*/ 1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1 h 10000"/>
              <a:gd name="connsiteX0" fmla="*/ 0 w 10000"/>
              <a:gd name="connsiteY0" fmla="*/ 0 h 10380"/>
              <a:gd name="connsiteX1" fmla="*/ 10000 w 10000"/>
              <a:gd name="connsiteY1" fmla="*/ 380 h 10380"/>
              <a:gd name="connsiteX2" fmla="*/ 10000 w 10000"/>
              <a:gd name="connsiteY2" fmla="*/ 10380 h 10380"/>
              <a:gd name="connsiteX3" fmla="*/ 0 w 10000"/>
              <a:gd name="connsiteY3" fmla="*/ 10380 h 10380"/>
              <a:gd name="connsiteX4" fmla="*/ 0 w 10000"/>
              <a:gd name="connsiteY4" fmla="*/ 0 h 10380"/>
              <a:gd name="connsiteX0" fmla="*/ 0 w 10000"/>
              <a:gd name="connsiteY0" fmla="*/ 476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476 h 10000"/>
              <a:gd name="connsiteX0" fmla="*/ 7 w 10000"/>
              <a:gd name="connsiteY0" fmla="*/ 0 h 10019"/>
              <a:gd name="connsiteX1" fmla="*/ 10000 w 10000"/>
              <a:gd name="connsiteY1" fmla="*/ 19 h 10019"/>
              <a:gd name="connsiteX2" fmla="*/ 10000 w 10000"/>
              <a:gd name="connsiteY2" fmla="*/ 10019 h 10019"/>
              <a:gd name="connsiteX3" fmla="*/ 0 w 10000"/>
              <a:gd name="connsiteY3" fmla="*/ 10019 h 10019"/>
              <a:gd name="connsiteX4" fmla="*/ 7 w 10000"/>
              <a:gd name="connsiteY4" fmla="*/ 0 h 10019"/>
              <a:gd name="connsiteX0" fmla="*/ 0 w 10000"/>
              <a:gd name="connsiteY0" fmla="*/ 0 h 10009"/>
              <a:gd name="connsiteX1" fmla="*/ 10000 w 10000"/>
              <a:gd name="connsiteY1" fmla="*/ 9 h 10009"/>
              <a:gd name="connsiteX2" fmla="*/ 10000 w 10000"/>
              <a:gd name="connsiteY2" fmla="*/ 10009 h 10009"/>
              <a:gd name="connsiteX3" fmla="*/ 0 w 10000"/>
              <a:gd name="connsiteY3" fmla="*/ 10009 h 10009"/>
              <a:gd name="connsiteX4" fmla="*/ 0 w 10000"/>
              <a:gd name="connsiteY4" fmla="*/ 0 h 10009"/>
              <a:gd name="connsiteX0" fmla="*/ 0 w 10000"/>
              <a:gd name="connsiteY0" fmla="*/ 0 h 10009"/>
              <a:gd name="connsiteX1" fmla="*/ 9993 w 10000"/>
              <a:gd name="connsiteY1" fmla="*/ 646 h 10009"/>
              <a:gd name="connsiteX2" fmla="*/ 10000 w 10000"/>
              <a:gd name="connsiteY2" fmla="*/ 10009 h 10009"/>
              <a:gd name="connsiteX3" fmla="*/ 0 w 10000"/>
              <a:gd name="connsiteY3" fmla="*/ 10009 h 10009"/>
              <a:gd name="connsiteX4" fmla="*/ 0 w 10000"/>
              <a:gd name="connsiteY4" fmla="*/ 0 h 10009"/>
              <a:gd name="connsiteX0" fmla="*/ 0 w 9993"/>
              <a:gd name="connsiteY0" fmla="*/ 0 h 10009"/>
              <a:gd name="connsiteX1" fmla="*/ 9993 w 9993"/>
              <a:gd name="connsiteY1" fmla="*/ 646 h 10009"/>
              <a:gd name="connsiteX2" fmla="*/ 9993 w 9993"/>
              <a:gd name="connsiteY2" fmla="*/ 9058 h 10009"/>
              <a:gd name="connsiteX3" fmla="*/ 0 w 9993"/>
              <a:gd name="connsiteY3" fmla="*/ 10009 h 10009"/>
              <a:gd name="connsiteX4" fmla="*/ 0 w 9993"/>
              <a:gd name="connsiteY4" fmla="*/ 0 h 100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93" h="10009">
                <a:moveTo>
                  <a:pt x="0" y="0"/>
                </a:moveTo>
                <a:lnTo>
                  <a:pt x="9993" y="646"/>
                </a:lnTo>
                <a:cubicBezTo>
                  <a:pt x="9995" y="3767"/>
                  <a:pt x="9991" y="5937"/>
                  <a:pt x="9993" y="9058"/>
                </a:cubicBezTo>
                <a:lnTo>
                  <a:pt x="0" y="10009"/>
                </a:lnTo>
                <a:cubicBezTo>
                  <a:pt x="2" y="6669"/>
                  <a:pt x="-2" y="3340"/>
                  <a:pt x="0" y="0"/>
                </a:cubicBezTo>
                <a:close/>
              </a:path>
            </a:pathLst>
          </a:custGeo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46778268"/>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Mockup 07">
    <p:spTree>
      <p:nvGrpSpPr>
        <p:cNvPr id="1" name=""/>
        <p:cNvGrpSpPr/>
        <p:nvPr/>
      </p:nvGrpSpPr>
      <p:grpSpPr>
        <a:xfrm>
          <a:off x="0" y="0"/>
          <a:ext cx="0" cy="0"/>
          <a:chOff x="0" y="0"/>
          <a:chExt cx="0" cy="0"/>
        </a:xfrm>
      </p:grpSpPr>
      <p:sp>
        <p:nvSpPr>
          <p:cNvPr id="17" name="Picture Placeholder 2"/>
          <p:cNvSpPr>
            <a:spLocks noGrp="1"/>
          </p:cNvSpPr>
          <p:nvPr>
            <p:ph type="pic" sz="quarter" idx="11"/>
          </p:nvPr>
        </p:nvSpPr>
        <p:spPr>
          <a:xfrm>
            <a:off x="950211" y="2731148"/>
            <a:ext cx="5382767" cy="2645524"/>
          </a:xfrm>
        </p:spPr>
        <p:txBody>
          <a:bodyPr anchor="ctr">
            <a:normAutofit/>
          </a:bodyPr>
          <a:lstStyle>
            <a:lvl1pPr marL="0" indent="0" algn="ctr">
              <a:buNone/>
              <a:defRPr sz="1200"/>
            </a:lvl1pPr>
          </a:lstStyle>
          <a:p>
            <a:endParaRPr lang="en-US" dirty="0"/>
          </a:p>
        </p:txBody>
      </p:sp>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35" name="Picture Placeholder 2"/>
          <p:cNvSpPr>
            <a:spLocks noGrp="1"/>
          </p:cNvSpPr>
          <p:nvPr>
            <p:ph type="pic" sz="quarter" idx="12"/>
          </p:nvPr>
        </p:nvSpPr>
        <p:spPr>
          <a:xfrm>
            <a:off x="6501383" y="2057400"/>
            <a:ext cx="2660905" cy="3520440"/>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752516426"/>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Full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56132349"/>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Mockup 08">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35" name="Picture Placeholder 2"/>
          <p:cNvSpPr>
            <a:spLocks noGrp="1"/>
          </p:cNvSpPr>
          <p:nvPr>
            <p:ph type="pic" sz="quarter" idx="12"/>
          </p:nvPr>
        </p:nvSpPr>
        <p:spPr>
          <a:xfrm>
            <a:off x="3919863" y="2590572"/>
            <a:ext cx="2862902" cy="4319514"/>
          </a:xfrm>
        </p:spPr>
        <p:txBody>
          <a:bodyPr anchor="ctr">
            <a:normAutofit/>
          </a:bodyPr>
          <a:lstStyle>
            <a:lvl1pPr marL="0" indent="0" algn="ctr">
              <a:buNone/>
              <a:defRPr sz="1200"/>
            </a:lvl1pPr>
          </a:lstStyle>
          <a:p>
            <a:endParaRPr lang="en-US" dirty="0"/>
          </a:p>
        </p:txBody>
      </p:sp>
      <p:sp>
        <p:nvSpPr>
          <p:cNvPr id="70" name="Picture Placeholder 2"/>
          <p:cNvSpPr>
            <a:spLocks noGrp="1"/>
          </p:cNvSpPr>
          <p:nvPr>
            <p:ph type="pic" sz="quarter" idx="13"/>
          </p:nvPr>
        </p:nvSpPr>
        <p:spPr>
          <a:xfrm>
            <a:off x="6532157" y="3266067"/>
            <a:ext cx="1570121" cy="2741194"/>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2285685274"/>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Mockup 09">
    <p:spTree>
      <p:nvGrpSpPr>
        <p:cNvPr id="1" name=""/>
        <p:cNvGrpSpPr/>
        <p:nvPr/>
      </p:nvGrpSpPr>
      <p:grpSpPr>
        <a:xfrm>
          <a:off x="0" y="0"/>
          <a:ext cx="0" cy="0"/>
          <a:chOff x="0" y="0"/>
          <a:chExt cx="0" cy="0"/>
        </a:xfrm>
      </p:grpSpPr>
      <p:sp>
        <p:nvSpPr>
          <p:cNvPr id="73" name="Picture Placeholder 2"/>
          <p:cNvSpPr>
            <a:spLocks noGrp="1"/>
          </p:cNvSpPr>
          <p:nvPr>
            <p:ph type="pic" sz="quarter" idx="13"/>
          </p:nvPr>
        </p:nvSpPr>
        <p:spPr>
          <a:xfrm>
            <a:off x="-10160" y="1684067"/>
            <a:ext cx="12202159" cy="2877773"/>
          </a:xfrm>
        </p:spPr>
        <p:txBody>
          <a:bodyPr anchor="ctr">
            <a:normAutofit/>
          </a:bodyPr>
          <a:lstStyle>
            <a:lvl1pPr marL="0" indent="0" algn="ctr">
              <a:buNone/>
              <a:defRPr sz="1200"/>
            </a:lvl1pPr>
          </a:lstStyle>
          <a:p>
            <a:endParaRPr lang="en-US" dirty="0"/>
          </a:p>
        </p:txBody>
      </p:sp>
      <p:sp>
        <p:nvSpPr>
          <p:cNvPr id="35" name="Picture Placeholder 2"/>
          <p:cNvSpPr>
            <a:spLocks noGrp="1"/>
          </p:cNvSpPr>
          <p:nvPr>
            <p:ph type="pic" sz="quarter" idx="12"/>
          </p:nvPr>
        </p:nvSpPr>
        <p:spPr>
          <a:xfrm>
            <a:off x="2042218" y="1846810"/>
            <a:ext cx="1899862" cy="3314470"/>
          </a:xfrm>
        </p:spPr>
        <p:txBody>
          <a:bodyPr anchor="ctr">
            <a:normAutofit/>
          </a:bodyPr>
          <a:lstStyle>
            <a:lvl1pPr marL="0" indent="0" algn="ctr">
              <a:buNone/>
              <a:defRPr sz="1200"/>
            </a:lvl1pPr>
          </a:lstStyle>
          <a:p>
            <a:endParaRPr lang="en-US" dirty="0"/>
          </a:p>
        </p:txBody>
      </p:sp>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74" name="Picture Placeholder 2"/>
          <p:cNvSpPr>
            <a:spLocks noGrp="1"/>
          </p:cNvSpPr>
          <p:nvPr>
            <p:ph type="pic" sz="quarter" idx="14"/>
          </p:nvPr>
        </p:nvSpPr>
        <p:spPr>
          <a:xfrm>
            <a:off x="3840538" y="1765530"/>
            <a:ext cx="1991302" cy="3497350"/>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1989789973"/>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Mockup 10">
    <p:spTree>
      <p:nvGrpSpPr>
        <p:cNvPr id="1" name=""/>
        <p:cNvGrpSpPr/>
        <p:nvPr/>
      </p:nvGrpSpPr>
      <p:grpSpPr>
        <a:xfrm>
          <a:off x="0" y="0"/>
          <a:ext cx="0" cy="0"/>
          <a:chOff x="0" y="0"/>
          <a:chExt cx="0" cy="0"/>
        </a:xfrm>
      </p:grpSpPr>
      <p:sp>
        <p:nvSpPr>
          <p:cNvPr id="74" name="Picture Placeholder 2"/>
          <p:cNvSpPr>
            <a:spLocks noGrp="1"/>
          </p:cNvSpPr>
          <p:nvPr>
            <p:ph type="pic" sz="quarter" idx="14"/>
          </p:nvPr>
        </p:nvSpPr>
        <p:spPr>
          <a:xfrm>
            <a:off x="5204391" y="2123235"/>
            <a:ext cx="1760487" cy="3066282"/>
          </a:xfrm>
        </p:spPr>
        <p:txBody>
          <a:bodyPr anchor="ctr">
            <a:normAutofit/>
          </a:bodyPr>
          <a:lstStyle>
            <a:lvl1pPr marL="0" indent="0" algn="ctr">
              <a:buNone/>
              <a:defRPr sz="1200"/>
            </a:lvl1pPr>
          </a:lstStyle>
          <a:p>
            <a:endParaRPr lang="en-US" dirty="0"/>
          </a:p>
        </p:txBody>
      </p:sp>
      <p:sp>
        <p:nvSpPr>
          <p:cNvPr id="99" name="Picture Placeholder 2"/>
          <p:cNvSpPr>
            <a:spLocks noGrp="1"/>
          </p:cNvSpPr>
          <p:nvPr>
            <p:ph type="pic" sz="quarter" idx="15"/>
          </p:nvPr>
        </p:nvSpPr>
        <p:spPr>
          <a:xfrm>
            <a:off x="3577471" y="2309751"/>
            <a:ext cx="1552669" cy="2695698"/>
          </a:xfrm>
        </p:spPr>
        <p:txBody>
          <a:bodyPr anchor="ctr">
            <a:normAutofit/>
          </a:bodyPr>
          <a:lstStyle>
            <a:lvl1pPr marL="0" indent="0" algn="ctr">
              <a:buNone/>
              <a:defRPr sz="1200"/>
            </a:lvl1pPr>
          </a:lstStyle>
          <a:p>
            <a:endParaRPr lang="en-US" dirty="0"/>
          </a:p>
        </p:txBody>
      </p:sp>
      <p:sp>
        <p:nvSpPr>
          <p:cNvPr id="100" name="Picture Placeholder 2"/>
          <p:cNvSpPr>
            <a:spLocks noGrp="1"/>
          </p:cNvSpPr>
          <p:nvPr>
            <p:ph type="pic" sz="quarter" idx="16"/>
          </p:nvPr>
        </p:nvSpPr>
        <p:spPr>
          <a:xfrm>
            <a:off x="7068816" y="2309751"/>
            <a:ext cx="1552669" cy="2695698"/>
          </a:xfrm>
        </p:spPr>
        <p:txBody>
          <a:bodyPr anchor="ctr">
            <a:normAutofit/>
          </a:bodyPr>
          <a:lstStyle>
            <a:lvl1pPr marL="0" indent="0" algn="ctr">
              <a:buNone/>
              <a:defRPr sz="1200"/>
            </a:lvl1pPr>
          </a:lstStyle>
          <a:p>
            <a:endParaRPr lang="en-US" dirty="0"/>
          </a:p>
        </p:txBody>
      </p:sp>
      <p:sp>
        <p:nvSpPr>
          <p:cNvPr id="73" name="Picture Placeholder 2"/>
          <p:cNvSpPr>
            <a:spLocks noGrp="1"/>
          </p:cNvSpPr>
          <p:nvPr>
            <p:ph type="pic" sz="quarter" idx="13"/>
          </p:nvPr>
        </p:nvSpPr>
        <p:spPr>
          <a:xfrm>
            <a:off x="0" y="-1700"/>
            <a:ext cx="12191999" cy="3971581"/>
          </a:xfrm>
        </p:spPr>
        <p:txBody>
          <a:bodyPr anchor="ctr">
            <a:normAutofit/>
          </a:bodyPr>
          <a:lstStyle>
            <a:lvl1pPr marL="0" indent="0" algn="ctr">
              <a:buNone/>
              <a:defRPr sz="1200"/>
            </a:lvl1pPr>
          </a:lstStyle>
          <a:p>
            <a:endParaRPr lang="en-US" dirty="0"/>
          </a:p>
        </p:txBody>
      </p:sp>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Tree>
    <p:extLst>
      <p:ext uri="{BB962C8B-B14F-4D97-AF65-F5344CB8AC3E}">
        <p14:creationId xmlns:p14="http://schemas.microsoft.com/office/powerpoint/2010/main" val="4011817128"/>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Mockup 11">
    <p:spTree>
      <p:nvGrpSpPr>
        <p:cNvPr id="1" name=""/>
        <p:cNvGrpSpPr/>
        <p:nvPr/>
      </p:nvGrpSpPr>
      <p:grpSpPr>
        <a:xfrm>
          <a:off x="0" y="0"/>
          <a:ext cx="0" cy="0"/>
          <a:chOff x="0" y="0"/>
          <a:chExt cx="0" cy="0"/>
        </a:xfrm>
      </p:grpSpPr>
      <p:sp>
        <p:nvSpPr>
          <p:cNvPr id="99" name="Picture Placeholder 2"/>
          <p:cNvSpPr>
            <a:spLocks noGrp="1"/>
          </p:cNvSpPr>
          <p:nvPr>
            <p:ph type="pic" sz="quarter" idx="15"/>
          </p:nvPr>
        </p:nvSpPr>
        <p:spPr>
          <a:xfrm>
            <a:off x="4735166" y="2210121"/>
            <a:ext cx="1588632" cy="2795015"/>
          </a:xfrm>
        </p:spPr>
        <p:txBody>
          <a:bodyPr anchor="ctr">
            <a:normAutofit/>
          </a:bodyPr>
          <a:lstStyle>
            <a:lvl1pPr marL="0" indent="0" algn="ctr">
              <a:buNone/>
              <a:defRPr sz="1200"/>
            </a:lvl1pPr>
          </a:lstStyle>
          <a:p>
            <a:endParaRPr lang="en-US" dirty="0"/>
          </a:p>
        </p:txBody>
      </p:sp>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01" name="Picture Placeholder 2"/>
          <p:cNvSpPr>
            <a:spLocks noGrp="1"/>
          </p:cNvSpPr>
          <p:nvPr>
            <p:ph type="pic" sz="quarter" idx="16"/>
          </p:nvPr>
        </p:nvSpPr>
        <p:spPr>
          <a:xfrm>
            <a:off x="6857537" y="2210121"/>
            <a:ext cx="1588632" cy="2795015"/>
          </a:xfrm>
        </p:spPr>
        <p:txBody>
          <a:bodyPr anchor="ctr">
            <a:normAutofit/>
          </a:bodyPr>
          <a:lstStyle>
            <a:lvl1pPr marL="0" indent="0" algn="ctr">
              <a:buNone/>
              <a:defRPr sz="1200"/>
            </a:lvl1pPr>
          </a:lstStyle>
          <a:p>
            <a:endParaRPr lang="en-US" dirty="0"/>
          </a:p>
        </p:txBody>
      </p:sp>
      <p:sp>
        <p:nvSpPr>
          <p:cNvPr id="102" name="Picture Placeholder 2"/>
          <p:cNvSpPr>
            <a:spLocks noGrp="1"/>
          </p:cNvSpPr>
          <p:nvPr>
            <p:ph type="pic" sz="quarter" idx="17"/>
          </p:nvPr>
        </p:nvSpPr>
        <p:spPr>
          <a:xfrm>
            <a:off x="8975095" y="2210121"/>
            <a:ext cx="1588632" cy="2795015"/>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3568958290"/>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Mockup 12">
    <p:spTree>
      <p:nvGrpSpPr>
        <p:cNvPr id="1" name=""/>
        <p:cNvGrpSpPr/>
        <p:nvPr/>
      </p:nvGrpSpPr>
      <p:grpSpPr>
        <a:xfrm>
          <a:off x="0" y="0"/>
          <a:ext cx="0" cy="0"/>
          <a:chOff x="0" y="0"/>
          <a:chExt cx="0" cy="0"/>
        </a:xfrm>
      </p:grpSpPr>
      <p:sp>
        <p:nvSpPr>
          <p:cNvPr id="16" name="Picture Placeholder 2"/>
          <p:cNvSpPr>
            <a:spLocks noGrp="1"/>
          </p:cNvSpPr>
          <p:nvPr>
            <p:ph type="pic" sz="quarter" idx="16"/>
          </p:nvPr>
        </p:nvSpPr>
        <p:spPr>
          <a:xfrm>
            <a:off x="-10160" y="3291840"/>
            <a:ext cx="12202160" cy="3576320"/>
          </a:xfrm>
        </p:spPr>
        <p:txBody>
          <a:bodyPr anchor="ctr">
            <a:normAutofit/>
          </a:bodyPr>
          <a:lstStyle>
            <a:lvl1pPr marL="0" indent="0" algn="ctr">
              <a:buNone/>
              <a:defRPr sz="1200"/>
            </a:lvl1pPr>
          </a:lstStyle>
          <a:p>
            <a:endParaRPr lang="en-US" dirty="0"/>
          </a:p>
        </p:txBody>
      </p:sp>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99" name="Picture Placeholder 2"/>
          <p:cNvSpPr>
            <a:spLocks noGrp="1"/>
          </p:cNvSpPr>
          <p:nvPr>
            <p:ph type="pic" sz="quarter" idx="15"/>
          </p:nvPr>
        </p:nvSpPr>
        <p:spPr>
          <a:xfrm>
            <a:off x="5687920" y="1491576"/>
            <a:ext cx="2027613" cy="3512603"/>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2417282157"/>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Mockup 13">
    <p:spTree>
      <p:nvGrpSpPr>
        <p:cNvPr id="1" name=""/>
        <p:cNvGrpSpPr/>
        <p:nvPr/>
      </p:nvGrpSpPr>
      <p:grpSpPr>
        <a:xfrm>
          <a:off x="0" y="0"/>
          <a:ext cx="0" cy="0"/>
          <a:chOff x="0" y="0"/>
          <a:chExt cx="0" cy="0"/>
        </a:xfrm>
      </p:grpSpPr>
      <p:sp>
        <p:nvSpPr>
          <p:cNvPr id="16" name="Picture Placeholder 2"/>
          <p:cNvSpPr>
            <a:spLocks noGrp="1"/>
          </p:cNvSpPr>
          <p:nvPr>
            <p:ph type="pic" sz="quarter" idx="16"/>
          </p:nvPr>
        </p:nvSpPr>
        <p:spPr>
          <a:xfrm>
            <a:off x="1452880" y="2097644"/>
            <a:ext cx="9286240" cy="2515710"/>
          </a:xfrm>
        </p:spPr>
        <p:txBody>
          <a:bodyPr anchor="ctr">
            <a:normAutofit/>
          </a:bodyPr>
          <a:lstStyle>
            <a:lvl1pPr marL="0" indent="0" algn="ctr">
              <a:buNone/>
              <a:defRPr sz="1200"/>
            </a:lvl1pPr>
          </a:lstStyle>
          <a:p>
            <a:endParaRPr lang="en-US" dirty="0"/>
          </a:p>
        </p:txBody>
      </p:sp>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99" name="Picture Placeholder 2"/>
          <p:cNvSpPr>
            <a:spLocks noGrp="1"/>
          </p:cNvSpPr>
          <p:nvPr>
            <p:ph type="pic" sz="quarter" idx="15"/>
          </p:nvPr>
        </p:nvSpPr>
        <p:spPr>
          <a:xfrm>
            <a:off x="5416134" y="2149412"/>
            <a:ext cx="1355240" cy="2384087"/>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3469869557"/>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Mockup 14">
    <p:spTree>
      <p:nvGrpSpPr>
        <p:cNvPr id="1" name=""/>
        <p:cNvGrpSpPr/>
        <p:nvPr/>
      </p:nvGrpSpPr>
      <p:grpSpPr>
        <a:xfrm>
          <a:off x="0" y="0"/>
          <a:ext cx="0" cy="0"/>
          <a:chOff x="0" y="0"/>
          <a:chExt cx="0" cy="0"/>
        </a:xfrm>
      </p:grpSpPr>
      <p:sp>
        <p:nvSpPr>
          <p:cNvPr id="16" name="Picture Placeholder 2"/>
          <p:cNvSpPr>
            <a:spLocks noGrp="1"/>
          </p:cNvSpPr>
          <p:nvPr>
            <p:ph type="pic" sz="quarter" idx="16"/>
          </p:nvPr>
        </p:nvSpPr>
        <p:spPr>
          <a:xfrm>
            <a:off x="-10160" y="-10160"/>
            <a:ext cx="12202160" cy="6868160"/>
          </a:xfrm>
        </p:spPr>
        <p:txBody>
          <a:bodyPr anchor="ctr">
            <a:normAutofit/>
          </a:bodyPr>
          <a:lstStyle>
            <a:lvl1pPr marL="0" indent="0" algn="ctr">
              <a:buNone/>
              <a:defRPr sz="1200"/>
            </a:lvl1pPr>
          </a:lstStyle>
          <a:p>
            <a:endParaRPr lang="en-US" dirty="0"/>
          </a:p>
        </p:txBody>
      </p:sp>
      <p:sp>
        <p:nvSpPr>
          <p:cNvPr id="99" name="Picture Placeholder 2"/>
          <p:cNvSpPr>
            <a:spLocks noGrp="1"/>
          </p:cNvSpPr>
          <p:nvPr>
            <p:ph type="pic" sz="quarter" idx="15"/>
          </p:nvPr>
        </p:nvSpPr>
        <p:spPr>
          <a:xfrm>
            <a:off x="5140960" y="1134001"/>
            <a:ext cx="2336800" cy="4027279"/>
          </a:xfrm>
        </p:spPr>
        <p:txBody>
          <a:bodyPr anchor="ctr">
            <a:normAutofit/>
          </a:bodyPr>
          <a:lstStyle>
            <a:lvl1pPr marL="0" indent="0" algn="ctr">
              <a:buNone/>
              <a:defRPr sz="1200"/>
            </a:lvl1pPr>
          </a:lstStyle>
          <a:p>
            <a:endParaRPr lang="en-US" dirty="0"/>
          </a:p>
        </p:txBody>
      </p:sp>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Tree>
    <p:extLst>
      <p:ext uri="{BB962C8B-B14F-4D97-AF65-F5344CB8AC3E}">
        <p14:creationId xmlns:p14="http://schemas.microsoft.com/office/powerpoint/2010/main" val="1107432816"/>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Mockup 15">
    <p:spTree>
      <p:nvGrpSpPr>
        <p:cNvPr id="1" name=""/>
        <p:cNvGrpSpPr/>
        <p:nvPr/>
      </p:nvGrpSpPr>
      <p:grpSpPr>
        <a:xfrm>
          <a:off x="0" y="0"/>
          <a:ext cx="0" cy="0"/>
          <a:chOff x="0" y="0"/>
          <a:chExt cx="0" cy="0"/>
        </a:xfrm>
      </p:grpSpPr>
      <p:sp>
        <p:nvSpPr>
          <p:cNvPr id="99" name="Picture Placeholder 2"/>
          <p:cNvSpPr>
            <a:spLocks noGrp="1"/>
          </p:cNvSpPr>
          <p:nvPr>
            <p:ph type="pic" sz="quarter" idx="15"/>
          </p:nvPr>
        </p:nvSpPr>
        <p:spPr>
          <a:xfrm>
            <a:off x="-10160" y="-12635"/>
            <a:ext cx="12202160" cy="3891593"/>
          </a:xfrm>
        </p:spPr>
        <p:txBody>
          <a:bodyPr anchor="ctr">
            <a:normAutofit/>
          </a:bodyPr>
          <a:lstStyle>
            <a:lvl1pPr marL="0" indent="0" algn="ctr">
              <a:buNone/>
              <a:defRPr sz="1200"/>
            </a:lvl1pPr>
          </a:lstStyle>
          <a:p>
            <a:endParaRPr lang="en-US" dirty="0"/>
          </a:p>
        </p:txBody>
      </p:sp>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64" name="Picture Placeholder 2"/>
          <p:cNvSpPr>
            <a:spLocks noGrp="1"/>
          </p:cNvSpPr>
          <p:nvPr>
            <p:ph type="pic" sz="quarter" idx="16"/>
          </p:nvPr>
        </p:nvSpPr>
        <p:spPr>
          <a:xfrm>
            <a:off x="2534750" y="2134825"/>
            <a:ext cx="2149010" cy="2843575"/>
          </a:xfrm>
        </p:spPr>
        <p:txBody>
          <a:bodyPr anchor="ctr">
            <a:normAutofit/>
          </a:bodyPr>
          <a:lstStyle>
            <a:lvl1pPr marL="0" indent="0" algn="ctr">
              <a:buNone/>
              <a:defRPr sz="1200"/>
            </a:lvl1pPr>
          </a:lstStyle>
          <a:p>
            <a:endParaRPr lang="en-US" dirty="0"/>
          </a:p>
        </p:txBody>
      </p:sp>
      <p:sp>
        <p:nvSpPr>
          <p:cNvPr id="65" name="Picture Placeholder 2"/>
          <p:cNvSpPr>
            <a:spLocks noGrp="1"/>
          </p:cNvSpPr>
          <p:nvPr>
            <p:ph type="pic" sz="quarter" idx="17"/>
          </p:nvPr>
        </p:nvSpPr>
        <p:spPr>
          <a:xfrm>
            <a:off x="4943934" y="1990474"/>
            <a:ext cx="2340785" cy="3089526"/>
          </a:xfrm>
        </p:spPr>
        <p:txBody>
          <a:bodyPr anchor="ctr">
            <a:normAutofit/>
          </a:bodyPr>
          <a:lstStyle>
            <a:lvl1pPr marL="0" indent="0" algn="ctr">
              <a:buNone/>
              <a:defRPr sz="1200"/>
            </a:lvl1pPr>
          </a:lstStyle>
          <a:p>
            <a:endParaRPr lang="en-US" dirty="0"/>
          </a:p>
        </p:txBody>
      </p:sp>
      <p:sp>
        <p:nvSpPr>
          <p:cNvPr id="66" name="Picture Placeholder 2"/>
          <p:cNvSpPr>
            <a:spLocks noGrp="1"/>
          </p:cNvSpPr>
          <p:nvPr>
            <p:ph type="pic" sz="quarter" idx="18"/>
          </p:nvPr>
        </p:nvSpPr>
        <p:spPr>
          <a:xfrm>
            <a:off x="7528560" y="2134825"/>
            <a:ext cx="2164080" cy="2843575"/>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3116275094"/>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Mockup 16">
    <p:spTree>
      <p:nvGrpSpPr>
        <p:cNvPr id="1" name=""/>
        <p:cNvGrpSpPr/>
        <p:nvPr/>
      </p:nvGrpSpPr>
      <p:grpSpPr>
        <a:xfrm>
          <a:off x="0" y="0"/>
          <a:ext cx="0" cy="0"/>
          <a:chOff x="0" y="0"/>
          <a:chExt cx="0" cy="0"/>
        </a:xfrm>
      </p:grpSpPr>
      <p:sp>
        <p:nvSpPr>
          <p:cNvPr id="64" name="Picture Placeholder 2"/>
          <p:cNvSpPr>
            <a:spLocks noGrp="1"/>
          </p:cNvSpPr>
          <p:nvPr>
            <p:ph type="pic" sz="quarter" idx="16"/>
          </p:nvPr>
        </p:nvSpPr>
        <p:spPr>
          <a:xfrm>
            <a:off x="6380820" y="2114216"/>
            <a:ext cx="2359419" cy="3140615"/>
          </a:xfrm>
        </p:spPr>
        <p:txBody>
          <a:bodyPr anchor="ctr">
            <a:normAutofit/>
          </a:bodyPr>
          <a:lstStyle>
            <a:lvl1pPr marL="0" indent="0" algn="ctr">
              <a:buNone/>
              <a:defRPr sz="1200"/>
            </a:lvl1pPr>
          </a:lstStyle>
          <a:p>
            <a:endParaRPr lang="en-US" dirty="0"/>
          </a:p>
        </p:txBody>
      </p:sp>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47" name="Picture Placeholder 2"/>
          <p:cNvSpPr>
            <a:spLocks noGrp="1"/>
          </p:cNvSpPr>
          <p:nvPr>
            <p:ph type="pic" sz="quarter" idx="17"/>
          </p:nvPr>
        </p:nvSpPr>
        <p:spPr>
          <a:xfrm>
            <a:off x="7511958" y="3287110"/>
            <a:ext cx="3134271" cy="2353669"/>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3161969388"/>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Mockup 17">
    <p:spTree>
      <p:nvGrpSpPr>
        <p:cNvPr id="1" name=""/>
        <p:cNvGrpSpPr/>
        <p:nvPr/>
      </p:nvGrpSpPr>
      <p:grpSpPr>
        <a:xfrm>
          <a:off x="0" y="0"/>
          <a:ext cx="0" cy="0"/>
          <a:chOff x="0" y="0"/>
          <a:chExt cx="0" cy="0"/>
        </a:xfrm>
      </p:grpSpPr>
      <p:sp>
        <p:nvSpPr>
          <p:cNvPr id="64" name="Picture Placeholder 2"/>
          <p:cNvSpPr>
            <a:spLocks noGrp="1"/>
          </p:cNvSpPr>
          <p:nvPr>
            <p:ph type="pic" sz="quarter" idx="16"/>
          </p:nvPr>
        </p:nvSpPr>
        <p:spPr>
          <a:xfrm>
            <a:off x="2280750" y="1261065"/>
            <a:ext cx="3012610" cy="4022135"/>
          </a:xfrm>
        </p:spPr>
        <p:txBody>
          <a:bodyPr anchor="ctr">
            <a:normAutofit/>
          </a:bodyPr>
          <a:lstStyle>
            <a:lvl1pPr marL="0" indent="0" algn="ctr">
              <a:buNone/>
              <a:defRPr sz="1200"/>
            </a:lvl1pPr>
          </a:lstStyle>
          <a:p>
            <a:endParaRPr lang="en-US" dirty="0"/>
          </a:p>
        </p:txBody>
      </p:sp>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Tree>
    <p:extLst>
      <p:ext uri="{BB962C8B-B14F-4D97-AF65-F5344CB8AC3E}">
        <p14:creationId xmlns:p14="http://schemas.microsoft.com/office/powerpoint/2010/main" val="2155602638"/>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Welcome Message">
    <p:spTree>
      <p:nvGrpSpPr>
        <p:cNvPr id="1" name=""/>
        <p:cNvGrpSpPr/>
        <p:nvPr/>
      </p:nvGrpSpPr>
      <p:grpSpPr>
        <a:xfrm>
          <a:off x="0" y="0"/>
          <a:ext cx="0" cy="0"/>
          <a:chOff x="0" y="0"/>
          <a:chExt cx="0" cy="0"/>
        </a:xfrm>
      </p:grpSpPr>
      <p:sp>
        <p:nvSpPr>
          <p:cNvPr id="13" name="Round Diagonal Corner Rectangle 12"/>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ound Diagonal Corner Rectangle 13"/>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30279" y="173194"/>
            <a:ext cx="42104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2" name="Picture Placeholder 2"/>
          <p:cNvSpPr>
            <a:spLocks noGrp="1"/>
          </p:cNvSpPr>
          <p:nvPr userDrawn="1">
            <p:ph type="pic" sz="quarter" idx="11"/>
          </p:nvPr>
        </p:nvSpPr>
        <p:spPr>
          <a:xfrm>
            <a:off x="4222378" y="2191870"/>
            <a:ext cx="1873624" cy="1882589"/>
          </a:xfrm>
          <a:prstGeom prst="teardrop">
            <a:avLst/>
          </a:prstGeo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1393038238"/>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Mockup 18">
    <p:spTree>
      <p:nvGrpSpPr>
        <p:cNvPr id="1" name=""/>
        <p:cNvGrpSpPr/>
        <p:nvPr/>
      </p:nvGrpSpPr>
      <p:grpSpPr>
        <a:xfrm>
          <a:off x="0" y="0"/>
          <a:ext cx="0" cy="0"/>
          <a:chOff x="0" y="0"/>
          <a:chExt cx="0" cy="0"/>
        </a:xfrm>
      </p:grpSpPr>
      <p:sp>
        <p:nvSpPr>
          <p:cNvPr id="95" name="Picture Placeholder 2"/>
          <p:cNvSpPr>
            <a:spLocks noGrp="1"/>
          </p:cNvSpPr>
          <p:nvPr>
            <p:ph type="pic" sz="quarter" idx="17"/>
          </p:nvPr>
        </p:nvSpPr>
        <p:spPr>
          <a:xfrm>
            <a:off x="2105036" y="3084131"/>
            <a:ext cx="2864204" cy="1802662"/>
          </a:xfrm>
        </p:spPr>
        <p:txBody>
          <a:bodyPr anchor="ctr">
            <a:normAutofit/>
          </a:bodyPr>
          <a:lstStyle>
            <a:lvl1pPr marL="0" indent="0" algn="ctr">
              <a:buNone/>
              <a:defRPr sz="1200"/>
            </a:lvl1pPr>
          </a:lstStyle>
          <a:p>
            <a:endParaRPr lang="en-US" dirty="0"/>
          </a:p>
        </p:txBody>
      </p:sp>
      <p:sp>
        <p:nvSpPr>
          <p:cNvPr id="96" name="Picture Placeholder 2"/>
          <p:cNvSpPr>
            <a:spLocks noGrp="1"/>
          </p:cNvSpPr>
          <p:nvPr>
            <p:ph type="pic" sz="quarter" idx="18"/>
          </p:nvPr>
        </p:nvSpPr>
        <p:spPr>
          <a:xfrm>
            <a:off x="7254157" y="3084131"/>
            <a:ext cx="2864204" cy="1802662"/>
          </a:xfrm>
        </p:spPr>
        <p:txBody>
          <a:bodyPr anchor="ctr">
            <a:normAutofit/>
          </a:bodyPr>
          <a:lstStyle>
            <a:lvl1pPr marL="0" indent="0" algn="ctr">
              <a:buNone/>
              <a:defRPr sz="1200"/>
            </a:lvl1pPr>
          </a:lstStyle>
          <a:p>
            <a:endParaRPr lang="en-US" dirty="0"/>
          </a:p>
        </p:txBody>
      </p:sp>
      <p:sp>
        <p:nvSpPr>
          <p:cNvPr id="64" name="Picture Placeholder 2"/>
          <p:cNvSpPr>
            <a:spLocks noGrp="1"/>
          </p:cNvSpPr>
          <p:nvPr>
            <p:ph type="pic" sz="quarter" idx="16"/>
          </p:nvPr>
        </p:nvSpPr>
        <p:spPr>
          <a:xfrm>
            <a:off x="3745441" y="2019435"/>
            <a:ext cx="4714407" cy="2957300"/>
          </a:xfrm>
        </p:spPr>
        <p:txBody>
          <a:bodyPr anchor="ctr">
            <a:normAutofit/>
          </a:bodyPr>
          <a:lstStyle>
            <a:lvl1pPr marL="0" indent="0" algn="ctr">
              <a:buNone/>
              <a:defRPr sz="1200"/>
            </a:lvl1pPr>
          </a:lstStyle>
          <a:p>
            <a:endParaRPr lang="en-US" dirty="0"/>
          </a:p>
        </p:txBody>
      </p:sp>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Tree>
    <p:extLst>
      <p:ext uri="{BB962C8B-B14F-4D97-AF65-F5344CB8AC3E}">
        <p14:creationId xmlns:p14="http://schemas.microsoft.com/office/powerpoint/2010/main" val="3361090905"/>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Mockup 19">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64" name="Picture Placeholder 2"/>
          <p:cNvSpPr>
            <a:spLocks noGrp="1"/>
          </p:cNvSpPr>
          <p:nvPr>
            <p:ph type="pic" sz="quarter" idx="16"/>
          </p:nvPr>
        </p:nvSpPr>
        <p:spPr>
          <a:xfrm>
            <a:off x="3746412" y="2286374"/>
            <a:ext cx="4714407" cy="2962281"/>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2879118417"/>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Mockup 20">
    <p:spTree>
      <p:nvGrpSpPr>
        <p:cNvPr id="1" name=""/>
        <p:cNvGrpSpPr/>
        <p:nvPr/>
      </p:nvGrpSpPr>
      <p:grpSpPr>
        <a:xfrm>
          <a:off x="0" y="0"/>
          <a:ext cx="0" cy="0"/>
          <a:chOff x="0" y="0"/>
          <a:chExt cx="0" cy="0"/>
        </a:xfrm>
      </p:grpSpPr>
      <p:sp>
        <p:nvSpPr>
          <p:cNvPr id="64" name="Picture Placeholder 2"/>
          <p:cNvSpPr>
            <a:spLocks noGrp="1"/>
          </p:cNvSpPr>
          <p:nvPr>
            <p:ph type="pic" sz="quarter" idx="16"/>
          </p:nvPr>
        </p:nvSpPr>
        <p:spPr>
          <a:xfrm>
            <a:off x="5743981" y="1135157"/>
            <a:ext cx="6947891" cy="4351243"/>
          </a:xfrm>
        </p:spPr>
        <p:txBody>
          <a:bodyPr anchor="ctr">
            <a:normAutofit/>
          </a:bodyPr>
          <a:lstStyle>
            <a:lvl1pPr marL="0" indent="0" algn="ctr">
              <a:buNone/>
              <a:defRPr sz="1200"/>
            </a:lvl1pPr>
          </a:lstStyle>
          <a:p>
            <a:endParaRPr lang="en-US" dirty="0"/>
          </a:p>
        </p:txBody>
      </p:sp>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Tree>
    <p:extLst>
      <p:ext uri="{BB962C8B-B14F-4D97-AF65-F5344CB8AC3E}">
        <p14:creationId xmlns:p14="http://schemas.microsoft.com/office/powerpoint/2010/main" val="2271410954"/>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Mockup 21">
    <p:spTree>
      <p:nvGrpSpPr>
        <p:cNvPr id="1" name=""/>
        <p:cNvGrpSpPr/>
        <p:nvPr/>
      </p:nvGrpSpPr>
      <p:grpSpPr>
        <a:xfrm>
          <a:off x="0" y="0"/>
          <a:ext cx="0" cy="0"/>
          <a:chOff x="0" y="0"/>
          <a:chExt cx="0" cy="0"/>
        </a:xfrm>
      </p:grpSpPr>
      <p:sp>
        <p:nvSpPr>
          <p:cNvPr id="51" name="Picture Placeholder 2"/>
          <p:cNvSpPr>
            <a:spLocks noGrp="1"/>
          </p:cNvSpPr>
          <p:nvPr>
            <p:ph type="pic" sz="quarter" idx="17"/>
          </p:nvPr>
        </p:nvSpPr>
        <p:spPr>
          <a:xfrm>
            <a:off x="-328721" y="3047943"/>
            <a:ext cx="2587289" cy="1469193"/>
          </a:xfrm>
        </p:spPr>
        <p:txBody>
          <a:bodyPr anchor="ctr">
            <a:normAutofit/>
          </a:bodyPr>
          <a:lstStyle>
            <a:lvl1pPr marL="0" indent="0" algn="ctr">
              <a:buNone/>
              <a:defRPr sz="1200"/>
            </a:lvl1pPr>
          </a:lstStyle>
          <a:p>
            <a:endParaRPr lang="en-US" dirty="0"/>
          </a:p>
        </p:txBody>
      </p:sp>
      <p:sp>
        <p:nvSpPr>
          <p:cNvPr id="64" name="Picture Placeholder 2"/>
          <p:cNvSpPr>
            <a:spLocks noGrp="1"/>
          </p:cNvSpPr>
          <p:nvPr>
            <p:ph type="pic" sz="quarter" idx="16"/>
          </p:nvPr>
        </p:nvSpPr>
        <p:spPr>
          <a:xfrm>
            <a:off x="1619129" y="2151263"/>
            <a:ext cx="4278751" cy="2411593"/>
          </a:xfrm>
        </p:spPr>
        <p:txBody>
          <a:bodyPr anchor="ctr">
            <a:normAutofit/>
          </a:bodyPr>
          <a:lstStyle>
            <a:lvl1pPr marL="0" indent="0" algn="ctr">
              <a:buNone/>
              <a:defRPr sz="1200"/>
            </a:lvl1pPr>
          </a:lstStyle>
          <a:p>
            <a:endParaRPr lang="en-US" dirty="0"/>
          </a:p>
        </p:txBody>
      </p:sp>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Tree>
    <p:extLst>
      <p:ext uri="{BB962C8B-B14F-4D97-AF65-F5344CB8AC3E}">
        <p14:creationId xmlns:p14="http://schemas.microsoft.com/office/powerpoint/2010/main" val="3516614320"/>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Mockup 23">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64" name="Picture Placeholder 2"/>
          <p:cNvSpPr>
            <a:spLocks noGrp="1"/>
          </p:cNvSpPr>
          <p:nvPr>
            <p:ph type="pic" sz="quarter" idx="16"/>
          </p:nvPr>
        </p:nvSpPr>
        <p:spPr>
          <a:xfrm>
            <a:off x="3658241" y="1875220"/>
            <a:ext cx="4863967" cy="2760788"/>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1395732720"/>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userDrawn="1">
  <p:cSld name="Mockup 24">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64" name="Picture Placeholder 2"/>
          <p:cNvSpPr>
            <a:spLocks noGrp="1"/>
          </p:cNvSpPr>
          <p:nvPr>
            <p:ph type="pic" sz="quarter" idx="16"/>
          </p:nvPr>
        </p:nvSpPr>
        <p:spPr>
          <a:xfrm>
            <a:off x="4273977" y="1840633"/>
            <a:ext cx="3447623" cy="1954127"/>
          </a:xfrm>
        </p:spPr>
        <p:txBody>
          <a:bodyPr anchor="ctr">
            <a:normAutofit/>
          </a:bodyPr>
          <a:lstStyle>
            <a:lvl1pPr marL="0" indent="0" algn="ctr">
              <a:buNone/>
              <a:defRPr sz="1200"/>
            </a:lvl1pPr>
          </a:lstStyle>
          <a:p>
            <a:endParaRPr lang="en-US" dirty="0"/>
          </a:p>
        </p:txBody>
      </p:sp>
      <p:sp>
        <p:nvSpPr>
          <p:cNvPr id="98" name="Picture Placeholder 2"/>
          <p:cNvSpPr>
            <a:spLocks noGrp="1"/>
          </p:cNvSpPr>
          <p:nvPr>
            <p:ph type="pic" sz="quarter" idx="17"/>
          </p:nvPr>
        </p:nvSpPr>
        <p:spPr>
          <a:xfrm>
            <a:off x="3575269" y="3251163"/>
            <a:ext cx="1225331" cy="1625638"/>
          </a:xfrm>
        </p:spPr>
        <p:txBody>
          <a:bodyPr anchor="ctr">
            <a:normAutofit/>
          </a:bodyPr>
          <a:lstStyle>
            <a:lvl1pPr marL="0" indent="0" algn="ctr">
              <a:buNone/>
              <a:defRPr sz="1200"/>
            </a:lvl1pPr>
          </a:lstStyle>
          <a:p>
            <a:endParaRPr lang="en-US" dirty="0"/>
          </a:p>
        </p:txBody>
      </p:sp>
      <p:sp>
        <p:nvSpPr>
          <p:cNvPr id="99" name="Picture Placeholder 2"/>
          <p:cNvSpPr>
            <a:spLocks noGrp="1"/>
          </p:cNvSpPr>
          <p:nvPr>
            <p:ph type="pic" sz="quarter" idx="18"/>
          </p:nvPr>
        </p:nvSpPr>
        <p:spPr>
          <a:xfrm>
            <a:off x="3041897" y="4017590"/>
            <a:ext cx="634753" cy="1103685"/>
          </a:xfrm>
        </p:spPr>
        <p:txBody>
          <a:bodyPr anchor="ctr">
            <a:normAutofit/>
          </a:bodyPr>
          <a:lstStyle>
            <a:lvl1pPr marL="0" indent="0" algn="ctr">
              <a:buNone/>
              <a:defRPr sz="1200"/>
            </a:lvl1pPr>
          </a:lstStyle>
          <a:p>
            <a:endParaRPr lang="en-US" dirty="0"/>
          </a:p>
        </p:txBody>
      </p:sp>
      <p:sp>
        <p:nvSpPr>
          <p:cNvPr id="100" name="Picture Placeholder 2"/>
          <p:cNvSpPr>
            <a:spLocks noGrp="1"/>
          </p:cNvSpPr>
          <p:nvPr>
            <p:ph type="pic" sz="quarter" idx="19"/>
          </p:nvPr>
        </p:nvSpPr>
        <p:spPr>
          <a:xfrm>
            <a:off x="6497522" y="3286224"/>
            <a:ext cx="2489904" cy="1573875"/>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2414647346"/>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Mockup 25">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64" name="Picture Placeholder 2"/>
          <p:cNvSpPr>
            <a:spLocks noGrp="1"/>
          </p:cNvSpPr>
          <p:nvPr>
            <p:ph type="pic" sz="quarter" idx="16"/>
          </p:nvPr>
        </p:nvSpPr>
        <p:spPr>
          <a:xfrm>
            <a:off x="1802549" y="2556969"/>
            <a:ext cx="3053173" cy="1730551"/>
          </a:xfrm>
        </p:spPr>
        <p:txBody>
          <a:bodyPr anchor="ctr">
            <a:normAutofit/>
          </a:bodyPr>
          <a:lstStyle>
            <a:lvl1pPr marL="0" indent="0" algn="ctr">
              <a:buNone/>
              <a:defRPr sz="1200"/>
            </a:lvl1pPr>
          </a:lstStyle>
          <a:p>
            <a:endParaRPr lang="en-US" dirty="0"/>
          </a:p>
        </p:txBody>
      </p:sp>
      <p:sp>
        <p:nvSpPr>
          <p:cNvPr id="98" name="Picture Placeholder 2"/>
          <p:cNvSpPr>
            <a:spLocks noGrp="1"/>
          </p:cNvSpPr>
          <p:nvPr>
            <p:ph type="pic" sz="quarter" idx="17"/>
          </p:nvPr>
        </p:nvSpPr>
        <p:spPr>
          <a:xfrm>
            <a:off x="8312160" y="3611676"/>
            <a:ext cx="1085138" cy="1439646"/>
          </a:xfrm>
        </p:spPr>
        <p:txBody>
          <a:bodyPr anchor="ctr">
            <a:normAutofit/>
          </a:bodyPr>
          <a:lstStyle>
            <a:lvl1pPr marL="0" indent="0" algn="ctr">
              <a:buNone/>
              <a:defRPr sz="1200"/>
            </a:lvl1pPr>
          </a:lstStyle>
          <a:p>
            <a:endParaRPr lang="en-US" dirty="0"/>
          </a:p>
        </p:txBody>
      </p:sp>
      <p:sp>
        <p:nvSpPr>
          <p:cNvPr id="99" name="Picture Placeholder 2"/>
          <p:cNvSpPr>
            <a:spLocks noGrp="1"/>
          </p:cNvSpPr>
          <p:nvPr>
            <p:ph type="pic" sz="quarter" idx="18"/>
          </p:nvPr>
        </p:nvSpPr>
        <p:spPr>
          <a:xfrm>
            <a:off x="9924566" y="4046962"/>
            <a:ext cx="562130" cy="977410"/>
          </a:xfrm>
        </p:spPr>
        <p:txBody>
          <a:bodyPr anchor="ctr">
            <a:normAutofit/>
          </a:bodyPr>
          <a:lstStyle>
            <a:lvl1pPr marL="0" indent="0" algn="ctr">
              <a:buNone/>
              <a:defRPr sz="1200"/>
            </a:lvl1pPr>
          </a:lstStyle>
          <a:p>
            <a:endParaRPr lang="en-US" dirty="0"/>
          </a:p>
        </p:txBody>
      </p:sp>
      <p:sp>
        <p:nvSpPr>
          <p:cNvPr id="100" name="Picture Placeholder 2"/>
          <p:cNvSpPr>
            <a:spLocks noGrp="1"/>
          </p:cNvSpPr>
          <p:nvPr>
            <p:ph type="pic" sz="quarter" idx="19"/>
          </p:nvPr>
        </p:nvSpPr>
        <p:spPr>
          <a:xfrm>
            <a:off x="5422035" y="3606255"/>
            <a:ext cx="2205028" cy="1393804"/>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2759883209"/>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userDrawn="1">
  <p:cSld name="Analysis 1">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98" name="Picture Placeholder 2"/>
          <p:cNvSpPr>
            <a:spLocks noGrp="1"/>
          </p:cNvSpPr>
          <p:nvPr>
            <p:ph type="pic" sz="quarter" idx="17"/>
          </p:nvPr>
        </p:nvSpPr>
        <p:spPr>
          <a:xfrm>
            <a:off x="1364840" y="2176500"/>
            <a:ext cx="1941652" cy="1446375"/>
          </a:xfrm>
        </p:spPr>
        <p:txBody>
          <a:bodyPr anchor="ctr">
            <a:normAutofit/>
          </a:bodyPr>
          <a:lstStyle>
            <a:lvl1pPr marL="0" indent="0" algn="ctr">
              <a:buNone/>
              <a:defRPr sz="1200"/>
            </a:lvl1pPr>
          </a:lstStyle>
          <a:p>
            <a:endParaRPr lang="en-US" dirty="0"/>
          </a:p>
        </p:txBody>
      </p:sp>
      <p:sp>
        <p:nvSpPr>
          <p:cNvPr id="16" name="Picture Placeholder 2"/>
          <p:cNvSpPr>
            <a:spLocks noGrp="1"/>
          </p:cNvSpPr>
          <p:nvPr>
            <p:ph type="pic" sz="quarter" idx="18"/>
          </p:nvPr>
        </p:nvSpPr>
        <p:spPr>
          <a:xfrm>
            <a:off x="1364840" y="4468287"/>
            <a:ext cx="1941652" cy="1446375"/>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1654585157"/>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userDrawn="1">
  <p:cSld name="Analysis 2">
    <p:spTree>
      <p:nvGrpSpPr>
        <p:cNvPr id="1" name=""/>
        <p:cNvGrpSpPr/>
        <p:nvPr/>
      </p:nvGrpSpPr>
      <p:grpSpPr>
        <a:xfrm>
          <a:off x="0" y="0"/>
          <a:ext cx="0" cy="0"/>
          <a:chOff x="0" y="0"/>
          <a:chExt cx="0" cy="0"/>
        </a:xfrm>
      </p:grpSpPr>
      <p:sp>
        <p:nvSpPr>
          <p:cNvPr id="98" name="Picture Placeholder 2"/>
          <p:cNvSpPr>
            <a:spLocks noGrp="1"/>
          </p:cNvSpPr>
          <p:nvPr>
            <p:ph type="pic" sz="quarter" idx="17"/>
          </p:nvPr>
        </p:nvSpPr>
        <p:spPr>
          <a:xfrm>
            <a:off x="-297084" y="2857409"/>
            <a:ext cx="12786168" cy="1865160"/>
          </a:xfrm>
        </p:spPr>
        <p:txBody>
          <a:bodyPr anchor="ctr">
            <a:normAutofit/>
          </a:bodyPr>
          <a:lstStyle>
            <a:lvl1pPr marL="0" indent="0" algn="ctr">
              <a:buNone/>
              <a:defRPr sz="1200"/>
            </a:lvl1pPr>
          </a:lstStyle>
          <a:p>
            <a:endParaRPr lang="en-US" dirty="0"/>
          </a:p>
        </p:txBody>
      </p:sp>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Tree>
    <p:extLst>
      <p:ext uri="{BB962C8B-B14F-4D97-AF65-F5344CB8AC3E}">
        <p14:creationId xmlns:p14="http://schemas.microsoft.com/office/powerpoint/2010/main" val="1891406741"/>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userDrawn="1">
  <p:cSld name="Analysis 3">
    <p:spTree>
      <p:nvGrpSpPr>
        <p:cNvPr id="1" name=""/>
        <p:cNvGrpSpPr/>
        <p:nvPr/>
      </p:nvGrpSpPr>
      <p:grpSpPr>
        <a:xfrm>
          <a:off x="0" y="0"/>
          <a:ext cx="0" cy="0"/>
          <a:chOff x="0" y="0"/>
          <a:chExt cx="0" cy="0"/>
        </a:xfrm>
      </p:grpSpPr>
      <p:sp>
        <p:nvSpPr>
          <p:cNvPr id="98" name="Picture Placeholder 2"/>
          <p:cNvSpPr>
            <a:spLocks noGrp="1"/>
          </p:cNvSpPr>
          <p:nvPr>
            <p:ph type="pic" sz="quarter" idx="17"/>
          </p:nvPr>
        </p:nvSpPr>
        <p:spPr>
          <a:xfrm>
            <a:off x="-20320" y="3343109"/>
            <a:ext cx="12232640" cy="3534244"/>
          </a:xfrm>
        </p:spPr>
        <p:txBody>
          <a:bodyPr anchor="ctr">
            <a:normAutofit/>
          </a:bodyPr>
          <a:lstStyle>
            <a:lvl1pPr marL="0" indent="0" algn="ctr">
              <a:buNone/>
              <a:defRPr sz="1200"/>
            </a:lvl1pPr>
          </a:lstStyle>
          <a:p>
            <a:endParaRPr lang="en-US" dirty="0"/>
          </a:p>
        </p:txBody>
      </p:sp>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Tree>
    <p:extLst>
      <p:ext uri="{BB962C8B-B14F-4D97-AF65-F5344CB8AC3E}">
        <p14:creationId xmlns:p14="http://schemas.microsoft.com/office/powerpoint/2010/main" val="4065895717"/>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Presentation Section">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Picture Placeholder 2"/>
          <p:cNvSpPr>
            <a:spLocks noGrp="1"/>
          </p:cNvSpPr>
          <p:nvPr>
            <p:ph type="pic" sz="quarter" idx="11"/>
          </p:nvPr>
        </p:nvSpPr>
        <p:spPr>
          <a:xfrm>
            <a:off x="0" y="2675780"/>
            <a:ext cx="12191999" cy="2393577"/>
          </a:xfrm>
        </p:spPr>
        <p:txBody>
          <a:bodyPr anchor="ctr">
            <a:normAutofit/>
          </a:bodyPr>
          <a:lstStyle>
            <a:lvl1pPr marL="0" indent="0" algn="ctr">
              <a:buNone/>
              <a:defRPr sz="1200"/>
            </a:lvl1pPr>
          </a:lstStyle>
          <a:p>
            <a:endParaRPr lang="en-US" dirty="0"/>
          </a:p>
        </p:txBody>
      </p:sp>
      <p:sp>
        <p:nvSpPr>
          <p:cNvPr id="30" name="Slide Number Placeholder 5"/>
          <p:cNvSpPr txBox="1">
            <a:spLocks/>
          </p:cNvSpPr>
          <p:nvPr userDrawn="1"/>
        </p:nvSpPr>
        <p:spPr>
          <a:xfrm>
            <a:off x="11626371" y="173194"/>
            <a:ext cx="42886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Tree>
    <p:extLst>
      <p:ext uri="{BB962C8B-B14F-4D97-AF65-F5344CB8AC3E}">
        <p14:creationId xmlns:p14="http://schemas.microsoft.com/office/powerpoint/2010/main" val="3581712859"/>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userDrawn="1">
  <p:cSld name="Analysis 4">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4" name="Picture Placeholder 2"/>
          <p:cNvSpPr>
            <a:spLocks noGrp="1"/>
          </p:cNvSpPr>
          <p:nvPr>
            <p:ph type="pic" sz="quarter" idx="17"/>
          </p:nvPr>
        </p:nvSpPr>
        <p:spPr>
          <a:xfrm>
            <a:off x="-20320" y="2199640"/>
            <a:ext cx="3291840" cy="3500120"/>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1112541734"/>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userDrawn="1">
  <p:cSld name="Analysis 5">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4" name="Picture Placeholder 2"/>
          <p:cNvSpPr>
            <a:spLocks noGrp="1"/>
          </p:cNvSpPr>
          <p:nvPr>
            <p:ph type="pic" sz="quarter" idx="17"/>
          </p:nvPr>
        </p:nvSpPr>
        <p:spPr>
          <a:xfrm>
            <a:off x="2479040" y="1747520"/>
            <a:ext cx="3616960" cy="5120640"/>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1647044571"/>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userDrawn="1">
  <p:cSld name="Business Plan">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7" name="Picture Placeholder 2"/>
          <p:cNvSpPr>
            <a:spLocks noGrp="1"/>
          </p:cNvSpPr>
          <p:nvPr>
            <p:ph type="pic" sz="quarter" idx="11"/>
          </p:nvPr>
        </p:nvSpPr>
        <p:spPr>
          <a:xfrm>
            <a:off x="1381760" y="1843914"/>
            <a:ext cx="1747520" cy="1747520"/>
          </a:xfrm>
          <a:prstGeom prst="ellipse">
            <a:avLst/>
          </a:prstGeom>
        </p:spPr>
        <p:txBody>
          <a:bodyPr anchor="ctr">
            <a:normAutofit/>
          </a:bodyPr>
          <a:lstStyle>
            <a:lvl1pPr marL="0" indent="0" algn="ctr">
              <a:buNone/>
              <a:defRPr sz="1200"/>
            </a:lvl1pPr>
          </a:lstStyle>
          <a:p>
            <a:endParaRPr lang="en-US" dirty="0"/>
          </a:p>
        </p:txBody>
      </p:sp>
      <p:sp>
        <p:nvSpPr>
          <p:cNvPr id="18" name="Picture Placeholder 2"/>
          <p:cNvSpPr>
            <a:spLocks noGrp="1"/>
          </p:cNvSpPr>
          <p:nvPr>
            <p:ph type="pic" sz="quarter" idx="12"/>
          </p:nvPr>
        </p:nvSpPr>
        <p:spPr>
          <a:xfrm>
            <a:off x="3952240" y="2991544"/>
            <a:ext cx="1747520" cy="1747520"/>
          </a:xfrm>
          <a:prstGeom prst="ellipse">
            <a:avLst/>
          </a:prstGeom>
        </p:spPr>
        <p:txBody>
          <a:bodyPr anchor="ctr">
            <a:normAutofit/>
          </a:bodyPr>
          <a:lstStyle>
            <a:lvl1pPr marL="0" indent="0" algn="ctr">
              <a:buNone/>
              <a:defRPr sz="1200"/>
            </a:lvl1pPr>
          </a:lstStyle>
          <a:p>
            <a:endParaRPr lang="en-US" dirty="0"/>
          </a:p>
        </p:txBody>
      </p:sp>
      <p:sp>
        <p:nvSpPr>
          <p:cNvPr id="19" name="Picture Placeholder 2"/>
          <p:cNvSpPr>
            <a:spLocks noGrp="1"/>
          </p:cNvSpPr>
          <p:nvPr>
            <p:ph type="pic" sz="quarter" idx="13"/>
          </p:nvPr>
        </p:nvSpPr>
        <p:spPr>
          <a:xfrm>
            <a:off x="6359862" y="4474904"/>
            <a:ext cx="1747520" cy="1747520"/>
          </a:xfrm>
          <a:prstGeom prst="ellipse">
            <a:avLst/>
          </a:prstGeo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2157633673"/>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userDrawn="1">
  <p:cSld name="Business Plan 2">
    <p:spTree>
      <p:nvGrpSpPr>
        <p:cNvPr id="1" name=""/>
        <p:cNvGrpSpPr/>
        <p:nvPr/>
      </p:nvGrpSpPr>
      <p:grpSpPr>
        <a:xfrm>
          <a:off x="0" y="0"/>
          <a:ext cx="0" cy="0"/>
          <a:chOff x="0" y="0"/>
          <a:chExt cx="0" cy="0"/>
        </a:xfrm>
      </p:grpSpPr>
      <p:sp>
        <p:nvSpPr>
          <p:cNvPr id="15" name="Picture Placeholder 2"/>
          <p:cNvSpPr>
            <a:spLocks noGrp="1"/>
          </p:cNvSpPr>
          <p:nvPr>
            <p:ph type="pic" sz="quarter" idx="17"/>
          </p:nvPr>
        </p:nvSpPr>
        <p:spPr>
          <a:xfrm>
            <a:off x="0" y="3200400"/>
            <a:ext cx="12192000" cy="3657600"/>
          </a:xfrm>
        </p:spPr>
        <p:txBody>
          <a:bodyPr anchor="ctr">
            <a:normAutofit/>
          </a:bodyPr>
          <a:lstStyle>
            <a:lvl1pPr marL="0" indent="0" algn="ctr">
              <a:buNone/>
              <a:defRPr sz="1200"/>
            </a:lvl1pPr>
          </a:lstStyle>
          <a:p>
            <a:endParaRPr lang="en-US" dirty="0"/>
          </a:p>
        </p:txBody>
      </p:sp>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6" name="Picture Placeholder 2"/>
          <p:cNvSpPr>
            <a:spLocks noGrp="1"/>
          </p:cNvSpPr>
          <p:nvPr>
            <p:ph type="pic" sz="quarter" idx="18"/>
          </p:nvPr>
        </p:nvSpPr>
        <p:spPr>
          <a:xfrm>
            <a:off x="-1" y="128915"/>
            <a:ext cx="4861368" cy="6729085"/>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3106219286"/>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userDrawn="1">
  <p:cSld name="Business Plan 3">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6" name="Picture Placeholder 2"/>
          <p:cNvSpPr>
            <a:spLocks noGrp="1"/>
          </p:cNvSpPr>
          <p:nvPr>
            <p:ph type="pic" sz="quarter" idx="18"/>
          </p:nvPr>
        </p:nvSpPr>
        <p:spPr>
          <a:xfrm>
            <a:off x="965201" y="2165852"/>
            <a:ext cx="2092960" cy="2678857"/>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3535374776"/>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userDrawn="1">
  <p:cSld name="Customer Profiling">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6" name="Picture Placeholder 2"/>
          <p:cNvSpPr>
            <a:spLocks noGrp="1"/>
          </p:cNvSpPr>
          <p:nvPr>
            <p:ph type="pic" sz="quarter" idx="18"/>
          </p:nvPr>
        </p:nvSpPr>
        <p:spPr>
          <a:xfrm>
            <a:off x="1341120" y="2103120"/>
            <a:ext cx="4754880" cy="2773680"/>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3794050004"/>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userDrawn="1">
  <p:cSld name="Customer Profiling 2">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6" name="Picture Placeholder 2"/>
          <p:cNvSpPr>
            <a:spLocks noGrp="1"/>
          </p:cNvSpPr>
          <p:nvPr>
            <p:ph type="pic" sz="quarter" idx="18"/>
          </p:nvPr>
        </p:nvSpPr>
        <p:spPr>
          <a:xfrm>
            <a:off x="1341120" y="2103120"/>
            <a:ext cx="4754880" cy="2773680"/>
          </a:xfrm>
        </p:spPr>
        <p:txBody>
          <a:bodyPr anchor="ctr">
            <a:normAutofit/>
          </a:bodyPr>
          <a:lstStyle>
            <a:lvl1pPr marL="0" indent="0" algn="ctr">
              <a:buNone/>
              <a:defRPr sz="1200"/>
            </a:lvl1pPr>
          </a:lstStyle>
          <a:p>
            <a:endParaRPr lang="en-US" dirty="0"/>
          </a:p>
        </p:txBody>
      </p:sp>
      <p:sp>
        <p:nvSpPr>
          <p:cNvPr id="17" name="Picture Placeholder 2"/>
          <p:cNvSpPr>
            <a:spLocks noGrp="1"/>
          </p:cNvSpPr>
          <p:nvPr>
            <p:ph type="pic" sz="quarter" idx="19"/>
          </p:nvPr>
        </p:nvSpPr>
        <p:spPr>
          <a:xfrm>
            <a:off x="6136342" y="4876800"/>
            <a:ext cx="1565720" cy="1302936"/>
          </a:xfrm>
        </p:spPr>
        <p:txBody>
          <a:bodyPr anchor="ctr">
            <a:normAutofit/>
          </a:bodyPr>
          <a:lstStyle>
            <a:lvl1pPr marL="0" indent="0" algn="ctr">
              <a:buNone/>
              <a:defRPr sz="1200"/>
            </a:lvl1pPr>
          </a:lstStyle>
          <a:p>
            <a:endParaRPr lang="en-US" dirty="0"/>
          </a:p>
        </p:txBody>
      </p:sp>
      <p:sp>
        <p:nvSpPr>
          <p:cNvPr id="18" name="Picture Placeholder 2"/>
          <p:cNvSpPr>
            <a:spLocks noGrp="1"/>
          </p:cNvSpPr>
          <p:nvPr>
            <p:ph type="pic" sz="quarter" idx="20"/>
          </p:nvPr>
        </p:nvSpPr>
        <p:spPr>
          <a:xfrm>
            <a:off x="7789296" y="4876800"/>
            <a:ext cx="1565720" cy="1302936"/>
          </a:xfrm>
        </p:spPr>
        <p:txBody>
          <a:bodyPr anchor="ctr">
            <a:normAutofit/>
          </a:bodyPr>
          <a:lstStyle>
            <a:lvl1pPr marL="0" indent="0" algn="ctr">
              <a:buNone/>
              <a:defRPr sz="1200"/>
            </a:lvl1pPr>
          </a:lstStyle>
          <a:p>
            <a:endParaRPr lang="en-US" dirty="0"/>
          </a:p>
        </p:txBody>
      </p:sp>
      <p:sp>
        <p:nvSpPr>
          <p:cNvPr id="19" name="Picture Placeholder 2"/>
          <p:cNvSpPr>
            <a:spLocks noGrp="1"/>
          </p:cNvSpPr>
          <p:nvPr>
            <p:ph type="pic" sz="quarter" idx="21"/>
          </p:nvPr>
        </p:nvSpPr>
        <p:spPr>
          <a:xfrm>
            <a:off x="9437225" y="4876800"/>
            <a:ext cx="1565720" cy="1302936"/>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4084240993"/>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userDrawn="1">
  <p:cSld name="Customer Profiling 3">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9" name="Picture Placeholder 2"/>
          <p:cNvSpPr>
            <a:spLocks noGrp="1"/>
          </p:cNvSpPr>
          <p:nvPr>
            <p:ph type="pic" sz="quarter" idx="21"/>
          </p:nvPr>
        </p:nvSpPr>
        <p:spPr>
          <a:xfrm>
            <a:off x="1230649" y="2002536"/>
            <a:ext cx="1470621" cy="3035808"/>
          </a:xfrm>
        </p:spPr>
        <p:txBody>
          <a:bodyPr anchor="ctr">
            <a:normAutofit/>
          </a:bodyPr>
          <a:lstStyle>
            <a:lvl1pPr marL="0" indent="0" algn="ctr">
              <a:buNone/>
              <a:defRPr sz="1200"/>
            </a:lvl1pPr>
          </a:lstStyle>
          <a:p>
            <a:endParaRPr lang="en-US" dirty="0"/>
          </a:p>
        </p:txBody>
      </p:sp>
      <p:sp>
        <p:nvSpPr>
          <p:cNvPr id="21" name="Picture Placeholder 2"/>
          <p:cNvSpPr>
            <a:spLocks noGrp="1"/>
          </p:cNvSpPr>
          <p:nvPr>
            <p:ph type="pic" sz="quarter" idx="22"/>
          </p:nvPr>
        </p:nvSpPr>
        <p:spPr>
          <a:xfrm>
            <a:off x="4685186" y="2002536"/>
            <a:ext cx="1470621" cy="3035808"/>
          </a:xfrm>
        </p:spPr>
        <p:txBody>
          <a:bodyPr anchor="ctr">
            <a:normAutofit/>
          </a:bodyPr>
          <a:lstStyle>
            <a:lvl1pPr marL="0" indent="0" algn="ctr">
              <a:buNone/>
              <a:defRPr sz="1200"/>
            </a:lvl1pPr>
          </a:lstStyle>
          <a:p>
            <a:endParaRPr lang="en-US" dirty="0"/>
          </a:p>
        </p:txBody>
      </p:sp>
      <p:sp>
        <p:nvSpPr>
          <p:cNvPr id="22" name="Picture Placeholder 2"/>
          <p:cNvSpPr>
            <a:spLocks noGrp="1"/>
          </p:cNvSpPr>
          <p:nvPr>
            <p:ph type="pic" sz="quarter" idx="23"/>
          </p:nvPr>
        </p:nvSpPr>
        <p:spPr>
          <a:xfrm>
            <a:off x="8139723" y="2002536"/>
            <a:ext cx="1470621" cy="3035808"/>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1134987402"/>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userDrawn="1">
  <p:cSld name="Planning 1">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9" name="Picture Placeholder 2"/>
          <p:cNvSpPr>
            <a:spLocks noGrp="1"/>
          </p:cNvSpPr>
          <p:nvPr>
            <p:ph type="pic" sz="quarter" idx="21"/>
          </p:nvPr>
        </p:nvSpPr>
        <p:spPr>
          <a:xfrm>
            <a:off x="0" y="3429000"/>
            <a:ext cx="12192000" cy="2943520"/>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2604206143"/>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9.xml><?xml version="1.0" encoding="utf-8"?>
<p:sldLayout xmlns:a="http://schemas.openxmlformats.org/drawingml/2006/main" xmlns:r="http://schemas.openxmlformats.org/officeDocument/2006/relationships" xmlns:p="http://schemas.openxmlformats.org/presentationml/2006/main" userDrawn="1">
  <p:cSld name="Proposal 1">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9" name="Picture Placeholder 2"/>
          <p:cNvSpPr>
            <a:spLocks noGrp="1"/>
          </p:cNvSpPr>
          <p:nvPr>
            <p:ph type="pic" sz="quarter" idx="21"/>
          </p:nvPr>
        </p:nvSpPr>
        <p:spPr>
          <a:xfrm>
            <a:off x="5269583" y="1734532"/>
            <a:ext cx="5052768" cy="3176833"/>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1279877496"/>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Text with Small Image">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Picture Placeholder 2"/>
          <p:cNvSpPr>
            <a:spLocks noGrp="1"/>
          </p:cNvSpPr>
          <p:nvPr>
            <p:ph type="pic" sz="quarter" idx="11"/>
          </p:nvPr>
        </p:nvSpPr>
        <p:spPr>
          <a:xfrm>
            <a:off x="2243667" y="0"/>
            <a:ext cx="3852333" cy="6858000"/>
          </a:xfrm>
        </p:spPr>
        <p:txBody>
          <a:bodyPr anchor="ctr">
            <a:normAutofit/>
          </a:bodyPr>
          <a:lstStyle>
            <a:lvl1pPr marL="0" indent="0" algn="ctr">
              <a:buNone/>
              <a:defRPr sz="1200"/>
            </a:lvl1pPr>
          </a:lstStyle>
          <a:p>
            <a:endParaRPr lang="en-US" dirty="0"/>
          </a:p>
        </p:txBody>
      </p:sp>
      <p:sp>
        <p:nvSpPr>
          <p:cNvPr id="30" name="Slide Number Placeholder 5"/>
          <p:cNvSpPr txBox="1">
            <a:spLocks/>
          </p:cNvSpPr>
          <p:nvPr userDrawn="1"/>
        </p:nvSpPr>
        <p:spPr>
          <a:xfrm>
            <a:off x="11626371" y="173194"/>
            <a:ext cx="42886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Tree>
    <p:extLst>
      <p:ext uri="{BB962C8B-B14F-4D97-AF65-F5344CB8AC3E}">
        <p14:creationId xmlns:p14="http://schemas.microsoft.com/office/powerpoint/2010/main" val="194166346"/>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userDrawn="1">
  <p:cSld name="Proposal 2">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9" name="Picture Placeholder 2"/>
          <p:cNvSpPr>
            <a:spLocks noGrp="1"/>
          </p:cNvSpPr>
          <p:nvPr>
            <p:ph type="pic" sz="quarter" idx="21"/>
          </p:nvPr>
        </p:nvSpPr>
        <p:spPr>
          <a:xfrm>
            <a:off x="0" y="2585303"/>
            <a:ext cx="12192000" cy="1062872"/>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685059803"/>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1.xml><?xml version="1.0" encoding="utf-8"?>
<p:sldLayout xmlns:a="http://schemas.openxmlformats.org/drawingml/2006/main" xmlns:r="http://schemas.openxmlformats.org/officeDocument/2006/relationships" xmlns:p="http://schemas.openxmlformats.org/presentationml/2006/main" userDrawn="1">
  <p:cSld name="Proposal 3">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9" name="Picture Placeholder 2"/>
          <p:cNvSpPr>
            <a:spLocks noGrp="1"/>
          </p:cNvSpPr>
          <p:nvPr>
            <p:ph type="pic" sz="quarter" idx="21"/>
          </p:nvPr>
        </p:nvSpPr>
        <p:spPr>
          <a:xfrm>
            <a:off x="1093509" y="1941921"/>
            <a:ext cx="3223966" cy="3223967"/>
          </a:xfrm>
        </p:spPr>
        <p:txBody>
          <a:bodyPr anchor="ctr">
            <a:normAutofit/>
          </a:bodyPr>
          <a:lstStyle>
            <a:lvl1pPr marL="0" indent="0" algn="ctr">
              <a:buNone/>
              <a:defRPr sz="1200"/>
            </a:lvl1pPr>
          </a:lstStyle>
          <a:p>
            <a:endParaRPr lang="en-US" dirty="0"/>
          </a:p>
        </p:txBody>
      </p:sp>
      <p:sp>
        <p:nvSpPr>
          <p:cNvPr id="17" name="Picture Placeholder 2"/>
          <p:cNvSpPr>
            <a:spLocks noGrp="1"/>
          </p:cNvSpPr>
          <p:nvPr>
            <p:ph type="pic" sz="quarter" idx="22"/>
          </p:nvPr>
        </p:nvSpPr>
        <p:spPr>
          <a:xfrm>
            <a:off x="4374037" y="1941921"/>
            <a:ext cx="3223966" cy="3223967"/>
          </a:xfrm>
        </p:spPr>
        <p:txBody>
          <a:bodyPr anchor="ctr">
            <a:normAutofit/>
          </a:bodyPr>
          <a:lstStyle>
            <a:lvl1pPr marL="0" indent="0" algn="ctr">
              <a:buNone/>
              <a:defRPr sz="1200"/>
            </a:lvl1pPr>
          </a:lstStyle>
          <a:p>
            <a:endParaRPr lang="en-US" dirty="0"/>
          </a:p>
        </p:txBody>
      </p:sp>
      <p:sp>
        <p:nvSpPr>
          <p:cNvPr id="18" name="Picture Placeholder 2"/>
          <p:cNvSpPr>
            <a:spLocks noGrp="1"/>
          </p:cNvSpPr>
          <p:nvPr>
            <p:ph type="pic" sz="quarter" idx="23"/>
          </p:nvPr>
        </p:nvSpPr>
        <p:spPr>
          <a:xfrm>
            <a:off x="7927944" y="3591613"/>
            <a:ext cx="1574276" cy="1574275"/>
          </a:xfrm>
        </p:spPr>
        <p:txBody>
          <a:bodyPr anchor="ctr">
            <a:normAutofit/>
          </a:bodyPr>
          <a:lstStyle>
            <a:lvl1pPr marL="0" indent="0" algn="ctr">
              <a:buNone/>
              <a:defRPr sz="1200"/>
            </a:lvl1pPr>
          </a:lstStyle>
          <a:p>
            <a:endParaRPr lang="en-US" dirty="0"/>
          </a:p>
        </p:txBody>
      </p:sp>
      <p:sp>
        <p:nvSpPr>
          <p:cNvPr id="20" name="Picture Placeholder 2"/>
          <p:cNvSpPr>
            <a:spLocks noGrp="1"/>
          </p:cNvSpPr>
          <p:nvPr>
            <p:ph type="pic" sz="quarter" idx="24"/>
          </p:nvPr>
        </p:nvSpPr>
        <p:spPr>
          <a:xfrm>
            <a:off x="9558781" y="3591613"/>
            <a:ext cx="1574276" cy="1574275"/>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927555246"/>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2.xml><?xml version="1.0" encoding="utf-8"?>
<p:sldLayout xmlns:a="http://schemas.openxmlformats.org/drawingml/2006/main" xmlns:r="http://schemas.openxmlformats.org/officeDocument/2006/relationships" xmlns:p="http://schemas.openxmlformats.org/presentationml/2006/main" userDrawn="1">
  <p:cSld name="Proposal 4">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9" name="Picture Placeholder 2"/>
          <p:cNvSpPr>
            <a:spLocks noGrp="1"/>
          </p:cNvSpPr>
          <p:nvPr>
            <p:ph type="pic" sz="quarter" idx="21"/>
          </p:nvPr>
        </p:nvSpPr>
        <p:spPr>
          <a:xfrm>
            <a:off x="1143857" y="2075787"/>
            <a:ext cx="1760456" cy="1760457"/>
          </a:xfrm>
        </p:spPr>
        <p:txBody>
          <a:bodyPr anchor="ctr">
            <a:normAutofit/>
          </a:bodyPr>
          <a:lstStyle>
            <a:lvl1pPr marL="0" indent="0" algn="ctr">
              <a:buNone/>
              <a:defRPr sz="1200"/>
            </a:lvl1pPr>
          </a:lstStyle>
          <a:p>
            <a:endParaRPr lang="en-US" dirty="0"/>
          </a:p>
        </p:txBody>
      </p:sp>
      <p:sp>
        <p:nvSpPr>
          <p:cNvPr id="23" name="Picture Placeholder 2"/>
          <p:cNvSpPr>
            <a:spLocks noGrp="1"/>
          </p:cNvSpPr>
          <p:nvPr>
            <p:ph type="pic" sz="quarter" idx="22"/>
          </p:nvPr>
        </p:nvSpPr>
        <p:spPr>
          <a:xfrm>
            <a:off x="1143857" y="4111045"/>
            <a:ext cx="1760456" cy="1760457"/>
          </a:xfrm>
        </p:spPr>
        <p:txBody>
          <a:bodyPr anchor="ctr">
            <a:normAutofit/>
          </a:bodyPr>
          <a:lstStyle>
            <a:lvl1pPr marL="0" indent="0" algn="ctr">
              <a:buNone/>
              <a:defRPr sz="1200"/>
            </a:lvl1pPr>
          </a:lstStyle>
          <a:p>
            <a:endParaRPr lang="en-US" dirty="0"/>
          </a:p>
        </p:txBody>
      </p:sp>
      <p:sp>
        <p:nvSpPr>
          <p:cNvPr id="24" name="Picture Placeholder 2"/>
          <p:cNvSpPr>
            <a:spLocks noGrp="1"/>
          </p:cNvSpPr>
          <p:nvPr>
            <p:ph type="pic" sz="quarter" idx="23"/>
          </p:nvPr>
        </p:nvSpPr>
        <p:spPr>
          <a:xfrm>
            <a:off x="7251496" y="2075787"/>
            <a:ext cx="1760456" cy="1760457"/>
          </a:xfrm>
        </p:spPr>
        <p:txBody>
          <a:bodyPr anchor="ctr">
            <a:normAutofit/>
          </a:bodyPr>
          <a:lstStyle>
            <a:lvl1pPr marL="0" indent="0" algn="ctr">
              <a:buNone/>
              <a:defRPr sz="1200"/>
            </a:lvl1pPr>
          </a:lstStyle>
          <a:p>
            <a:endParaRPr lang="en-US" dirty="0"/>
          </a:p>
        </p:txBody>
      </p:sp>
      <p:sp>
        <p:nvSpPr>
          <p:cNvPr id="25" name="Picture Placeholder 2"/>
          <p:cNvSpPr>
            <a:spLocks noGrp="1"/>
          </p:cNvSpPr>
          <p:nvPr>
            <p:ph type="pic" sz="quarter" idx="24"/>
          </p:nvPr>
        </p:nvSpPr>
        <p:spPr>
          <a:xfrm>
            <a:off x="9287686" y="2075786"/>
            <a:ext cx="1760456" cy="1760457"/>
          </a:xfrm>
        </p:spPr>
        <p:txBody>
          <a:bodyPr anchor="ctr">
            <a:normAutofit/>
          </a:bodyPr>
          <a:lstStyle>
            <a:lvl1pPr marL="0" indent="0" algn="ctr">
              <a:buNone/>
              <a:defRPr sz="1200"/>
            </a:lvl1pPr>
          </a:lstStyle>
          <a:p>
            <a:endParaRPr lang="en-US" dirty="0"/>
          </a:p>
        </p:txBody>
      </p:sp>
      <p:sp>
        <p:nvSpPr>
          <p:cNvPr id="26" name="Picture Placeholder 2"/>
          <p:cNvSpPr>
            <a:spLocks noGrp="1"/>
          </p:cNvSpPr>
          <p:nvPr>
            <p:ph type="pic" sz="quarter" idx="25"/>
          </p:nvPr>
        </p:nvSpPr>
        <p:spPr>
          <a:xfrm>
            <a:off x="3179582" y="2075787"/>
            <a:ext cx="3796180" cy="3795715"/>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1259902511"/>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3.xml><?xml version="1.0" encoding="utf-8"?>
<p:sldLayout xmlns:a="http://schemas.openxmlformats.org/drawingml/2006/main" xmlns:r="http://schemas.openxmlformats.org/officeDocument/2006/relationships" xmlns:p="http://schemas.openxmlformats.org/presentationml/2006/main" userDrawn="1">
  <p:cSld name="Proposal 5">
    <p:spTree>
      <p:nvGrpSpPr>
        <p:cNvPr id="1" name=""/>
        <p:cNvGrpSpPr/>
        <p:nvPr/>
      </p:nvGrpSpPr>
      <p:grpSpPr>
        <a:xfrm>
          <a:off x="0" y="0"/>
          <a:ext cx="0" cy="0"/>
          <a:chOff x="0" y="0"/>
          <a:chExt cx="0" cy="0"/>
        </a:xfrm>
      </p:grpSpPr>
      <p:sp>
        <p:nvSpPr>
          <p:cNvPr id="19" name="Picture Placeholder 2"/>
          <p:cNvSpPr>
            <a:spLocks noGrp="1"/>
          </p:cNvSpPr>
          <p:nvPr>
            <p:ph type="pic" sz="quarter" idx="21"/>
          </p:nvPr>
        </p:nvSpPr>
        <p:spPr>
          <a:xfrm>
            <a:off x="1709466" y="1234387"/>
            <a:ext cx="2673998" cy="3573283"/>
          </a:xfrm>
        </p:spPr>
        <p:txBody>
          <a:bodyPr anchor="ctr">
            <a:normAutofit/>
          </a:bodyPr>
          <a:lstStyle>
            <a:lvl1pPr marL="0" indent="0" algn="ctr">
              <a:buNone/>
              <a:defRPr sz="1200"/>
            </a:lvl1pPr>
          </a:lstStyle>
          <a:p>
            <a:endParaRPr lang="en-US" dirty="0"/>
          </a:p>
        </p:txBody>
      </p:sp>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Tree>
    <p:extLst>
      <p:ext uri="{BB962C8B-B14F-4D97-AF65-F5344CB8AC3E}">
        <p14:creationId xmlns:p14="http://schemas.microsoft.com/office/powerpoint/2010/main" val="1406349345"/>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Proposal 6">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64" name="Picture Placeholder 2"/>
          <p:cNvSpPr>
            <a:spLocks noGrp="1"/>
          </p:cNvSpPr>
          <p:nvPr>
            <p:ph type="pic" sz="quarter" idx="16"/>
          </p:nvPr>
        </p:nvSpPr>
        <p:spPr>
          <a:xfrm>
            <a:off x="3667385" y="1792924"/>
            <a:ext cx="4863967" cy="2760788"/>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1585296587"/>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Trending 1">
    <p:spTree>
      <p:nvGrpSpPr>
        <p:cNvPr id="1" name=""/>
        <p:cNvGrpSpPr/>
        <p:nvPr/>
      </p:nvGrpSpPr>
      <p:grpSpPr>
        <a:xfrm>
          <a:off x="0" y="0"/>
          <a:ext cx="0" cy="0"/>
          <a:chOff x="0" y="0"/>
          <a:chExt cx="0" cy="0"/>
        </a:xfrm>
      </p:grpSpPr>
      <p:sp>
        <p:nvSpPr>
          <p:cNvPr id="64" name="Picture Placeholder 2"/>
          <p:cNvSpPr>
            <a:spLocks noGrp="1"/>
          </p:cNvSpPr>
          <p:nvPr>
            <p:ph type="pic" sz="quarter" idx="16"/>
          </p:nvPr>
        </p:nvSpPr>
        <p:spPr>
          <a:xfrm>
            <a:off x="0" y="0"/>
            <a:ext cx="12192000" cy="3429000"/>
          </a:xfrm>
        </p:spPr>
        <p:txBody>
          <a:bodyPr anchor="ctr">
            <a:normAutofit/>
          </a:bodyPr>
          <a:lstStyle>
            <a:lvl1pPr marL="0" indent="0" algn="ctr">
              <a:buNone/>
              <a:defRPr sz="1200"/>
            </a:lvl1pPr>
          </a:lstStyle>
          <a:p>
            <a:endParaRPr lang="en-US" dirty="0"/>
          </a:p>
        </p:txBody>
      </p:sp>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Tree>
    <p:extLst>
      <p:ext uri="{BB962C8B-B14F-4D97-AF65-F5344CB8AC3E}">
        <p14:creationId xmlns:p14="http://schemas.microsoft.com/office/powerpoint/2010/main" val="393592538"/>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Trending 2">
    <p:spTree>
      <p:nvGrpSpPr>
        <p:cNvPr id="1" name=""/>
        <p:cNvGrpSpPr/>
        <p:nvPr/>
      </p:nvGrpSpPr>
      <p:grpSpPr>
        <a:xfrm>
          <a:off x="0" y="0"/>
          <a:ext cx="0" cy="0"/>
          <a:chOff x="0" y="0"/>
          <a:chExt cx="0" cy="0"/>
        </a:xfrm>
      </p:grpSpPr>
      <p:sp>
        <p:nvSpPr>
          <p:cNvPr id="64" name="Picture Placeholder 2"/>
          <p:cNvSpPr>
            <a:spLocks noGrp="1"/>
          </p:cNvSpPr>
          <p:nvPr>
            <p:ph type="pic" sz="quarter" idx="16"/>
          </p:nvPr>
        </p:nvSpPr>
        <p:spPr>
          <a:xfrm>
            <a:off x="1400671" y="1841951"/>
            <a:ext cx="6970329" cy="5025476"/>
          </a:xfrm>
          <a:prstGeom prst="parallelogram">
            <a:avLst>
              <a:gd name="adj" fmla="val 46530"/>
            </a:avLst>
          </a:prstGeom>
        </p:spPr>
        <p:txBody>
          <a:bodyPr anchor="ctr">
            <a:normAutofit/>
          </a:bodyPr>
          <a:lstStyle>
            <a:lvl1pPr marL="0" indent="0" algn="ctr">
              <a:buNone/>
              <a:defRPr sz="1200"/>
            </a:lvl1pPr>
          </a:lstStyle>
          <a:p>
            <a:endParaRPr lang="en-US" dirty="0"/>
          </a:p>
        </p:txBody>
      </p:sp>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Tree>
    <p:extLst>
      <p:ext uri="{BB962C8B-B14F-4D97-AF65-F5344CB8AC3E}">
        <p14:creationId xmlns:p14="http://schemas.microsoft.com/office/powerpoint/2010/main" val="1767253192"/>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Trending 3">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4" name="Picture Placeholder 2"/>
          <p:cNvSpPr>
            <a:spLocks noGrp="1"/>
          </p:cNvSpPr>
          <p:nvPr>
            <p:ph type="pic" sz="quarter" idx="16"/>
          </p:nvPr>
        </p:nvSpPr>
        <p:spPr>
          <a:xfrm>
            <a:off x="-18854" y="1704855"/>
            <a:ext cx="5552388" cy="2611303"/>
          </a:xfrm>
          <a:custGeom>
            <a:avLst/>
            <a:gdLst>
              <a:gd name="connsiteX0" fmla="*/ 0 w 5552388"/>
              <a:gd name="connsiteY0" fmla="*/ 2611303 h 2611303"/>
              <a:gd name="connsiteX1" fmla="*/ 0 w 5552388"/>
              <a:gd name="connsiteY1" fmla="*/ 0 h 2611303"/>
              <a:gd name="connsiteX2" fmla="*/ 5552388 w 5552388"/>
              <a:gd name="connsiteY2" fmla="*/ 0 h 2611303"/>
              <a:gd name="connsiteX3" fmla="*/ 5552388 w 5552388"/>
              <a:gd name="connsiteY3" fmla="*/ 2611303 h 2611303"/>
              <a:gd name="connsiteX4" fmla="*/ 0 w 5552388"/>
              <a:gd name="connsiteY4" fmla="*/ 2611303 h 2611303"/>
              <a:gd name="connsiteX0" fmla="*/ 0 w 5552388"/>
              <a:gd name="connsiteY0" fmla="*/ 2611303 h 2611303"/>
              <a:gd name="connsiteX1" fmla="*/ 0 w 5552388"/>
              <a:gd name="connsiteY1" fmla="*/ 0 h 2611303"/>
              <a:gd name="connsiteX2" fmla="*/ 4637988 w 5552388"/>
              <a:gd name="connsiteY2" fmla="*/ 0 h 2611303"/>
              <a:gd name="connsiteX3" fmla="*/ 5552388 w 5552388"/>
              <a:gd name="connsiteY3" fmla="*/ 2611303 h 2611303"/>
              <a:gd name="connsiteX4" fmla="*/ 0 w 5552388"/>
              <a:gd name="connsiteY4" fmla="*/ 2611303 h 2611303"/>
              <a:gd name="connsiteX0" fmla="*/ 0 w 5552388"/>
              <a:gd name="connsiteY0" fmla="*/ 2611303 h 2611303"/>
              <a:gd name="connsiteX1" fmla="*/ 0 w 5552388"/>
              <a:gd name="connsiteY1" fmla="*/ 0 h 2611303"/>
              <a:gd name="connsiteX2" fmla="*/ 3930978 w 5552388"/>
              <a:gd name="connsiteY2" fmla="*/ 1397 h 2611303"/>
              <a:gd name="connsiteX3" fmla="*/ 4637988 w 5552388"/>
              <a:gd name="connsiteY3" fmla="*/ 0 h 2611303"/>
              <a:gd name="connsiteX4" fmla="*/ 5552388 w 5552388"/>
              <a:gd name="connsiteY4" fmla="*/ 2611303 h 2611303"/>
              <a:gd name="connsiteX5" fmla="*/ 0 w 5552388"/>
              <a:gd name="connsiteY5" fmla="*/ 2611303 h 2611303"/>
              <a:gd name="connsiteX0" fmla="*/ 0 w 5552388"/>
              <a:gd name="connsiteY0" fmla="*/ 2611303 h 2611303"/>
              <a:gd name="connsiteX1" fmla="*/ 0 w 5552388"/>
              <a:gd name="connsiteY1" fmla="*/ 0 h 2611303"/>
              <a:gd name="connsiteX2" fmla="*/ 3930978 w 5552388"/>
              <a:gd name="connsiteY2" fmla="*/ 1397 h 2611303"/>
              <a:gd name="connsiteX3" fmla="*/ 4807671 w 5552388"/>
              <a:gd name="connsiteY3" fmla="*/ 518474 h 2611303"/>
              <a:gd name="connsiteX4" fmla="*/ 5552388 w 5552388"/>
              <a:gd name="connsiteY4" fmla="*/ 2611303 h 2611303"/>
              <a:gd name="connsiteX5" fmla="*/ 0 w 5552388"/>
              <a:gd name="connsiteY5" fmla="*/ 2611303 h 2611303"/>
              <a:gd name="connsiteX0" fmla="*/ 0 w 5552388"/>
              <a:gd name="connsiteY0" fmla="*/ 2611303 h 2611303"/>
              <a:gd name="connsiteX1" fmla="*/ 0 w 5552388"/>
              <a:gd name="connsiteY1" fmla="*/ 0 h 2611303"/>
              <a:gd name="connsiteX2" fmla="*/ 3930978 w 5552388"/>
              <a:gd name="connsiteY2" fmla="*/ 1397 h 2611303"/>
              <a:gd name="connsiteX3" fmla="*/ 4807671 w 5552388"/>
              <a:gd name="connsiteY3" fmla="*/ 518474 h 2611303"/>
              <a:gd name="connsiteX4" fmla="*/ 5552388 w 5552388"/>
              <a:gd name="connsiteY4" fmla="*/ 2611303 h 2611303"/>
              <a:gd name="connsiteX5" fmla="*/ 0 w 5552388"/>
              <a:gd name="connsiteY5" fmla="*/ 2611303 h 2611303"/>
              <a:gd name="connsiteX0" fmla="*/ 0 w 5552388"/>
              <a:gd name="connsiteY0" fmla="*/ 2611303 h 2611303"/>
              <a:gd name="connsiteX1" fmla="*/ 0 w 5552388"/>
              <a:gd name="connsiteY1" fmla="*/ 0 h 2611303"/>
              <a:gd name="connsiteX2" fmla="*/ 3930978 w 5552388"/>
              <a:gd name="connsiteY2" fmla="*/ 1397 h 2611303"/>
              <a:gd name="connsiteX3" fmla="*/ 4807671 w 5552388"/>
              <a:gd name="connsiteY3" fmla="*/ 518474 h 2611303"/>
              <a:gd name="connsiteX4" fmla="*/ 5552388 w 5552388"/>
              <a:gd name="connsiteY4" fmla="*/ 2611303 h 2611303"/>
              <a:gd name="connsiteX5" fmla="*/ 0 w 5552388"/>
              <a:gd name="connsiteY5" fmla="*/ 2611303 h 2611303"/>
              <a:gd name="connsiteX0" fmla="*/ 0 w 5552388"/>
              <a:gd name="connsiteY0" fmla="*/ 2611303 h 2611303"/>
              <a:gd name="connsiteX1" fmla="*/ 0 w 5552388"/>
              <a:gd name="connsiteY1" fmla="*/ 0 h 2611303"/>
              <a:gd name="connsiteX2" fmla="*/ 3930978 w 5552388"/>
              <a:gd name="connsiteY2" fmla="*/ 1397 h 2611303"/>
              <a:gd name="connsiteX3" fmla="*/ 4807671 w 5552388"/>
              <a:gd name="connsiteY3" fmla="*/ 518474 h 2611303"/>
              <a:gd name="connsiteX4" fmla="*/ 5552388 w 5552388"/>
              <a:gd name="connsiteY4" fmla="*/ 2611303 h 2611303"/>
              <a:gd name="connsiteX5" fmla="*/ 0 w 5552388"/>
              <a:gd name="connsiteY5" fmla="*/ 2611303 h 26113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52388" h="2611303">
                <a:moveTo>
                  <a:pt x="0" y="2611303"/>
                </a:moveTo>
                <a:lnTo>
                  <a:pt x="0" y="0"/>
                </a:lnTo>
                <a:lnTo>
                  <a:pt x="3930978" y="1397"/>
                </a:lnTo>
                <a:cubicBezTo>
                  <a:pt x="4468306" y="-5353"/>
                  <a:pt x="4685123" y="204712"/>
                  <a:pt x="4807671" y="518474"/>
                </a:cubicBezTo>
                <a:lnTo>
                  <a:pt x="5552388" y="2611303"/>
                </a:lnTo>
                <a:lnTo>
                  <a:pt x="0" y="2611303"/>
                </a:lnTo>
                <a:close/>
              </a:path>
            </a:pathLst>
          </a:custGeo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3279143563"/>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Real Estate">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8" name="Picture Placeholder 2"/>
          <p:cNvSpPr>
            <a:spLocks noGrp="1"/>
          </p:cNvSpPr>
          <p:nvPr>
            <p:ph type="pic" sz="quarter" idx="11"/>
          </p:nvPr>
        </p:nvSpPr>
        <p:spPr>
          <a:xfrm>
            <a:off x="4109815" y="2130992"/>
            <a:ext cx="1426024" cy="1426024"/>
          </a:xfrm>
          <a:prstGeom prst="wedgeEllipseCallout">
            <a:avLst>
              <a:gd name="adj1" fmla="val -2879"/>
              <a:gd name="adj2" fmla="val 63141"/>
            </a:avLst>
          </a:prstGeom>
        </p:spPr>
        <p:txBody>
          <a:bodyPr anchor="ctr">
            <a:normAutofit/>
          </a:bodyPr>
          <a:lstStyle>
            <a:lvl1pPr marL="0" indent="0" algn="ctr">
              <a:buNone/>
              <a:defRPr sz="1200"/>
            </a:lvl1pPr>
          </a:lstStyle>
          <a:p>
            <a:endParaRPr lang="en-US" dirty="0"/>
          </a:p>
        </p:txBody>
      </p:sp>
      <p:sp>
        <p:nvSpPr>
          <p:cNvPr id="19" name="Picture Placeholder 2"/>
          <p:cNvSpPr>
            <a:spLocks noGrp="1"/>
          </p:cNvSpPr>
          <p:nvPr>
            <p:ph type="pic" sz="quarter" idx="12"/>
          </p:nvPr>
        </p:nvSpPr>
        <p:spPr>
          <a:xfrm>
            <a:off x="6088638" y="2043271"/>
            <a:ext cx="1601466" cy="1601466"/>
          </a:xfrm>
          <a:prstGeom prst="wedgeEllipseCallout">
            <a:avLst>
              <a:gd name="adj1" fmla="val -2879"/>
              <a:gd name="adj2" fmla="val 63141"/>
            </a:avLst>
          </a:prstGeom>
        </p:spPr>
        <p:txBody>
          <a:bodyPr anchor="ctr">
            <a:normAutofit/>
          </a:bodyPr>
          <a:lstStyle>
            <a:lvl1pPr marL="0" indent="0" algn="ctr">
              <a:buNone/>
              <a:defRPr sz="1200"/>
            </a:lvl1pPr>
          </a:lstStyle>
          <a:p>
            <a:endParaRPr lang="en-US" dirty="0"/>
          </a:p>
        </p:txBody>
      </p:sp>
      <p:sp>
        <p:nvSpPr>
          <p:cNvPr id="20" name="Picture Placeholder 2"/>
          <p:cNvSpPr>
            <a:spLocks noGrp="1"/>
          </p:cNvSpPr>
          <p:nvPr>
            <p:ph type="pic" sz="quarter" idx="13"/>
          </p:nvPr>
        </p:nvSpPr>
        <p:spPr>
          <a:xfrm>
            <a:off x="8352191" y="2212848"/>
            <a:ext cx="1262312" cy="1262312"/>
          </a:xfrm>
          <a:prstGeom prst="wedgeEllipseCallout">
            <a:avLst>
              <a:gd name="adj1" fmla="val -2879"/>
              <a:gd name="adj2" fmla="val 63141"/>
            </a:avLst>
          </a:prstGeom>
        </p:spPr>
        <p:txBody>
          <a:bodyPr anchor="ctr">
            <a:normAutofit/>
          </a:bodyPr>
          <a:lstStyle>
            <a:lvl1pPr marL="0" indent="0" algn="ctr">
              <a:buNone/>
              <a:defRPr sz="1200"/>
            </a:lvl1pPr>
          </a:lstStyle>
          <a:p>
            <a:endParaRPr lang="en-US" dirty="0"/>
          </a:p>
        </p:txBody>
      </p:sp>
      <p:sp>
        <p:nvSpPr>
          <p:cNvPr id="21" name="Picture Placeholder 2"/>
          <p:cNvSpPr>
            <a:spLocks noGrp="1"/>
          </p:cNvSpPr>
          <p:nvPr>
            <p:ph type="pic" sz="quarter" idx="14"/>
          </p:nvPr>
        </p:nvSpPr>
        <p:spPr>
          <a:xfrm>
            <a:off x="10336879" y="2130992"/>
            <a:ext cx="1426024" cy="1426024"/>
          </a:xfrm>
          <a:prstGeom prst="wedgeEllipseCallout">
            <a:avLst>
              <a:gd name="adj1" fmla="val -2879"/>
              <a:gd name="adj2" fmla="val 63141"/>
            </a:avLst>
          </a:prstGeo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2250258084"/>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Real Estate 2">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8" name="Picture Placeholder 2"/>
          <p:cNvSpPr>
            <a:spLocks noGrp="1"/>
          </p:cNvSpPr>
          <p:nvPr>
            <p:ph type="pic" sz="quarter" idx="11"/>
          </p:nvPr>
        </p:nvSpPr>
        <p:spPr>
          <a:xfrm>
            <a:off x="2473039" y="2130992"/>
            <a:ext cx="1426024" cy="1426024"/>
          </a:xfrm>
          <a:prstGeom prst="wedgeEllipseCallout">
            <a:avLst>
              <a:gd name="adj1" fmla="val -2879"/>
              <a:gd name="adj2" fmla="val 63141"/>
            </a:avLst>
          </a:prstGeom>
        </p:spPr>
        <p:txBody>
          <a:bodyPr anchor="ctr">
            <a:normAutofit/>
          </a:bodyPr>
          <a:lstStyle>
            <a:lvl1pPr marL="0" indent="0" algn="ctr">
              <a:buNone/>
              <a:defRPr sz="1200"/>
            </a:lvl1pPr>
          </a:lstStyle>
          <a:p>
            <a:endParaRPr lang="en-US" dirty="0"/>
          </a:p>
        </p:txBody>
      </p:sp>
      <p:sp>
        <p:nvSpPr>
          <p:cNvPr id="19" name="Picture Placeholder 2"/>
          <p:cNvSpPr>
            <a:spLocks noGrp="1"/>
          </p:cNvSpPr>
          <p:nvPr>
            <p:ph type="pic" sz="quarter" idx="12"/>
          </p:nvPr>
        </p:nvSpPr>
        <p:spPr>
          <a:xfrm>
            <a:off x="4451862" y="2043271"/>
            <a:ext cx="1601466" cy="1601466"/>
          </a:xfrm>
          <a:prstGeom prst="wedgeEllipseCallout">
            <a:avLst>
              <a:gd name="adj1" fmla="val -2879"/>
              <a:gd name="adj2" fmla="val 63141"/>
            </a:avLst>
          </a:prstGeom>
        </p:spPr>
        <p:txBody>
          <a:bodyPr anchor="ctr">
            <a:normAutofit/>
          </a:bodyPr>
          <a:lstStyle>
            <a:lvl1pPr marL="0" indent="0" algn="ctr">
              <a:buNone/>
              <a:defRPr sz="1200"/>
            </a:lvl1pPr>
          </a:lstStyle>
          <a:p>
            <a:endParaRPr lang="en-US" dirty="0"/>
          </a:p>
        </p:txBody>
      </p:sp>
      <p:sp>
        <p:nvSpPr>
          <p:cNvPr id="20" name="Picture Placeholder 2"/>
          <p:cNvSpPr>
            <a:spLocks noGrp="1"/>
          </p:cNvSpPr>
          <p:nvPr>
            <p:ph type="pic" sz="quarter" idx="13"/>
          </p:nvPr>
        </p:nvSpPr>
        <p:spPr>
          <a:xfrm>
            <a:off x="6715415" y="2212848"/>
            <a:ext cx="1262312" cy="1262312"/>
          </a:xfrm>
          <a:prstGeom prst="wedgeEllipseCallout">
            <a:avLst>
              <a:gd name="adj1" fmla="val -2879"/>
              <a:gd name="adj2" fmla="val 63141"/>
            </a:avLst>
          </a:prstGeom>
        </p:spPr>
        <p:txBody>
          <a:bodyPr anchor="ctr">
            <a:normAutofit/>
          </a:bodyPr>
          <a:lstStyle>
            <a:lvl1pPr marL="0" indent="0" algn="ctr">
              <a:buNone/>
              <a:defRPr sz="1200"/>
            </a:lvl1pPr>
          </a:lstStyle>
          <a:p>
            <a:endParaRPr lang="en-US" dirty="0"/>
          </a:p>
        </p:txBody>
      </p:sp>
      <p:sp>
        <p:nvSpPr>
          <p:cNvPr id="21" name="Picture Placeholder 2"/>
          <p:cNvSpPr>
            <a:spLocks noGrp="1"/>
          </p:cNvSpPr>
          <p:nvPr>
            <p:ph type="pic" sz="quarter" idx="14"/>
          </p:nvPr>
        </p:nvSpPr>
        <p:spPr>
          <a:xfrm>
            <a:off x="8700103" y="2130992"/>
            <a:ext cx="1426024" cy="1426024"/>
          </a:xfrm>
          <a:prstGeom prst="wedgeEllipseCallout">
            <a:avLst>
              <a:gd name="adj1" fmla="val -2879"/>
              <a:gd name="adj2" fmla="val 63141"/>
            </a:avLst>
          </a:prstGeo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3882609533"/>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Introduction">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Picture Placeholder 2"/>
          <p:cNvSpPr>
            <a:spLocks noGrp="1"/>
          </p:cNvSpPr>
          <p:nvPr>
            <p:ph type="pic" sz="quarter" idx="11"/>
          </p:nvPr>
        </p:nvSpPr>
        <p:spPr>
          <a:xfrm>
            <a:off x="0" y="4181707"/>
            <a:ext cx="12191999" cy="1918010"/>
          </a:xfrm>
        </p:spPr>
        <p:txBody>
          <a:bodyPr anchor="ctr">
            <a:normAutofit/>
          </a:bodyPr>
          <a:lstStyle>
            <a:lvl1pPr marL="0" indent="0" algn="ctr">
              <a:buNone/>
              <a:defRPr sz="1200"/>
            </a:lvl1pPr>
          </a:lstStyle>
          <a:p>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Tree>
    <p:extLst>
      <p:ext uri="{BB962C8B-B14F-4D97-AF65-F5344CB8AC3E}">
        <p14:creationId xmlns:p14="http://schemas.microsoft.com/office/powerpoint/2010/main" val="3740031918"/>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Real Estate 3">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8" name="Picture Placeholder 2"/>
          <p:cNvSpPr>
            <a:spLocks noGrp="1"/>
          </p:cNvSpPr>
          <p:nvPr>
            <p:ph type="pic" sz="quarter" idx="11"/>
          </p:nvPr>
        </p:nvSpPr>
        <p:spPr>
          <a:xfrm>
            <a:off x="1805527" y="2130992"/>
            <a:ext cx="1426024" cy="1426024"/>
          </a:xfrm>
          <a:prstGeom prst="wedgeEllipseCallout">
            <a:avLst>
              <a:gd name="adj1" fmla="val -2879"/>
              <a:gd name="adj2" fmla="val 63141"/>
            </a:avLst>
          </a:prstGeom>
        </p:spPr>
        <p:txBody>
          <a:bodyPr anchor="ctr">
            <a:normAutofit/>
          </a:bodyPr>
          <a:lstStyle>
            <a:lvl1pPr marL="0" indent="0" algn="ctr">
              <a:buNone/>
              <a:defRPr sz="1200"/>
            </a:lvl1pPr>
          </a:lstStyle>
          <a:p>
            <a:endParaRPr lang="en-US" dirty="0"/>
          </a:p>
        </p:txBody>
      </p:sp>
      <p:sp>
        <p:nvSpPr>
          <p:cNvPr id="19" name="Picture Placeholder 2"/>
          <p:cNvSpPr>
            <a:spLocks noGrp="1"/>
          </p:cNvSpPr>
          <p:nvPr>
            <p:ph type="pic" sz="quarter" idx="12"/>
          </p:nvPr>
        </p:nvSpPr>
        <p:spPr>
          <a:xfrm>
            <a:off x="3784350" y="2043271"/>
            <a:ext cx="1601466" cy="1601466"/>
          </a:xfrm>
          <a:prstGeom prst="wedgeEllipseCallout">
            <a:avLst>
              <a:gd name="adj1" fmla="val -2879"/>
              <a:gd name="adj2" fmla="val 63141"/>
            </a:avLst>
          </a:prstGeom>
        </p:spPr>
        <p:txBody>
          <a:bodyPr anchor="ctr">
            <a:normAutofit/>
          </a:bodyPr>
          <a:lstStyle>
            <a:lvl1pPr marL="0" indent="0" algn="ctr">
              <a:buNone/>
              <a:defRPr sz="1200"/>
            </a:lvl1pPr>
          </a:lstStyle>
          <a:p>
            <a:endParaRPr lang="en-US" dirty="0"/>
          </a:p>
        </p:txBody>
      </p:sp>
      <p:sp>
        <p:nvSpPr>
          <p:cNvPr id="20" name="Picture Placeholder 2"/>
          <p:cNvSpPr>
            <a:spLocks noGrp="1"/>
          </p:cNvSpPr>
          <p:nvPr>
            <p:ph type="pic" sz="quarter" idx="13"/>
          </p:nvPr>
        </p:nvSpPr>
        <p:spPr>
          <a:xfrm>
            <a:off x="6047903" y="2212848"/>
            <a:ext cx="1262312" cy="1262312"/>
          </a:xfrm>
          <a:prstGeom prst="wedgeEllipseCallout">
            <a:avLst>
              <a:gd name="adj1" fmla="val -2879"/>
              <a:gd name="adj2" fmla="val 63141"/>
            </a:avLst>
          </a:prstGeo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3755641190"/>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Real Estate 4">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5" name="Picture Placeholder 2"/>
          <p:cNvSpPr>
            <a:spLocks noGrp="1"/>
          </p:cNvSpPr>
          <p:nvPr>
            <p:ph type="pic" sz="quarter" idx="16"/>
          </p:nvPr>
        </p:nvSpPr>
        <p:spPr>
          <a:xfrm>
            <a:off x="593889" y="1489435"/>
            <a:ext cx="3780148" cy="5387418"/>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645137100"/>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Real Estate 5">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5" name="Picture Placeholder 2"/>
          <p:cNvSpPr>
            <a:spLocks noGrp="1"/>
          </p:cNvSpPr>
          <p:nvPr>
            <p:ph type="pic" sz="quarter" idx="16"/>
          </p:nvPr>
        </p:nvSpPr>
        <p:spPr>
          <a:xfrm>
            <a:off x="0" y="1707211"/>
            <a:ext cx="12192000" cy="2703136"/>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786191947"/>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Real Estate 6">
    <p:spTree>
      <p:nvGrpSpPr>
        <p:cNvPr id="1" name=""/>
        <p:cNvGrpSpPr/>
        <p:nvPr/>
      </p:nvGrpSpPr>
      <p:grpSpPr>
        <a:xfrm>
          <a:off x="0" y="0"/>
          <a:ext cx="0" cy="0"/>
          <a:chOff x="0" y="0"/>
          <a:chExt cx="0" cy="0"/>
        </a:xfrm>
      </p:grpSpPr>
      <p:sp>
        <p:nvSpPr>
          <p:cNvPr id="14" name="Picture Placeholder 2"/>
          <p:cNvSpPr>
            <a:spLocks noGrp="1"/>
          </p:cNvSpPr>
          <p:nvPr>
            <p:ph type="pic" sz="quarter" idx="11"/>
          </p:nvPr>
        </p:nvSpPr>
        <p:spPr>
          <a:xfrm>
            <a:off x="1775852" y="1522778"/>
            <a:ext cx="4851150" cy="4851150"/>
          </a:xfrm>
          <a:prstGeom prst="ellipse">
            <a:avLst/>
          </a:prstGeom>
        </p:spPr>
        <p:txBody>
          <a:bodyPr anchor="ctr">
            <a:normAutofit/>
          </a:bodyPr>
          <a:lstStyle>
            <a:lvl1pPr marL="0" indent="0" algn="ctr">
              <a:buNone/>
              <a:defRPr sz="1200"/>
            </a:lvl1pPr>
          </a:lstStyle>
          <a:p>
            <a:endParaRPr lang="en-US" dirty="0"/>
          </a:p>
        </p:txBody>
      </p:sp>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Tree>
    <p:extLst>
      <p:ext uri="{BB962C8B-B14F-4D97-AF65-F5344CB8AC3E}">
        <p14:creationId xmlns:p14="http://schemas.microsoft.com/office/powerpoint/2010/main" val="2611814674"/>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Real Estate 7">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5" name="Picture Placeholder 2"/>
          <p:cNvSpPr>
            <a:spLocks noGrp="1"/>
          </p:cNvSpPr>
          <p:nvPr>
            <p:ph type="pic" sz="quarter" idx="16"/>
          </p:nvPr>
        </p:nvSpPr>
        <p:spPr>
          <a:xfrm>
            <a:off x="1241816" y="4761884"/>
            <a:ext cx="2588223" cy="1582353"/>
          </a:xfrm>
        </p:spPr>
        <p:txBody>
          <a:bodyPr anchor="ctr">
            <a:normAutofit/>
          </a:bodyPr>
          <a:lstStyle>
            <a:lvl1pPr marL="0" indent="0" algn="ctr">
              <a:buNone/>
              <a:defRPr sz="1200"/>
            </a:lvl1pPr>
          </a:lstStyle>
          <a:p>
            <a:endParaRPr lang="en-US" dirty="0"/>
          </a:p>
        </p:txBody>
      </p:sp>
      <p:sp>
        <p:nvSpPr>
          <p:cNvPr id="17" name="Picture Placeholder 2"/>
          <p:cNvSpPr>
            <a:spLocks noGrp="1"/>
          </p:cNvSpPr>
          <p:nvPr>
            <p:ph type="pic" sz="quarter" idx="17"/>
          </p:nvPr>
        </p:nvSpPr>
        <p:spPr>
          <a:xfrm>
            <a:off x="4780526" y="4761884"/>
            <a:ext cx="2588223" cy="1582353"/>
          </a:xfrm>
        </p:spPr>
        <p:txBody>
          <a:bodyPr anchor="ctr">
            <a:normAutofit/>
          </a:bodyPr>
          <a:lstStyle>
            <a:lvl1pPr marL="0" indent="0" algn="ctr">
              <a:buNone/>
              <a:defRPr sz="1200"/>
            </a:lvl1pPr>
          </a:lstStyle>
          <a:p>
            <a:endParaRPr lang="en-US" dirty="0"/>
          </a:p>
        </p:txBody>
      </p:sp>
      <p:sp>
        <p:nvSpPr>
          <p:cNvPr id="18" name="Picture Placeholder 2"/>
          <p:cNvSpPr>
            <a:spLocks noGrp="1"/>
          </p:cNvSpPr>
          <p:nvPr>
            <p:ph type="pic" sz="quarter" idx="18"/>
          </p:nvPr>
        </p:nvSpPr>
        <p:spPr>
          <a:xfrm>
            <a:off x="8231313" y="4761884"/>
            <a:ext cx="2588223" cy="1582353"/>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2791780993"/>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Real Estate 8">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5" name="Picture Placeholder 2"/>
          <p:cNvSpPr>
            <a:spLocks noGrp="1"/>
          </p:cNvSpPr>
          <p:nvPr>
            <p:ph type="pic" sz="quarter" idx="16"/>
          </p:nvPr>
        </p:nvSpPr>
        <p:spPr>
          <a:xfrm>
            <a:off x="862553" y="1838227"/>
            <a:ext cx="2917598" cy="1941920"/>
          </a:xfrm>
          <a:prstGeom prst="round2DiagRect">
            <a:avLst>
              <a:gd name="adj1" fmla="val 50000"/>
              <a:gd name="adj2" fmla="val 0"/>
            </a:avLst>
          </a:prstGeom>
        </p:spPr>
        <p:txBody>
          <a:bodyPr anchor="ctr">
            <a:normAutofit/>
          </a:bodyPr>
          <a:lstStyle>
            <a:lvl1pPr marL="0" indent="0" algn="ctr">
              <a:buNone/>
              <a:defRPr sz="1200"/>
            </a:lvl1pPr>
          </a:lstStyle>
          <a:p>
            <a:endParaRPr lang="en-US" dirty="0"/>
          </a:p>
        </p:txBody>
      </p:sp>
      <p:sp>
        <p:nvSpPr>
          <p:cNvPr id="24" name="Picture Placeholder 2"/>
          <p:cNvSpPr>
            <a:spLocks noGrp="1"/>
          </p:cNvSpPr>
          <p:nvPr>
            <p:ph type="pic" sz="quarter" idx="17"/>
          </p:nvPr>
        </p:nvSpPr>
        <p:spPr>
          <a:xfrm>
            <a:off x="4067666" y="1838227"/>
            <a:ext cx="2917598" cy="1941920"/>
          </a:xfrm>
          <a:prstGeom prst="round2DiagRect">
            <a:avLst>
              <a:gd name="adj1" fmla="val 0"/>
              <a:gd name="adj2" fmla="val 50000"/>
            </a:avLst>
          </a:prstGeom>
        </p:spPr>
        <p:txBody>
          <a:bodyPr anchor="ctr">
            <a:normAutofit/>
          </a:bodyPr>
          <a:lstStyle>
            <a:lvl1pPr marL="0" indent="0" algn="ctr">
              <a:buNone/>
              <a:defRPr sz="1200"/>
            </a:lvl1pPr>
          </a:lstStyle>
          <a:p>
            <a:endParaRPr lang="en-US" dirty="0"/>
          </a:p>
        </p:txBody>
      </p:sp>
      <p:sp>
        <p:nvSpPr>
          <p:cNvPr id="25" name="Picture Placeholder 2"/>
          <p:cNvSpPr>
            <a:spLocks noGrp="1"/>
          </p:cNvSpPr>
          <p:nvPr>
            <p:ph type="pic" sz="quarter" idx="18"/>
          </p:nvPr>
        </p:nvSpPr>
        <p:spPr>
          <a:xfrm>
            <a:off x="8224884" y="1838227"/>
            <a:ext cx="2917598" cy="1941920"/>
          </a:xfrm>
          <a:prstGeom prst="round2DiagRect">
            <a:avLst>
              <a:gd name="adj1" fmla="val 50000"/>
              <a:gd name="adj2" fmla="val 0"/>
            </a:avLst>
          </a:prstGeom>
        </p:spPr>
        <p:txBody>
          <a:bodyPr anchor="ctr">
            <a:normAutofit/>
          </a:bodyPr>
          <a:lstStyle>
            <a:lvl1pPr marL="0" indent="0" algn="ctr">
              <a:buNone/>
              <a:defRPr sz="1200"/>
            </a:lvl1pPr>
          </a:lstStyle>
          <a:p>
            <a:endParaRPr lang="en-US" dirty="0"/>
          </a:p>
        </p:txBody>
      </p:sp>
      <p:sp>
        <p:nvSpPr>
          <p:cNvPr id="26" name="Picture Placeholder 2"/>
          <p:cNvSpPr>
            <a:spLocks noGrp="1"/>
          </p:cNvSpPr>
          <p:nvPr>
            <p:ph type="pic" sz="quarter" idx="19"/>
          </p:nvPr>
        </p:nvSpPr>
        <p:spPr>
          <a:xfrm>
            <a:off x="4067666" y="4091312"/>
            <a:ext cx="2917598" cy="1941920"/>
          </a:xfrm>
          <a:prstGeom prst="round2DiagRect">
            <a:avLst>
              <a:gd name="adj1" fmla="val 50000"/>
              <a:gd name="adj2" fmla="val 0"/>
            </a:avLst>
          </a:prstGeom>
        </p:spPr>
        <p:txBody>
          <a:bodyPr anchor="ctr">
            <a:normAutofit/>
          </a:bodyPr>
          <a:lstStyle>
            <a:lvl1pPr marL="0" indent="0" algn="ctr">
              <a:buNone/>
              <a:defRPr sz="1200"/>
            </a:lvl1pPr>
          </a:lstStyle>
          <a:p>
            <a:endParaRPr lang="en-US" dirty="0"/>
          </a:p>
        </p:txBody>
      </p:sp>
      <p:sp>
        <p:nvSpPr>
          <p:cNvPr id="27" name="Picture Placeholder 2"/>
          <p:cNvSpPr>
            <a:spLocks noGrp="1"/>
          </p:cNvSpPr>
          <p:nvPr>
            <p:ph type="pic" sz="quarter" idx="20"/>
          </p:nvPr>
        </p:nvSpPr>
        <p:spPr>
          <a:xfrm>
            <a:off x="8224884" y="4091312"/>
            <a:ext cx="2917598" cy="1941920"/>
          </a:xfrm>
          <a:prstGeom prst="round2DiagRect">
            <a:avLst>
              <a:gd name="adj1" fmla="val 0"/>
              <a:gd name="adj2" fmla="val 50000"/>
            </a:avLst>
          </a:prstGeom>
        </p:spPr>
        <p:txBody>
          <a:bodyPr anchor="ctr">
            <a:normAutofit/>
          </a:bodyPr>
          <a:lstStyle>
            <a:lvl1pPr marL="0" indent="0" algn="ctr">
              <a:buNone/>
              <a:defRPr sz="1200"/>
            </a:lvl1pPr>
          </a:lstStyle>
          <a:p>
            <a:endParaRPr lang="en-US" dirty="0"/>
          </a:p>
        </p:txBody>
      </p:sp>
      <p:sp>
        <p:nvSpPr>
          <p:cNvPr id="28" name="Picture Placeholder 2"/>
          <p:cNvSpPr>
            <a:spLocks noGrp="1"/>
          </p:cNvSpPr>
          <p:nvPr>
            <p:ph type="pic" sz="quarter" idx="21"/>
          </p:nvPr>
        </p:nvSpPr>
        <p:spPr>
          <a:xfrm>
            <a:off x="862552" y="4091312"/>
            <a:ext cx="2917598" cy="1941920"/>
          </a:xfrm>
          <a:prstGeom prst="round2DiagRect">
            <a:avLst>
              <a:gd name="adj1" fmla="val 0"/>
              <a:gd name="adj2" fmla="val 50000"/>
            </a:avLst>
          </a:prstGeo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973671854"/>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Real Estate 9">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37" name="Picture Placeholder 2"/>
          <p:cNvSpPr>
            <a:spLocks noGrp="1"/>
          </p:cNvSpPr>
          <p:nvPr>
            <p:ph type="pic" sz="quarter" idx="11"/>
          </p:nvPr>
        </p:nvSpPr>
        <p:spPr>
          <a:xfrm>
            <a:off x="1008670" y="1886299"/>
            <a:ext cx="2223787" cy="2223787"/>
          </a:xfrm>
          <a:prstGeom prst="ellipse">
            <a:avLst/>
          </a:prstGeom>
        </p:spPr>
        <p:txBody>
          <a:bodyPr anchor="ctr">
            <a:normAutofit/>
          </a:bodyPr>
          <a:lstStyle>
            <a:lvl1pPr marL="0" indent="0" algn="ctr">
              <a:buNone/>
              <a:defRPr sz="1200"/>
            </a:lvl1pPr>
          </a:lstStyle>
          <a:p>
            <a:endParaRPr lang="en-US" dirty="0"/>
          </a:p>
        </p:txBody>
      </p:sp>
      <p:sp>
        <p:nvSpPr>
          <p:cNvPr id="40" name="Picture Placeholder 2"/>
          <p:cNvSpPr>
            <a:spLocks noGrp="1"/>
          </p:cNvSpPr>
          <p:nvPr>
            <p:ph type="pic" sz="quarter" idx="22"/>
          </p:nvPr>
        </p:nvSpPr>
        <p:spPr>
          <a:xfrm>
            <a:off x="3516199" y="1886299"/>
            <a:ext cx="2223787" cy="2223787"/>
          </a:xfrm>
          <a:prstGeom prst="ellipse">
            <a:avLst/>
          </a:prstGeom>
        </p:spPr>
        <p:txBody>
          <a:bodyPr anchor="ctr">
            <a:normAutofit/>
          </a:bodyPr>
          <a:lstStyle>
            <a:lvl1pPr marL="0" indent="0" algn="ctr">
              <a:buNone/>
              <a:defRPr sz="1200"/>
            </a:lvl1pPr>
          </a:lstStyle>
          <a:p>
            <a:endParaRPr lang="en-US" dirty="0"/>
          </a:p>
        </p:txBody>
      </p:sp>
      <p:sp>
        <p:nvSpPr>
          <p:cNvPr id="42" name="Picture Placeholder 2"/>
          <p:cNvSpPr>
            <a:spLocks noGrp="1"/>
          </p:cNvSpPr>
          <p:nvPr>
            <p:ph type="pic" sz="quarter" idx="24"/>
          </p:nvPr>
        </p:nvSpPr>
        <p:spPr>
          <a:xfrm>
            <a:off x="6032446" y="1886299"/>
            <a:ext cx="2223787" cy="2223787"/>
          </a:xfrm>
          <a:prstGeom prst="ellipse">
            <a:avLst/>
          </a:prstGeom>
        </p:spPr>
        <p:txBody>
          <a:bodyPr anchor="ctr">
            <a:normAutofit/>
          </a:bodyPr>
          <a:lstStyle>
            <a:lvl1pPr marL="0" indent="0" algn="ctr">
              <a:buNone/>
              <a:defRPr sz="1200"/>
            </a:lvl1pPr>
          </a:lstStyle>
          <a:p>
            <a:endParaRPr lang="en-US" dirty="0"/>
          </a:p>
        </p:txBody>
      </p:sp>
      <p:sp>
        <p:nvSpPr>
          <p:cNvPr id="44" name="Picture Placeholder 2"/>
          <p:cNvSpPr>
            <a:spLocks noGrp="1"/>
          </p:cNvSpPr>
          <p:nvPr>
            <p:ph type="pic" sz="quarter" idx="25"/>
          </p:nvPr>
        </p:nvSpPr>
        <p:spPr>
          <a:xfrm>
            <a:off x="2266793" y="3969623"/>
            <a:ext cx="2223787" cy="2223787"/>
          </a:xfrm>
          <a:prstGeom prst="ellipse">
            <a:avLst/>
          </a:prstGeom>
        </p:spPr>
        <p:txBody>
          <a:bodyPr anchor="ctr">
            <a:normAutofit/>
          </a:bodyPr>
          <a:lstStyle>
            <a:lvl1pPr marL="0" indent="0" algn="ctr">
              <a:buNone/>
              <a:defRPr sz="1200"/>
            </a:lvl1pPr>
          </a:lstStyle>
          <a:p>
            <a:endParaRPr lang="en-US" dirty="0"/>
          </a:p>
        </p:txBody>
      </p:sp>
      <p:sp>
        <p:nvSpPr>
          <p:cNvPr id="45" name="Picture Placeholder 2"/>
          <p:cNvSpPr>
            <a:spLocks noGrp="1"/>
          </p:cNvSpPr>
          <p:nvPr>
            <p:ph type="pic" sz="quarter" idx="26"/>
          </p:nvPr>
        </p:nvSpPr>
        <p:spPr>
          <a:xfrm>
            <a:off x="4774322" y="3969623"/>
            <a:ext cx="2223787" cy="2223787"/>
          </a:xfrm>
          <a:prstGeom prst="ellipse">
            <a:avLst/>
          </a:prstGeom>
        </p:spPr>
        <p:txBody>
          <a:bodyPr anchor="ctr">
            <a:normAutofit/>
          </a:bodyPr>
          <a:lstStyle>
            <a:lvl1pPr marL="0" indent="0" algn="ctr">
              <a:buNone/>
              <a:defRPr sz="1200"/>
            </a:lvl1pPr>
          </a:lstStyle>
          <a:p>
            <a:endParaRPr lang="en-US" dirty="0"/>
          </a:p>
        </p:txBody>
      </p:sp>
      <p:sp>
        <p:nvSpPr>
          <p:cNvPr id="46" name="Picture Placeholder 2"/>
          <p:cNvSpPr>
            <a:spLocks noGrp="1"/>
          </p:cNvSpPr>
          <p:nvPr>
            <p:ph type="pic" sz="quarter" idx="27"/>
          </p:nvPr>
        </p:nvSpPr>
        <p:spPr>
          <a:xfrm>
            <a:off x="7290569" y="3969623"/>
            <a:ext cx="2223787" cy="2223787"/>
          </a:xfrm>
          <a:prstGeom prst="ellipse">
            <a:avLst/>
          </a:prstGeo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1096539363"/>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Social Media 1">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5" name="Picture Placeholder 2"/>
          <p:cNvSpPr>
            <a:spLocks noGrp="1"/>
          </p:cNvSpPr>
          <p:nvPr>
            <p:ph type="pic" sz="quarter" idx="16"/>
          </p:nvPr>
        </p:nvSpPr>
        <p:spPr>
          <a:xfrm>
            <a:off x="0" y="1988289"/>
            <a:ext cx="12192000" cy="2190306"/>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3470385213"/>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Social Media 2">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5" name="Picture Placeholder 2"/>
          <p:cNvSpPr>
            <a:spLocks noGrp="1"/>
          </p:cNvSpPr>
          <p:nvPr>
            <p:ph type="pic" sz="quarter" idx="16"/>
          </p:nvPr>
        </p:nvSpPr>
        <p:spPr>
          <a:xfrm>
            <a:off x="0" y="0"/>
            <a:ext cx="6251945" cy="6858000"/>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959562345"/>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Creative &amp; Photography 1">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5" name="Picture Placeholder 2"/>
          <p:cNvSpPr>
            <a:spLocks noGrp="1"/>
          </p:cNvSpPr>
          <p:nvPr>
            <p:ph type="pic" sz="quarter" idx="16"/>
          </p:nvPr>
        </p:nvSpPr>
        <p:spPr>
          <a:xfrm>
            <a:off x="531876" y="489098"/>
            <a:ext cx="3689250" cy="5879804"/>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3143217154"/>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Compny Profile">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4315311" y="2476758"/>
            <a:ext cx="1747161" cy="1747159"/>
          </a:xfrm>
          <a:prstGeom prst="ellipse">
            <a:avLst/>
          </a:prstGeom>
        </p:spPr>
        <p:txBody>
          <a:bodyPr anchor="ctr">
            <a:normAutofit/>
          </a:bodyPr>
          <a:lstStyle>
            <a:lvl1pPr marL="0" indent="0" algn="ctr">
              <a:buNone/>
              <a:defRPr sz="1200">
                <a:solidFill>
                  <a:schemeClr val="bg2"/>
                </a:solidFill>
              </a:defRPr>
            </a:lvl1pPr>
          </a:lstStyle>
          <a:p>
            <a:endParaRPr lang="en-US" dirty="0"/>
          </a:p>
        </p:txBody>
      </p:sp>
      <p:sp>
        <p:nvSpPr>
          <p:cNvPr id="9" name="Picture Placeholder 3"/>
          <p:cNvSpPr>
            <a:spLocks noGrp="1"/>
          </p:cNvSpPr>
          <p:nvPr>
            <p:ph type="pic" sz="quarter" idx="11"/>
          </p:nvPr>
        </p:nvSpPr>
        <p:spPr>
          <a:xfrm>
            <a:off x="2935223" y="1850722"/>
            <a:ext cx="1042418" cy="1042416"/>
          </a:xfrm>
          <a:prstGeom prst="ellipse">
            <a:avLst/>
          </a:prstGeom>
        </p:spPr>
        <p:txBody>
          <a:bodyPr anchor="ctr">
            <a:normAutofit/>
          </a:bodyPr>
          <a:lstStyle>
            <a:lvl1pPr marL="0" indent="0" algn="ctr">
              <a:buNone/>
              <a:defRPr sz="1200">
                <a:solidFill>
                  <a:schemeClr val="bg2"/>
                </a:solidFill>
              </a:defRPr>
            </a:lvl1pPr>
          </a:lstStyle>
          <a:p>
            <a:endParaRPr lang="en-US" dirty="0"/>
          </a:p>
        </p:txBody>
      </p:sp>
      <p:sp>
        <p:nvSpPr>
          <p:cNvPr id="10" name="Picture Placeholder 3"/>
          <p:cNvSpPr>
            <a:spLocks noGrp="1"/>
          </p:cNvSpPr>
          <p:nvPr>
            <p:ph type="pic" sz="quarter" idx="12"/>
          </p:nvPr>
        </p:nvSpPr>
        <p:spPr>
          <a:xfrm>
            <a:off x="5869789" y="4370832"/>
            <a:ext cx="1078994" cy="1078992"/>
          </a:xfrm>
          <a:prstGeom prst="ellipse">
            <a:avLst/>
          </a:prstGeom>
        </p:spPr>
        <p:txBody>
          <a:bodyPr anchor="ctr">
            <a:normAutofit/>
          </a:bodyPr>
          <a:lstStyle>
            <a:lvl1pPr marL="0" indent="0" algn="ctr">
              <a:buNone/>
              <a:defRPr sz="1200">
                <a:solidFill>
                  <a:schemeClr val="bg2"/>
                </a:solidFill>
              </a:defRPr>
            </a:lvl1pPr>
          </a:lstStyle>
          <a:p>
            <a:endParaRPr lang="en-US" dirty="0"/>
          </a:p>
        </p:txBody>
      </p:sp>
      <p:sp>
        <p:nvSpPr>
          <p:cNvPr id="11" name="Picture Placeholder 3"/>
          <p:cNvSpPr>
            <a:spLocks noGrp="1"/>
          </p:cNvSpPr>
          <p:nvPr>
            <p:ph type="pic" sz="quarter" idx="13"/>
          </p:nvPr>
        </p:nvSpPr>
        <p:spPr>
          <a:xfrm>
            <a:off x="4557991" y="5402363"/>
            <a:ext cx="873546" cy="873544"/>
          </a:xfrm>
          <a:prstGeom prst="ellipse">
            <a:avLst/>
          </a:prstGeom>
        </p:spPr>
        <p:txBody>
          <a:bodyPr anchor="ctr">
            <a:normAutofit/>
          </a:bodyPr>
          <a:lstStyle>
            <a:lvl1pPr marL="0" indent="0" algn="ctr">
              <a:buNone/>
              <a:defRPr sz="1200">
                <a:solidFill>
                  <a:schemeClr val="bg2"/>
                </a:solidFill>
              </a:defRPr>
            </a:lvl1pPr>
          </a:lstStyle>
          <a:p>
            <a:endParaRPr lang="en-US" dirty="0"/>
          </a:p>
        </p:txBody>
      </p:sp>
      <p:sp>
        <p:nvSpPr>
          <p:cNvPr id="12" name="Picture Placeholder 3"/>
          <p:cNvSpPr>
            <a:spLocks noGrp="1"/>
          </p:cNvSpPr>
          <p:nvPr>
            <p:ph type="pic" sz="quarter" idx="14"/>
          </p:nvPr>
        </p:nvSpPr>
        <p:spPr>
          <a:xfrm>
            <a:off x="210312" y="3360749"/>
            <a:ext cx="3255272" cy="3255264"/>
          </a:xfrm>
          <a:prstGeom prst="ellipse">
            <a:avLst/>
          </a:prstGeom>
        </p:spPr>
        <p:txBody>
          <a:bodyPr anchor="ctr">
            <a:normAutofit/>
          </a:bodyPr>
          <a:lstStyle>
            <a:lvl1pPr marL="0" indent="0" algn="ctr">
              <a:buNone/>
              <a:defRPr sz="1200">
                <a:solidFill>
                  <a:schemeClr val="bg2"/>
                </a:solidFill>
              </a:defRPr>
            </a:lvl1pPr>
          </a:lstStyle>
          <a:p>
            <a:endParaRPr lang="en-US" dirty="0"/>
          </a:p>
        </p:txBody>
      </p:sp>
      <p:sp>
        <p:nvSpPr>
          <p:cNvPr id="7" name="Round Diagonal Corner Rectangle 6"/>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ound Diagonal Corner Rectangle 7"/>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Slide Number Placeholder 5"/>
          <p:cNvSpPr txBox="1">
            <a:spLocks/>
          </p:cNvSpPr>
          <p:nvPr userDrawn="1"/>
        </p:nvSpPr>
        <p:spPr>
          <a:xfrm>
            <a:off x="11618556" y="173194"/>
            <a:ext cx="4444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14" name="Group 13"/>
          <p:cNvGrpSpPr/>
          <p:nvPr userDrawn="1"/>
        </p:nvGrpSpPr>
        <p:grpSpPr>
          <a:xfrm>
            <a:off x="11630384" y="6542411"/>
            <a:ext cx="390166" cy="171788"/>
            <a:chOff x="11125576" y="6251575"/>
            <a:chExt cx="288549" cy="117476"/>
          </a:xfrm>
        </p:grpSpPr>
        <p:sp>
          <p:nvSpPr>
            <p:cNvPr id="15" name="Chevron 14">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6" name="Chevron 15">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17" name="Straight Connector 16"/>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18" name="Text Placeholder 42"/>
          <p:cNvSpPr>
            <a:spLocks noGrp="1"/>
          </p:cNvSpPr>
          <p:nvPr>
            <p:ph type="body" sz="quarter" idx="15"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Tree>
    <p:extLst>
      <p:ext uri="{BB962C8B-B14F-4D97-AF65-F5344CB8AC3E}">
        <p14:creationId xmlns:p14="http://schemas.microsoft.com/office/powerpoint/2010/main" val="2738081621"/>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Creative &amp; Photography 2">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1" name="Picture Placeholder 3"/>
          <p:cNvSpPr>
            <a:spLocks noGrp="1"/>
          </p:cNvSpPr>
          <p:nvPr>
            <p:ph type="pic" sz="quarter" idx="17"/>
          </p:nvPr>
        </p:nvSpPr>
        <p:spPr>
          <a:xfrm>
            <a:off x="1471135" y="1961864"/>
            <a:ext cx="2934274" cy="2934272"/>
          </a:xfrm>
          <a:prstGeom prst="ellipse">
            <a:avLst/>
          </a:prstGeom>
        </p:spPr>
        <p:txBody>
          <a:bodyPr anchor="ctr">
            <a:normAutofit/>
          </a:bodyPr>
          <a:lstStyle>
            <a:lvl1pPr marL="0" indent="0" algn="ctr">
              <a:buNone/>
              <a:defRPr sz="1200">
                <a:solidFill>
                  <a:schemeClr val="bg2"/>
                </a:solidFill>
              </a:defRPr>
            </a:lvl1pPr>
          </a:lstStyle>
          <a:p>
            <a:endParaRPr lang="en-US" dirty="0"/>
          </a:p>
        </p:txBody>
      </p:sp>
      <p:sp>
        <p:nvSpPr>
          <p:cNvPr id="14" name="Picture Placeholder 3"/>
          <p:cNvSpPr>
            <a:spLocks noGrp="1"/>
          </p:cNvSpPr>
          <p:nvPr>
            <p:ph type="pic" sz="quarter" idx="18"/>
          </p:nvPr>
        </p:nvSpPr>
        <p:spPr>
          <a:xfrm>
            <a:off x="4628863" y="1961864"/>
            <a:ext cx="2934274" cy="2934272"/>
          </a:xfrm>
          <a:prstGeom prst="ellipse">
            <a:avLst/>
          </a:prstGeom>
        </p:spPr>
        <p:txBody>
          <a:bodyPr anchor="ctr">
            <a:normAutofit/>
          </a:bodyPr>
          <a:lstStyle>
            <a:lvl1pPr marL="0" indent="0" algn="ctr">
              <a:buNone/>
              <a:defRPr sz="1200">
                <a:solidFill>
                  <a:schemeClr val="bg2"/>
                </a:solidFill>
              </a:defRPr>
            </a:lvl1pPr>
          </a:lstStyle>
          <a:p>
            <a:endParaRPr lang="en-US" dirty="0"/>
          </a:p>
        </p:txBody>
      </p:sp>
      <p:sp>
        <p:nvSpPr>
          <p:cNvPr id="16" name="Picture Placeholder 3"/>
          <p:cNvSpPr>
            <a:spLocks noGrp="1"/>
          </p:cNvSpPr>
          <p:nvPr>
            <p:ph type="pic" sz="quarter" idx="19"/>
          </p:nvPr>
        </p:nvSpPr>
        <p:spPr>
          <a:xfrm>
            <a:off x="7786591" y="1961864"/>
            <a:ext cx="2934274" cy="2934272"/>
          </a:xfrm>
          <a:prstGeom prst="ellipse">
            <a:avLst/>
          </a:prstGeom>
        </p:spPr>
        <p:txBody>
          <a:bodyPr anchor="ctr">
            <a:normAutofit/>
          </a:bodyPr>
          <a:lstStyle>
            <a:lvl1pPr marL="0" indent="0" algn="ctr">
              <a:buNone/>
              <a:defRPr sz="1200">
                <a:solidFill>
                  <a:schemeClr val="bg2"/>
                </a:solidFill>
              </a:defRPr>
            </a:lvl1pPr>
          </a:lstStyle>
          <a:p>
            <a:endParaRPr lang="en-US" dirty="0"/>
          </a:p>
        </p:txBody>
      </p:sp>
    </p:spTree>
    <p:extLst>
      <p:ext uri="{BB962C8B-B14F-4D97-AF65-F5344CB8AC3E}">
        <p14:creationId xmlns:p14="http://schemas.microsoft.com/office/powerpoint/2010/main" val="3219474202"/>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Creative &amp; Photography 3">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5" name="Picture Placeholder 2"/>
          <p:cNvSpPr>
            <a:spLocks noGrp="1"/>
          </p:cNvSpPr>
          <p:nvPr>
            <p:ph type="pic" sz="quarter" idx="16"/>
          </p:nvPr>
        </p:nvSpPr>
        <p:spPr>
          <a:xfrm>
            <a:off x="531876" y="489098"/>
            <a:ext cx="11151314" cy="5879804"/>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3342419507"/>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Creative &amp; Photography 4">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5" name="Picture Placeholder 2"/>
          <p:cNvSpPr>
            <a:spLocks noGrp="1"/>
          </p:cNvSpPr>
          <p:nvPr>
            <p:ph type="pic" sz="quarter" idx="16"/>
          </p:nvPr>
        </p:nvSpPr>
        <p:spPr>
          <a:xfrm>
            <a:off x="531876" y="489098"/>
            <a:ext cx="6885432" cy="2939902"/>
          </a:xfrm>
        </p:spPr>
        <p:txBody>
          <a:bodyPr anchor="ctr">
            <a:normAutofit/>
          </a:bodyPr>
          <a:lstStyle>
            <a:lvl1pPr marL="0" indent="0" algn="ctr">
              <a:buNone/>
              <a:defRPr sz="1200"/>
            </a:lvl1pPr>
          </a:lstStyle>
          <a:p>
            <a:endParaRPr lang="en-US" dirty="0"/>
          </a:p>
        </p:txBody>
      </p:sp>
      <p:sp>
        <p:nvSpPr>
          <p:cNvPr id="11" name="Picture Placeholder 2"/>
          <p:cNvSpPr>
            <a:spLocks noGrp="1"/>
          </p:cNvSpPr>
          <p:nvPr>
            <p:ph type="pic" sz="quarter" idx="17"/>
          </p:nvPr>
        </p:nvSpPr>
        <p:spPr>
          <a:xfrm>
            <a:off x="531876" y="3429000"/>
            <a:ext cx="3442716" cy="2939902"/>
          </a:xfrm>
        </p:spPr>
        <p:txBody>
          <a:bodyPr anchor="ctr">
            <a:normAutofit/>
          </a:bodyPr>
          <a:lstStyle>
            <a:lvl1pPr marL="0" indent="0" algn="ctr">
              <a:buNone/>
              <a:defRPr sz="1200"/>
            </a:lvl1pPr>
          </a:lstStyle>
          <a:p>
            <a:endParaRPr lang="en-US" dirty="0"/>
          </a:p>
        </p:txBody>
      </p:sp>
      <p:sp>
        <p:nvSpPr>
          <p:cNvPr id="14" name="Picture Placeholder 2"/>
          <p:cNvSpPr>
            <a:spLocks noGrp="1"/>
          </p:cNvSpPr>
          <p:nvPr>
            <p:ph type="pic" sz="quarter" idx="18"/>
          </p:nvPr>
        </p:nvSpPr>
        <p:spPr>
          <a:xfrm>
            <a:off x="3974592" y="3429000"/>
            <a:ext cx="3442716" cy="2939902"/>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1824458534"/>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Creative &amp; Photography 5">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4" name="Picture Placeholder 2"/>
          <p:cNvSpPr>
            <a:spLocks noGrp="1"/>
          </p:cNvSpPr>
          <p:nvPr>
            <p:ph type="pic" sz="quarter" idx="18"/>
          </p:nvPr>
        </p:nvSpPr>
        <p:spPr>
          <a:xfrm>
            <a:off x="531876" y="3429000"/>
            <a:ext cx="3698748" cy="2939902"/>
          </a:xfrm>
        </p:spPr>
        <p:txBody>
          <a:bodyPr anchor="ctr">
            <a:normAutofit/>
          </a:bodyPr>
          <a:lstStyle>
            <a:lvl1pPr marL="0" indent="0" algn="ctr">
              <a:buNone/>
              <a:defRPr sz="1200"/>
            </a:lvl1pPr>
          </a:lstStyle>
          <a:p>
            <a:endParaRPr lang="en-US" dirty="0"/>
          </a:p>
        </p:txBody>
      </p:sp>
      <p:sp>
        <p:nvSpPr>
          <p:cNvPr id="16" name="Picture Placeholder 2"/>
          <p:cNvSpPr>
            <a:spLocks noGrp="1"/>
          </p:cNvSpPr>
          <p:nvPr>
            <p:ph type="pic" sz="quarter" idx="19"/>
          </p:nvPr>
        </p:nvSpPr>
        <p:spPr>
          <a:xfrm>
            <a:off x="531876" y="489098"/>
            <a:ext cx="3698748" cy="2939902"/>
          </a:xfrm>
        </p:spPr>
        <p:txBody>
          <a:bodyPr anchor="ctr">
            <a:normAutofit/>
          </a:bodyPr>
          <a:lstStyle>
            <a:lvl1pPr marL="0" indent="0" algn="ctr">
              <a:buNone/>
              <a:defRPr sz="1200"/>
            </a:lvl1pPr>
          </a:lstStyle>
          <a:p>
            <a:endParaRPr lang="en-US" dirty="0"/>
          </a:p>
        </p:txBody>
      </p:sp>
      <p:sp>
        <p:nvSpPr>
          <p:cNvPr id="27" name="Picture Placeholder 2"/>
          <p:cNvSpPr>
            <a:spLocks noGrp="1"/>
          </p:cNvSpPr>
          <p:nvPr>
            <p:ph type="pic" sz="quarter" idx="20"/>
          </p:nvPr>
        </p:nvSpPr>
        <p:spPr>
          <a:xfrm>
            <a:off x="4230624" y="3429000"/>
            <a:ext cx="3698748" cy="2939902"/>
          </a:xfrm>
        </p:spPr>
        <p:txBody>
          <a:bodyPr anchor="ctr">
            <a:normAutofit/>
          </a:bodyPr>
          <a:lstStyle>
            <a:lvl1pPr marL="0" indent="0" algn="ctr">
              <a:buNone/>
              <a:defRPr sz="1200"/>
            </a:lvl1pPr>
          </a:lstStyle>
          <a:p>
            <a:endParaRPr lang="en-US" dirty="0"/>
          </a:p>
        </p:txBody>
      </p:sp>
      <p:sp>
        <p:nvSpPr>
          <p:cNvPr id="28" name="Picture Placeholder 2"/>
          <p:cNvSpPr>
            <a:spLocks noGrp="1"/>
          </p:cNvSpPr>
          <p:nvPr>
            <p:ph type="pic" sz="quarter" idx="21"/>
          </p:nvPr>
        </p:nvSpPr>
        <p:spPr>
          <a:xfrm>
            <a:off x="4230624" y="489098"/>
            <a:ext cx="3698748" cy="2939902"/>
          </a:xfrm>
        </p:spPr>
        <p:txBody>
          <a:bodyPr anchor="ctr">
            <a:normAutofit/>
          </a:bodyPr>
          <a:lstStyle>
            <a:lvl1pPr marL="0" indent="0" algn="ctr">
              <a:buNone/>
              <a:defRPr sz="1200"/>
            </a:lvl1pPr>
          </a:lstStyle>
          <a:p>
            <a:endParaRPr lang="en-US" dirty="0"/>
          </a:p>
        </p:txBody>
      </p:sp>
      <p:sp>
        <p:nvSpPr>
          <p:cNvPr id="29" name="Picture Placeholder 2"/>
          <p:cNvSpPr>
            <a:spLocks noGrp="1"/>
          </p:cNvSpPr>
          <p:nvPr>
            <p:ph type="pic" sz="quarter" idx="22"/>
          </p:nvPr>
        </p:nvSpPr>
        <p:spPr>
          <a:xfrm>
            <a:off x="7923716" y="3429000"/>
            <a:ext cx="3698748" cy="2939902"/>
          </a:xfrm>
        </p:spPr>
        <p:txBody>
          <a:bodyPr anchor="ctr">
            <a:normAutofit/>
          </a:bodyPr>
          <a:lstStyle>
            <a:lvl1pPr marL="0" indent="0" algn="ctr">
              <a:buNone/>
              <a:defRPr sz="1200"/>
            </a:lvl1pPr>
          </a:lstStyle>
          <a:p>
            <a:endParaRPr lang="en-US" dirty="0"/>
          </a:p>
        </p:txBody>
      </p:sp>
      <p:sp>
        <p:nvSpPr>
          <p:cNvPr id="31" name="Picture Placeholder 2"/>
          <p:cNvSpPr>
            <a:spLocks noGrp="1"/>
          </p:cNvSpPr>
          <p:nvPr>
            <p:ph type="pic" sz="quarter" idx="23"/>
          </p:nvPr>
        </p:nvSpPr>
        <p:spPr>
          <a:xfrm>
            <a:off x="7923716" y="489098"/>
            <a:ext cx="3698748" cy="2939902"/>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3787415541"/>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Creative &amp; Photography 6">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4" name="Picture Placeholder 2"/>
          <p:cNvSpPr>
            <a:spLocks noGrp="1"/>
          </p:cNvSpPr>
          <p:nvPr>
            <p:ph type="pic" sz="quarter" idx="18"/>
          </p:nvPr>
        </p:nvSpPr>
        <p:spPr>
          <a:xfrm>
            <a:off x="531876" y="489098"/>
            <a:ext cx="8012386" cy="5879804"/>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431082473"/>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Creative &amp; Photography 7">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4" name="Picture Placeholder 2"/>
          <p:cNvSpPr>
            <a:spLocks noGrp="1"/>
          </p:cNvSpPr>
          <p:nvPr>
            <p:ph type="pic" sz="quarter" idx="18"/>
          </p:nvPr>
        </p:nvSpPr>
        <p:spPr>
          <a:xfrm>
            <a:off x="531876" y="489098"/>
            <a:ext cx="2052828" cy="2010262"/>
          </a:xfrm>
        </p:spPr>
        <p:txBody>
          <a:bodyPr anchor="ctr">
            <a:normAutofit/>
          </a:bodyPr>
          <a:lstStyle>
            <a:lvl1pPr marL="0" indent="0" algn="ctr">
              <a:buNone/>
              <a:defRPr sz="1200"/>
            </a:lvl1pPr>
          </a:lstStyle>
          <a:p>
            <a:endParaRPr lang="en-US" dirty="0"/>
          </a:p>
        </p:txBody>
      </p:sp>
      <p:sp>
        <p:nvSpPr>
          <p:cNvPr id="16" name="Picture Placeholder 2"/>
          <p:cNvSpPr>
            <a:spLocks noGrp="1"/>
          </p:cNvSpPr>
          <p:nvPr>
            <p:ph type="pic" sz="quarter" idx="19"/>
          </p:nvPr>
        </p:nvSpPr>
        <p:spPr>
          <a:xfrm>
            <a:off x="2800731" y="489098"/>
            <a:ext cx="2052828" cy="2010262"/>
          </a:xfrm>
        </p:spPr>
        <p:txBody>
          <a:bodyPr anchor="ctr">
            <a:normAutofit/>
          </a:bodyPr>
          <a:lstStyle>
            <a:lvl1pPr marL="0" indent="0" algn="ctr">
              <a:buNone/>
              <a:defRPr sz="1200"/>
            </a:lvl1pPr>
          </a:lstStyle>
          <a:p>
            <a:endParaRPr lang="en-US" dirty="0"/>
          </a:p>
        </p:txBody>
      </p:sp>
      <p:sp>
        <p:nvSpPr>
          <p:cNvPr id="17" name="Picture Placeholder 2"/>
          <p:cNvSpPr>
            <a:spLocks noGrp="1"/>
          </p:cNvSpPr>
          <p:nvPr>
            <p:ph type="pic" sz="quarter" idx="20"/>
          </p:nvPr>
        </p:nvSpPr>
        <p:spPr>
          <a:xfrm>
            <a:off x="5069586" y="489098"/>
            <a:ext cx="2052828" cy="2010262"/>
          </a:xfrm>
        </p:spPr>
        <p:txBody>
          <a:bodyPr anchor="ctr">
            <a:normAutofit/>
          </a:bodyPr>
          <a:lstStyle>
            <a:lvl1pPr marL="0" indent="0" algn="ctr">
              <a:buNone/>
              <a:defRPr sz="1200"/>
            </a:lvl1pPr>
          </a:lstStyle>
          <a:p>
            <a:endParaRPr lang="en-US" dirty="0"/>
          </a:p>
        </p:txBody>
      </p:sp>
      <p:sp>
        <p:nvSpPr>
          <p:cNvPr id="21" name="Picture Placeholder 2"/>
          <p:cNvSpPr>
            <a:spLocks noGrp="1"/>
          </p:cNvSpPr>
          <p:nvPr>
            <p:ph type="pic" sz="quarter" idx="21"/>
          </p:nvPr>
        </p:nvSpPr>
        <p:spPr>
          <a:xfrm>
            <a:off x="7338441" y="489098"/>
            <a:ext cx="2052828" cy="2010262"/>
          </a:xfrm>
        </p:spPr>
        <p:txBody>
          <a:bodyPr anchor="ctr">
            <a:normAutofit/>
          </a:bodyPr>
          <a:lstStyle>
            <a:lvl1pPr marL="0" indent="0" algn="ctr">
              <a:buNone/>
              <a:defRPr sz="1200"/>
            </a:lvl1pPr>
          </a:lstStyle>
          <a:p>
            <a:endParaRPr lang="en-US" dirty="0"/>
          </a:p>
        </p:txBody>
      </p:sp>
      <p:sp>
        <p:nvSpPr>
          <p:cNvPr id="22" name="Picture Placeholder 2"/>
          <p:cNvSpPr>
            <a:spLocks noGrp="1"/>
          </p:cNvSpPr>
          <p:nvPr>
            <p:ph type="pic" sz="quarter" idx="22"/>
          </p:nvPr>
        </p:nvSpPr>
        <p:spPr>
          <a:xfrm>
            <a:off x="9607296" y="489098"/>
            <a:ext cx="2052828" cy="2010262"/>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3430194480"/>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Creative &amp; Photography 8">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4" name="Picture Placeholder 2"/>
          <p:cNvSpPr>
            <a:spLocks noGrp="1"/>
          </p:cNvSpPr>
          <p:nvPr>
            <p:ph type="pic" sz="quarter" idx="18"/>
          </p:nvPr>
        </p:nvSpPr>
        <p:spPr>
          <a:xfrm>
            <a:off x="531876" y="489098"/>
            <a:ext cx="2052828" cy="2010262"/>
          </a:xfrm>
        </p:spPr>
        <p:txBody>
          <a:bodyPr anchor="ctr">
            <a:normAutofit/>
          </a:bodyPr>
          <a:lstStyle>
            <a:lvl1pPr marL="0" indent="0" algn="ctr">
              <a:buNone/>
              <a:defRPr sz="1200"/>
            </a:lvl1pPr>
          </a:lstStyle>
          <a:p>
            <a:endParaRPr lang="en-US" dirty="0"/>
          </a:p>
        </p:txBody>
      </p:sp>
      <p:sp>
        <p:nvSpPr>
          <p:cNvPr id="16" name="Picture Placeholder 2"/>
          <p:cNvSpPr>
            <a:spLocks noGrp="1"/>
          </p:cNvSpPr>
          <p:nvPr>
            <p:ph type="pic" sz="quarter" idx="19"/>
          </p:nvPr>
        </p:nvSpPr>
        <p:spPr>
          <a:xfrm>
            <a:off x="2800731" y="489098"/>
            <a:ext cx="2052828" cy="2010262"/>
          </a:xfrm>
        </p:spPr>
        <p:txBody>
          <a:bodyPr anchor="ctr">
            <a:normAutofit/>
          </a:bodyPr>
          <a:lstStyle>
            <a:lvl1pPr marL="0" indent="0" algn="ctr">
              <a:buNone/>
              <a:defRPr sz="1200"/>
            </a:lvl1pPr>
          </a:lstStyle>
          <a:p>
            <a:endParaRPr lang="en-US" dirty="0"/>
          </a:p>
        </p:txBody>
      </p:sp>
      <p:sp>
        <p:nvSpPr>
          <p:cNvPr id="17" name="Picture Placeholder 2"/>
          <p:cNvSpPr>
            <a:spLocks noGrp="1"/>
          </p:cNvSpPr>
          <p:nvPr>
            <p:ph type="pic" sz="quarter" idx="20"/>
          </p:nvPr>
        </p:nvSpPr>
        <p:spPr>
          <a:xfrm>
            <a:off x="5069586" y="489098"/>
            <a:ext cx="2052828" cy="2010262"/>
          </a:xfrm>
        </p:spPr>
        <p:txBody>
          <a:bodyPr anchor="ctr">
            <a:normAutofit/>
          </a:bodyPr>
          <a:lstStyle>
            <a:lvl1pPr marL="0" indent="0" algn="ctr">
              <a:buNone/>
              <a:defRPr sz="1200"/>
            </a:lvl1pPr>
          </a:lstStyle>
          <a:p>
            <a:endParaRPr lang="en-US" dirty="0"/>
          </a:p>
        </p:txBody>
      </p:sp>
      <p:sp>
        <p:nvSpPr>
          <p:cNvPr id="21" name="Picture Placeholder 2"/>
          <p:cNvSpPr>
            <a:spLocks noGrp="1"/>
          </p:cNvSpPr>
          <p:nvPr>
            <p:ph type="pic" sz="quarter" idx="21"/>
          </p:nvPr>
        </p:nvSpPr>
        <p:spPr>
          <a:xfrm>
            <a:off x="7338441" y="489098"/>
            <a:ext cx="2052828" cy="2010262"/>
          </a:xfrm>
        </p:spPr>
        <p:txBody>
          <a:bodyPr anchor="ctr">
            <a:normAutofit/>
          </a:bodyPr>
          <a:lstStyle>
            <a:lvl1pPr marL="0" indent="0" algn="ctr">
              <a:buNone/>
              <a:defRPr sz="1200"/>
            </a:lvl1pPr>
          </a:lstStyle>
          <a:p>
            <a:endParaRPr lang="en-US" dirty="0"/>
          </a:p>
        </p:txBody>
      </p:sp>
      <p:sp>
        <p:nvSpPr>
          <p:cNvPr id="22" name="Picture Placeholder 2"/>
          <p:cNvSpPr>
            <a:spLocks noGrp="1"/>
          </p:cNvSpPr>
          <p:nvPr>
            <p:ph type="pic" sz="quarter" idx="22"/>
          </p:nvPr>
        </p:nvSpPr>
        <p:spPr>
          <a:xfrm>
            <a:off x="9607296" y="489098"/>
            <a:ext cx="2052828" cy="2010262"/>
          </a:xfrm>
        </p:spPr>
        <p:txBody>
          <a:bodyPr anchor="ctr">
            <a:normAutofit/>
          </a:bodyPr>
          <a:lstStyle>
            <a:lvl1pPr marL="0" indent="0" algn="ctr">
              <a:buNone/>
              <a:defRPr sz="1200"/>
            </a:lvl1pPr>
          </a:lstStyle>
          <a:p>
            <a:endParaRPr lang="en-US" dirty="0"/>
          </a:p>
        </p:txBody>
      </p:sp>
      <p:sp>
        <p:nvSpPr>
          <p:cNvPr id="15" name="Picture Placeholder 2"/>
          <p:cNvSpPr>
            <a:spLocks noGrp="1"/>
          </p:cNvSpPr>
          <p:nvPr>
            <p:ph type="pic" sz="quarter" idx="23"/>
          </p:nvPr>
        </p:nvSpPr>
        <p:spPr>
          <a:xfrm>
            <a:off x="531877" y="2781194"/>
            <a:ext cx="5455538" cy="3558646"/>
          </a:xfrm>
        </p:spPr>
        <p:txBody>
          <a:bodyPr anchor="ctr">
            <a:normAutofit/>
          </a:bodyPr>
          <a:lstStyle>
            <a:lvl1pPr marL="0" indent="0" algn="ctr">
              <a:buNone/>
              <a:defRPr sz="1200"/>
            </a:lvl1pPr>
          </a:lstStyle>
          <a:p>
            <a:endParaRPr lang="en-US" dirty="0"/>
          </a:p>
        </p:txBody>
      </p:sp>
      <p:sp>
        <p:nvSpPr>
          <p:cNvPr id="19" name="Picture Placeholder 2"/>
          <p:cNvSpPr>
            <a:spLocks noGrp="1"/>
          </p:cNvSpPr>
          <p:nvPr>
            <p:ph type="pic" sz="quarter" idx="24"/>
          </p:nvPr>
        </p:nvSpPr>
        <p:spPr>
          <a:xfrm>
            <a:off x="6203442" y="2781194"/>
            <a:ext cx="5456682" cy="3558646"/>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633472808"/>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Creative &amp; Photography 8 - 2">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5" name="Picture Placeholder 2"/>
          <p:cNvSpPr>
            <a:spLocks noGrp="1"/>
          </p:cNvSpPr>
          <p:nvPr>
            <p:ph type="pic" sz="quarter" idx="23"/>
          </p:nvPr>
        </p:nvSpPr>
        <p:spPr>
          <a:xfrm rot="21344879">
            <a:off x="4395362" y="1953112"/>
            <a:ext cx="1798920" cy="1272231"/>
          </a:xfrm>
        </p:spPr>
        <p:txBody>
          <a:bodyPr anchor="ctr">
            <a:normAutofit/>
          </a:bodyPr>
          <a:lstStyle>
            <a:lvl1pPr marL="0" indent="0" algn="ctr">
              <a:buNone/>
              <a:defRPr sz="1200"/>
            </a:lvl1pPr>
          </a:lstStyle>
          <a:p>
            <a:endParaRPr lang="en-US" dirty="0"/>
          </a:p>
        </p:txBody>
      </p:sp>
      <p:sp>
        <p:nvSpPr>
          <p:cNvPr id="25" name="Picture Placeholder 2"/>
          <p:cNvSpPr>
            <a:spLocks noGrp="1"/>
          </p:cNvSpPr>
          <p:nvPr>
            <p:ph type="pic" sz="quarter" idx="24"/>
          </p:nvPr>
        </p:nvSpPr>
        <p:spPr>
          <a:xfrm rot="172580">
            <a:off x="5765503" y="833630"/>
            <a:ext cx="1508605" cy="2419168"/>
          </a:xfrm>
        </p:spPr>
        <p:txBody>
          <a:bodyPr anchor="ctr">
            <a:normAutofit/>
          </a:bodyPr>
          <a:lstStyle>
            <a:lvl1pPr marL="0" indent="0" algn="ctr">
              <a:buNone/>
              <a:defRPr sz="1200"/>
            </a:lvl1pPr>
          </a:lstStyle>
          <a:p>
            <a:endParaRPr lang="en-US" dirty="0"/>
          </a:p>
        </p:txBody>
      </p:sp>
      <p:sp>
        <p:nvSpPr>
          <p:cNvPr id="26" name="Picture Placeholder 2"/>
          <p:cNvSpPr>
            <a:spLocks noGrp="1"/>
          </p:cNvSpPr>
          <p:nvPr>
            <p:ph type="pic" sz="quarter" idx="25"/>
          </p:nvPr>
        </p:nvSpPr>
        <p:spPr>
          <a:xfrm rot="431303">
            <a:off x="7116844" y="1841763"/>
            <a:ext cx="1287506" cy="1459001"/>
          </a:xfrm>
        </p:spPr>
        <p:txBody>
          <a:bodyPr anchor="ctr">
            <a:normAutofit/>
          </a:bodyPr>
          <a:lstStyle>
            <a:lvl1pPr marL="0" indent="0" algn="ctr">
              <a:buNone/>
              <a:defRPr sz="1200"/>
            </a:lvl1pPr>
          </a:lstStyle>
          <a:p>
            <a:endParaRPr lang="en-US" dirty="0"/>
          </a:p>
        </p:txBody>
      </p:sp>
      <p:sp>
        <p:nvSpPr>
          <p:cNvPr id="27" name="Picture Placeholder 2"/>
          <p:cNvSpPr>
            <a:spLocks noGrp="1"/>
          </p:cNvSpPr>
          <p:nvPr>
            <p:ph type="pic" sz="quarter" idx="26"/>
          </p:nvPr>
        </p:nvSpPr>
        <p:spPr>
          <a:xfrm rot="248482">
            <a:off x="4396601" y="3720276"/>
            <a:ext cx="1372890" cy="1326619"/>
          </a:xfrm>
        </p:spPr>
        <p:txBody>
          <a:bodyPr anchor="ctr">
            <a:normAutofit/>
          </a:bodyPr>
          <a:lstStyle>
            <a:lvl1pPr marL="0" indent="0" algn="ctr">
              <a:buNone/>
              <a:defRPr sz="1200"/>
            </a:lvl1pPr>
          </a:lstStyle>
          <a:p>
            <a:endParaRPr lang="en-US" dirty="0"/>
          </a:p>
        </p:txBody>
      </p:sp>
      <p:sp>
        <p:nvSpPr>
          <p:cNvPr id="28" name="Picture Placeholder 2"/>
          <p:cNvSpPr>
            <a:spLocks noGrp="1"/>
          </p:cNvSpPr>
          <p:nvPr>
            <p:ph type="pic" sz="quarter" idx="27"/>
          </p:nvPr>
        </p:nvSpPr>
        <p:spPr>
          <a:xfrm rot="21379709">
            <a:off x="6950379" y="3687992"/>
            <a:ext cx="1428371" cy="1154584"/>
          </a:xfrm>
        </p:spPr>
        <p:txBody>
          <a:bodyPr anchor="ctr">
            <a:normAutofit/>
          </a:bodyPr>
          <a:lstStyle>
            <a:lvl1pPr marL="0" indent="0" algn="ctr">
              <a:buNone/>
              <a:defRPr sz="1200"/>
            </a:lvl1pPr>
          </a:lstStyle>
          <a:p>
            <a:endParaRPr lang="en-US" dirty="0"/>
          </a:p>
        </p:txBody>
      </p:sp>
      <p:sp>
        <p:nvSpPr>
          <p:cNvPr id="29" name="Picture Placeholder 2"/>
          <p:cNvSpPr>
            <a:spLocks noGrp="1"/>
          </p:cNvSpPr>
          <p:nvPr>
            <p:ph type="pic" sz="quarter" idx="28"/>
          </p:nvPr>
        </p:nvSpPr>
        <p:spPr>
          <a:xfrm rot="21105374">
            <a:off x="5694615" y="3637404"/>
            <a:ext cx="1506564" cy="2117703"/>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1083846804"/>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Creative &amp; Photography 9">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5" name="Picture Placeholder 2"/>
          <p:cNvSpPr>
            <a:spLocks noGrp="1"/>
          </p:cNvSpPr>
          <p:nvPr>
            <p:ph type="pic" sz="quarter" idx="23"/>
          </p:nvPr>
        </p:nvSpPr>
        <p:spPr>
          <a:xfrm>
            <a:off x="3035807" y="3535680"/>
            <a:ext cx="2951607" cy="2804160"/>
          </a:xfrm>
        </p:spPr>
        <p:txBody>
          <a:bodyPr anchor="ctr">
            <a:normAutofit/>
          </a:bodyPr>
          <a:lstStyle>
            <a:lvl1pPr marL="0" indent="0" algn="ctr">
              <a:buNone/>
              <a:defRPr sz="1200"/>
            </a:lvl1pPr>
          </a:lstStyle>
          <a:p>
            <a:endParaRPr lang="en-US" dirty="0"/>
          </a:p>
        </p:txBody>
      </p:sp>
      <p:sp>
        <p:nvSpPr>
          <p:cNvPr id="19" name="Picture Placeholder 2"/>
          <p:cNvSpPr>
            <a:spLocks noGrp="1"/>
          </p:cNvSpPr>
          <p:nvPr>
            <p:ph type="pic" sz="quarter" idx="24"/>
          </p:nvPr>
        </p:nvSpPr>
        <p:spPr>
          <a:xfrm>
            <a:off x="6203442" y="3535680"/>
            <a:ext cx="5456682" cy="2804160"/>
          </a:xfrm>
        </p:spPr>
        <p:txBody>
          <a:bodyPr anchor="ctr">
            <a:normAutofit/>
          </a:bodyPr>
          <a:lstStyle>
            <a:lvl1pPr marL="0" indent="0" algn="ctr">
              <a:buNone/>
              <a:defRPr sz="1200"/>
            </a:lvl1pPr>
          </a:lstStyle>
          <a:p>
            <a:endParaRPr lang="en-US" dirty="0"/>
          </a:p>
        </p:txBody>
      </p:sp>
      <p:sp>
        <p:nvSpPr>
          <p:cNvPr id="18" name="Picture Placeholder 2"/>
          <p:cNvSpPr>
            <a:spLocks noGrp="1"/>
          </p:cNvSpPr>
          <p:nvPr>
            <p:ph type="pic" sz="quarter" idx="25"/>
          </p:nvPr>
        </p:nvSpPr>
        <p:spPr>
          <a:xfrm>
            <a:off x="3035807" y="487680"/>
            <a:ext cx="2951607" cy="2804160"/>
          </a:xfrm>
        </p:spPr>
        <p:txBody>
          <a:bodyPr anchor="ctr">
            <a:normAutofit/>
          </a:bodyPr>
          <a:lstStyle>
            <a:lvl1pPr marL="0" indent="0" algn="ctr">
              <a:buNone/>
              <a:defRPr sz="1200"/>
            </a:lvl1pPr>
          </a:lstStyle>
          <a:p>
            <a:endParaRPr lang="en-US" dirty="0"/>
          </a:p>
        </p:txBody>
      </p:sp>
      <p:sp>
        <p:nvSpPr>
          <p:cNvPr id="20" name="Picture Placeholder 2"/>
          <p:cNvSpPr>
            <a:spLocks noGrp="1"/>
          </p:cNvSpPr>
          <p:nvPr>
            <p:ph type="pic" sz="quarter" idx="26"/>
          </p:nvPr>
        </p:nvSpPr>
        <p:spPr>
          <a:xfrm>
            <a:off x="6203442" y="487680"/>
            <a:ext cx="5456682" cy="2804160"/>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2781176440"/>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Creative &amp; Photography 10">
    <p:spTree>
      <p:nvGrpSpPr>
        <p:cNvPr id="1" name=""/>
        <p:cNvGrpSpPr/>
        <p:nvPr/>
      </p:nvGrpSpPr>
      <p:grpSpPr>
        <a:xfrm>
          <a:off x="0" y="0"/>
          <a:ext cx="0" cy="0"/>
          <a:chOff x="0" y="0"/>
          <a:chExt cx="0" cy="0"/>
        </a:xfrm>
      </p:grpSpPr>
      <p:sp>
        <p:nvSpPr>
          <p:cNvPr id="12" name="Round Diagonal Corner Rectangle 11"/>
          <p:cNvSpPr/>
          <p:nvPr userDrawn="1"/>
        </p:nvSpPr>
        <p:spPr>
          <a:xfrm>
            <a:off x="11683190" y="150969"/>
            <a:ext cx="356410" cy="287010"/>
          </a:xfrm>
          <a:prstGeom prst="round2DiagRect">
            <a:avLst>
              <a:gd name="adj1" fmla="val 32340"/>
              <a:gd name="adj2" fmla="val 0"/>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 Diagonal Corner Rectangle 12"/>
          <p:cNvSpPr/>
          <p:nvPr userDrawn="1"/>
        </p:nvSpPr>
        <p:spPr>
          <a:xfrm>
            <a:off x="11665322" y="128915"/>
            <a:ext cx="356410" cy="287010"/>
          </a:xfrm>
          <a:prstGeom prst="round2DiagRect">
            <a:avLst>
              <a:gd name="adj1" fmla="val 32340"/>
              <a:gd name="adj2" fmla="val 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p:cNvSpPr txBox="1">
            <a:spLocks/>
          </p:cNvSpPr>
          <p:nvPr userDrawn="1"/>
        </p:nvSpPr>
        <p:spPr>
          <a:xfrm>
            <a:off x="11622464" y="173194"/>
            <a:ext cx="436674"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grpSp>
        <p:nvGrpSpPr>
          <p:cNvPr id="39" name="Group 38"/>
          <p:cNvGrpSpPr/>
          <p:nvPr userDrawn="1"/>
        </p:nvGrpSpPr>
        <p:grpSpPr>
          <a:xfrm>
            <a:off x="11630384" y="6542411"/>
            <a:ext cx="390166" cy="171788"/>
            <a:chOff x="11125576" y="6251575"/>
            <a:chExt cx="288549" cy="117476"/>
          </a:xfrm>
        </p:grpSpPr>
        <p:sp>
          <p:nvSpPr>
            <p:cNvPr id="33" name="Chevron 32">
              <a:hlinkClick r:id="" action="ppaction://hlinkshowjump?jump=nextslide" tooltip="Next Slide"/>
            </p:cNvPr>
            <p:cNvSpPr/>
            <p:nvPr userDrawn="1"/>
          </p:nvSpPr>
          <p:spPr>
            <a:xfrm>
              <a:off x="11321095" y="6251575"/>
              <a:ext cx="93030" cy="117476"/>
            </a:xfrm>
            <a:prstGeom prst="chevron">
              <a:avLst>
                <a:gd name="adj" fmla="val 66337"/>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a:hlinkClick r:id="" action="ppaction://hlinkshowjump?jump=previousslide" tooltip="Previous Slide"/>
            </p:cNvPr>
            <p:cNvSpPr/>
            <p:nvPr userDrawn="1"/>
          </p:nvSpPr>
          <p:spPr>
            <a:xfrm rot="10800000">
              <a:off x="11125576" y="6251575"/>
              <a:ext cx="93030" cy="117476"/>
            </a:xfrm>
            <a:prstGeom prst="chevron">
              <a:avLst>
                <a:gd name="adj" fmla="val 64003"/>
              </a:avLst>
            </a:prstGeom>
            <a:solidFill>
              <a:schemeClr val="bg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8" name="Straight Connector 37"/>
            <p:cNvCxnSpPr/>
            <p:nvPr userDrawn="1"/>
          </p:nvCxnSpPr>
          <p:spPr>
            <a:xfrm flipV="1">
              <a:off x="11268075" y="6251575"/>
              <a:ext cx="0" cy="117476"/>
            </a:xfrm>
            <a:prstGeom prst="line">
              <a:avLst/>
            </a:prstGeom>
            <a:ln w="63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Text Placeholder 42"/>
          <p:cNvSpPr>
            <a:spLocks noGrp="1"/>
          </p:cNvSpPr>
          <p:nvPr userDrawn="1">
            <p:ph type="body" sz="quarter" idx="10" hasCustomPrompt="1"/>
          </p:nvPr>
        </p:nvSpPr>
        <p:spPr>
          <a:xfrm>
            <a:off x="8544262" y="6514090"/>
            <a:ext cx="2998268" cy="203846"/>
          </a:xfrm>
        </p:spPr>
        <p:txBody>
          <a:bodyPr>
            <a:noAutofit/>
          </a:bodyPr>
          <a:lstStyle>
            <a:lvl1pPr marL="0" indent="0" algn="r">
              <a:buNone/>
              <a:defRPr sz="800" b="0" i="0">
                <a:solidFill>
                  <a:schemeClr val="bg2"/>
                </a:solidFill>
                <a:latin typeface="Montserrat Light" charset="0"/>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9" name="Picture Placeholder 2"/>
          <p:cNvSpPr>
            <a:spLocks noGrp="1"/>
          </p:cNvSpPr>
          <p:nvPr>
            <p:ph type="pic" sz="quarter" idx="24"/>
          </p:nvPr>
        </p:nvSpPr>
        <p:spPr>
          <a:xfrm>
            <a:off x="3728466" y="3535680"/>
            <a:ext cx="5456682" cy="2804160"/>
          </a:xfrm>
        </p:spPr>
        <p:txBody>
          <a:bodyPr anchor="ctr">
            <a:normAutofit/>
          </a:bodyPr>
          <a:lstStyle>
            <a:lvl1pPr marL="0" indent="0" algn="ctr">
              <a:buNone/>
              <a:defRPr sz="1200"/>
            </a:lvl1pPr>
          </a:lstStyle>
          <a:p>
            <a:endParaRPr lang="en-US" dirty="0"/>
          </a:p>
        </p:txBody>
      </p:sp>
      <p:sp>
        <p:nvSpPr>
          <p:cNvPr id="18" name="Picture Placeholder 2"/>
          <p:cNvSpPr>
            <a:spLocks noGrp="1"/>
          </p:cNvSpPr>
          <p:nvPr>
            <p:ph type="pic" sz="quarter" idx="25"/>
          </p:nvPr>
        </p:nvSpPr>
        <p:spPr>
          <a:xfrm>
            <a:off x="560831" y="487680"/>
            <a:ext cx="2951607" cy="5852160"/>
          </a:xfrm>
        </p:spPr>
        <p:txBody>
          <a:bodyPr anchor="ctr">
            <a:normAutofit/>
          </a:bodyPr>
          <a:lstStyle>
            <a:lvl1pPr marL="0" indent="0" algn="ctr">
              <a:buNone/>
              <a:defRPr sz="1200"/>
            </a:lvl1pPr>
          </a:lstStyle>
          <a:p>
            <a:endParaRPr lang="en-US" dirty="0"/>
          </a:p>
        </p:txBody>
      </p:sp>
      <p:sp>
        <p:nvSpPr>
          <p:cNvPr id="20" name="Picture Placeholder 2"/>
          <p:cNvSpPr>
            <a:spLocks noGrp="1"/>
          </p:cNvSpPr>
          <p:nvPr>
            <p:ph type="pic" sz="quarter" idx="26"/>
          </p:nvPr>
        </p:nvSpPr>
        <p:spPr>
          <a:xfrm>
            <a:off x="3728466" y="487680"/>
            <a:ext cx="5456682" cy="2804160"/>
          </a:xfr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1600724685"/>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117" Type="http://schemas.openxmlformats.org/officeDocument/2006/relationships/slideLayout" Target="../slideLayouts/slideLayout117.xml"/><Relationship Id="rId21" Type="http://schemas.openxmlformats.org/officeDocument/2006/relationships/slideLayout" Target="../slideLayouts/slideLayout21.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84" Type="http://schemas.openxmlformats.org/officeDocument/2006/relationships/slideLayout" Target="../slideLayouts/slideLayout84.xml"/><Relationship Id="rId89" Type="http://schemas.openxmlformats.org/officeDocument/2006/relationships/slideLayout" Target="../slideLayouts/slideLayout89.xml"/><Relationship Id="rId112" Type="http://schemas.openxmlformats.org/officeDocument/2006/relationships/slideLayout" Target="../slideLayouts/slideLayout112.xml"/><Relationship Id="rId133" Type="http://schemas.openxmlformats.org/officeDocument/2006/relationships/slideLayout" Target="../slideLayouts/slideLayout133.xml"/><Relationship Id="rId138" Type="http://schemas.openxmlformats.org/officeDocument/2006/relationships/slideLayout" Target="../slideLayouts/slideLayout138.xml"/><Relationship Id="rId16" Type="http://schemas.openxmlformats.org/officeDocument/2006/relationships/slideLayout" Target="../slideLayouts/slideLayout16.xml"/><Relationship Id="rId107" Type="http://schemas.openxmlformats.org/officeDocument/2006/relationships/slideLayout" Target="../slideLayouts/slideLayout107.xml"/><Relationship Id="rId11" Type="http://schemas.openxmlformats.org/officeDocument/2006/relationships/slideLayout" Target="../slideLayouts/slideLayout11.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74" Type="http://schemas.openxmlformats.org/officeDocument/2006/relationships/slideLayout" Target="../slideLayouts/slideLayout74.xml"/><Relationship Id="rId79" Type="http://schemas.openxmlformats.org/officeDocument/2006/relationships/slideLayout" Target="../slideLayouts/slideLayout79.xml"/><Relationship Id="rId102" Type="http://schemas.openxmlformats.org/officeDocument/2006/relationships/slideLayout" Target="../slideLayouts/slideLayout102.xml"/><Relationship Id="rId123" Type="http://schemas.openxmlformats.org/officeDocument/2006/relationships/slideLayout" Target="../slideLayouts/slideLayout123.xml"/><Relationship Id="rId128" Type="http://schemas.openxmlformats.org/officeDocument/2006/relationships/slideLayout" Target="../slideLayouts/slideLayout128.xml"/><Relationship Id="rId144" Type="http://schemas.openxmlformats.org/officeDocument/2006/relationships/slideLayout" Target="../slideLayouts/slideLayout144.xml"/><Relationship Id="rId5" Type="http://schemas.openxmlformats.org/officeDocument/2006/relationships/slideLayout" Target="../slideLayouts/slideLayout5.xml"/><Relationship Id="rId90" Type="http://schemas.openxmlformats.org/officeDocument/2006/relationships/slideLayout" Target="../slideLayouts/slideLayout90.xml"/><Relationship Id="rId95" Type="http://schemas.openxmlformats.org/officeDocument/2006/relationships/slideLayout" Target="../slideLayouts/slideLayout95.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113" Type="http://schemas.openxmlformats.org/officeDocument/2006/relationships/slideLayout" Target="../slideLayouts/slideLayout113.xml"/><Relationship Id="rId118" Type="http://schemas.openxmlformats.org/officeDocument/2006/relationships/slideLayout" Target="../slideLayouts/slideLayout118.xml"/><Relationship Id="rId134" Type="http://schemas.openxmlformats.org/officeDocument/2006/relationships/slideLayout" Target="../slideLayouts/slideLayout134.xml"/><Relationship Id="rId139" Type="http://schemas.openxmlformats.org/officeDocument/2006/relationships/slideLayout" Target="../slideLayouts/slideLayout139.xml"/><Relationship Id="rId80" Type="http://schemas.openxmlformats.org/officeDocument/2006/relationships/slideLayout" Target="../slideLayouts/slideLayout80.xml"/><Relationship Id="rId85" Type="http://schemas.openxmlformats.org/officeDocument/2006/relationships/slideLayout" Target="../slideLayouts/slideLayout85.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103" Type="http://schemas.openxmlformats.org/officeDocument/2006/relationships/slideLayout" Target="../slideLayouts/slideLayout103.xml"/><Relationship Id="rId108" Type="http://schemas.openxmlformats.org/officeDocument/2006/relationships/slideLayout" Target="../slideLayouts/slideLayout108.xml"/><Relationship Id="rId116" Type="http://schemas.openxmlformats.org/officeDocument/2006/relationships/slideLayout" Target="../slideLayouts/slideLayout116.xml"/><Relationship Id="rId124" Type="http://schemas.openxmlformats.org/officeDocument/2006/relationships/slideLayout" Target="../slideLayouts/slideLayout124.xml"/><Relationship Id="rId129" Type="http://schemas.openxmlformats.org/officeDocument/2006/relationships/slideLayout" Target="../slideLayouts/slideLayout129.xml"/><Relationship Id="rId137" Type="http://schemas.openxmlformats.org/officeDocument/2006/relationships/slideLayout" Target="../slideLayouts/slideLayout13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75" Type="http://schemas.openxmlformats.org/officeDocument/2006/relationships/slideLayout" Target="../slideLayouts/slideLayout75.xml"/><Relationship Id="rId83" Type="http://schemas.openxmlformats.org/officeDocument/2006/relationships/slideLayout" Target="../slideLayouts/slideLayout83.xml"/><Relationship Id="rId88" Type="http://schemas.openxmlformats.org/officeDocument/2006/relationships/slideLayout" Target="../slideLayouts/slideLayout88.xml"/><Relationship Id="rId91" Type="http://schemas.openxmlformats.org/officeDocument/2006/relationships/slideLayout" Target="../slideLayouts/slideLayout91.xml"/><Relationship Id="rId96" Type="http://schemas.openxmlformats.org/officeDocument/2006/relationships/slideLayout" Target="../slideLayouts/slideLayout96.xml"/><Relationship Id="rId111" Type="http://schemas.openxmlformats.org/officeDocument/2006/relationships/slideLayout" Target="../slideLayouts/slideLayout111.xml"/><Relationship Id="rId132" Type="http://schemas.openxmlformats.org/officeDocument/2006/relationships/slideLayout" Target="../slideLayouts/slideLayout132.xml"/><Relationship Id="rId140" Type="http://schemas.openxmlformats.org/officeDocument/2006/relationships/slideLayout" Target="../slideLayouts/slideLayout140.xml"/><Relationship Id="rId145" Type="http://schemas.openxmlformats.org/officeDocument/2006/relationships/slideLayout" Target="../slideLayouts/slideLayout145.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6" Type="http://schemas.openxmlformats.org/officeDocument/2006/relationships/slideLayout" Target="../slideLayouts/slideLayout106.xml"/><Relationship Id="rId114" Type="http://schemas.openxmlformats.org/officeDocument/2006/relationships/slideLayout" Target="../slideLayouts/slideLayout114.xml"/><Relationship Id="rId119" Type="http://schemas.openxmlformats.org/officeDocument/2006/relationships/slideLayout" Target="../slideLayouts/slideLayout119.xml"/><Relationship Id="rId127" Type="http://schemas.openxmlformats.org/officeDocument/2006/relationships/slideLayout" Target="../slideLayouts/slideLayout12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78" Type="http://schemas.openxmlformats.org/officeDocument/2006/relationships/slideLayout" Target="../slideLayouts/slideLayout78.xml"/><Relationship Id="rId81" Type="http://schemas.openxmlformats.org/officeDocument/2006/relationships/slideLayout" Target="../slideLayouts/slideLayout81.xml"/><Relationship Id="rId86" Type="http://schemas.openxmlformats.org/officeDocument/2006/relationships/slideLayout" Target="../slideLayouts/slideLayout86.xml"/><Relationship Id="rId94" Type="http://schemas.openxmlformats.org/officeDocument/2006/relationships/slideLayout" Target="../slideLayouts/slideLayout94.xml"/><Relationship Id="rId99" Type="http://schemas.openxmlformats.org/officeDocument/2006/relationships/slideLayout" Target="../slideLayouts/slideLayout99.xml"/><Relationship Id="rId101" Type="http://schemas.openxmlformats.org/officeDocument/2006/relationships/slideLayout" Target="../slideLayouts/slideLayout101.xml"/><Relationship Id="rId122" Type="http://schemas.openxmlformats.org/officeDocument/2006/relationships/slideLayout" Target="../slideLayouts/slideLayout122.xml"/><Relationship Id="rId130" Type="http://schemas.openxmlformats.org/officeDocument/2006/relationships/slideLayout" Target="../slideLayouts/slideLayout130.xml"/><Relationship Id="rId135" Type="http://schemas.openxmlformats.org/officeDocument/2006/relationships/slideLayout" Target="../slideLayouts/slideLayout135.xml"/><Relationship Id="rId143" Type="http://schemas.openxmlformats.org/officeDocument/2006/relationships/slideLayout" Target="../slideLayouts/slideLayout143.xml"/><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109" Type="http://schemas.openxmlformats.org/officeDocument/2006/relationships/slideLayout" Target="../slideLayouts/slideLayout109.xml"/><Relationship Id="rId34" Type="http://schemas.openxmlformats.org/officeDocument/2006/relationships/slideLayout" Target="../slideLayouts/slideLayout34.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6" Type="http://schemas.openxmlformats.org/officeDocument/2006/relationships/slideLayout" Target="../slideLayouts/slideLayout76.xml"/><Relationship Id="rId97" Type="http://schemas.openxmlformats.org/officeDocument/2006/relationships/slideLayout" Target="../slideLayouts/slideLayout97.xml"/><Relationship Id="rId104" Type="http://schemas.openxmlformats.org/officeDocument/2006/relationships/slideLayout" Target="../slideLayouts/slideLayout104.xml"/><Relationship Id="rId120" Type="http://schemas.openxmlformats.org/officeDocument/2006/relationships/slideLayout" Target="../slideLayouts/slideLayout120.xml"/><Relationship Id="rId125" Type="http://schemas.openxmlformats.org/officeDocument/2006/relationships/slideLayout" Target="../slideLayouts/slideLayout125.xml"/><Relationship Id="rId141" Type="http://schemas.openxmlformats.org/officeDocument/2006/relationships/slideLayout" Target="../slideLayouts/slideLayout141.xml"/><Relationship Id="rId146" Type="http://schemas.openxmlformats.org/officeDocument/2006/relationships/slideLayout" Target="../slideLayouts/slideLayout146.xml"/><Relationship Id="rId7" Type="http://schemas.openxmlformats.org/officeDocument/2006/relationships/slideLayout" Target="../slideLayouts/slideLayout7.xml"/><Relationship Id="rId71" Type="http://schemas.openxmlformats.org/officeDocument/2006/relationships/slideLayout" Target="../slideLayouts/slideLayout71.xml"/><Relationship Id="rId92" Type="http://schemas.openxmlformats.org/officeDocument/2006/relationships/slideLayout" Target="../slideLayouts/slideLayout92.xml"/><Relationship Id="rId2" Type="http://schemas.openxmlformats.org/officeDocument/2006/relationships/slideLayout" Target="../slideLayouts/slideLayout2.xml"/><Relationship Id="rId29" Type="http://schemas.openxmlformats.org/officeDocument/2006/relationships/slideLayout" Target="../slideLayouts/slideLayout29.xml"/><Relationship Id="rId24" Type="http://schemas.openxmlformats.org/officeDocument/2006/relationships/slideLayout" Target="../slideLayouts/slideLayout24.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66" Type="http://schemas.openxmlformats.org/officeDocument/2006/relationships/slideLayout" Target="../slideLayouts/slideLayout66.xml"/><Relationship Id="rId87" Type="http://schemas.openxmlformats.org/officeDocument/2006/relationships/slideLayout" Target="../slideLayouts/slideLayout87.xml"/><Relationship Id="rId110" Type="http://schemas.openxmlformats.org/officeDocument/2006/relationships/slideLayout" Target="../slideLayouts/slideLayout110.xml"/><Relationship Id="rId115" Type="http://schemas.openxmlformats.org/officeDocument/2006/relationships/slideLayout" Target="../slideLayouts/slideLayout115.xml"/><Relationship Id="rId131" Type="http://schemas.openxmlformats.org/officeDocument/2006/relationships/slideLayout" Target="../slideLayouts/slideLayout131.xml"/><Relationship Id="rId136" Type="http://schemas.openxmlformats.org/officeDocument/2006/relationships/slideLayout" Target="../slideLayouts/slideLayout136.xml"/><Relationship Id="rId61" Type="http://schemas.openxmlformats.org/officeDocument/2006/relationships/slideLayout" Target="../slideLayouts/slideLayout61.xml"/><Relationship Id="rId82" Type="http://schemas.openxmlformats.org/officeDocument/2006/relationships/slideLayout" Target="../slideLayouts/slideLayout82.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56" Type="http://schemas.openxmlformats.org/officeDocument/2006/relationships/slideLayout" Target="../slideLayouts/slideLayout56.xml"/><Relationship Id="rId77" Type="http://schemas.openxmlformats.org/officeDocument/2006/relationships/slideLayout" Target="../slideLayouts/slideLayout77.xml"/><Relationship Id="rId100" Type="http://schemas.openxmlformats.org/officeDocument/2006/relationships/slideLayout" Target="../slideLayouts/slideLayout100.xml"/><Relationship Id="rId105" Type="http://schemas.openxmlformats.org/officeDocument/2006/relationships/slideLayout" Target="../slideLayouts/slideLayout105.xml"/><Relationship Id="rId126" Type="http://schemas.openxmlformats.org/officeDocument/2006/relationships/slideLayout" Target="../slideLayouts/slideLayout126.xml"/><Relationship Id="rId147" Type="http://schemas.openxmlformats.org/officeDocument/2006/relationships/theme" Target="../theme/theme1.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93" Type="http://schemas.openxmlformats.org/officeDocument/2006/relationships/slideLayout" Target="../slideLayouts/slideLayout93.xml"/><Relationship Id="rId98" Type="http://schemas.openxmlformats.org/officeDocument/2006/relationships/slideLayout" Target="../slideLayouts/slideLayout98.xml"/><Relationship Id="rId121" Type="http://schemas.openxmlformats.org/officeDocument/2006/relationships/slideLayout" Target="../slideLayouts/slideLayout121.xml"/><Relationship Id="rId142" Type="http://schemas.openxmlformats.org/officeDocument/2006/relationships/slideLayout" Target="../slideLayouts/slideLayout142.xml"/></Relationships>
</file>

<file path=ppt/slideMasters/_rels/slideMaster2.xml.rels><?xml version="1.0" encoding="UTF-8" standalone="yes"?>
<Relationships xmlns="http://schemas.openxmlformats.org/package/2006/relationships"><Relationship Id="rId26" Type="http://schemas.openxmlformats.org/officeDocument/2006/relationships/slideLayout" Target="../slideLayouts/slideLayout172.xml"/><Relationship Id="rId117" Type="http://schemas.openxmlformats.org/officeDocument/2006/relationships/slideLayout" Target="../slideLayouts/slideLayout263.xml"/><Relationship Id="rId21" Type="http://schemas.openxmlformats.org/officeDocument/2006/relationships/slideLayout" Target="../slideLayouts/slideLayout167.xml"/><Relationship Id="rId42" Type="http://schemas.openxmlformats.org/officeDocument/2006/relationships/slideLayout" Target="../slideLayouts/slideLayout188.xml"/><Relationship Id="rId47" Type="http://schemas.openxmlformats.org/officeDocument/2006/relationships/slideLayout" Target="../slideLayouts/slideLayout193.xml"/><Relationship Id="rId63" Type="http://schemas.openxmlformats.org/officeDocument/2006/relationships/slideLayout" Target="../slideLayouts/slideLayout209.xml"/><Relationship Id="rId68" Type="http://schemas.openxmlformats.org/officeDocument/2006/relationships/slideLayout" Target="../slideLayouts/slideLayout214.xml"/><Relationship Id="rId84" Type="http://schemas.openxmlformats.org/officeDocument/2006/relationships/slideLayout" Target="../slideLayouts/slideLayout230.xml"/><Relationship Id="rId89" Type="http://schemas.openxmlformats.org/officeDocument/2006/relationships/slideLayout" Target="../slideLayouts/slideLayout235.xml"/><Relationship Id="rId112" Type="http://schemas.openxmlformats.org/officeDocument/2006/relationships/slideLayout" Target="../slideLayouts/slideLayout258.xml"/><Relationship Id="rId133" Type="http://schemas.openxmlformats.org/officeDocument/2006/relationships/slideLayout" Target="../slideLayouts/slideLayout279.xml"/><Relationship Id="rId138" Type="http://schemas.openxmlformats.org/officeDocument/2006/relationships/slideLayout" Target="../slideLayouts/slideLayout284.xml"/><Relationship Id="rId16" Type="http://schemas.openxmlformats.org/officeDocument/2006/relationships/slideLayout" Target="../slideLayouts/slideLayout162.xml"/><Relationship Id="rId107" Type="http://schemas.openxmlformats.org/officeDocument/2006/relationships/slideLayout" Target="../slideLayouts/slideLayout253.xml"/><Relationship Id="rId11" Type="http://schemas.openxmlformats.org/officeDocument/2006/relationships/slideLayout" Target="../slideLayouts/slideLayout157.xml"/><Relationship Id="rId32" Type="http://schemas.openxmlformats.org/officeDocument/2006/relationships/slideLayout" Target="../slideLayouts/slideLayout178.xml"/><Relationship Id="rId37" Type="http://schemas.openxmlformats.org/officeDocument/2006/relationships/slideLayout" Target="../slideLayouts/slideLayout183.xml"/><Relationship Id="rId53" Type="http://schemas.openxmlformats.org/officeDocument/2006/relationships/slideLayout" Target="../slideLayouts/slideLayout199.xml"/><Relationship Id="rId58" Type="http://schemas.openxmlformats.org/officeDocument/2006/relationships/slideLayout" Target="../slideLayouts/slideLayout204.xml"/><Relationship Id="rId74" Type="http://schemas.openxmlformats.org/officeDocument/2006/relationships/slideLayout" Target="../slideLayouts/slideLayout220.xml"/><Relationship Id="rId79" Type="http://schemas.openxmlformats.org/officeDocument/2006/relationships/slideLayout" Target="../slideLayouts/slideLayout225.xml"/><Relationship Id="rId102" Type="http://schemas.openxmlformats.org/officeDocument/2006/relationships/slideLayout" Target="../slideLayouts/slideLayout248.xml"/><Relationship Id="rId123" Type="http://schemas.openxmlformats.org/officeDocument/2006/relationships/slideLayout" Target="../slideLayouts/slideLayout269.xml"/><Relationship Id="rId128" Type="http://schemas.openxmlformats.org/officeDocument/2006/relationships/slideLayout" Target="../slideLayouts/slideLayout274.xml"/><Relationship Id="rId144" Type="http://schemas.openxmlformats.org/officeDocument/2006/relationships/slideLayout" Target="../slideLayouts/slideLayout290.xml"/><Relationship Id="rId5" Type="http://schemas.openxmlformats.org/officeDocument/2006/relationships/slideLayout" Target="../slideLayouts/slideLayout151.xml"/><Relationship Id="rId90" Type="http://schemas.openxmlformats.org/officeDocument/2006/relationships/slideLayout" Target="../slideLayouts/slideLayout236.xml"/><Relationship Id="rId95" Type="http://schemas.openxmlformats.org/officeDocument/2006/relationships/slideLayout" Target="../slideLayouts/slideLayout241.xml"/><Relationship Id="rId22" Type="http://schemas.openxmlformats.org/officeDocument/2006/relationships/slideLayout" Target="../slideLayouts/slideLayout168.xml"/><Relationship Id="rId27" Type="http://schemas.openxmlformats.org/officeDocument/2006/relationships/slideLayout" Target="../slideLayouts/slideLayout173.xml"/><Relationship Id="rId43" Type="http://schemas.openxmlformats.org/officeDocument/2006/relationships/slideLayout" Target="../slideLayouts/slideLayout189.xml"/><Relationship Id="rId48" Type="http://schemas.openxmlformats.org/officeDocument/2006/relationships/slideLayout" Target="../slideLayouts/slideLayout194.xml"/><Relationship Id="rId64" Type="http://schemas.openxmlformats.org/officeDocument/2006/relationships/slideLayout" Target="../slideLayouts/slideLayout210.xml"/><Relationship Id="rId69" Type="http://schemas.openxmlformats.org/officeDocument/2006/relationships/slideLayout" Target="../slideLayouts/slideLayout215.xml"/><Relationship Id="rId113" Type="http://schemas.openxmlformats.org/officeDocument/2006/relationships/slideLayout" Target="../slideLayouts/slideLayout259.xml"/><Relationship Id="rId118" Type="http://schemas.openxmlformats.org/officeDocument/2006/relationships/slideLayout" Target="../slideLayouts/slideLayout264.xml"/><Relationship Id="rId134" Type="http://schemas.openxmlformats.org/officeDocument/2006/relationships/slideLayout" Target="../slideLayouts/slideLayout280.xml"/><Relationship Id="rId139" Type="http://schemas.openxmlformats.org/officeDocument/2006/relationships/slideLayout" Target="../slideLayouts/slideLayout285.xml"/><Relationship Id="rId80" Type="http://schemas.openxmlformats.org/officeDocument/2006/relationships/slideLayout" Target="../slideLayouts/slideLayout226.xml"/><Relationship Id="rId85" Type="http://schemas.openxmlformats.org/officeDocument/2006/relationships/slideLayout" Target="../slideLayouts/slideLayout231.xml"/><Relationship Id="rId3" Type="http://schemas.openxmlformats.org/officeDocument/2006/relationships/slideLayout" Target="../slideLayouts/slideLayout149.xml"/><Relationship Id="rId12" Type="http://schemas.openxmlformats.org/officeDocument/2006/relationships/slideLayout" Target="../slideLayouts/slideLayout158.xml"/><Relationship Id="rId17" Type="http://schemas.openxmlformats.org/officeDocument/2006/relationships/slideLayout" Target="../slideLayouts/slideLayout163.xml"/><Relationship Id="rId25" Type="http://schemas.openxmlformats.org/officeDocument/2006/relationships/slideLayout" Target="../slideLayouts/slideLayout171.xml"/><Relationship Id="rId33" Type="http://schemas.openxmlformats.org/officeDocument/2006/relationships/slideLayout" Target="../slideLayouts/slideLayout179.xml"/><Relationship Id="rId38" Type="http://schemas.openxmlformats.org/officeDocument/2006/relationships/slideLayout" Target="../slideLayouts/slideLayout184.xml"/><Relationship Id="rId46" Type="http://schemas.openxmlformats.org/officeDocument/2006/relationships/slideLayout" Target="../slideLayouts/slideLayout192.xml"/><Relationship Id="rId59" Type="http://schemas.openxmlformats.org/officeDocument/2006/relationships/slideLayout" Target="../slideLayouts/slideLayout205.xml"/><Relationship Id="rId67" Type="http://schemas.openxmlformats.org/officeDocument/2006/relationships/slideLayout" Target="../slideLayouts/slideLayout213.xml"/><Relationship Id="rId103" Type="http://schemas.openxmlformats.org/officeDocument/2006/relationships/slideLayout" Target="../slideLayouts/slideLayout249.xml"/><Relationship Id="rId108" Type="http://schemas.openxmlformats.org/officeDocument/2006/relationships/slideLayout" Target="../slideLayouts/slideLayout254.xml"/><Relationship Id="rId116" Type="http://schemas.openxmlformats.org/officeDocument/2006/relationships/slideLayout" Target="../slideLayouts/slideLayout262.xml"/><Relationship Id="rId124" Type="http://schemas.openxmlformats.org/officeDocument/2006/relationships/slideLayout" Target="../slideLayouts/slideLayout270.xml"/><Relationship Id="rId129" Type="http://schemas.openxmlformats.org/officeDocument/2006/relationships/slideLayout" Target="../slideLayouts/slideLayout275.xml"/><Relationship Id="rId137" Type="http://schemas.openxmlformats.org/officeDocument/2006/relationships/slideLayout" Target="../slideLayouts/slideLayout283.xml"/><Relationship Id="rId20" Type="http://schemas.openxmlformats.org/officeDocument/2006/relationships/slideLayout" Target="../slideLayouts/slideLayout166.xml"/><Relationship Id="rId41" Type="http://schemas.openxmlformats.org/officeDocument/2006/relationships/slideLayout" Target="../slideLayouts/slideLayout187.xml"/><Relationship Id="rId54" Type="http://schemas.openxmlformats.org/officeDocument/2006/relationships/slideLayout" Target="../slideLayouts/slideLayout200.xml"/><Relationship Id="rId62" Type="http://schemas.openxmlformats.org/officeDocument/2006/relationships/slideLayout" Target="../slideLayouts/slideLayout208.xml"/><Relationship Id="rId70" Type="http://schemas.openxmlformats.org/officeDocument/2006/relationships/slideLayout" Target="../slideLayouts/slideLayout216.xml"/><Relationship Id="rId75" Type="http://schemas.openxmlformats.org/officeDocument/2006/relationships/slideLayout" Target="../slideLayouts/slideLayout221.xml"/><Relationship Id="rId83" Type="http://schemas.openxmlformats.org/officeDocument/2006/relationships/slideLayout" Target="../slideLayouts/slideLayout229.xml"/><Relationship Id="rId88" Type="http://schemas.openxmlformats.org/officeDocument/2006/relationships/slideLayout" Target="../slideLayouts/slideLayout234.xml"/><Relationship Id="rId91" Type="http://schemas.openxmlformats.org/officeDocument/2006/relationships/slideLayout" Target="../slideLayouts/slideLayout237.xml"/><Relationship Id="rId96" Type="http://schemas.openxmlformats.org/officeDocument/2006/relationships/slideLayout" Target="../slideLayouts/slideLayout242.xml"/><Relationship Id="rId111" Type="http://schemas.openxmlformats.org/officeDocument/2006/relationships/slideLayout" Target="../slideLayouts/slideLayout257.xml"/><Relationship Id="rId132" Type="http://schemas.openxmlformats.org/officeDocument/2006/relationships/slideLayout" Target="../slideLayouts/slideLayout278.xml"/><Relationship Id="rId140" Type="http://schemas.openxmlformats.org/officeDocument/2006/relationships/slideLayout" Target="../slideLayouts/slideLayout286.xml"/><Relationship Id="rId145" Type="http://schemas.openxmlformats.org/officeDocument/2006/relationships/slideLayout" Target="../slideLayouts/slideLayout291.xml"/><Relationship Id="rId1" Type="http://schemas.openxmlformats.org/officeDocument/2006/relationships/slideLayout" Target="../slideLayouts/slideLayout147.xml"/><Relationship Id="rId6" Type="http://schemas.openxmlformats.org/officeDocument/2006/relationships/slideLayout" Target="../slideLayouts/slideLayout152.xml"/><Relationship Id="rId15" Type="http://schemas.openxmlformats.org/officeDocument/2006/relationships/slideLayout" Target="../slideLayouts/slideLayout161.xml"/><Relationship Id="rId23" Type="http://schemas.openxmlformats.org/officeDocument/2006/relationships/slideLayout" Target="../slideLayouts/slideLayout169.xml"/><Relationship Id="rId28" Type="http://schemas.openxmlformats.org/officeDocument/2006/relationships/slideLayout" Target="../slideLayouts/slideLayout174.xml"/><Relationship Id="rId36" Type="http://schemas.openxmlformats.org/officeDocument/2006/relationships/slideLayout" Target="../slideLayouts/slideLayout182.xml"/><Relationship Id="rId49" Type="http://schemas.openxmlformats.org/officeDocument/2006/relationships/slideLayout" Target="../slideLayouts/slideLayout195.xml"/><Relationship Id="rId57" Type="http://schemas.openxmlformats.org/officeDocument/2006/relationships/slideLayout" Target="../slideLayouts/slideLayout203.xml"/><Relationship Id="rId106" Type="http://schemas.openxmlformats.org/officeDocument/2006/relationships/slideLayout" Target="../slideLayouts/slideLayout252.xml"/><Relationship Id="rId114" Type="http://schemas.openxmlformats.org/officeDocument/2006/relationships/slideLayout" Target="../slideLayouts/slideLayout260.xml"/><Relationship Id="rId119" Type="http://schemas.openxmlformats.org/officeDocument/2006/relationships/slideLayout" Target="../slideLayouts/slideLayout265.xml"/><Relationship Id="rId127" Type="http://schemas.openxmlformats.org/officeDocument/2006/relationships/slideLayout" Target="../slideLayouts/slideLayout273.xml"/><Relationship Id="rId10" Type="http://schemas.openxmlformats.org/officeDocument/2006/relationships/slideLayout" Target="../slideLayouts/slideLayout156.xml"/><Relationship Id="rId31" Type="http://schemas.openxmlformats.org/officeDocument/2006/relationships/slideLayout" Target="../slideLayouts/slideLayout177.xml"/><Relationship Id="rId44" Type="http://schemas.openxmlformats.org/officeDocument/2006/relationships/slideLayout" Target="../slideLayouts/slideLayout190.xml"/><Relationship Id="rId52" Type="http://schemas.openxmlformats.org/officeDocument/2006/relationships/slideLayout" Target="../slideLayouts/slideLayout198.xml"/><Relationship Id="rId60" Type="http://schemas.openxmlformats.org/officeDocument/2006/relationships/slideLayout" Target="../slideLayouts/slideLayout206.xml"/><Relationship Id="rId65" Type="http://schemas.openxmlformats.org/officeDocument/2006/relationships/slideLayout" Target="../slideLayouts/slideLayout211.xml"/><Relationship Id="rId73" Type="http://schemas.openxmlformats.org/officeDocument/2006/relationships/slideLayout" Target="../slideLayouts/slideLayout219.xml"/><Relationship Id="rId78" Type="http://schemas.openxmlformats.org/officeDocument/2006/relationships/slideLayout" Target="../slideLayouts/slideLayout224.xml"/><Relationship Id="rId81" Type="http://schemas.openxmlformats.org/officeDocument/2006/relationships/slideLayout" Target="../slideLayouts/slideLayout227.xml"/><Relationship Id="rId86" Type="http://schemas.openxmlformats.org/officeDocument/2006/relationships/slideLayout" Target="../slideLayouts/slideLayout232.xml"/><Relationship Id="rId94" Type="http://schemas.openxmlformats.org/officeDocument/2006/relationships/slideLayout" Target="../slideLayouts/slideLayout240.xml"/><Relationship Id="rId99" Type="http://schemas.openxmlformats.org/officeDocument/2006/relationships/slideLayout" Target="../slideLayouts/slideLayout245.xml"/><Relationship Id="rId101" Type="http://schemas.openxmlformats.org/officeDocument/2006/relationships/slideLayout" Target="../slideLayouts/slideLayout247.xml"/><Relationship Id="rId122" Type="http://schemas.openxmlformats.org/officeDocument/2006/relationships/slideLayout" Target="../slideLayouts/slideLayout268.xml"/><Relationship Id="rId130" Type="http://schemas.openxmlformats.org/officeDocument/2006/relationships/slideLayout" Target="../slideLayouts/slideLayout276.xml"/><Relationship Id="rId135" Type="http://schemas.openxmlformats.org/officeDocument/2006/relationships/slideLayout" Target="../slideLayouts/slideLayout281.xml"/><Relationship Id="rId143" Type="http://schemas.openxmlformats.org/officeDocument/2006/relationships/slideLayout" Target="../slideLayouts/slideLayout289.xml"/><Relationship Id="rId148" Type="http://schemas.openxmlformats.org/officeDocument/2006/relationships/theme" Target="../theme/theme2.xml"/><Relationship Id="rId4" Type="http://schemas.openxmlformats.org/officeDocument/2006/relationships/slideLayout" Target="../slideLayouts/slideLayout150.xml"/><Relationship Id="rId9" Type="http://schemas.openxmlformats.org/officeDocument/2006/relationships/slideLayout" Target="../slideLayouts/slideLayout155.xml"/><Relationship Id="rId13" Type="http://schemas.openxmlformats.org/officeDocument/2006/relationships/slideLayout" Target="../slideLayouts/slideLayout159.xml"/><Relationship Id="rId18" Type="http://schemas.openxmlformats.org/officeDocument/2006/relationships/slideLayout" Target="../slideLayouts/slideLayout164.xml"/><Relationship Id="rId39" Type="http://schemas.openxmlformats.org/officeDocument/2006/relationships/slideLayout" Target="../slideLayouts/slideLayout185.xml"/><Relationship Id="rId109" Type="http://schemas.openxmlformats.org/officeDocument/2006/relationships/slideLayout" Target="../slideLayouts/slideLayout255.xml"/><Relationship Id="rId34" Type="http://schemas.openxmlformats.org/officeDocument/2006/relationships/slideLayout" Target="../slideLayouts/slideLayout180.xml"/><Relationship Id="rId50" Type="http://schemas.openxmlformats.org/officeDocument/2006/relationships/slideLayout" Target="../slideLayouts/slideLayout196.xml"/><Relationship Id="rId55" Type="http://schemas.openxmlformats.org/officeDocument/2006/relationships/slideLayout" Target="../slideLayouts/slideLayout201.xml"/><Relationship Id="rId76" Type="http://schemas.openxmlformats.org/officeDocument/2006/relationships/slideLayout" Target="../slideLayouts/slideLayout222.xml"/><Relationship Id="rId97" Type="http://schemas.openxmlformats.org/officeDocument/2006/relationships/slideLayout" Target="../slideLayouts/slideLayout243.xml"/><Relationship Id="rId104" Type="http://schemas.openxmlformats.org/officeDocument/2006/relationships/slideLayout" Target="../slideLayouts/slideLayout250.xml"/><Relationship Id="rId120" Type="http://schemas.openxmlformats.org/officeDocument/2006/relationships/slideLayout" Target="../slideLayouts/slideLayout266.xml"/><Relationship Id="rId125" Type="http://schemas.openxmlformats.org/officeDocument/2006/relationships/slideLayout" Target="../slideLayouts/slideLayout271.xml"/><Relationship Id="rId141" Type="http://schemas.openxmlformats.org/officeDocument/2006/relationships/slideLayout" Target="../slideLayouts/slideLayout287.xml"/><Relationship Id="rId146" Type="http://schemas.openxmlformats.org/officeDocument/2006/relationships/slideLayout" Target="../slideLayouts/slideLayout292.xml"/><Relationship Id="rId7" Type="http://schemas.openxmlformats.org/officeDocument/2006/relationships/slideLayout" Target="../slideLayouts/slideLayout153.xml"/><Relationship Id="rId71" Type="http://schemas.openxmlformats.org/officeDocument/2006/relationships/slideLayout" Target="../slideLayouts/slideLayout217.xml"/><Relationship Id="rId92" Type="http://schemas.openxmlformats.org/officeDocument/2006/relationships/slideLayout" Target="../slideLayouts/slideLayout238.xml"/><Relationship Id="rId2" Type="http://schemas.openxmlformats.org/officeDocument/2006/relationships/slideLayout" Target="../slideLayouts/slideLayout148.xml"/><Relationship Id="rId29" Type="http://schemas.openxmlformats.org/officeDocument/2006/relationships/slideLayout" Target="../slideLayouts/slideLayout175.xml"/><Relationship Id="rId24" Type="http://schemas.openxmlformats.org/officeDocument/2006/relationships/slideLayout" Target="../slideLayouts/slideLayout170.xml"/><Relationship Id="rId40" Type="http://schemas.openxmlformats.org/officeDocument/2006/relationships/slideLayout" Target="../slideLayouts/slideLayout186.xml"/><Relationship Id="rId45" Type="http://schemas.openxmlformats.org/officeDocument/2006/relationships/slideLayout" Target="../slideLayouts/slideLayout191.xml"/><Relationship Id="rId66" Type="http://schemas.openxmlformats.org/officeDocument/2006/relationships/slideLayout" Target="../slideLayouts/slideLayout212.xml"/><Relationship Id="rId87" Type="http://schemas.openxmlformats.org/officeDocument/2006/relationships/slideLayout" Target="../slideLayouts/slideLayout233.xml"/><Relationship Id="rId110" Type="http://schemas.openxmlformats.org/officeDocument/2006/relationships/slideLayout" Target="../slideLayouts/slideLayout256.xml"/><Relationship Id="rId115" Type="http://schemas.openxmlformats.org/officeDocument/2006/relationships/slideLayout" Target="../slideLayouts/slideLayout261.xml"/><Relationship Id="rId131" Type="http://schemas.openxmlformats.org/officeDocument/2006/relationships/slideLayout" Target="../slideLayouts/slideLayout277.xml"/><Relationship Id="rId136" Type="http://schemas.openxmlformats.org/officeDocument/2006/relationships/slideLayout" Target="../slideLayouts/slideLayout282.xml"/><Relationship Id="rId61" Type="http://schemas.openxmlformats.org/officeDocument/2006/relationships/slideLayout" Target="../slideLayouts/slideLayout207.xml"/><Relationship Id="rId82" Type="http://schemas.openxmlformats.org/officeDocument/2006/relationships/slideLayout" Target="../slideLayouts/slideLayout228.xml"/><Relationship Id="rId19" Type="http://schemas.openxmlformats.org/officeDocument/2006/relationships/slideLayout" Target="../slideLayouts/slideLayout165.xml"/><Relationship Id="rId14" Type="http://schemas.openxmlformats.org/officeDocument/2006/relationships/slideLayout" Target="../slideLayouts/slideLayout160.xml"/><Relationship Id="rId30" Type="http://schemas.openxmlformats.org/officeDocument/2006/relationships/slideLayout" Target="../slideLayouts/slideLayout176.xml"/><Relationship Id="rId35" Type="http://schemas.openxmlformats.org/officeDocument/2006/relationships/slideLayout" Target="../slideLayouts/slideLayout181.xml"/><Relationship Id="rId56" Type="http://schemas.openxmlformats.org/officeDocument/2006/relationships/slideLayout" Target="../slideLayouts/slideLayout202.xml"/><Relationship Id="rId77" Type="http://schemas.openxmlformats.org/officeDocument/2006/relationships/slideLayout" Target="../slideLayouts/slideLayout223.xml"/><Relationship Id="rId100" Type="http://schemas.openxmlformats.org/officeDocument/2006/relationships/slideLayout" Target="../slideLayouts/slideLayout246.xml"/><Relationship Id="rId105" Type="http://schemas.openxmlformats.org/officeDocument/2006/relationships/slideLayout" Target="../slideLayouts/slideLayout251.xml"/><Relationship Id="rId126" Type="http://schemas.openxmlformats.org/officeDocument/2006/relationships/slideLayout" Target="../slideLayouts/slideLayout272.xml"/><Relationship Id="rId147" Type="http://schemas.openxmlformats.org/officeDocument/2006/relationships/slideLayout" Target="../slideLayouts/slideLayout293.xml"/><Relationship Id="rId8" Type="http://schemas.openxmlformats.org/officeDocument/2006/relationships/slideLayout" Target="../slideLayouts/slideLayout154.xml"/><Relationship Id="rId51" Type="http://schemas.openxmlformats.org/officeDocument/2006/relationships/slideLayout" Target="../slideLayouts/slideLayout197.xml"/><Relationship Id="rId72" Type="http://schemas.openxmlformats.org/officeDocument/2006/relationships/slideLayout" Target="../slideLayouts/slideLayout218.xml"/><Relationship Id="rId93" Type="http://schemas.openxmlformats.org/officeDocument/2006/relationships/slideLayout" Target="../slideLayouts/slideLayout239.xml"/><Relationship Id="rId98" Type="http://schemas.openxmlformats.org/officeDocument/2006/relationships/slideLayout" Target="../slideLayouts/slideLayout244.xml"/><Relationship Id="rId121" Type="http://schemas.openxmlformats.org/officeDocument/2006/relationships/slideLayout" Target="../slideLayouts/slideLayout267.xml"/><Relationship Id="rId142" Type="http://schemas.openxmlformats.org/officeDocument/2006/relationships/slideLayout" Target="../slideLayouts/slideLayout28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E97ECB15-F748-C140-A5C3-CF0090C943BA}" type="slidenum">
              <a:rPr lang="en-US" smtClean="0"/>
              <a:pPr/>
              <a:t>‹#›</a:t>
            </a:fld>
            <a:endParaRPr lang="en-US" dirty="0"/>
          </a:p>
        </p:txBody>
      </p:sp>
    </p:spTree>
    <p:extLst>
      <p:ext uri="{BB962C8B-B14F-4D97-AF65-F5344CB8AC3E}">
        <p14:creationId xmlns:p14="http://schemas.microsoft.com/office/powerpoint/2010/main" val="2405901763"/>
      </p:ext>
    </p:extLst>
  </p:cSld>
  <p:clrMap bg1="lt1" tx1="dk1" bg2="lt2" tx2="dk2" accent1="accent1" accent2="accent2" accent3="accent3" accent4="accent4" accent5="accent5" accent6="accent6" hlink="hlink" folHlink="folHlink"/>
  <p:sldLayoutIdLst>
    <p:sldLayoutId id="2147483822" r:id="rId1"/>
    <p:sldLayoutId id="2147483823" r:id="rId2"/>
    <p:sldLayoutId id="2147483824" r:id="rId3"/>
    <p:sldLayoutId id="2147483826" r:id="rId4"/>
    <p:sldLayoutId id="2147483827" r:id="rId5"/>
    <p:sldLayoutId id="2147483828" r:id="rId6"/>
    <p:sldLayoutId id="2147483829" r:id="rId7"/>
    <p:sldLayoutId id="2147483830" r:id="rId8"/>
    <p:sldLayoutId id="2147483831" r:id="rId9"/>
    <p:sldLayoutId id="2147483832" r:id="rId10"/>
    <p:sldLayoutId id="2147483833" r:id="rId11"/>
    <p:sldLayoutId id="2147483834" r:id="rId12"/>
    <p:sldLayoutId id="2147483835" r:id="rId13"/>
    <p:sldLayoutId id="2147483836" r:id="rId14"/>
    <p:sldLayoutId id="2147483837" r:id="rId15"/>
    <p:sldLayoutId id="2147483838" r:id="rId16"/>
    <p:sldLayoutId id="2147483839" r:id="rId17"/>
    <p:sldLayoutId id="2147483840" r:id="rId18"/>
    <p:sldLayoutId id="2147483841" r:id="rId19"/>
    <p:sldLayoutId id="2147483842" r:id="rId20"/>
    <p:sldLayoutId id="2147483843" r:id="rId21"/>
    <p:sldLayoutId id="2147483844" r:id="rId22"/>
    <p:sldLayoutId id="2147483845" r:id="rId23"/>
    <p:sldLayoutId id="2147483846" r:id="rId24"/>
    <p:sldLayoutId id="2147483847" r:id="rId25"/>
    <p:sldLayoutId id="2147483848" r:id="rId26"/>
    <p:sldLayoutId id="2147483849" r:id="rId27"/>
    <p:sldLayoutId id="2147483850" r:id="rId28"/>
    <p:sldLayoutId id="2147483851" r:id="rId29"/>
    <p:sldLayoutId id="2147483852" r:id="rId30"/>
    <p:sldLayoutId id="2147483853" r:id="rId31"/>
    <p:sldLayoutId id="2147483854" r:id="rId32"/>
    <p:sldLayoutId id="2147483855" r:id="rId33"/>
    <p:sldLayoutId id="2147483856" r:id="rId34"/>
    <p:sldLayoutId id="2147483857" r:id="rId35"/>
    <p:sldLayoutId id="2147483858" r:id="rId36"/>
    <p:sldLayoutId id="2147483859" r:id="rId37"/>
    <p:sldLayoutId id="2147483860" r:id="rId38"/>
    <p:sldLayoutId id="2147483861" r:id="rId39"/>
    <p:sldLayoutId id="2147483862" r:id="rId40"/>
    <p:sldLayoutId id="2147483863" r:id="rId41"/>
    <p:sldLayoutId id="2147483864" r:id="rId42"/>
    <p:sldLayoutId id="2147483865" r:id="rId43"/>
    <p:sldLayoutId id="2147483866" r:id="rId44"/>
    <p:sldLayoutId id="2147483867" r:id="rId45"/>
    <p:sldLayoutId id="2147483868" r:id="rId46"/>
    <p:sldLayoutId id="2147483869" r:id="rId47"/>
    <p:sldLayoutId id="2147483870" r:id="rId48"/>
    <p:sldLayoutId id="2147483871" r:id="rId49"/>
    <p:sldLayoutId id="2147483872" r:id="rId50"/>
    <p:sldLayoutId id="2147483873" r:id="rId51"/>
    <p:sldLayoutId id="2147483874" r:id="rId52"/>
    <p:sldLayoutId id="2147483875" r:id="rId53"/>
    <p:sldLayoutId id="2147483876" r:id="rId54"/>
    <p:sldLayoutId id="2147483877" r:id="rId55"/>
    <p:sldLayoutId id="2147483878" r:id="rId56"/>
    <p:sldLayoutId id="2147483879" r:id="rId57"/>
    <p:sldLayoutId id="2147483880" r:id="rId58"/>
    <p:sldLayoutId id="2147483881" r:id="rId59"/>
    <p:sldLayoutId id="2147483882" r:id="rId60"/>
    <p:sldLayoutId id="2147483883" r:id="rId61"/>
    <p:sldLayoutId id="2147483884" r:id="rId62"/>
    <p:sldLayoutId id="2147483885" r:id="rId63"/>
    <p:sldLayoutId id="2147483886" r:id="rId64"/>
    <p:sldLayoutId id="2147483887" r:id="rId65"/>
    <p:sldLayoutId id="2147483888" r:id="rId66"/>
    <p:sldLayoutId id="2147483889" r:id="rId67"/>
    <p:sldLayoutId id="2147483890" r:id="rId68"/>
    <p:sldLayoutId id="2147483891" r:id="rId69"/>
    <p:sldLayoutId id="2147483892" r:id="rId70"/>
    <p:sldLayoutId id="2147483893" r:id="rId71"/>
    <p:sldLayoutId id="2147483894" r:id="rId72"/>
    <p:sldLayoutId id="2147483895" r:id="rId73"/>
    <p:sldLayoutId id="2147483896" r:id="rId74"/>
    <p:sldLayoutId id="2147483897" r:id="rId75"/>
    <p:sldLayoutId id="2147483898" r:id="rId76"/>
    <p:sldLayoutId id="2147483899" r:id="rId77"/>
    <p:sldLayoutId id="2147483900" r:id="rId78"/>
    <p:sldLayoutId id="2147483901" r:id="rId79"/>
    <p:sldLayoutId id="2147483902" r:id="rId80"/>
    <p:sldLayoutId id="2147483903" r:id="rId81"/>
    <p:sldLayoutId id="2147483904" r:id="rId82"/>
    <p:sldLayoutId id="2147483905" r:id="rId83"/>
    <p:sldLayoutId id="2147483906" r:id="rId84"/>
    <p:sldLayoutId id="2147483907" r:id="rId85"/>
    <p:sldLayoutId id="2147483908" r:id="rId86"/>
    <p:sldLayoutId id="2147483909" r:id="rId87"/>
    <p:sldLayoutId id="2147483910" r:id="rId88"/>
    <p:sldLayoutId id="2147483911" r:id="rId89"/>
    <p:sldLayoutId id="2147483912" r:id="rId90"/>
    <p:sldLayoutId id="2147483913" r:id="rId91"/>
    <p:sldLayoutId id="2147483914" r:id="rId92"/>
    <p:sldLayoutId id="2147483915" r:id="rId93"/>
    <p:sldLayoutId id="2147483916" r:id="rId94"/>
    <p:sldLayoutId id="2147483917" r:id="rId95"/>
    <p:sldLayoutId id="2147483918" r:id="rId96"/>
    <p:sldLayoutId id="2147483919" r:id="rId97"/>
    <p:sldLayoutId id="2147483920" r:id="rId98"/>
    <p:sldLayoutId id="2147483921" r:id="rId99"/>
    <p:sldLayoutId id="2147483922" r:id="rId100"/>
    <p:sldLayoutId id="2147483923" r:id="rId101"/>
    <p:sldLayoutId id="2147483924" r:id="rId102"/>
    <p:sldLayoutId id="2147483925" r:id="rId103"/>
    <p:sldLayoutId id="2147483926" r:id="rId104"/>
    <p:sldLayoutId id="2147483927" r:id="rId105"/>
    <p:sldLayoutId id="2147483928" r:id="rId106"/>
    <p:sldLayoutId id="2147483929" r:id="rId107"/>
    <p:sldLayoutId id="2147483930" r:id="rId108"/>
    <p:sldLayoutId id="2147483931" r:id="rId109"/>
    <p:sldLayoutId id="2147483932" r:id="rId110"/>
    <p:sldLayoutId id="2147483933" r:id="rId111"/>
    <p:sldLayoutId id="2147483934" r:id="rId112"/>
    <p:sldLayoutId id="2147483935" r:id="rId113"/>
    <p:sldLayoutId id="2147483936" r:id="rId114"/>
    <p:sldLayoutId id="2147483937" r:id="rId115"/>
    <p:sldLayoutId id="2147483938" r:id="rId116"/>
    <p:sldLayoutId id="2147483939" r:id="rId117"/>
    <p:sldLayoutId id="2147483940" r:id="rId118"/>
    <p:sldLayoutId id="2147483941" r:id="rId119"/>
    <p:sldLayoutId id="2147483942" r:id="rId120"/>
    <p:sldLayoutId id="2147483943" r:id="rId121"/>
    <p:sldLayoutId id="2147483944" r:id="rId122"/>
    <p:sldLayoutId id="2147483945" r:id="rId123"/>
    <p:sldLayoutId id="2147483946" r:id="rId124"/>
    <p:sldLayoutId id="2147483947" r:id="rId125"/>
    <p:sldLayoutId id="2147483948" r:id="rId126"/>
    <p:sldLayoutId id="2147483949" r:id="rId127"/>
    <p:sldLayoutId id="2147483950" r:id="rId128"/>
    <p:sldLayoutId id="2147483951" r:id="rId129"/>
    <p:sldLayoutId id="2147483952" r:id="rId130"/>
    <p:sldLayoutId id="2147483953" r:id="rId131"/>
    <p:sldLayoutId id="2147483954" r:id="rId132"/>
    <p:sldLayoutId id="2147483955" r:id="rId133"/>
    <p:sldLayoutId id="2147483956" r:id="rId134"/>
    <p:sldLayoutId id="2147483957" r:id="rId135"/>
    <p:sldLayoutId id="2147483958" r:id="rId136"/>
    <p:sldLayoutId id="2147483959" r:id="rId137"/>
    <p:sldLayoutId id="2147483960" r:id="rId138"/>
    <p:sldLayoutId id="2147483961" r:id="rId139"/>
    <p:sldLayoutId id="2147483962" r:id="rId140"/>
    <p:sldLayoutId id="2147483963" r:id="rId141"/>
    <p:sldLayoutId id="2147483964" r:id="rId142"/>
    <p:sldLayoutId id="2147483965" r:id="rId143"/>
    <p:sldLayoutId id="2147483966" r:id="rId144"/>
    <p:sldLayoutId id="2147483967" r:id="rId145"/>
    <p:sldLayoutId id="2147483968" r:id="rId146"/>
  </p:sldLayoutIdLst>
  <p:hf hdr="0" ftr="0" dt="0"/>
  <p:txStyles>
    <p:titleStyle>
      <a:lvl1pPr algn="ctr" defTabSz="914400" rtl="0" eaLnBrk="1" latinLnBrk="0" hangingPunct="1">
        <a:lnSpc>
          <a:spcPct val="90000"/>
        </a:lnSpc>
        <a:spcBef>
          <a:spcPct val="0"/>
        </a:spcBef>
        <a:buNone/>
        <a:defRPr sz="3000" kern="1200">
          <a:solidFill>
            <a:schemeClr val="tx1"/>
          </a:solidFill>
          <a:latin typeface="+mj-lt"/>
          <a:ea typeface="+mj-ea"/>
          <a:cs typeface="+mj-cs"/>
        </a:defRPr>
      </a:lvl1pPr>
    </p:titleStyle>
    <p:bodyStyle>
      <a:lvl1pPr marL="228600" indent="-228600" algn="ctr" defTabSz="914400" rtl="0" eaLnBrk="1" latinLnBrk="0" hangingPunct="1">
        <a:lnSpc>
          <a:spcPct val="9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ctr"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ctr" defTabSz="914400" rtl="0" eaLnBrk="1" latinLnBrk="0" hangingPunct="1">
        <a:lnSpc>
          <a:spcPct val="90000"/>
        </a:lnSpc>
        <a:spcBef>
          <a:spcPts val="500"/>
        </a:spcBef>
        <a:buFont typeface="Arial" panose="020B0604020202020204" pitchFamily="34" charset="0"/>
        <a:buChar char="•"/>
        <a:defRPr sz="1500" kern="1200">
          <a:solidFill>
            <a:schemeClr val="tx1"/>
          </a:solidFill>
          <a:latin typeface="+mn-lt"/>
          <a:ea typeface="+mn-ea"/>
          <a:cs typeface="+mn-cs"/>
        </a:defRPr>
      </a:lvl3pPr>
      <a:lvl4pPr marL="1600200" indent="-228600" algn="ctr"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4pPr>
      <a:lvl5pPr marL="2057400" indent="-228600" algn="ctr" defTabSz="914400" rtl="0" eaLnBrk="1" latinLnBrk="0" hangingPunct="1">
        <a:lnSpc>
          <a:spcPct val="90000"/>
        </a:lnSpc>
        <a:spcBef>
          <a:spcPts val="500"/>
        </a:spcBef>
        <a:buFont typeface="Arial" panose="020B0604020202020204" pitchFamily="34" charset="0"/>
        <a:buChar char="•"/>
        <a:defRPr sz="9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E97ECB15-F748-C140-A5C3-CF0090C943BA}" type="slidenum">
              <a:rPr lang="en-US" smtClean="0"/>
              <a:pPr/>
              <a:t>‹#›</a:t>
            </a:fld>
            <a:endParaRPr lang="en-US" dirty="0"/>
          </a:p>
        </p:txBody>
      </p:sp>
    </p:spTree>
    <p:extLst>
      <p:ext uri="{BB962C8B-B14F-4D97-AF65-F5344CB8AC3E}">
        <p14:creationId xmlns:p14="http://schemas.microsoft.com/office/powerpoint/2010/main" val="3800523042"/>
      </p:ext>
    </p:extLst>
  </p:cSld>
  <p:clrMap bg1="lt1" tx1="dk1" bg2="lt2" tx2="dk2" accent1="accent1" accent2="accent2" accent3="accent3" accent4="accent4" accent5="accent5" accent6="accent6" hlink="hlink" folHlink="folHlink"/>
  <p:sldLayoutIdLst>
    <p:sldLayoutId id="2147483970" r:id="rId1"/>
    <p:sldLayoutId id="2147483971" r:id="rId2"/>
    <p:sldLayoutId id="2147483972" r:id="rId3"/>
    <p:sldLayoutId id="2147483973" r:id="rId4"/>
    <p:sldLayoutId id="2147483974" r:id="rId5"/>
    <p:sldLayoutId id="2147483975" r:id="rId6"/>
    <p:sldLayoutId id="2147483976" r:id="rId7"/>
    <p:sldLayoutId id="2147483977" r:id="rId8"/>
    <p:sldLayoutId id="2147483978" r:id="rId9"/>
    <p:sldLayoutId id="2147483979" r:id="rId10"/>
    <p:sldLayoutId id="2147483980" r:id="rId11"/>
    <p:sldLayoutId id="2147483981" r:id="rId12"/>
    <p:sldLayoutId id="2147483982" r:id="rId13"/>
    <p:sldLayoutId id="2147483983" r:id="rId14"/>
    <p:sldLayoutId id="2147483984" r:id="rId15"/>
    <p:sldLayoutId id="2147483985" r:id="rId16"/>
    <p:sldLayoutId id="2147483986" r:id="rId17"/>
    <p:sldLayoutId id="2147483987" r:id="rId18"/>
    <p:sldLayoutId id="2147483988" r:id="rId19"/>
    <p:sldLayoutId id="2147483989" r:id="rId20"/>
    <p:sldLayoutId id="2147483990" r:id="rId21"/>
    <p:sldLayoutId id="2147483991" r:id="rId22"/>
    <p:sldLayoutId id="2147483992" r:id="rId23"/>
    <p:sldLayoutId id="2147483993" r:id="rId24"/>
    <p:sldLayoutId id="2147483994" r:id="rId25"/>
    <p:sldLayoutId id="2147483995" r:id="rId26"/>
    <p:sldLayoutId id="2147483996" r:id="rId27"/>
    <p:sldLayoutId id="2147483997" r:id="rId28"/>
    <p:sldLayoutId id="2147483998" r:id="rId29"/>
    <p:sldLayoutId id="2147483999" r:id="rId30"/>
    <p:sldLayoutId id="2147484000" r:id="rId31"/>
    <p:sldLayoutId id="2147484001" r:id="rId32"/>
    <p:sldLayoutId id="2147484002" r:id="rId33"/>
    <p:sldLayoutId id="2147484003" r:id="rId34"/>
    <p:sldLayoutId id="2147484004" r:id="rId35"/>
    <p:sldLayoutId id="2147484005" r:id="rId36"/>
    <p:sldLayoutId id="2147484006" r:id="rId37"/>
    <p:sldLayoutId id="2147484007" r:id="rId38"/>
    <p:sldLayoutId id="2147484008" r:id="rId39"/>
    <p:sldLayoutId id="2147484009" r:id="rId40"/>
    <p:sldLayoutId id="2147484010" r:id="rId41"/>
    <p:sldLayoutId id="2147484011" r:id="rId42"/>
    <p:sldLayoutId id="2147484012" r:id="rId43"/>
    <p:sldLayoutId id="2147484013" r:id="rId44"/>
    <p:sldLayoutId id="2147484014" r:id="rId45"/>
    <p:sldLayoutId id="2147484015" r:id="rId46"/>
    <p:sldLayoutId id="2147484016" r:id="rId47"/>
    <p:sldLayoutId id="2147484017" r:id="rId48"/>
    <p:sldLayoutId id="2147484018" r:id="rId49"/>
    <p:sldLayoutId id="2147484019" r:id="rId50"/>
    <p:sldLayoutId id="2147484020" r:id="rId51"/>
    <p:sldLayoutId id="2147484021" r:id="rId52"/>
    <p:sldLayoutId id="2147484022" r:id="rId53"/>
    <p:sldLayoutId id="2147484023" r:id="rId54"/>
    <p:sldLayoutId id="2147484024" r:id="rId55"/>
    <p:sldLayoutId id="2147484025" r:id="rId56"/>
    <p:sldLayoutId id="2147484026" r:id="rId57"/>
    <p:sldLayoutId id="2147484027" r:id="rId58"/>
    <p:sldLayoutId id="2147484028" r:id="rId59"/>
    <p:sldLayoutId id="2147484029" r:id="rId60"/>
    <p:sldLayoutId id="2147484030" r:id="rId61"/>
    <p:sldLayoutId id="2147484031" r:id="rId62"/>
    <p:sldLayoutId id="2147484032" r:id="rId63"/>
    <p:sldLayoutId id="2147484033" r:id="rId64"/>
    <p:sldLayoutId id="2147484034" r:id="rId65"/>
    <p:sldLayoutId id="2147484035" r:id="rId66"/>
    <p:sldLayoutId id="2147484036" r:id="rId67"/>
    <p:sldLayoutId id="2147484037" r:id="rId68"/>
    <p:sldLayoutId id="2147484038" r:id="rId69"/>
    <p:sldLayoutId id="2147484039" r:id="rId70"/>
    <p:sldLayoutId id="2147484040" r:id="rId71"/>
    <p:sldLayoutId id="2147484041" r:id="rId72"/>
    <p:sldLayoutId id="2147484042" r:id="rId73"/>
    <p:sldLayoutId id="2147484043" r:id="rId74"/>
    <p:sldLayoutId id="2147484044" r:id="rId75"/>
    <p:sldLayoutId id="2147484045" r:id="rId76"/>
    <p:sldLayoutId id="2147484046" r:id="rId77"/>
    <p:sldLayoutId id="2147484047" r:id="rId78"/>
    <p:sldLayoutId id="2147484048" r:id="rId79"/>
    <p:sldLayoutId id="2147484049" r:id="rId80"/>
    <p:sldLayoutId id="2147484050" r:id="rId81"/>
    <p:sldLayoutId id="2147484051" r:id="rId82"/>
    <p:sldLayoutId id="2147484052" r:id="rId83"/>
    <p:sldLayoutId id="2147484053" r:id="rId84"/>
    <p:sldLayoutId id="2147484054" r:id="rId85"/>
    <p:sldLayoutId id="2147484055" r:id="rId86"/>
    <p:sldLayoutId id="2147484056" r:id="rId87"/>
    <p:sldLayoutId id="2147484057" r:id="rId88"/>
    <p:sldLayoutId id="2147484058" r:id="rId89"/>
    <p:sldLayoutId id="2147484059" r:id="rId90"/>
    <p:sldLayoutId id="2147484060" r:id="rId91"/>
    <p:sldLayoutId id="2147484061" r:id="rId92"/>
    <p:sldLayoutId id="2147484062" r:id="rId93"/>
    <p:sldLayoutId id="2147484063" r:id="rId94"/>
    <p:sldLayoutId id="2147484064" r:id="rId95"/>
    <p:sldLayoutId id="2147484065" r:id="rId96"/>
    <p:sldLayoutId id="2147484066" r:id="rId97"/>
    <p:sldLayoutId id="2147484067" r:id="rId98"/>
    <p:sldLayoutId id="2147484068" r:id="rId99"/>
    <p:sldLayoutId id="2147484069" r:id="rId100"/>
    <p:sldLayoutId id="2147484070" r:id="rId101"/>
    <p:sldLayoutId id="2147484071" r:id="rId102"/>
    <p:sldLayoutId id="2147484072" r:id="rId103"/>
    <p:sldLayoutId id="2147484073" r:id="rId104"/>
    <p:sldLayoutId id="2147484074" r:id="rId105"/>
    <p:sldLayoutId id="2147484075" r:id="rId106"/>
    <p:sldLayoutId id="2147484076" r:id="rId107"/>
    <p:sldLayoutId id="2147484077" r:id="rId108"/>
    <p:sldLayoutId id="2147484078" r:id="rId109"/>
    <p:sldLayoutId id="2147484079" r:id="rId110"/>
    <p:sldLayoutId id="2147484080" r:id="rId111"/>
    <p:sldLayoutId id="2147484081" r:id="rId112"/>
    <p:sldLayoutId id="2147484082" r:id="rId113"/>
    <p:sldLayoutId id="2147484083" r:id="rId114"/>
    <p:sldLayoutId id="2147484084" r:id="rId115"/>
    <p:sldLayoutId id="2147484085" r:id="rId116"/>
    <p:sldLayoutId id="2147484086" r:id="rId117"/>
    <p:sldLayoutId id="2147484087" r:id="rId118"/>
    <p:sldLayoutId id="2147484088" r:id="rId119"/>
    <p:sldLayoutId id="2147484089" r:id="rId120"/>
    <p:sldLayoutId id="2147484090" r:id="rId121"/>
    <p:sldLayoutId id="2147484091" r:id="rId122"/>
    <p:sldLayoutId id="2147484092" r:id="rId123"/>
    <p:sldLayoutId id="2147484093" r:id="rId124"/>
    <p:sldLayoutId id="2147484094" r:id="rId125"/>
    <p:sldLayoutId id="2147484095" r:id="rId126"/>
    <p:sldLayoutId id="2147484096" r:id="rId127"/>
    <p:sldLayoutId id="2147484097" r:id="rId128"/>
    <p:sldLayoutId id="2147484098" r:id="rId129"/>
    <p:sldLayoutId id="2147484099" r:id="rId130"/>
    <p:sldLayoutId id="2147484100" r:id="rId131"/>
    <p:sldLayoutId id="2147484101" r:id="rId132"/>
    <p:sldLayoutId id="2147484102" r:id="rId133"/>
    <p:sldLayoutId id="2147484103" r:id="rId134"/>
    <p:sldLayoutId id="2147484104" r:id="rId135"/>
    <p:sldLayoutId id="2147484105" r:id="rId136"/>
    <p:sldLayoutId id="2147484106" r:id="rId137"/>
    <p:sldLayoutId id="2147484107" r:id="rId138"/>
    <p:sldLayoutId id="2147484108" r:id="rId139"/>
    <p:sldLayoutId id="2147484109" r:id="rId140"/>
    <p:sldLayoutId id="2147484110" r:id="rId141"/>
    <p:sldLayoutId id="2147484111" r:id="rId142"/>
    <p:sldLayoutId id="2147484112" r:id="rId143"/>
    <p:sldLayoutId id="2147484113" r:id="rId144"/>
    <p:sldLayoutId id="2147484114" r:id="rId145"/>
    <p:sldLayoutId id="2147484115" r:id="rId146"/>
    <p:sldLayoutId id="2147484116" r:id="rId147"/>
  </p:sldLayoutIdLst>
  <p:hf hdr="0" ftr="0" dt="0"/>
  <p:txStyles>
    <p:titleStyle>
      <a:lvl1pPr algn="ctr" defTabSz="914400" rtl="0" eaLnBrk="1" latinLnBrk="0" hangingPunct="1">
        <a:lnSpc>
          <a:spcPct val="90000"/>
        </a:lnSpc>
        <a:spcBef>
          <a:spcPct val="0"/>
        </a:spcBef>
        <a:buNone/>
        <a:defRPr sz="3000" kern="1200">
          <a:solidFill>
            <a:schemeClr val="tx1"/>
          </a:solidFill>
          <a:latin typeface="+mj-lt"/>
          <a:ea typeface="+mj-ea"/>
          <a:cs typeface="+mj-cs"/>
        </a:defRPr>
      </a:lvl1pPr>
    </p:titleStyle>
    <p:bodyStyle>
      <a:lvl1pPr marL="228600" indent="-228600" algn="ctr" defTabSz="914400" rtl="0" eaLnBrk="1" latinLnBrk="0" hangingPunct="1">
        <a:lnSpc>
          <a:spcPct val="9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ctr"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ctr" defTabSz="914400" rtl="0" eaLnBrk="1" latinLnBrk="0" hangingPunct="1">
        <a:lnSpc>
          <a:spcPct val="90000"/>
        </a:lnSpc>
        <a:spcBef>
          <a:spcPts val="500"/>
        </a:spcBef>
        <a:buFont typeface="Arial" panose="020B0604020202020204" pitchFamily="34" charset="0"/>
        <a:buChar char="•"/>
        <a:defRPr sz="1500" kern="1200">
          <a:solidFill>
            <a:schemeClr val="tx1"/>
          </a:solidFill>
          <a:latin typeface="+mn-lt"/>
          <a:ea typeface="+mn-ea"/>
          <a:cs typeface="+mn-cs"/>
        </a:defRPr>
      </a:lvl3pPr>
      <a:lvl4pPr marL="1600200" indent="-228600" algn="ctr"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4pPr>
      <a:lvl5pPr marL="2057400" indent="-228600" algn="ctr" defTabSz="914400" rtl="0" eaLnBrk="1" latinLnBrk="0" hangingPunct="1">
        <a:lnSpc>
          <a:spcPct val="90000"/>
        </a:lnSpc>
        <a:spcBef>
          <a:spcPts val="500"/>
        </a:spcBef>
        <a:buFont typeface="Arial" panose="020B0604020202020204" pitchFamily="34" charset="0"/>
        <a:buChar char="•"/>
        <a:defRPr sz="9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9.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82.xml"/><Relationship Id="rId5" Type="http://schemas.openxmlformats.org/officeDocument/2006/relationships/image" Target="../media/image14.png"/><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50.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35.xml"/></Relationships>
</file>

<file path=ppt/slides/_rels/slide1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49.xml"/></Relationships>
</file>

<file path=ppt/slides/_rels/slide1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59.xml"/></Relationships>
</file>

<file path=ppt/slides/_rels/slide17.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149.xml"/></Relationships>
</file>

<file path=ppt/slides/_rels/slide18.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149.xml"/></Relationships>
</file>

<file path=ppt/slides/_rels/slide19.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149.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3.xml"/><Relationship Id="rId5" Type="http://schemas.openxmlformats.org/officeDocument/2006/relationships/image" Target="../media/image4.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149.xml"/></Relationships>
</file>

<file path=ppt/slides/_rels/slide21.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chart" Target="../charts/chart7.xml"/><Relationship Id="rId1" Type="http://schemas.openxmlformats.org/officeDocument/2006/relationships/slideLayout" Target="../slideLayouts/slideLayout168.xml"/><Relationship Id="rId5" Type="http://schemas.openxmlformats.org/officeDocument/2006/relationships/chart" Target="../charts/chart10.xml"/><Relationship Id="rId4" Type="http://schemas.openxmlformats.org/officeDocument/2006/relationships/chart" Target="../charts/chart9.xml"/></Relationships>
</file>

<file path=ppt/slides/_rels/slide22.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chart" Target="../charts/chart11.xml"/><Relationship Id="rId1" Type="http://schemas.openxmlformats.org/officeDocument/2006/relationships/slideLayout" Target="../slideLayouts/slideLayout149.xml"/><Relationship Id="rId5" Type="http://schemas.openxmlformats.org/officeDocument/2006/relationships/chart" Target="../charts/chart14.xml"/><Relationship Id="rId4" Type="http://schemas.openxmlformats.org/officeDocument/2006/relationships/chart" Target="../charts/chart13.xml"/></Relationships>
</file>

<file path=ppt/slides/_rels/slide23.xml.rels><?xml version="1.0" encoding="UTF-8" standalone="yes"?>
<Relationships xmlns="http://schemas.openxmlformats.org/package/2006/relationships"><Relationship Id="rId3" Type="http://schemas.openxmlformats.org/officeDocument/2006/relationships/chart" Target="../charts/chart16.xml"/><Relationship Id="rId2" Type="http://schemas.openxmlformats.org/officeDocument/2006/relationships/chart" Target="../charts/chart15.xml"/><Relationship Id="rId1" Type="http://schemas.openxmlformats.org/officeDocument/2006/relationships/slideLayout" Target="../slideLayouts/slideLayout149.xml"/><Relationship Id="rId5" Type="http://schemas.openxmlformats.org/officeDocument/2006/relationships/chart" Target="../charts/chart18.xml"/><Relationship Id="rId4" Type="http://schemas.openxmlformats.org/officeDocument/2006/relationships/chart" Target="../charts/chart17.xml"/></Relationships>
</file>

<file path=ppt/slides/_rels/slide24.xml.rels><?xml version="1.0" encoding="UTF-8" standalone="yes"?>
<Relationships xmlns="http://schemas.openxmlformats.org/package/2006/relationships"><Relationship Id="rId3" Type="http://schemas.openxmlformats.org/officeDocument/2006/relationships/chart" Target="../charts/chart20.xml"/><Relationship Id="rId2" Type="http://schemas.openxmlformats.org/officeDocument/2006/relationships/chart" Target="../charts/chart19.xml"/><Relationship Id="rId1" Type="http://schemas.openxmlformats.org/officeDocument/2006/relationships/slideLayout" Target="../slideLayouts/slideLayout168.xml"/><Relationship Id="rId5" Type="http://schemas.openxmlformats.org/officeDocument/2006/relationships/chart" Target="../charts/chart22.xml"/><Relationship Id="rId4" Type="http://schemas.openxmlformats.org/officeDocument/2006/relationships/chart" Target="../charts/chart21.xml"/></Relationships>
</file>

<file path=ppt/slides/_rels/slide25.xml.rels><?xml version="1.0" encoding="UTF-8" standalone="yes"?>
<Relationships xmlns="http://schemas.openxmlformats.org/package/2006/relationships"><Relationship Id="rId3" Type="http://schemas.openxmlformats.org/officeDocument/2006/relationships/chart" Target="../charts/chart24.xml"/><Relationship Id="rId2" Type="http://schemas.openxmlformats.org/officeDocument/2006/relationships/chart" Target="../charts/chart23.xml"/><Relationship Id="rId1" Type="http://schemas.openxmlformats.org/officeDocument/2006/relationships/slideLayout" Target="../slideLayouts/slideLayout149.xml"/><Relationship Id="rId5" Type="http://schemas.openxmlformats.org/officeDocument/2006/relationships/chart" Target="../charts/chart26.xml"/><Relationship Id="rId4" Type="http://schemas.openxmlformats.org/officeDocument/2006/relationships/chart" Target="../charts/chart25.xml"/></Relationships>
</file>

<file path=ppt/slides/_rels/slide26.xml.rels><?xml version="1.0" encoding="UTF-8" standalone="yes"?>
<Relationships xmlns="http://schemas.openxmlformats.org/package/2006/relationships"><Relationship Id="rId3" Type="http://schemas.openxmlformats.org/officeDocument/2006/relationships/chart" Target="../charts/chart28.xml"/><Relationship Id="rId2" Type="http://schemas.openxmlformats.org/officeDocument/2006/relationships/chart" Target="../charts/chart27.xml"/><Relationship Id="rId1" Type="http://schemas.openxmlformats.org/officeDocument/2006/relationships/slideLayout" Target="../slideLayouts/slideLayout149.xml"/><Relationship Id="rId5" Type="http://schemas.openxmlformats.org/officeDocument/2006/relationships/chart" Target="../charts/chart30.xml"/><Relationship Id="rId4" Type="http://schemas.openxmlformats.org/officeDocument/2006/relationships/chart" Target="../charts/chart2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4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4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49.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49.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4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9.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53.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49.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bg2">
                <a:lumMod val="50000"/>
              </a:schemeClr>
            </a:gs>
            <a:gs pos="100000">
              <a:srgbClr val="010101"/>
            </a:gs>
          </a:gsLst>
          <a:lin ang="4800000" scaled="0"/>
        </a:gradFill>
        <a:effectLst/>
      </p:bgPr>
    </p:bg>
    <p:spTree>
      <p:nvGrpSpPr>
        <p:cNvPr id="1" name=""/>
        <p:cNvGrpSpPr/>
        <p:nvPr/>
      </p:nvGrpSpPr>
      <p:grpSpPr>
        <a:xfrm>
          <a:off x="0" y="0"/>
          <a:ext cx="0" cy="0"/>
          <a:chOff x="0" y="0"/>
          <a:chExt cx="0" cy="0"/>
        </a:xfrm>
      </p:grpSpPr>
      <p:sp>
        <p:nvSpPr>
          <p:cNvPr id="3" name="TextBox 2"/>
          <p:cNvSpPr txBox="1"/>
          <p:nvPr/>
        </p:nvSpPr>
        <p:spPr>
          <a:xfrm>
            <a:off x="2649060" y="1930982"/>
            <a:ext cx="6762868" cy="1323439"/>
          </a:xfrm>
          <a:prstGeom prst="rect">
            <a:avLst/>
          </a:prstGeom>
          <a:noFill/>
        </p:spPr>
        <p:txBody>
          <a:bodyPr wrap="square" rtlCol="0">
            <a:spAutoFit/>
          </a:bodyPr>
          <a:lstStyle/>
          <a:p>
            <a:pPr marL="0" marR="0" lvl="0" indent="0" algn="ctr" defTabSz="914400" rtl="0" eaLnBrk="1" fontAlgn="auto" latinLnBrk="0" hangingPunct="1">
              <a:lnSpc>
                <a:spcPts val="3200"/>
              </a:lnSpc>
              <a:spcBef>
                <a:spcPts val="0"/>
              </a:spcBef>
              <a:spcAft>
                <a:spcPts val="0"/>
              </a:spcAft>
              <a:buClrTx/>
              <a:buSzTx/>
              <a:buFontTx/>
              <a:buNone/>
              <a:tabLst/>
              <a:defRPr/>
            </a:pPr>
            <a:r>
              <a:rPr lang="id-ID" sz="3000" dirty="0">
                <a:solidFill>
                  <a:srgbClr val="FEFEFE"/>
                </a:solidFill>
                <a:latin typeface="Arial" panose="020B0604020202020204" pitchFamily="34" charset="0"/>
                <a:ea typeface="Montserrat Hairline" charset="0"/>
                <a:cs typeface="Arial" panose="020B0604020202020204" pitchFamily="34" charset="0"/>
              </a:rPr>
              <a:t>Kajian Algoritme </a:t>
            </a:r>
            <a:r>
              <a:rPr lang="id-ID" sz="3000" i="1" dirty="0">
                <a:solidFill>
                  <a:srgbClr val="FEFEFE"/>
                </a:solidFill>
                <a:latin typeface="Arial" panose="020B0604020202020204" pitchFamily="34" charset="0"/>
                <a:ea typeface="Montserrat Hairline" charset="0"/>
                <a:cs typeface="Arial" panose="020B0604020202020204" pitchFamily="34" charset="0"/>
              </a:rPr>
              <a:t>Convolutional Neural Network</a:t>
            </a:r>
            <a:r>
              <a:rPr lang="id-ID" sz="3000" dirty="0">
                <a:solidFill>
                  <a:srgbClr val="FEFEFE"/>
                </a:solidFill>
                <a:latin typeface="Arial" panose="020B0604020202020204" pitchFamily="34" charset="0"/>
                <a:ea typeface="Montserrat Hairline" charset="0"/>
                <a:cs typeface="Arial" panose="020B0604020202020204" pitchFamily="34" charset="0"/>
              </a:rPr>
              <a:t> dalam Pengklasifikasian Teks Berita Bahasa Indonesia</a:t>
            </a:r>
            <a:endParaRPr kumimoji="0" lang="en-US" sz="3000" b="0" i="0" u="none" strike="noStrike" kern="1200" cap="none" spc="0" normalizeH="0" baseline="0" noProof="0" dirty="0">
              <a:ln>
                <a:noFill/>
              </a:ln>
              <a:solidFill>
                <a:srgbClr val="FEFEFE"/>
              </a:solidFill>
              <a:effectLst/>
              <a:uLnTx/>
              <a:uFillTx/>
              <a:latin typeface="Arial" panose="020B0604020202020204" pitchFamily="34" charset="0"/>
              <a:ea typeface="Montserrat Hairline" charset="0"/>
              <a:cs typeface="Arial" panose="020B0604020202020204" pitchFamily="34" charset="0"/>
            </a:endParaRPr>
          </a:p>
        </p:txBody>
      </p:sp>
      <p:cxnSp>
        <p:nvCxnSpPr>
          <p:cNvPr id="7" name="Straight Connector 6"/>
          <p:cNvCxnSpPr/>
          <p:nvPr/>
        </p:nvCxnSpPr>
        <p:spPr>
          <a:xfrm flipH="1">
            <a:off x="5667772" y="1727494"/>
            <a:ext cx="766483" cy="0"/>
          </a:xfrm>
          <a:prstGeom prst="line">
            <a:avLst/>
          </a:prstGeom>
          <a:ln w="76200">
            <a:solidFill>
              <a:schemeClr val="accent3"/>
            </a:solidFill>
          </a:ln>
        </p:spPr>
        <p:style>
          <a:lnRef idx="1">
            <a:schemeClr val="accent1"/>
          </a:lnRef>
          <a:fillRef idx="0">
            <a:schemeClr val="accent1"/>
          </a:fillRef>
          <a:effectRef idx="0">
            <a:schemeClr val="accent1"/>
          </a:effectRef>
          <a:fontRef idx="minor">
            <a:schemeClr val="tx1"/>
          </a:fontRef>
        </p:style>
      </p:cxnSp>
      <p:grpSp>
        <p:nvGrpSpPr>
          <p:cNvPr id="10" name="Group 9"/>
          <p:cNvGrpSpPr/>
          <p:nvPr/>
        </p:nvGrpSpPr>
        <p:grpSpPr>
          <a:xfrm>
            <a:off x="-935773" y="-512698"/>
            <a:ext cx="2620194" cy="1873902"/>
            <a:chOff x="1269999" y="3162299"/>
            <a:chExt cx="5263354" cy="3764228"/>
          </a:xfrm>
        </p:grpSpPr>
        <p:sp>
          <p:nvSpPr>
            <p:cNvPr id="11" name="Shape 6"/>
            <p:cNvSpPr/>
            <p:nvPr/>
          </p:nvSpPr>
          <p:spPr>
            <a:xfrm>
              <a:off x="1269999" y="3162299"/>
              <a:ext cx="5263354" cy="3764228"/>
            </a:xfrm>
            <a:custGeom>
              <a:avLst/>
              <a:gdLst/>
              <a:ahLst/>
              <a:cxnLst>
                <a:cxn ang="0">
                  <a:pos x="wd2" y="hd2"/>
                </a:cxn>
                <a:cxn ang="5400000">
                  <a:pos x="wd2" y="hd2"/>
                </a:cxn>
                <a:cxn ang="10800000">
                  <a:pos x="wd2" y="hd2"/>
                </a:cxn>
                <a:cxn ang="16200000">
                  <a:pos x="wd2" y="hd2"/>
                </a:cxn>
              </a:cxnLst>
              <a:rect l="0" t="0" r="r" b="b"/>
              <a:pathLst>
                <a:path w="21516" h="21482" extrusionOk="0">
                  <a:moveTo>
                    <a:pt x="21491" y="10359"/>
                  </a:moveTo>
                  <a:cubicBezTo>
                    <a:pt x="21558" y="10580"/>
                    <a:pt x="21485" y="10836"/>
                    <a:pt x="21327" y="10929"/>
                  </a:cubicBezTo>
                  <a:lnTo>
                    <a:pt x="3485" y="21448"/>
                  </a:lnTo>
                  <a:cubicBezTo>
                    <a:pt x="3327" y="21541"/>
                    <a:pt x="3145" y="21437"/>
                    <a:pt x="3078" y="21215"/>
                  </a:cubicBezTo>
                  <a:lnTo>
                    <a:pt x="25" y="11123"/>
                  </a:lnTo>
                  <a:cubicBezTo>
                    <a:pt x="-42" y="10902"/>
                    <a:pt x="31" y="10646"/>
                    <a:pt x="189" y="10553"/>
                  </a:cubicBezTo>
                  <a:lnTo>
                    <a:pt x="18031" y="34"/>
                  </a:lnTo>
                  <a:cubicBezTo>
                    <a:pt x="18189" y="-59"/>
                    <a:pt x="18371" y="45"/>
                    <a:pt x="18438" y="267"/>
                  </a:cubicBezTo>
                  <a:cubicBezTo>
                    <a:pt x="18438" y="267"/>
                    <a:pt x="21491" y="10359"/>
                    <a:pt x="21491" y="10359"/>
                  </a:cubicBezTo>
                  <a:close/>
                </a:path>
              </a:pathLst>
            </a:custGeom>
            <a:solidFill>
              <a:srgbClr val="010101"/>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2" name="Shape 7"/>
            <p:cNvSpPr/>
            <p:nvPr/>
          </p:nvSpPr>
          <p:spPr>
            <a:xfrm>
              <a:off x="1270000" y="3162300"/>
              <a:ext cx="5235039" cy="3733891"/>
            </a:xfrm>
            <a:custGeom>
              <a:avLst/>
              <a:gdLst/>
              <a:ahLst/>
              <a:cxnLst>
                <a:cxn ang="0">
                  <a:pos x="wd2" y="hd2"/>
                </a:cxn>
                <a:cxn ang="5400000">
                  <a:pos x="wd2" y="hd2"/>
                </a:cxn>
                <a:cxn ang="10800000">
                  <a:pos x="wd2" y="hd2"/>
                </a:cxn>
                <a:cxn ang="16200000">
                  <a:pos x="wd2" y="hd2"/>
                </a:cxn>
              </a:cxnLst>
              <a:rect l="0" t="0" r="r" b="b"/>
              <a:pathLst>
                <a:path w="21516" h="21482" extrusionOk="0">
                  <a:moveTo>
                    <a:pt x="21491" y="10319"/>
                  </a:moveTo>
                  <a:cubicBezTo>
                    <a:pt x="21558" y="10540"/>
                    <a:pt x="21484" y="10795"/>
                    <a:pt x="21326" y="10888"/>
                  </a:cubicBezTo>
                  <a:lnTo>
                    <a:pt x="3464" y="21448"/>
                  </a:lnTo>
                  <a:cubicBezTo>
                    <a:pt x="3306" y="21541"/>
                    <a:pt x="3124" y="21438"/>
                    <a:pt x="3058" y="21217"/>
                  </a:cubicBezTo>
                  <a:lnTo>
                    <a:pt x="25" y="11163"/>
                  </a:lnTo>
                  <a:cubicBezTo>
                    <a:pt x="-42" y="10942"/>
                    <a:pt x="32" y="10687"/>
                    <a:pt x="190" y="10594"/>
                  </a:cubicBezTo>
                  <a:lnTo>
                    <a:pt x="18052" y="34"/>
                  </a:lnTo>
                  <a:cubicBezTo>
                    <a:pt x="18210" y="-59"/>
                    <a:pt x="18392" y="44"/>
                    <a:pt x="18458" y="265"/>
                  </a:cubicBezTo>
                  <a:cubicBezTo>
                    <a:pt x="18458" y="265"/>
                    <a:pt x="21491" y="10319"/>
                    <a:pt x="21491" y="10319"/>
                  </a:cubicBezTo>
                  <a:close/>
                </a:path>
              </a:pathLst>
            </a:custGeom>
            <a:solidFill>
              <a:schemeClr val="bg2">
                <a:lumMod val="60000"/>
                <a:lumOff val="4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3" name="Shape 8"/>
            <p:cNvSpPr/>
            <p:nvPr/>
          </p:nvSpPr>
          <p:spPr>
            <a:xfrm>
              <a:off x="1396835" y="3314587"/>
              <a:ext cx="4956504" cy="3436428"/>
            </a:xfrm>
            <a:custGeom>
              <a:avLst/>
              <a:gdLst/>
              <a:ahLst/>
              <a:cxnLst>
                <a:cxn ang="0">
                  <a:pos x="wd2" y="hd2"/>
                </a:cxn>
                <a:cxn ang="5400000">
                  <a:pos x="wd2" y="hd2"/>
                </a:cxn>
                <a:cxn ang="10800000">
                  <a:pos x="wd2" y="hd2"/>
                </a:cxn>
                <a:cxn ang="16200000">
                  <a:pos x="wd2" y="hd2"/>
                </a:cxn>
              </a:cxnLst>
              <a:rect l="0" t="0" r="r" b="b"/>
              <a:pathLst>
                <a:path w="21580" h="21570" extrusionOk="0">
                  <a:moveTo>
                    <a:pt x="18498" y="8"/>
                  </a:moveTo>
                  <a:lnTo>
                    <a:pt x="17463" y="638"/>
                  </a:lnTo>
                  <a:cubicBezTo>
                    <a:pt x="17425" y="662"/>
                    <a:pt x="17407" y="726"/>
                    <a:pt x="17423" y="780"/>
                  </a:cubicBezTo>
                  <a:cubicBezTo>
                    <a:pt x="17423" y="780"/>
                    <a:pt x="17662" y="1595"/>
                    <a:pt x="17662" y="1595"/>
                  </a:cubicBezTo>
                  <a:cubicBezTo>
                    <a:pt x="17678" y="1650"/>
                    <a:pt x="17722" y="1675"/>
                    <a:pt x="17760" y="1652"/>
                  </a:cubicBezTo>
                  <a:lnTo>
                    <a:pt x="18795" y="1022"/>
                  </a:lnTo>
                  <a:cubicBezTo>
                    <a:pt x="18834" y="999"/>
                    <a:pt x="18851" y="935"/>
                    <a:pt x="18835" y="880"/>
                  </a:cubicBezTo>
                  <a:lnTo>
                    <a:pt x="18597" y="68"/>
                  </a:lnTo>
                  <a:cubicBezTo>
                    <a:pt x="18581" y="13"/>
                    <a:pt x="18536" y="-15"/>
                    <a:pt x="18498" y="8"/>
                  </a:cubicBezTo>
                  <a:close/>
                  <a:moveTo>
                    <a:pt x="17171" y="805"/>
                  </a:moveTo>
                  <a:lnTo>
                    <a:pt x="16136" y="1436"/>
                  </a:lnTo>
                  <a:cubicBezTo>
                    <a:pt x="16098" y="1459"/>
                    <a:pt x="16080" y="1523"/>
                    <a:pt x="16096" y="1578"/>
                  </a:cubicBezTo>
                  <a:cubicBezTo>
                    <a:pt x="16096" y="1578"/>
                    <a:pt x="16335" y="2392"/>
                    <a:pt x="16335" y="2392"/>
                  </a:cubicBezTo>
                  <a:cubicBezTo>
                    <a:pt x="16351" y="2447"/>
                    <a:pt x="16395" y="2473"/>
                    <a:pt x="16433" y="2450"/>
                  </a:cubicBezTo>
                  <a:lnTo>
                    <a:pt x="17468" y="1819"/>
                  </a:lnTo>
                  <a:cubicBezTo>
                    <a:pt x="17506" y="1796"/>
                    <a:pt x="17524" y="1732"/>
                    <a:pt x="17508" y="1677"/>
                  </a:cubicBezTo>
                  <a:lnTo>
                    <a:pt x="17270" y="863"/>
                  </a:lnTo>
                  <a:cubicBezTo>
                    <a:pt x="17254" y="808"/>
                    <a:pt x="17209" y="782"/>
                    <a:pt x="17171" y="805"/>
                  </a:cubicBezTo>
                  <a:close/>
                  <a:moveTo>
                    <a:pt x="18897" y="1284"/>
                  </a:moveTo>
                  <a:lnTo>
                    <a:pt x="17244" y="2293"/>
                  </a:lnTo>
                  <a:cubicBezTo>
                    <a:pt x="17206" y="2316"/>
                    <a:pt x="17186" y="2377"/>
                    <a:pt x="17202" y="2432"/>
                  </a:cubicBezTo>
                  <a:lnTo>
                    <a:pt x="17605" y="3807"/>
                  </a:lnTo>
                  <a:cubicBezTo>
                    <a:pt x="17621" y="3862"/>
                    <a:pt x="17665" y="3888"/>
                    <a:pt x="17703" y="3865"/>
                  </a:cubicBezTo>
                  <a:lnTo>
                    <a:pt x="19357" y="2856"/>
                  </a:lnTo>
                  <a:cubicBezTo>
                    <a:pt x="19395" y="2832"/>
                    <a:pt x="19413" y="2771"/>
                    <a:pt x="19397" y="2716"/>
                  </a:cubicBezTo>
                  <a:lnTo>
                    <a:pt x="18994" y="1341"/>
                  </a:lnTo>
                  <a:cubicBezTo>
                    <a:pt x="18978" y="1286"/>
                    <a:pt x="18936" y="1260"/>
                    <a:pt x="18897" y="1284"/>
                  </a:cubicBezTo>
                  <a:close/>
                  <a:moveTo>
                    <a:pt x="15844" y="1603"/>
                  </a:moveTo>
                  <a:lnTo>
                    <a:pt x="14809" y="2233"/>
                  </a:lnTo>
                  <a:cubicBezTo>
                    <a:pt x="14771" y="2256"/>
                    <a:pt x="14753" y="2320"/>
                    <a:pt x="14769" y="2375"/>
                  </a:cubicBezTo>
                  <a:cubicBezTo>
                    <a:pt x="14769" y="2375"/>
                    <a:pt x="15008" y="3189"/>
                    <a:pt x="15008" y="3189"/>
                  </a:cubicBezTo>
                  <a:cubicBezTo>
                    <a:pt x="15024" y="3244"/>
                    <a:pt x="15068" y="3270"/>
                    <a:pt x="15106" y="3247"/>
                  </a:cubicBezTo>
                  <a:lnTo>
                    <a:pt x="16141" y="2616"/>
                  </a:lnTo>
                  <a:cubicBezTo>
                    <a:pt x="16179" y="2593"/>
                    <a:pt x="16197" y="2529"/>
                    <a:pt x="16181" y="2474"/>
                  </a:cubicBezTo>
                  <a:lnTo>
                    <a:pt x="15943" y="1660"/>
                  </a:lnTo>
                  <a:cubicBezTo>
                    <a:pt x="15927" y="1605"/>
                    <a:pt x="15882" y="1579"/>
                    <a:pt x="15844" y="1603"/>
                  </a:cubicBezTo>
                  <a:close/>
                  <a:moveTo>
                    <a:pt x="14517" y="2400"/>
                  </a:moveTo>
                  <a:lnTo>
                    <a:pt x="13482" y="3030"/>
                  </a:lnTo>
                  <a:cubicBezTo>
                    <a:pt x="13444" y="3053"/>
                    <a:pt x="13426" y="3117"/>
                    <a:pt x="13442" y="3172"/>
                  </a:cubicBezTo>
                  <a:cubicBezTo>
                    <a:pt x="13442" y="3172"/>
                    <a:pt x="13681" y="3987"/>
                    <a:pt x="13681" y="3987"/>
                  </a:cubicBezTo>
                  <a:cubicBezTo>
                    <a:pt x="13697" y="4041"/>
                    <a:pt x="13741" y="4067"/>
                    <a:pt x="13779" y="4044"/>
                  </a:cubicBezTo>
                  <a:lnTo>
                    <a:pt x="14814" y="3414"/>
                  </a:lnTo>
                  <a:cubicBezTo>
                    <a:pt x="14852" y="3390"/>
                    <a:pt x="14870" y="3326"/>
                    <a:pt x="14854" y="3272"/>
                  </a:cubicBezTo>
                  <a:lnTo>
                    <a:pt x="14616" y="2457"/>
                  </a:lnTo>
                  <a:cubicBezTo>
                    <a:pt x="14600" y="2402"/>
                    <a:pt x="14555" y="2376"/>
                    <a:pt x="14517" y="2400"/>
                  </a:cubicBezTo>
                  <a:close/>
                  <a:moveTo>
                    <a:pt x="16950" y="2400"/>
                  </a:moveTo>
                  <a:lnTo>
                    <a:pt x="15915" y="3030"/>
                  </a:lnTo>
                  <a:cubicBezTo>
                    <a:pt x="15877" y="3053"/>
                    <a:pt x="15859" y="3117"/>
                    <a:pt x="15875" y="3172"/>
                  </a:cubicBezTo>
                  <a:lnTo>
                    <a:pt x="16312" y="4664"/>
                  </a:lnTo>
                  <a:cubicBezTo>
                    <a:pt x="16328" y="4719"/>
                    <a:pt x="16373" y="4745"/>
                    <a:pt x="16411" y="4721"/>
                  </a:cubicBezTo>
                  <a:lnTo>
                    <a:pt x="17446" y="4091"/>
                  </a:lnTo>
                  <a:cubicBezTo>
                    <a:pt x="17484" y="4068"/>
                    <a:pt x="17502" y="4004"/>
                    <a:pt x="17486" y="3949"/>
                  </a:cubicBezTo>
                  <a:cubicBezTo>
                    <a:pt x="17486" y="3949"/>
                    <a:pt x="17049" y="2457"/>
                    <a:pt x="17049" y="2457"/>
                  </a:cubicBezTo>
                  <a:cubicBezTo>
                    <a:pt x="17033" y="2402"/>
                    <a:pt x="16988" y="2377"/>
                    <a:pt x="16950" y="2400"/>
                  </a:cubicBezTo>
                  <a:close/>
                  <a:moveTo>
                    <a:pt x="19383" y="3037"/>
                  </a:moveTo>
                  <a:cubicBezTo>
                    <a:pt x="19383" y="3037"/>
                    <a:pt x="18348" y="3668"/>
                    <a:pt x="18348" y="3668"/>
                  </a:cubicBezTo>
                  <a:cubicBezTo>
                    <a:pt x="18310" y="3691"/>
                    <a:pt x="18292" y="3755"/>
                    <a:pt x="18308" y="3810"/>
                  </a:cubicBezTo>
                  <a:lnTo>
                    <a:pt x="18745" y="5302"/>
                  </a:lnTo>
                  <a:cubicBezTo>
                    <a:pt x="18761" y="5357"/>
                    <a:pt x="18806" y="5382"/>
                    <a:pt x="18844" y="5359"/>
                  </a:cubicBezTo>
                  <a:lnTo>
                    <a:pt x="19879" y="4729"/>
                  </a:lnTo>
                  <a:cubicBezTo>
                    <a:pt x="19917" y="4706"/>
                    <a:pt x="19935" y="4642"/>
                    <a:pt x="19919" y="4587"/>
                  </a:cubicBezTo>
                  <a:lnTo>
                    <a:pt x="19481" y="3095"/>
                  </a:lnTo>
                  <a:cubicBezTo>
                    <a:pt x="19465" y="3040"/>
                    <a:pt x="19421" y="3014"/>
                    <a:pt x="19383" y="3037"/>
                  </a:cubicBezTo>
                  <a:close/>
                  <a:moveTo>
                    <a:pt x="15623" y="3197"/>
                  </a:moveTo>
                  <a:lnTo>
                    <a:pt x="14588" y="3827"/>
                  </a:lnTo>
                  <a:cubicBezTo>
                    <a:pt x="14550" y="3850"/>
                    <a:pt x="14532" y="3914"/>
                    <a:pt x="14548" y="3969"/>
                  </a:cubicBezTo>
                  <a:lnTo>
                    <a:pt x="14985" y="5461"/>
                  </a:lnTo>
                  <a:cubicBezTo>
                    <a:pt x="15001" y="5516"/>
                    <a:pt x="15046" y="5542"/>
                    <a:pt x="15084" y="5519"/>
                  </a:cubicBezTo>
                  <a:lnTo>
                    <a:pt x="16119" y="4888"/>
                  </a:lnTo>
                  <a:cubicBezTo>
                    <a:pt x="16157" y="4865"/>
                    <a:pt x="16175" y="4801"/>
                    <a:pt x="16159" y="4746"/>
                  </a:cubicBezTo>
                  <a:lnTo>
                    <a:pt x="15721" y="3254"/>
                  </a:lnTo>
                  <a:cubicBezTo>
                    <a:pt x="15705" y="3199"/>
                    <a:pt x="15661" y="3174"/>
                    <a:pt x="15623" y="3197"/>
                  </a:cubicBezTo>
                  <a:close/>
                  <a:moveTo>
                    <a:pt x="13135" y="3277"/>
                  </a:moveTo>
                  <a:lnTo>
                    <a:pt x="12100" y="3907"/>
                  </a:lnTo>
                  <a:cubicBezTo>
                    <a:pt x="12062" y="3930"/>
                    <a:pt x="12044" y="3994"/>
                    <a:pt x="12060" y="4049"/>
                  </a:cubicBezTo>
                  <a:cubicBezTo>
                    <a:pt x="12060" y="4049"/>
                    <a:pt x="12298" y="4863"/>
                    <a:pt x="12298" y="4863"/>
                  </a:cubicBezTo>
                  <a:cubicBezTo>
                    <a:pt x="12314" y="4918"/>
                    <a:pt x="12359" y="4944"/>
                    <a:pt x="12397" y="4921"/>
                  </a:cubicBezTo>
                  <a:lnTo>
                    <a:pt x="13432" y="4291"/>
                  </a:lnTo>
                  <a:cubicBezTo>
                    <a:pt x="13470" y="4267"/>
                    <a:pt x="13488" y="4203"/>
                    <a:pt x="13472" y="4149"/>
                  </a:cubicBezTo>
                  <a:lnTo>
                    <a:pt x="13233" y="3334"/>
                  </a:lnTo>
                  <a:cubicBezTo>
                    <a:pt x="13217" y="3279"/>
                    <a:pt x="13173" y="3253"/>
                    <a:pt x="13135" y="3277"/>
                  </a:cubicBezTo>
                  <a:close/>
                  <a:moveTo>
                    <a:pt x="18111" y="3835"/>
                  </a:moveTo>
                  <a:lnTo>
                    <a:pt x="17076" y="4465"/>
                  </a:lnTo>
                  <a:cubicBezTo>
                    <a:pt x="17038" y="4488"/>
                    <a:pt x="17020" y="4552"/>
                    <a:pt x="17036" y="4607"/>
                  </a:cubicBezTo>
                  <a:lnTo>
                    <a:pt x="17474" y="6099"/>
                  </a:lnTo>
                  <a:cubicBezTo>
                    <a:pt x="17490" y="6154"/>
                    <a:pt x="17534" y="6179"/>
                    <a:pt x="17572" y="6156"/>
                  </a:cubicBezTo>
                  <a:lnTo>
                    <a:pt x="18607" y="5526"/>
                  </a:lnTo>
                  <a:cubicBezTo>
                    <a:pt x="18645" y="5503"/>
                    <a:pt x="18663" y="5439"/>
                    <a:pt x="18647" y="5384"/>
                  </a:cubicBezTo>
                  <a:lnTo>
                    <a:pt x="18210" y="3892"/>
                  </a:lnTo>
                  <a:cubicBezTo>
                    <a:pt x="18194" y="3837"/>
                    <a:pt x="18149" y="3811"/>
                    <a:pt x="18111" y="3835"/>
                  </a:cubicBezTo>
                  <a:close/>
                  <a:moveTo>
                    <a:pt x="14351" y="3994"/>
                  </a:moveTo>
                  <a:lnTo>
                    <a:pt x="13316" y="4624"/>
                  </a:lnTo>
                  <a:cubicBezTo>
                    <a:pt x="13278" y="4648"/>
                    <a:pt x="13260" y="4711"/>
                    <a:pt x="13276" y="4766"/>
                  </a:cubicBezTo>
                  <a:lnTo>
                    <a:pt x="13714" y="6259"/>
                  </a:lnTo>
                  <a:cubicBezTo>
                    <a:pt x="13730" y="6313"/>
                    <a:pt x="13774" y="6339"/>
                    <a:pt x="13812" y="6316"/>
                  </a:cubicBezTo>
                  <a:lnTo>
                    <a:pt x="14847" y="5686"/>
                  </a:lnTo>
                  <a:cubicBezTo>
                    <a:pt x="14885" y="5662"/>
                    <a:pt x="14903" y="5598"/>
                    <a:pt x="14887" y="5544"/>
                  </a:cubicBezTo>
                  <a:lnTo>
                    <a:pt x="14450" y="4051"/>
                  </a:lnTo>
                  <a:cubicBezTo>
                    <a:pt x="14434" y="3996"/>
                    <a:pt x="14389" y="3971"/>
                    <a:pt x="14351" y="3994"/>
                  </a:cubicBezTo>
                  <a:close/>
                  <a:moveTo>
                    <a:pt x="11808" y="4074"/>
                  </a:moveTo>
                  <a:lnTo>
                    <a:pt x="10773" y="4704"/>
                  </a:lnTo>
                  <a:cubicBezTo>
                    <a:pt x="10735" y="4727"/>
                    <a:pt x="10717" y="4791"/>
                    <a:pt x="10733" y="4846"/>
                  </a:cubicBezTo>
                  <a:cubicBezTo>
                    <a:pt x="10733" y="4846"/>
                    <a:pt x="10971" y="5661"/>
                    <a:pt x="10971" y="5661"/>
                  </a:cubicBezTo>
                  <a:cubicBezTo>
                    <a:pt x="10987" y="5715"/>
                    <a:pt x="11032" y="5741"/>
                    <a:pt x="11070" y="5718"/>
                  </a:cubicBezTo>
                  <a:lnTo>
                    <a:pt x="12105" y="5088"/>
                  </a:lnTo>
                  <a:cubicBezTo>
                    <a:pt x="12143" y="5064"/>
                    <a:pt x="12161" y="5000"/>
                    <a:pt x="12145" y="4946"/>
                  </a:cubicBezTo>
                  <a:lnTo>
                    <a:pt x="11906" y="4131"/>
                  </a:lnTo>
                  <a:cubicBezTo>
                    <a:pt x="11890" y="4076"/>
                    <a:pt x="11846" y="4051"/>
                    <a:pt x="11808" y="4074"/>
                  </a:cubicBezTo>
                  <a:close/>
                  <a:moveTo>
                    <a:pt x="16784" y="4632"/>
                  </a:moveTo>
                  <a:lnTo>
                    <a:pt x="15749" y="5262"/>
                  </a:lnTo>
                  <a:cubicBezTo>
                    <a:pt x="15711" y="5285"/>
                    <a:pt x="15693" y="5349"/>
                    <a:pt x="15709" y="5404"/>
                  </a:cubicBezTo>
                  <a:lnTo>
                    <a:pt x="16147" y="6896"/>
                  </a:lnTo>
                  <a:cubicBezTo>
                    <a:pt x="16163" y="6951"/>
                    <a:pt x="16207" y="6977"/>
                    <a:pt x="16245" y="6954"/>
                  </a:cubicBezTo>
                  <a:lnTo>
                    <a:pt x="17280" y="6323"/>
                  </a:lnTo>
                  <a:cubicBezTo>
                    <a:pt x="17318" y="6300"/>
                    <a:pt x="17336" y="6236"/>
                    <a:pt x="17320" y="6181"/>
                  </a:cubicBezTo>
                  <a:lnTo>
                    <a:pt x="16883" y="4689"/>
                  </a:lnTo>
                  <a:cubicBezTo>
                    <a:pt x="16867" y="4634"/>
                    <a:pt x="16822" y="4609"/>
                    <a:pt x="16784" y="4632"/>
                  </a:cubicBezTo>
                  <a:close/>
                  <a:moveTo>
                    <a:pt x="13079" y="4712"/>
                  </a:moveTo>
                  <a:lnTo>
                    <a:pt x="12044" y="5342"/>
                  </a:lnTo>
                  <a:cubicBezTo>
                    <a:pt x="12007" y="5365"/>
                    <a:pt x="11989" y="5429"/>
                    <a:pt x="12005" y="5484"/>
                  </a:cubicBezTo>
                  <a:lnTo>
                    <a:pt x="12442" y="6976"/>
                  </a:lnTo>
                  <a:cubicBezTo>
                    <a:pt x="12458" y="7031"/>
                    <a:pt x="12502" y="7056"/>
                    <a:pt x="12540" y="7033"/>
                  </a:cubicBezTo>
                  <a:lnTo>
                    <a:pt x="13575" y="6403"/>
                  </a:lnTo>
                  <a:cubicBezTo>
                    <a:pt x="13613" y="6380"/>
                    <a:pt x="13631" y="6316"/>
                    <a:pt x="13615" y="6261"/>
                  </a:cubicBezTo>
                  <a:lnTo>
                    <a:pt x="13178" y="4769"/>
                  </a:lnTo>
                  <a:cubicBezTo>
                    <a:pt x="13162" y="4714"/>
                    <a:pt x="13117" y="4688"/>
                    <a:pt x="13079" y="4712"/>
                  </a:cubicBezTo>
                  <a:close/>
                  <a:moveTo>
                    <a:pt x="10481" y="4871"/>
                  </a:moveTo>
                  <a:lnTo>
                    <a:pt x="9446" y="5501"/>
                  </a:lnTo>
                  <a:cubicBezTo>
                    <a:pt x="9407" y="5524"/>
                    <a:pt x="9390" y="5588"/>
                    <a:pt x="9406" y="5643"/>
                  </a:cubicBezTo>
                  <a:cubicBezTo>
                    <a:pt x="9406" y="5643"/>
                    <a:pt x="9644" y="6458"/>
                    <a:pt x="9644" y="6458"/>
                  </a:cubicBezTo>
                  <a:cubicBezTo>
                    <a:pt x="9660" y="6513"/>
                    <a:pt x="9705" y="6538"/>
                    <a:pt x="9743" y="6515"/>
                  </a:cubicBezTo>
                  <a:lnTo>
                    <a:pt x="10778" y="5885"/>
                  </a:lnTo>
                  <a:cubicBezTo>
                    <a:pt x="10816" y="5862"/>
                    <a:pt x="10834" y="5797"/>
                    <a:pt x="10818" y="5743"/>
                  </a:cubicBezTo>
                  <a:lnTo>
                    <a:pt x="10579" y="4928"/>
                  </a:lnTo>
                  <a:cubicBezTo>
                    <a:pt x="10563" y="4873"/>
                    <a:pt x="10519" y="4848"/>
                    <a:pt x="10481" y="4871"/>
                  </a:cubicBezTo>
                  <a:close/>
                  <a:moveTo>
                    <a:pt x="19922" y="4871"/>
                  </a:moveTo>
                  <a:lnTo>
                    <a:pt x="17961" y="6064"/>
                  </a:lnTo>
                  <a:cubicBezTo>
                    <a:pt x="17923" y="6087"/>
                    <a:pt x="17905" y="6151"/>
                    <a:pt x="17921" y="6206"/>
                  </a:cubicBezTo>
                  <a:lnTo>
                    <a:pt x="18320" y="7566"/>
                  </a:lnTo>
                  <a:cubicBezTo>
                    <a:pt x="18336" y="7621"/>
                    <a:pt x="18381" y="7647"/>
                    <a:pt x="18419" y="7624"/>
                  </a:cubicBezTo>
                  <a:lnTo>
                    <a:pt x="20378" y="6430"/>
                  </a:lnTo>
                  <a:cubicBezTo>
                    <a:pt x="20416" y="6407"/>
                    <a:pt x="20434" y="6346"/>
                    <a:pt x="20418" y="6291"/>
                  </a:cubicBezTo>
                  <a:lnTo>
                    <a:pt x="20019" y="4928"/>
                  </a:lnTo>
                  <a:cubicBezTo>
                    <a:pt x="20003" y="4873"/>
                    <a:pt x="19960" y="4848"/>
                    <a:pt x="19922" y="4871"/>
                  </a:cubicBezTo>
                  <a:close/>
                  <a:moveTo>
                    <a:pt x="15512" y="5349"/>
                  </a:moveTo>
                  <a:lnTo>
                    <a:pt x="14477" y="5980"/>
                  </a:lnTo>
                  <a:cubicBezTo>
                    <a:pt x="14439" y="6003"/>
                    <a:pt x="14422" y="6067"/>
                    <a:pt x="14438" y="6122"/>
                  </a:cubicBezTo>
                  <a:lnTo>
                    <a:pt x="14875" y="7614"/>
                  </a:lnTo>
                  <a:cubicBezTo>
                    <a:pt x="14891" y="7669"/>
                    <a:pt x="14935" y="7694"/>
                    <a:pt x="14973" y="7671"/>
                  </a:cubicBezTo>
                  <a:lnTo>
                    <a:pt x="16008" y="7041"/>
                  </a:lnTo>
                  <a:cubicBezTo>
                    <a:pt x="16046" y="7018"/>
                    <a:pt x="16064" y="6954"/>
                    <a:pt x="16048" y="6899"/>
                  </a:cubicBezTo>
                  <a:lnTo>
                    <a:pt x="15611" y="5407"/>
                  </a:lnTo>
                  <a:cubicBezTo>
                    <a:pt x="15595" y="5352"/>
                    <a:pt x="15550" y="5326"/>
                    <a:pt x="15512" y="5349"/>
                  </a:cubicBezTo>
                  <a:close/>
                  <a:moveTo>
                    <a:pt x="11752" y="5509"/>
                  </a:moveTo>
                  <a:lnTo>
                    <a:pt x="10717" y="6139"/>
                  </a:lnTo>
                  <a:cubicBezTo>
                    <a:pt x="10679" y="6162"/>
                    <a:pt x="10662" y="6226"/>
                    <a:pt x="10678" y="6281"/>
                  </a:cubicBezTo>
                  <a:lnTo>
                    <a:pt x="11115" y="7773"/>
                  </a:lnTo>
                  <a:cubicBezTo>
                    <a:pt x="11131" y="7828"/>
                    <a:pt x="11175" y="7854"/>
                    <a:pt x="11213" y="7830"/>
                  </a:cubicBezTo>
                  <a:lnTo>
                    <a:pt x="12248" y="7200"/>
                  </a:lnTo>
                  <a:cubicBezTo>
                    <a:pt x="12286" y="7177"/>
                    <a:pt x="12304" y="7113"/>
                    <a:pt x="12288" y="7058"/>
                  </a:cubicBezTo>
                  <a:lnTo>
                    <a:pt x="11851" y="5566"/>
                  </a:lnTo>
                  <a:cubicBezTo>
                    <a:pt x="11835" y="5511"/>
                    <a:pt x="11790" y="5486"/>
                    <a:pt x="11752" y="5509"/>
                  </a:cubicBezTo>
                  <a:close/>
                  <a:moveTo>
                    <a:pt x="9154" y="5668"/>
                  </a:moveTo>
                  <a:lnTo>
                    <a:pt x="8119" y="6298"/>
                  </a:lnTo>
                  <a:cubicBezTo>
                    <a:pt x="8081" y="6322"/>
                    <a:pt x="8063" y="6386"/>
                    <a:pt x="8079" y="6440"/>
                  </a:cubicBezTo>
                  <a:cubicBezTo>
                    <a:pt x="8079" y="6440"/>
                    <a:pt x="8317" y="7255"/>
                    <a:pt x="8317" y="7255"/>
                  </a:cubicBezTo>
                  <a:cubicBezTo>
                    <a:pt x="8333" y="7310"/>
                    <a:pt x="8378" y="7336"/>
                    <a:pt x="8416" y="7312"/>
                  </a:cubicBezTo>
                  <a:lnTo>
                    <a:pt x="9451" y="6682"/>
                  </a:lnTo>
                  <a:cubicBezTo>
                    <a:pt x="9489" y="6659"/>
                    <a:pt x="9507" y="6595"/>
                    <a:pt x="9491" y="6540"/>
                  </a:cubicBezTo>
                  <a:lnTo>
                    <a:pt x="9252" y="5725"/>
                  </a:lnTo>
                  <a:cubicBezTo>
                    <a:pt x="9236" y="5671"/>
                    <a:pt x="9192" y="5645"/>
                    <a:pt x="9154" y="5668"/>
                  </a:cubicBezTo>
                  <a:close/>
                  <a:moveTo>
                    <a:pt x="14241" y="6146"/>
                  </a:moveTo>
                  <a:lnTo>
                    <a:pt x="13207" y="6777"/>
                  </a:lnTo>
                  <a:cubicBezTo>
                    <a:pt x="13169" y="6800"/>
                    <a:pt x="13150" y="6864"/>
                    <a:pt x="13166" y="6919"/>
                  </a:cubicBezTo>
                  <a:lnTo>
                    <a:pt x="13603" y="8411"/>
                  </a:lnTo>
                  <a:cubicBezTo>
                    <a:pt x="13619" y="8466"/>
                    <a:pt x="13664" y="8491"/>
                    <a:pt x="13702" y="8468"/>
                  </a:cubicBezTo>
                  <a:lnTo>
                    <a:pt x="14737" y="7838"/>
                  </a:lnTo>
                  <a:cubicBezTo>
                    <a:pt x="14775" y="7815"/>
                    <a:pt x="14792" y="7751"/>
                    <a:pt x="14776" y="7696"/>
                  </a:cubicBezTo>
                  <a:lnTo>
                    <a:pt x="14339" y="6204"/>
                  </a:lnTo>
                  <a:cubicBezTo>
                    <a:pt x="14323" y="6149"/>
                    <a:pt x="14279" y="6123"/>
                    <a:pt x="14241" y="6146"/>
                  </a:cubicBezTo>
                  <a:close/>
                  <a:moveTo>
                    <a:pt x="17669" y="6226"/>
                  </a:moveTo>
                  <a:lnTo>
                    <a:pt x="16634" y="6856"/>
                  </a:lnTo>
                  <a:cubicBezTo>
                    <a:pt x="16596" y="6880"/>
                    <a:pt x="16578" y="6944"/>
                    <a:pt x="16594" y="6998"/>
                  </a:cubicBezTo>
                  <a:lnTo>
                    <a:pt x="17031" y="8491"/>
                  </a:lnTo>
                  <a:cubicBezTo>
                    <a:pt x="17047" y="8546"/>
                    <a:pt x="17092" y="8571"/>
                    <a:pt x="17130" y="8548"/>
                  </a:cubicBezTo>
                  <a:lnTo>
                    <a:pt x="18165" y="7918"/>
                  </a:lnTo>
                  <a:cubicBezTo>
                    <a:pt x="18203" y="7894"/>
                    <a:pt x="18221" y="7831"/>
                    <a:pt x="18205" y="7776"/>
                  </a:cubicBezTo>
                  <a:lnTo>
                    <a:pt x="17767" y="6283"/>
                  </a:lnTo>
                  <a:cubicBezTo>
                    <a:pt x="17751" y="6229"/>
                    <a:pt x="17707" y="6203"/>
                    <a:pt x="17669" y="6226"/>
                  </a:cubicBezTo>
                  <a:close/>
                  <a:moveTo>
                    <a:pt x="10481" y="6306"/>
                  </a:moveTo>
                  <a:lnTo>
                    <a:pt x="9446" y="6936"/>
                  </a:lnTo>
                  <a:cubicBezTo>
                    <a:pt x="9408" y="6959"/>
                    <a:pt x="9390" y="7023"/>
                    <a:pt x="9406" y="7078"/>
                  </a:cubicBezTo>
                  <a:lnTo>
                    <a:pt x="9843" y="8570"/>
                  </a:lnTo>
                  <a:cubicBezTo>
                    <a:pt x="9859" y="8625"/>
                    <a:pt x="9904" y="8651"/>
                    <a:pt x="9942" y="8628"/>
                  </a:cubicBezTo>
                  <a:lnTo>
                    <a:pt x="10977" y="7997"/>
                  </a:lnTo>
                  <a:cubicBezTo>
                    <a:pt x="11015" y="7974"/>
                    <a:pt x="11032" y="7910"/>
                    <a:pt x="11016" y="7855"/>
                  </a:cubicBezTo>
                  <a:lnTo>
                    <a:pt x="10579" y="6363"/>
                  </a:lnTo>
                  <a:cubicBezTo>
                    <a:pt x="10563" y="6308"/>
                    <a:pt x="10519" y="6283"/>
                    <a:pt x="10481" y="6306"/>
                  </a:cubicBezTo>
                  <a:close/>
                  <a:moveTo>
                    <a:pt x="7771" y="6465"/>
                  </a:moveTo>
                  <a:lnTo>
                    <a:pt x="6736" y="7096"/>
                  </a:lnTo>
                  <a:cubicBezTo>
                    <a:pt x="6698" y="7119"/>
                    <a:pt x="6680" y="7183"/>
                    <a:pt x="6697" y="7238"/>
                  </a:cubicBezTo>
                  <a:cubicBezTo>
                    <a:pt x="6697" y="7238"/>
                    <a:pt x="6935" y="8052"/>
                    <a:pt x="6935" y="8052"/>
                  </a:cubicBezTo>
                  <a:cubicBezTo>
                    <a:pt x="6951" y="8107"/>
                    <a:pt x="6995" y="8133"/>
                    <a:pt x="7033" y="8109"/>
                  </a:cubicBezTo>
                  <a:lnTo>
                    <a:pt x="8069" y="7479"/>
                  </a:lnTo>
                  <a:cubicBezTo>
                    <a:pt x="8106" y="7456"/>
                    <a:pt x="8124" y="7392"/>
                    <a:pt x="8108" y="7337"/>
                  </a:cubicBezTo>
                  <a:lnTo>
                    <a:pt x="7870" y="6523"/>
                  </a:lnTo>
                  <a:cubicBezTo>
                    <a:pt x="7854" y="6468"/>
                    <a:pt x="7809" y="6442"/>
                    <a:pt x="7771" y="6465"/>
                  </a:cubicBezTo>
                  <a:close/>
                  <a:moveTo>
                    <a:pt x="20472" y="6704"/>
                  </a:moveTo>
                  <a:lnTo>
                    <a:pt x="17850" y="8301"/>
                  </a:lnTo>
                  <a:cubicBezTo>
                    <a:pt x="17812" y="8325"/>
                    <a:pt x="17795" y="8389"/>
                    <a:pt x="17811" y="8443"/>
                  </a:cubicBezTo>
                  <a:lnTo>
                    <a:pt x="18213" y="9813"/>
                  </a:lnTo>
                  <a:cubicBezTo>
                    <a:pt x="18229" y="9868"/>
                    <a:pt x="18274" y="9894"/>
                    <a:pt x="18312" y="9871"/>
                  </a:cubicBezTo>
                  <a:lnTo>
                    <a:pt x="20931" y="8276"/>
                  </a:lnTo>
                  <a:cubicBezTo>
                    <a:pt x="20969" y="8253"/>
                    <a:pt x="20987" y="8189"/>
                    <a:pt x="20971" y="8134"/>
                  </a:cubicBezTo>
                  <a:lnTo>
                    <a:pt x="20570" y="6762"/>
                  </a:lnTo>
                  <a:cubicBezTo>
                    <a:pt x="20554" y="6707"/>
                    <a:pt x="20510" y="6681"/>
                    <a:pt x="20472" y="6704"/>
                  </a:cubicBezTo>
                  <a:close/>
                  <a:moveTo>
                    <a:pt x="12914" y="6944"/>
                  </a:moveTo>
                  <a:lnTo>
                    <a:pt x="11879" y="7574"/>
                  </a:lnTo>
                  <a:cubicBezTo>
                    <a:pt x="11841" y="7597"/>
                    <a:pt x="11823" y="7661"/>
                    <a:pt x="11839" y="7716"/>
                  </a:cubicBezTo>
                  <a:lnTo>
                    <a:pt x="12276" y="9208"/>
                  </a:lnTo>
                  <a:cubicBezTo>
                    <a:pt x="12292" y="9263"/>
                    <a:pt x="12337" y="9288"/>
                    <a:pt x="12374" y="9265"/>
                  </a:cubicBezTo>
                  <a:lnTo>
                    <a:pt x="13410" y="8635"/>
                  </a:lnTo>
                  <a:cubicBezTo>
                    <a:pt x="13448" y="8612"/>
                    <a:pt x="13465" y="8548"/>
                    <a:pt x="13449" y="8493"/>
                  </a:cubicBezTo>
                  <a:lnTo>
                    <a:pt x="13012" y="7001"/>
                  </a:lnTo>
                  <a:cubicBezTo>
                    <a:pt x="12996" y="6946"/>
                    <a:pt x="12952" y="6920"/>
                    <a:pt x="12914" y="6944"/>
                  </a:cubicBezTo>
                  <a:close/>
                  <a:moveTo>
                    <a:pt x="16397" y="7023"/>
                  </a:moveTo>
                  <a:lnTo>
                    <a:pt x="15362" y="7654"/>
                  </a:lnTo>
                  <a:cubicBezTo>
                    <a:pt x="15324" y="7677"/>
                    <a:pt x="15306" y="7741"/>
                    <a:pt x="15322" y="7796"/>
                  </a:cubicBezTo>
                  <a:lnTo>
                    <a:pt x="15759" y="9288"/>
                  </a:lnTo>
                  <a:cubicBezTo>
                    <a:pt x="15776" y="9343"/>
                    <a:pt x="15820" y="9368"/>
                    <a:pt x="15858" y="9345"/>
                  </a:cubicBezTo>
                  <a:lnTo>
                    <a:pt x="16893" y="8715"/>
                  </a:lnTo>
                  <a:cubicBezTo>
                    <a:pt x="16931" y="8692"/>
                    <a:pt x="16949" y="8628"/>
                    <a:pt x="16933" y="8573"/>
                  </a:cubicBezTo>
                  <a:lnTo>
                    <a:pt x="16496" y="7081"/>
                  </a:lnTo>
                  <a:cubicBezTo>
                    <a:pt x="16480" y="7026"/>
                    <a:pt x="16435" y="7000"/>
                    <a:pt x="16397" y="7023"/>
                  </a:cubicBezTo>
                  <a:close/>
                  <a:moveTo>
                    <a:pt x="9209" y="7103"/>
                  </a:moveTo>
                  <a:lnTo>
                    <a:pt x="8174" y="7733"/>
                  </a:lnTo>
                  <a:cubicBezTo>
                    <a:pt x="8136" y="7756"/>
                    <a:pt x="8118" y="7820"/>
                    <a:pt x="8134" y="7875"/>
                  </a:cubicBezTo>
                  <a:lnTo>
                    <a:pt x="8571" y="9368"/>
                  </a:lnTo>
                  <a:cubicBezTo>
                    <a:pt x="8587" y="9422"/>
                    <a:pt x="8632" y="9448"/>
                    <a:pt x="8670" y="9425"/>
                  </a:cubicBezTo>
                  <a:lnTo>
                    <a:pt x="9705" y="8795"/>
                  </a:lnTo>
                  <a:cubicBezTo>
                    <a:pt x="9743" y="8771"/>
                    <a:pt x="9761" y="8707"/>
                    <a:pt x="9745" y="8653"/>
                  </a:cubicBezTo>
                  <a:lnTo>
                    <a:pt x="9307" y="7160"/>
                  </a:lnTo>
                  <a:cubicBezTo>
                    <a:pt x="9291" y="7105"/>
                    <a:pt x="9247" y="7080"/>
                    <a:pt x="9209" y="7103"/>
                  </a:cubicBezTo>
                  <a:close/>
                  <a:moveTo>
                    <a:pt x="6444" y="7342"/>
                  </a:moveTo>
                  <a:lnTo>
                    <a:pt x="5409" y="7972"/>
                  </a:lnTo>
                  <a:cubicBezTo>
                    <a:pt x="5371" y="7996"/>
                    <a:pt x="5353" y="8060"/>
                    <a:pt x="5369" y="8114"/>
                  </a:cubicBezTo>
                  <a:cubicBezTo>
                    <a:pt x="5369" y="8114"/>
                    <a:pt x="5608" y="8929"/>
                    <a:pt x="5608" y="8929"/>
                  </a:cubicBezTo>
                  <a:cubicBezTo>
                    <a:pt x="5624" y="8984"/>
                    <a:pt x="5668" y="9010"/>
                    <a:pt x="5706" y="8986"/>
                  </a:cubicBezTo>
                  <a:lnTo>
                    <a:pt x="6741" y="8356"/>
                  </a:lnTo>
                  <a:cubicBezTo>
                    <a:pt x="6780" y="8333"/>
                    <a:pt x="6797" y="8269"/>
                    <a:pt x="6781" y="8214"/>
                  </a:cubicBezTo>
                  <a:lnTo>
                    <a:pt x="6543" y="7399"/>
                  </a:lnTo>
                  <a:cubicBezTo>
                    <a:pt x="6527" y="7345"/>
                    <a:pt x="6482" y="7319"/>
                    <a:pt x="6444" y="7342"/>
                  </a:cubicBezTo>
                  <a:close/>
                  <a:moveTo>
                    <a:pt x="11642" y="7741"/>
                  </a:moveTo>
                  <a:lnTo>
                    <a:pt x="10607" y="8371"/>
                  </a:lnTo>
                  <a:cubicBezTo>
                    <a:pt x="10569" y="8394"/>
                    <a:pt x="10551" y="8458"/>
                    <a:pt x="10567" y="8513"/>
                  </a:cubicBezTo>
                  <a:lnTo>
                    <a:pt x="11004" y="10005"/>
                  </a:lnTo>
                  <a:cubicBezTo>
                    <a:pt x="11020" y="10060"/>
                    <a:pt x="11065" y="10086"/>
                    <a:pt x="11103" y="10063"/>
                  </a:cubicBezTo>
                  <a:lnTo>
                    <a:pt x="12138" y="9432"/>
                  </a:lnTo>
                  <a:cubicBezTo>
                    <a:pt x="12176" y="9409"/>
                    <a:pt x="12194" y="9345"/>
                    <a:pt x="12178" y="9290"/>
                  </a:cubicBezTo>
                  <a:lnTo>
                    <a:pt x="11740" y="7798"/>
                  </a:lnTo>
                  <a:cubicBezTo>
                    <a:pt x="11724" y="7743"/>
                    <a:pt x="11680" y="7718"/>
                    <a:pt x="11642" y="7741"/>
                  </a:cubicBezTo>
                  <a:close/>
                  <a:moveTo>
                    <a:pt x="15070" y="7741"/>
                  </a:moveTo>
                  <a:lnTo>
                    <a:pt x="14035" y="8371"/>
                  </a:lnTo>
                  <a:cubicBezTo>
                    <a:pt x="13997" y="8394"/>
                    <a:pt x="13979" y="8458"/>
                    <a:pt x="13995" y="8513"/>
                  </a:cubicBezTo>
                  <a:lnTo>
                    <a:pt x="14432" y="10005"/>
                  </a:lnTo>
                  <a:cubicBezTo>
                    <a:pt x="14449" y="10060"/>
                    <a:pt x="14493" y="10086"/>
                    <a:pt x="14531" y="10063"/>
                  </a:cubicBezTo>
                  <a:lnTo>
                    <a:pt x="15566" y="9432"/>
                  </a:lnTo>
                  <a:cubicBezTo>
                    <a:pt x="15604" y="9409"/>
                    <a:pt x="15622" y="9345"/>
                    <a:pt x="15606" y="9290"/>
                  </a:cubicBezTo>
                  <a:lnTo>
                    <a:pt x="15169" y="7798"/>
                  </a:lnTo>
                  <a:cubicBezTo>
                    <a:pt x="15152" y="7743"/>
                    <a:pt x="15108" y="7718"/>
                    <a:pt x="15070" y="7741"/>
                  </a:cubicBezTo>
                  <a:close/>
                  <a:moveTo>
                    <a:pt x="7882" y="7900"/>
                  </a:moveTo>
                  <a:lnTo>
                    <a:pt x="6847" y="8530"/>
                  </a:lnTo>
                  <a:cubicBezTo>
                    <a:pt x="6809" y="8554"/>
                    <a:pt x="6791" y="8618"/>
                    <a:pt x="6807" y="8672"/>
                  </a:cubicBezTo>
                  <a:lnTo>
                    <a:pt x="7244" y="10165"/>
                  </a:lnTo>
                  <a:cubicBezTo>
                    <a:pt x="7260" y="10219"/>
                    <a:pt x="7305" y="10245"/>
                    <a:pt x="7343" y="10222"/>
                  </a:cubicBezTo>
                  <a:lnTo>
                    <a:pt x="8378" y="9592"/>
                  </a:lnTo>
                  <a:cubicBezTo>
                    <a:pt x="8416" y="9569"/>
                    <a:pt x="8434" y="9504"/>
                    <a:pt x="8418" y="9450"/>
                  </a:cubicBezTo>
                  <a:lnTo>
                    <a:pt x="7980" y="7958"/>
                  </a:lnTo>
                  <a:cubicBezTo>
                    <a:pt x="7964" y="7903"/>
                    <a:pt x="7920" y="7877"/>
                    <a:pt x="7882" y="7900"/>
                  </a:cubicBezTo>
                  <a:close/>
                  <a:moveTo>
                    <a:pt x="5117" y="8139"/>
                  </a:moveTo>
                  <a:lnTo>
                    <a:pt x="4082" y="8770"/>
                  </a:lnTo>
                  <a:cubicBezTo>
                    <a:pt x="4044" y="8793"/>
                    <a:pt x="4026" y="8857"/>
                    <a:pt x="4042" y="8912"/>
                  </a:cubicBezTo>
                  <a:cubicBezTo>
                    <a:pt x="4042" y="8912"/>
                    <a:pt x="4281" y="9726"/>
                    <a:pt x="4281" y="9726"/>
                  </a:cubicBezTo>
                  <a:cubicBezTo>
                    <a:pt x="4297" y="9781"/>
                    <a:pt x="4341" y="9807"/>
                    <a:pt x="4379" y="9784"/>
                  </a:cubicBezTo>
                  <a:lnTo>
                    <a:pt x="5414" y="9153"/>
                  </a:lnTo>
                  <a:cubicBezTo>
                    <a:pt x="5453" y="9130"/>
                    <a:pt x="5470" y="9066"/>
                    <a:pt x="5454" y="9011"/>
                  </a:cubicBezTo>
                  <a:lnTo>
                    <a:pt x="5216" y="8197"/>
                  </a:lnTo>
                  <a:cubicBezTo>
                    <a:pt x="5200" y="8142"/>
                    <a:pt x="5155" y="8116"/>
                    <a:pt x="5117" y="8139"/>
                  </a:cubicBezTo>
                  <a:close/>
                  <a:moveTo>
                    <a:pt x="17558" y="8379"/>
                  </a:moveTo>
                  <a:lnTo>
                    <a:pt x="16523" y="9009"/>
                  </a:lnTo>
                  <a:cubicBezTo>
                    <a:pt x="16485" y="9032"/>
                    <a:pt x="16467" y="9096"/>
                    <a:pt x="16483" y="9151"/>
                  </a:cubicBezTo>
                  <a:lnTo>
                    <a:pt x="16921" y="10643"/>
                  </a:lnTo>
                  <a:cubicBezTo>
                    <a:pt x="16937" y="10698"/>
                    <a:pt x="16981" y="10723"/>
                    <a:pt x="17019" y="10700"/>
                  </a:cubicBezTo>
                  <a:lnTo>
                    <a:pt x="18054" y="10070"/>
                  </a:lnTo>
                  <a:cubicBezTo>
                    <a:pt x="18092" y="10047"/>
                    <a:pt x="18110" y="9983"/>
                    <a:pt x="18094" y="9928"/>
                  </a:cubicBezTo>
                  <a:lnTo>
                    <a:pt x="17657" y="8438"/>
                  </a:lnTo>
                  <a:cubicBezTo>
                    <a:pt x="17641" y="8383"/>
                    <a:pt x="17596" y="8355"/>
                    <a:pt x="17558" y="8379"/>
                  </a:cubicBezTo>
                  <a:close/>
                  <a:moveTo>
                    <a:pt x="10370" y="8538"/>
                  </a:moveTo>
                  <a:lnTo>
                    <a:pt x="9335" y="9168"/>
                  </a:lnTo>
                  <a:cubicBezTo>
                    <a:pt x="9297" y="9191"/>
                    <a:pt x="9279" y="9255"/>
                    <a:pt x="9295" y="9310"/>
                  </a:cubicBezTo>
                  <a:lnTo>
                    <a:pt x="9732" y="10802"/>
                  </a:lnTo>
                  <a:cubicBezTo>
                    <a:pt x="9749" y="10857"/>
                    <a:pt x="9793" y="10883"/>
                    <a:pt x="9831" y="10860"/>
                  </a:cubicBezTo>
                  <a:lnTo>
                    <a:pt x="10866" y="10229"/>
                  </a:lnTo>
                  <a:cubicBezTo>
                    <a:pt x="10904" y="10206"/>
                    <a:pt x="10922" y="10142"/>
                    <a:pt x="10906" y="10087"/>
                  </a:cubicBezTo>
                  <a:lnTo>
                    <a:pt x="10469" y="8595"/>
                  </a:lnTo>
                  <a:cubicBezTo>
                    <a:pt x="10452" y="8540"/>
                    <a:pt x="10408" y="8515"/>
                    <a:pt x="10370" y="8538"/>
                  </a:cubicBezTo>
                  <a:close/>
                  <a:moveTo>
                    <a:pt x="13798" y="8538"/>
                  </a:moveTo>
                  <a:lnTo>
                    <a:pt x="12763" y="9168"/>
                  </a:lnTo>
                  <a:cubicBezTo>
                    <a:pt x="12725" y="9191"/>
                    <a:pt x="12707" y="9255"/>
                    <a:pt x="12724" y="9310"/>
                  </a:cubicBezTo>
                  <a:lnTo>
                    <a:pt x="13161" y="10802"/>
                  </a:lnTo>
                  <a:cubicBezTo>
                    <a:pt x="13177" y="10857"/>
                    <a:pt x="13221" y="10883"/>
                    <a:pt x="13259" y="10860"/>
                  </a:cubicBezTo>
                  <a:lnTo>
                    <a:pt x="14294" y="10229"/>
                  </a:lnTo>
                  <a:cubicBezTo>
                    <a:pt x="14332" y="10206"/>
                    <a:pt x="14350" y="10142"/>
                    <a:pt x="14334" y="10087"/>
                  </a:cubicBezTo>
                  <a:lnTo>
                    <a:pt x="13897" y="8598"/>
                  </a:lnTo>
                  <a:cubicBezTo>
                    <a:pt x="13881" y="8543"/>
                    <a:pt x="13836" y="8515"/>
                    <a:pt x="13798" y="8538"/>
                  </a:cubicBezTo>
                  <a:close/>
                  <a:moveTo>
                    <a:pt x="6610" y="8697"/>
                  </a:moveTo>
                  <a:lnTo>
                    <a:pt x="5575" y="9328"/>
                  </a:lnTo>
                  <a:cubicBezTo>
                    <a:pt x="5537" y="9351"/>
                    <a:pt x="5519" y="9415"/>
                    <a:pt x="5535" y="9470"/>
                  </a:cubicBezTo>
                  <a:lnTo>
                    <a:pt x="5973" y="10962"/>
                  </a:lnTo>
                  <a:cubicBezTo>
                    <a:pt x="5989" y="11016"/>
                    <a:pt x="6033" y="11042"/>
                    <a:pt x="6071" y="11019"/>
                  </a:cubicBezTo>
                  <a:lnTo>
                    <a:pt x="7106" y="10389"/>
                  </a:lnTo>
                  <a:cubicBezTo>
                    <a:pt x="7144" y="10366"/>
                    <a:pt x="7162" y="10302"/>
                    <a:pt x="7146" y="10247"/>
                  </a:cubicBezTo>
                  <a:lnTo>
                    <a:pt x="6709" y="8755"/>
                  </a:lnTo>
                  <a:cubicBezTo>
                    <a:pt x="6693" y="8700"/>
                    <a:pt x="6648" y="8674"/>
                    <a:pt x="6610" y="8697"/>
                  </a:cubicBezTo>
                  <a:close/>
                  <a:moveTo>
                    <a:pt x="3790" y="8937"/>
                  </a:moveTo>
                  <a:lnTo>
                    <a:pt x="2755" y="9567"/>
                  </a:lnTo>
                  <a:cubicBezTo>
                    <a:pt x="2717" y="9590"/>
                    <a:pt x="2699" y="9654"/>
                    <a:pt x="2715" y="9709"/>
                  </a:cubicBezTo>
                  <a:cubicBezTo>
                    <a:pt x="2715" y="9709"/>
                    <a:pt x="2954" y="10523"/>
                    <a:pt x="2954" y="10523"/>
                  </a:cubicBezTo>
                  <a:cubicBezTo>
                    <a:pt x="2970" y="10578"/>
                    <a:pt x="3014" y="10604"/>
                    <a:pt x="3052" y="10581"/>
                  </a:cubicBezTo>
                  <a:lnTo>
                    <a:pt x="4087" y="9950"/>
                  </a:lnTo>
                  <a:cubicBezTo>
                    <a:pt x="4126" y="9927"/>
                    <a:pt x="4143" y="9863"/>
                    <a:pt x="4127" y="9808"/>
                  </a:cubicBezTo>
                  <a:lnTo>
                    <a:pt x="3889" y="8994"/>
                  </a:lnTo>
                  <a:cubicBezTo>
                    <a:pt x="3873" y="8939"/>
                    <a:pt x="3828" y="8913"/>
                    <a:pt x="3790" y="8937"/>
                  </a:cubicBezTo>
                  <a:close/>
                  <a:moveTo>
                    <a:pt x="16231" y="9176"/>
                  </a:moveTo>
                  <a:lnTo>
                    <a:pt x="15196" y="9806"/>
                  </a:lnTo>
                  <a:cubicBezTo>
                    <a:pt x="15158" y="9829"/>
                    <a:pt x="15140" y="9893"/>
                    <a:pt x="15156" y="9948"/>
                  </a:cubicBezTo>
                  <a:lnTo>
                    <a:pt x="15594" y="11440"/>
                  </a:lnTo>
                  <a:cubicBezTo>
                    <a:pt x="15610" y="11495"/>
                    <a:pt x="15654" y="11521"/>
                    <a:pt x="15692" y="11497"/>
                  </a:cubicBezTo>
                  <a:lnTo>
                    <a:pt x="16727" y="10867"/>
                  </a:lnTo>
                  <a:cubicBezTo>
                    <a:pt x="16765" y="10844"/>
                    <a:pt x="16783" y="10780"/>
                    <a:pt x="16767" y="10725"/>
                  </a:cubicBezTo>
                  <a:lnTo>
                    <a:pt x="16330" y="9235"/>
                  </a:lnTo>
                  <a:cubicBezTo>
                    <a:pt x="16314" y="9181"/>
                    <a:pt x="16269" y="9152"/>
                    <a:pt x="16231" y="9176"/>
                  </a:cubicBezTo>
                  <a:close/>
                  <a:moveTo>
                    <a:pt x="19722" y="9255"/>
                  </a:moveTo>
                  <a:lnTo>
                    <a:pt x="18735" y="9856"/>
                  </a:lnTo>
                  <a:cubicBezTo>
                    <a:pt x="18697" y="9879"/>
                    <a:pt x="18679" y="9943"/>
                    <a:pt x="18695" y="9998"/>
                  </a:cubicBezTo>
                  <a:lnTo>
                    <a:pt x="18903" y="10703"/>
                  </a:lnTo>
                  <a:cubicBezTo>
                    <a:pt x="18919" y="10758"/>
                    <a:pt x="18963" y="10783"/>
                    <a:pt x="19001" y="10760"/>
                  </a:cubicBezTo>
                  <a:cubicBezTo>
                    <a:pt x="18963" y="10783"/>
                    <a:pt x="18945" y="10847"/>
                    <a:pt x="18961" y="10902"/>
                  </a:cubicBezTo>
                  <a:lnTo>
                    <a:pt x="19169" y="11610"/>
                  </a:lnTo>
                  <a:cubicBezTo>
                    <a:pt x="19185" y="11664"/>
                    <a:pt x="19228" y="11690"/>
                    <a:pt x="19265" y="11667"/>
                  </a:cubicBezTo>
                  <a:lnTo>
                    <a:pt x="20250" y="11066"/>
                  </a:lnTo>
                  <a:cubicBezTo>
                    <a:pt x="20289" y="11043"/>
                    <a:pt x="20306" y="10979"/>
                    <a:pt x="20290" y="10924"/>
                  </a:cubicBezTo>
                  <a:cubicBezTo>
                    <a:pt x="20290" y="10924"/>
                    <a:pt x="20084" y="10219"/>
                    <a:pt x="20084" y="10219"/>
                  </a:cubicBezTo>
                  <a:cubicBezTo>
                    <a:pt x="20068" y="10165"/>
                    <a:pt x="20024" y="10139"/>
                    <a:pt x="19986" y="10162"/>
                  </a:cubicBezTo>
                  <a:cubicBezTo>
                    <a:pt x="20024" y="10139"/>
                    <a:pt x="20042" y="10075"/>
                    <a:pt x="20026" y="10020"/>
                  </a:cubicBezTo>
                  <a:lnTo>
                    <a:pt x="19818" y="9313"/>
                  </a:lnTo>
                  <a:cubicBezTo>
                    <a:pt x="19802" y="9258"/>
                    <a:pt x="19760" y="9232"/>
                    <a:pt x="19722" y="9255"/>
                  </a:cubicBezTo>
                  <a:close/>
                  <a:moveTo>
                    <a:pt x="9043" y="9335"/>
                  </a:moveTo>
                  <a:lnTo>
                    <a:pt x="8008" y="9965"/>
                  </a:lnTo>
                  <a:cubicBezTo>
                    <a:pt x="7970" y="9989"/>
                    <a:pt x="7952" y="10053"/>
                    <a:pt x="7968" y="10107"/>
                  </a:cubicBezTo>
                  <a:lnTo>
                    <a:pt x="8405" y="11600"/>
                  </a:lnTo>
                  <a:cubicBezTo>
                    <a:pt x="8422" y="11655"/>
                    <a:pt x="8466" y="11680"/>
                    <a:pt x="8504" y="11657"/>
                  </a:cubicBezTo>
                  <a:lnTo>
                    <a:pt x="9539" y="11027"/>
                  </a:lnTo>
                  <a:cubicBezTo>
                    <a:pt x="9577" y="11003"/>
                    <a:pt x="9595" y="10940"/>
                    <a:pt x="9579" y="10885"/>
                  </a:cubicBezTo>
                  <a:lnTo>
                    <a:pt x="9142" y="9392"/>
                  </a:lnTo>
                  <a:cubicBezTo>
                    <a:pt x="9125" y="9338"/>
                    <a:pt x="9081" y="9312"/>
                    <a:pt x="9043" y="9335"/>
                  </a:cubicBezTo>
                  <a:close/>
                  <a:moveTo>
                    <a:pt x="12527" y="9335"/>
                  </a:moveTo>
                  <a:lnTo>
                    <a:pt x="11492" y="9965"/>
                  </a:lnTo>
                  <a:cubicBezTo>
                    <a:pt x="11454" y="9989"/>
                    <a:pt x="11436" y="10052"/>
                    <a:pt x="11452" y="10107"/>
                  </a:cubicBezTo>
                  <a:lnTo>
                    <a:pt x="11889" y="11600"/>
                  </a:lnTo>
                  <a:cubicBezTo>
                    <a:pt x="11905" y="11654"/>
                    <a:pt x="11949" y="11680"/>
                    <a:pt x="11987" y="11657"/>
                  </a:cubicBezTo>
                  <a:lnTo>
                    <a:pt x="13022" y="11027"/>
                  </a:lnTo>
                  <a:cubicBezTo>
                    <a:pt x="13060" y="11004"/>
                    <a:pt x="13078" y="10939"/>
                    <a:pt x="13062" y="10885"/>
                  </a:cubicBezTo>
                  <a:lnTo>
                    <a:pt x="12625" y="9395"/>
                  </a:lnTo>
                  <a:cubicBezTo>
                    <a:pt x="12609" y="9340"/>
                    <a:pt x="12564" y="9312"/>
                    <a:pt x="12527" y="9335"/>
                  </a:cubicBezTo>
                  <a:close/>
                  <a:moveTo>
                    <a:pt x="21270" y="9415"/>
                  </a:moveTo>
                  <a:lnTo>
                    <a:pt x="20283" y="10015"/>
                  </a:lnTo>
                  <a:cubicBezTo>
                    <a:pt x="20245" y="10038"/>
                    <a:pt x="20227" y="10102"/>
                    <a:pt x="20243" y="10157"/>
                  </a:cubicBezTo>
                  <a:lnTo>
                    <a:pt x="20451" y="10862"/>
                  </a:lnTo>
                  <a:cubicBezTo>
                    <a:pt x="20467" y="10917"/>
                    <a:pt x="20511" y="10943"/>
                    <a:pt x="20549" y="10920"/>
                  </a:cubicBezTo>
                  <a:lnTo>
                    <a:pt x="21534" y="10322"/>
                  </a:lnTo>
                  <a:cubicBezTo>
                    <a:pt x="21572" y="10299"/>
                    <a:pt x="21590" y="10234"/>
                    <a:pt x="21574" y="10180"/>
                  </a:cubicBezTo>
                  <a:lnTo>
                    <a:pt x="21367" y="9472"/>
                  </a:lnTo>
                  <a:cubicBezTo>
                    <a:pt x="21351" y="9417"/>
                    <a:pt x="21308" y="9392"/>
                    <a:pt x="21270" y="9415"/>
                  </a:cubicBezTo>
                  <a:close/>
                  <a:moveTo>
                    <a:pt x="5338" y="9495"/>
                  </a:moveTo>
                  <a:lnTo>
                    <a:pt x="4303" y="10125"/>
                  </a:lnTo>
                  <a:cubicBezTo>
                    <a:pt x="4265" y="10148"/>
                    <a:pt x="4248" y="10212"/>
                    <a:pt x="4264" y="10267"/>
                  </a:cubicBezTo>
                  <a:lnTo>
                    <a:pt x="4701" y="11759"/>
                  </a:lnTo>
                  <a:cubicBezTo>
                    <a:pt x="4717" y="11814"/>
                    <a:pt x="4761" y="11839"/>
                    <a:pt x="4799" y="11816"/>
                  </a:cubicBezTo>
                  <a:lnTo>
                    <a:pt x="5834" y="11186"/>
                  </a:lnTo>
                  <a:cubicBezTo>
                    <a:pt x="5872" y="11163"/>
                    <a:pt x="5890" y="11099"/>
                    <a:pt x="5874" y="11044"/>
                  </a:cubicBezTo>
                  <a:lnTo>
                    <a:pt x="5437" y="9552"/>
                  </a:lnTo>
                  <a:cubicBezTo>
                    <a:pt x="5421" y="9497"/>
                    <a:pt x="5376" y="9471"/>
                    <a:pt x="5338" y="9495"/>
                  </a:cubicBezTo>
                  <a:close/>
                  <a:moveTo>
                    <a:pt x="2408" y="9734"/>
                  </a:moveTo>
                  <a:lnTo>
                    <a:pt x="1373" y="10364"/>
                  </a:lnTo>
                  <a:cubicBezTo>
                    <a:pt x="1335" y="10387"/>
                    <a:pt x="1317" y="10451"/>
                    <a:pt x="1333" y="10506"/>
                  </a:cubicBezTo>
                  <a:cubicBezTo>
                    <a:pt x="1333" y="10506"/>
                    <a:pt x="1572" y="11321"/>
                    <a:pt x="1572" y="11321"/>
                  </a:cubicBezTo>
                  <a:cubicBezTo>
                    <a:pt x="1588" y="11375"/>
                    <a:pt x="1632" y="11401"/>
                    <a:pt x="1670" y="11378"/>
                  </a:cubicBezTo>
                  <a:lnTo>
                    <a:pt x="2705" y="10748"/>
                  </a:lnTo>
                  <a:cubicBezTo>
                    <a:pt x="2743" y="10724"/>
                    <a:pt x="2761" y="10661"/>
                    <a:pt x="2745" y="10606"/>
                  </a:cubicBezTo>
                  <a:lnTo>
                    <a:pt x="2506" y="9791"/>
                  </a:lnTo>
                  <a:cubicBezTo>
                    <a:pt x="2490" y="9736"/>
                    <a:pt x="2446" y="9711"/>
                    <a:pt x="2408" y="9734"/>
                  </a:cubicBezTo>
                  <a:close/>
                  <a:moveTo>
                    <a:pt x="14959" y="9973"/>
                  </a:moveTo>
                  <a:lnTo>
                    <a:pt x="13924" y="10603"/>
                  </a:lnTo>
                  <a:cubicBezTo>
                    <a:pt x="13886" y="10626"/>
                    <a:pt x="13869" y="10690"/>
                    <a:pt x="13885" y="10745"/>
                  </a:cubicBezTo>
                  <a:lnTo>
                    <a:pt x="14322" y="12237"/>
                  </a:lnTo>
                  <a:cubicBezTo>
                    <a:pt x="14338" y="12292"/>
                    <a:pt x="14382" y="12318"/>
                    <a:pt x="14420" y="12295"/>
                  </a:cubicBezTo>
                  <a:lnTo>
                    <a:pt x="15455" y="11664"/>
                  </a:lnTo>
                  <a:cubicBezTo>
                    <a:pt x="15493" y="11641"/>
                    <a:pt x="15511" y="11577"/>
                    <a:pt x="15495" y="11522"/>
                  </a:cubicBezTo>
                  <a:lnTo>
                    <a:pt x="15058" y="10033"/>
                  </a:lnTo>
                  <a:cubicBezTo>
                    <a:pt x="15042" y="9978"/>
                    <a:pt x="14998" y="9950"/>
                    <a:pt x="14959" y="9973"/>
                  </a:cubicBezTo>
                  <a:close/>
                  <a:moveTo>
                    <a:pt x="7771" y="10053"/>
                  </a:moveTo>
                  <a:lnTo>
                    <a:pt x="6736" y="10683"/>
                  </a:lnTo>
                  <a:cubicBezTo>
                    <a:pt x="6698" y="10706"/>
                    <a:pt x="6680" y="10770"/>
                    <a:pt x="6697" y="10825"/>
                  </a:cubicBezTo>
                  <a:lnTo>
                    <a:pt x="7134" y="12317"/>
                  </a:lnTo>
                  <a:cubicBezTo>
                    <a:pt x="7150" y="12372"/>
                    <a:pt x="7194" y="12398"/>
                    <a:pt x="7232" y="12374"/>
                  </a:cubicBezTo>
                  <a:lnTo>
                    <a:pt x="8267" y="11744"/>
                  </a:lnTo>
                  <a:cubicBezTo>
                    <a:pt x="8305" y="11721"/>
                    <a:pt x="8323" y="11657"/>
                    <a:pt x="8307" y="11602"/>
                  </a:cubicBezTo>
                  <a:lnTo>
                    <a:pt x="7870" y="10110"/>
                  </a:lnTo>
                  <a:cubicBezTo>
                    <a:pt x="7854" y="10055"/>
                    <a:pt x="7809" y="10029"/>
                    <a:pt x="7771" y="10053"/>
                  </a:cubicBezTo>
                  <a:close/>
                  <a:moveTo>
                    <a:pt x="11200" y="10132"/>
                  </a:moveTo>
                  <a:lnTo>
                    <a:pt x="10166" y="10763"/>
                  </a:lnTo>
                  <a:cubicBezTo>
                    <a:pt x="10128" y="10786"/>
                    <a:pt x="10109" y="10850"/>
                    <a:pt x="10125" y="10905"/>
                  </a:cubicBezTo>
                  <a:lnTo>
                    <a:pt x="10562" y="12397"/>
                  </a:lnTo>
                  <a:cubicBezTo>
                    <a:pt x="10578" y="12452"/>
                    <a:pt x="10622" y="12477"/>
                    <a:pt x="10660" y="12454"/>
                  </a:cubicBezTo>
                  <a:lnTo>
                    <a:pt x="11695" y="11824"/>
                  </a:lnTo>
                  <a:cubicBezTo>
                    <a:pt x="11733" y="11801"/>
                    <a:pt x="11751" y="11737"/>
                    <a:pt x="11735" y="11682"/>
                  </a:cubicBezTo>
                  <a:lnTo>
                    <a:pt x="11298" y="10192"/>
                  </a:lnTo>
                  <a:cubicBezTo>
                    <a:pt x="11282" y="10137"/>
                    <a:pt x="11237" y="10109"/>
                    <a:pt x="11200" y="10132"/>
                  </a:cubicBezTo>
                  <a:close/>
                  <a:moveTo>
                    <a:pt x="4011" y="10212"/>
                  </a:moveTo>
                  <a:lnTo>
                    <a:pt x="2976" y="10842"/>
                  </a:lnTo>
                  <a:cubicBezTo>
                    <a:pt x="2938" y="10865"/>
                    <a:pt x="2921" y="10930"/>
                    <a:pt x="2937" y="10984"/>
                  </a:cubicBezTo>
                  <a:lnTo>
                    <a:pt x="3374" y="12476"/>
                  </a:lnTo>
                  <a:cubicBezTo>
                    <a:pt x="3390" y="12532"/>
                    <a:pt x="3434" y="12557"/>
                    <a:pt x="3472" y="12534"/>
                  </a:cubicBezTo>
                  <a:lnTo>
                    <a:pt x="4507" y="11904"/>
                  </a:lnTo>
                  <a:cubicBezTo>
                    <a:pt x="4545" y="11880"/>
                    <a:pt x="4563" y="11817"/>
                    <a:pt x="4547" y="11762"/>
                  </a:cubicBezTo>
                  <a:lnTo>
                    <a:pt x="4110" y="10269"/>
                  </a:lnTo>
                  <a:cubicBezTo>
                    <a:pt x="4094" y="10215"/>
                    <a:pt x="4049" y="10189"/>
                    <a:pt x="4011" y="10212"/>
                  </a:cubicBezTo>
                  <a:close/>
                  <a:moveTo>
                    <a:pt x="1081" y="10611"/>
                  </a:moveTo>
                  <a:lnTo>
                    <a:pt x="46" y="11241"/>
                  </a:lnTo>
                  <a:cubicBezTo>
                    <a:pt x="8" y="11264"/>
                    <a:pt x="-10" y="11328"/>
                    <a:pt x="6" y="11383"/>
                  </a:cubicBezTo>
                  <a:lnTo>
                    <a:pt x="244" y="12197"/>
                  </a:lnTo>
                  <a:cubicBezTo>
                    <a:pt x="261" y="12252"/>
                    <a:pt x="305" y="12278"/>
                    <a:pt x="343" y="12255"/>
                  </a:cubicBezTo>
                  <a:lnTo>
                    <a:pt x="1378" y="11625"/>
                  </a:lnTo>
                  <a:cubicBezTo>
                    <a:pt x="1416" y="11601"/>
                    <a:pt x="1434" y="11537"/>
                    <a:pt x="1418" y="11483"/>
                  </a:cubicBezTo>
                  <a:lnTo>
                    <a:pt x="1179" y="10668"/>
                  </a:lnTo>
                  <a:cubicBezTo>
                    <a:pt x="1163" y="10613"/>
                    <a:pt x="1119" y="10587"/>
                    <a:pt x="1081" y="10611"/>
                  </a:cubicBezTo>
                  <a:close/>
                  <a:moveTo>
                    <a:pt x="13688" y="10770"/>
                  </a:moveTo>
                  <a:lnTo>
                    <a:pt x="12653" y="11400"/>
                  </a:lnTo>
                  <a:cubicBezTo>
                    <a:pt x="12615" y="11424"/>
                    <a:pt x="12597" y="11487"/>
                    <a:pt x="12613" y="11542"/>
                  </a:cubicBezTo>
                  <a:lnTo>
                    <a:pt x="13050" y="13035"/>
                  </a:lnTo>
                  <a:cubicBezTo>
                    <a:pt x="13066" y="13089"/>
                    <a:pt x="13110" y="13115"/>
                    <a:pt x="13149" y="13092"/>
                  </a:cubicBezTo>
                  <a:lnTo>
                    <a:pt x="14184" y="12462"/>
                  </a:lnTo>
                  <a:cubicBezTo>
                    <a:pt x="14222" y="12438"/>
                    <a:pt x="14239" y="12375"/>
                    <a:pt x="14223" y="12320"/>
                  </a:cubicBezTo>
                  <a:lnTo>
                    <a:pt x="13786" y="10830"/>
                  </a:lnTo>
                  <a:cubicBezTo>
                    <a:pt x="13770" y="10775"/>
                    <a:pt x="13726" y="10747"/>
                    <a:pt x="13688" y="10770"/>
                  </a:cubicBezTo>
                  <a:close/>
                  <a:moveTo>
                    <a:pt x="6500" y="10850"/>
                  </a:moveTo>
                  <a:lnTo>
                    <a:pt x="5465" y="11480"/>
                  </a:lnTo>
                  <a:cubicBezTo>
                    <a:pt x="5426" y="11503"/>
                    <a:pt x="5409" y="11567"/>
                    <a:pt x="5425" y="11622"/>
                  </a:cubicBezTo>
                  <a:lnTo>
                    <a:pt x="5862" y="13114"/>
                  </a:lnTo>
                  <a:cubicBezTo>
                    <a:pt x="5878" y="13169"/>
                    <a:pt x="5922" y="13195"/>
                    <a:pt x="5960" y="13172"/>
                  </a:cubicBezTo>
                  <a:lnTo>
                    <a:pt x="6995" y="12541"/>
                  </a:lnTo>
                  <a:cubicBezTo>
                    <a:pt x="7033" y="12518"/>
                    <a:pt x="7051" y="12454"/>
                    <a:pt x="7035" y="12399"/>
                  </a:cubicBezTo>
                  <a:lnTo>
                    <a:pt x="6598" y="10907"/>
                  </a:lnTo>
                  <a:cubicBezTo>
                    <a:pt x="6582" y="10852"/>
                    <a:pt x="6538" y="10827"/>
                    <a:pt x="6500" y="10850"/>
                  </a:cubicBezTo>
                  <a:close/>
                  <a:moveTo>
                    <a:pt x="17147" y="10850"/>
                  </a:moveTo>
                  <a:lnTo>
                    <a:pt x="16136" y="11465"/>
                  </a:lnTo>
                  <a:cubicBezTo>
                    <a:pt x="16098" y="11488"/>
                    <a:pt x="16080" y="11552"/>
                    <a:pt x="16096" y="11607"/>
                  </a:cubicBezTo>
                  <a:lnTo>
                    <a:pt x="16570" y="13219"/>
                  </a:lnTo>
                  <a:cubicBezTo>
                    <a:pt x="16586" y="13274"/>
                    <a:pt x="16629" y="13299"/>
                    <a:pt x="16667" y="13276"/>
                  </a:cubicBezTo>
                  <a:lnTo>
                    <a:pt x="17677" y="12661"/>
                  </a:lnTo>
                  <a:cubicBezTo>
                    <a:pt x="17715" y="12638"/>
                    <a:pt x="17733" y="12574"/>
                    <a:pt x="17717" y="12519"/>
                  </a:cubicBezTo>
                  <a:cubicBezTo>
                    <a:pt x="17717" y="12519"/>
                    <a:pt x="17246" y="10907"/>
                    <a:pt x="17246" y="10907"/>
                  </a:cubicBezTo>
                  <a:cubicBezTo>
                    <a:pt x="17230" y="10852"/>
                    <a:pt x="17185" y="10827"/>
                    <a:pt x="17147" y="10850"/>
                  </a:cubicBezTo>
                  <a:close/>
                  <a:moveTo>
                    <a:pt x="9928" y="10929"/>
                  </a:moveTo>
                  <a:lnTo>
                    <a:pt x="8893" y="11560"/>
                  </a:lnTo>
                  <a:cubicBezTo>
                    <a:pt x="8854" y="11583"/>
                    <a:pt x="8837" y="11647"/>
                    <a:pt x="8853" y="11702"/>
                  </a:cubicBezTo>
                  <a:lnTo>
                    <a:pt x="9290" y="13194"/>
                  </a:lnTo>
                  <a:cubicBezTo>
                    <a:pt x="9306" y="13249"/>
                    <a:pt x="9351" y="13274"/>
                    <a:pt x="9389" y="13251"/>
                  </a:cubicBezTo>
                  <a:lnTo>
                    <a:pt x="10424" y="12621"/>
                  </a:lnTo>
                  <a:cubicBezTo>
                    <a:pt x="10462" y="12598"/>
                    <a:pt x="10479" y="12534"/>
                    <a:pt x="10463" y="12479"/>
                  </a:cubicBezTo>
                  <a:lnTo>
                    <a:pt x="10026" y="10989"/>
                  </a:lnTo>
                  <a:cubicBezTo>
                    <a:pt x="10010" y="10934"/>
                    <a:pt x="9966" y="10906"/>
                    <a:pt x="9928" y="10929"/>
                  </a:cubicBezTo>
                  <a:close/>
                  <a:moveTo>
                    <a:pt x="18671" y="10929"/>
                  </a:moveTo>
                  <a:lnTo>
                    <a:pt x="17684" y="11530"/>
                  </a:lnTo>
                  <a:cubicBezTo>
                    <a:pt x="17646" y="11553"/>
                    <a:pt x="17629" y="11617"/>
                    <a:pt x="17645" y="11672"/>
                  </a:cubicBezTo>
                  <a:lnTo>
                    <a:pt x="17852" y="12377"/>
                  </a:lnTo>
                  <a:cubicBezTo>
                    <a:pt x="17868" y="12432"/>
                    <a:pt x="17912" y="12457"/>
                    <a:pt x="17951" y="12434"/>
                  </a:cubicBezTo>
                  <a:lnTo>
                    <a:pt x="18935" y="11836"/>
                  </a:lnTo>
                  <a:cubicBezTo>
                    <a:pt x="18973" y="11813"/>
                    <a:pt x="18991" y="11749"/>
                    <a:pt x="18975" y="11694"/>
                  </a:cubicBezTo>
                  <a:cubicBezTo>
                    <a:pt x="18975" y="11694"/>
                    <a:pt x="18768" y="10987"/>
                    <a:pt x="18768" y="10987"/>
                  </a:cubicBezTo>
                  <a:cubicBezTo>
                    <a:pt x="18752" y="10932"/>
                    <a:pt x="18709" y="10906"/>
                    <a:pt x="18671" y="10929"/>
                  </a:cubicBezTo>
                  <a:close/>
                  <a:moveTo>
                    <a:pt x="2740" y="11009"/>
                  </a:moveTo>
                  <a:lnTo>
                    <a:pt x="1705" y="11639"/>
                  </a:lnTo>
                  <a:cubicBezTo>
                    <a:pt x="1667" y="11663"/>
                    <a:pt x="1649" y="11727"/>
                    <a:pt x="1665" y="11781"/>
                  </a:cubicBezTo>
                  <a:lnTo>
                    <a:pt x="2102" y="13274"/>
                  </a:lnTo>
                  <a:cubicBezTo>
                    <a:pt x="2118" y="13329"/>
                    <a:pt x="2163" y="13354"/>
                    <a:pt x="2200" y="13331"/>
                  </a:cubicBezTo>
                  <a:lnTo>
                    <a:pt x="3236" y="12701"/>
                  </a:lnTo>
                  <a:cubicBezTo>
                    <a:pt x="3274" y="12677"/>
                    <a:pt x="3291" y="12614"/>
                    <a:pt x="3275" y="12559"/>
                  </a:cubicBezTo>
                  <a:lnTo>
                    <a:pt x="2838" y="11066"/>
                  </a:lnTo>
                  <a:cubicBezTo>
                    <a:pt x="2822" y="11012"/>
                    <a:pt x="2778" y="10986"/>
                    <a:pt x="2740" y="11009"/>
                  </a:cubicBezTo>
                  <a:close/>
                  <a:moveTo>
                    <a:pt x="12361" y="11488"/>
                  </a:moveTo>
                  <a:lnTo>
                    <a:pt x="11326" y="12118"/>
                  </a:lnTo>
                  <a:cubicBezTo>
                    <a:pt x="11288" y="12141"/>
                    <a:pt x="11270" y="12205"/>
                    <a:pt x="11286" y="12260"/>
                  </a:cubicBezTo>
                  <a:lnTo>
                    <a:pt x="11723" y="13752"/>
                  </a:lnTo>
                  <a:cubicBezTo>
                    <a:pt x="11739" y="13807"/>
                    <a:pt x="11784" y="13832"/>
                    <a:pt x="11822" y="13809"/>
                  </a:cubicBezTo>
                  <a:lnTo>
                    <a:pt x="12857" y="13179"/>
                  </a:lnTo>
                  <a:cubicBezTo>
                    <a:pt x="12895" y="13156"/>
                    <a:pt x="12912" y="13092"/>
                    <a:pt x="12896" y="13037"/>
                  </a:cubicBezTo>
                  <a:lnTo>
                    <a:pt x="12459" y="11547"/>
                  </a:lnTo>
                  <a:cubicBezTo>
                    <a:pt x="12443" y="11492"/>
                    <a:pt x="12399" y="11464"/>
                    <a:pt x="12361" y="11488"/>
                  </a:cubicBezTo>
                  <a:close/>
                  <a:moveTo>
                    <a:pt x="5173" y="11647"/>
                  </a:moveTo>
                  <a:lnTo>
                    <a:pt x="4137" y="12277"/>
                  </a:lnTo>
                  <a:cubicBezTo>
                    <a:pt x="4099" y="12300"/>
                    <a:pt x="4082" y="12364"/>
                    <a:pt x="4098" y="12419"/>
                  </a:cubicBezTo>
                  <a:lnTo>
                    <a:pt x="4535" y="13911"/>
                  </a:lnTo>
                  <a:cubicBezTo>
                    <a:pt x="4551" y="13966"/>
                    <a:pt x="4595" y="13992"/>
                    <a:pt x="4633" y="13969"/>
                  </a:cubicBezTo>
                  <a:lnTo>
                    <a:pt x="5668" y="13338"/>
                  </a:lnTo>
                  <a:cubicBezTo>
                    <a:pt x="5707" y="13315"/>
                    <a:pt x="5724" y="13251"/>
                    <a:pt x="5708" y="13196"/>
                  </a:cubicBezTo>
                  <a:lnTo>
                    <a:pt x="5271" y="11704"/>
                  </a:lnTo>
                  <a:cubicBezTo>
                    <a:pt x="5255" y="11649"/>
                    <a:pt x="5211" y="11624"/>
                    <a:pt x="5173" y="11647"/>
                  </a:cubicBezTo>
                  <a:close/>
                  <a:moveTo>
                    <a:pt x="15810" y="11647"/>
                  </a:moveTo>
                  <a:lnTo>
                    <a:pt x="14477" y="12459"/>
                  </a:lnTo>
                  <a:cubicBezTo>
                    <a:pt x="14439" y="12482"/>
                    <a:pt x="14422" y="12546"/>
                    <a:pt x="14438" y="12601"/>
                  </a:cubicBezTo>
                  <a:lnTo>
                    <a:pt x="14911" y="14210"/>
                  </a:lnTo>
                  <a:cubicBezTo>
                    <a:pt x="14927" y="14265"/>
                    <a:pt x="14970" y="14291"/>
                    <a:pt x="15008" y="14268"/>
                  </a:cubicBezTo>
                  <a:lnTo>
                    <a:pt x="16340" y="13458"/>
                  </a:lnTo>
                  <a:cubicBezTo>
                    <a:pt x="16378" y="13435"/>
                    <a:pt x="16396" y="13371"/>
                    <a:pt x="16380" y="13316"/>
                  </a:cubicBezTo>
                  <a:cubicBezTo>
                    <a:pt x="16380" y="13316"/>
                    <a:pt x="15908" y="11704"/>
                    <a:pt x="15908" y="11704"/>
                  </a:cubicBezTo>
                  <a:cubicBezTo>
                    <a:pt x="15892" y="11650"/>
                    <a:pt x="15848" y="11624"/>
                    <a:pt x="15810" y="11647"/>
                  </a:cubicBezTo>
                  <a:close/>
                  <a:moveTo>
                    <a:pt x="8656" y="11727"/>
                  </a:moveTo>
                  <a:lnTo>
                    <a:pt x="7621" y="12357"/>
                  </a:lnTo>
                  <a:cubicBezTo>
                    <a:pt x="7583" y="12380"/>
                    <a:pt x="7565" y="12444"/>
                    <a:pt x="7581" y="12499"/>
                  </a:cubicBezTo>
                  <a:lnTo>
                    <a:pt x="8018" y="13991"/>
                  </a:lnTo>
                  <a:cubicBezTo>
                    <a:pt x="8034" y="14046"/>
                    <a:pt x="8079" y="14072"/>
                    <a:pt x="8117" y="14048"/>
                  </a:cubicBezTo>
                  <a:lnTo>
                    <a:pt x="9152" y="13418"/>
                  </a:lnTo>
                  <a:cubicBezTo>
                    <a:pt x="9190" y="13395"/>
                    <a:pt x="9208" y="13331"/>
                    <a:pt x="9192" y="13276"/>
                  </a:cubicBezTo>
                  <a:lnTo>
                    <a:pt x="8754" y="11786"/>
                  </a:lnTo>
                  <a:cubicBezTo>
                    <a:pt x="8738" y="11731"/>
                    <a:pt x="8694" y="11703"/>
                    <a:pt x="8656" y="11727"/>
                  </a:cubicBezTo>
                  <a:close/>
                  <a:moveTo>
                    <a:pt x="1468" y="11806"/>
                  </a:moveTo>
                  <a:lnTo>
                    <a:pt x="433" y="12437"/>
                  </a:lnTo>
                  <a:cubicBezTo>
                    <a:pt x="395" y="12460"/>
                    <a:pt x="377" y="12524"/>
                    <a:pt x="393" y="12579"/>
                  </a:cubicBezTo>
                  <a:lnTo>
                    <a:pt x="830" y="14071"/>
                  </a:lnTo>
                  <a:cubicBezTo>
                    <a:pt x="846" y="14126"/>
                    <a:pt x="891" y="14151"/>
                    <a:pt x="929" y="14128"/>
                  </a:cubicBezTo>
                  <a:lnTo>
                    <a:pt x="1964" y="13498"/>
                  </a:lnTo>
                  <a:cubicBezTo>
                    <a:pt x="2002" y="13475"/>
                    <a:pt x="2020" y="13411"/>
                    <a:pt x="2003" y="13356"/>
                  </a:cubicBezTo>
                  <a:lnTo>
                    <a:pt x="1566" y="11866"/>
                  </a:lnTo>
                  <a:cubicBezTo>
                    <a:pt x="1550" y="11811"/>
                    <a:pt x="1506" y="11783"/>
                    <a:pt x="1468" y="11806"/>
                  </a:cubicBezTo>
                  <a:close/>
                  <a:moveTo>
                    <a:pt x="11089" y="12285"/>
                  </a:moveTo>
                  <a:lnTo>
                    <a:pt x="10054" y="12915"/>
                  </a:lnTo>
                  <a:cubicBezTo>
                    <a:pt x="10016" y="12938"/>
                    <a:pt x="9998" y="13002"/>
                    <a:pt x="10014" y="13057"/>
                  </a:cubicBezTo>
                  <a:lnTo>
                    <a:pt x="10451" y="14549"/>
                  </a:lnTo>
                  <a:cubicBezTo>
                    <a:pt x="10467" y="14604"/>
                    <a:pt x="10512" y="14630"/>
                    <a:pt x="10550" y="14606"/>
                  </a:cubicBezTo>
                  <a:lnTo>
                    <a:pt x="11585" y="13976"/>
                  </a:lnTo>
                  <a:cubicBezTo>
                    <a:pt x="11623" y="13953"/>
                    <a:pt x="11641" y="13889"/>
                    <a:pt x="11625" y="13834"/>
                  </a:cubicBezTo>
                  <a:lnTo>
                    <a:pt x="11187" y="12344"/>
                  </a:lnTo>
                  <a:cubicBezTo>
                    <a:pt x="11171" y="12290"/>
                    <a:pt x="11127" y="12262"/>
                    <a:pt x="11089" y="12285"/>
                  </a:cubicBezTo>
                  <a:close/>
                  <a:moveTo>
                    <a:pt x="3901" y="12444"/>
                  </a:moveTo>
                  <a:lnTo>
                    <a:pt x="2866" y="13074"/>
                  </a:lnTo>
                  <a:cubicBezTo>
                    <a:pt x="2828" y="13098"/>
                    <a:pt x="2810" y="13162"/>
                    <a:pt x="2826" y="13216"/>
                  </a:cubicBezTo>
                  <a:cubicBezTo>
                    <a:pt x="2826" y="13216"/>
                    <a:pt x="3263" y="14709"/>
                    <a:pt x="3263" y="14709"/>
                  </a:cubicBezTo>
                  <a:cubicBezTo>
                    <a:pt x="3279" y="14763"/>
                    <a:pt x="3324" y="14789"/>
                    <a:pt x="3362" y="14766"/>
                  </a:cubicBezTo>
                  <a:lnTo>
                    <a:pt x="4397" y="14136"/>
                  </a:lnTo>
                  <a:cubicBezTo>
                    <a:pt x="4435" y="14112"/>
                    <a:pt x="4453" y="14049"/>
                    <a:pt x="4436" y="13994"/>
                  </a:cubicBezTo>
                  <a:lnTo>
                    <a:pt x="3999" y="12501"/>
                  </a:lnTo>
                  <a:cubicBezTo>
                    <a:pt x="3983" y="12447"/>
                    <a:pt x="3939" y="12421"/>
                    <a:pt x="3901" y="12444"/>
                  </a:cubicBezTo>
                  <a:close/>
                  <a:moveTo>
                    <a:pt x="7329" y="12444"/>
                  </a:moveTo>
                  <a:lnTo>
                    <a:pt x="6294" y="13074"/>
                  </a:lnTo>
                  <a:cubicBezTo>
                    <a:pt x="6256" y="13098"/>
                    <a:pt x="6238" y="13161"/>
                    <a:pt x="6254" y="13216"/>
                  </a:cubicBezTo>
                  <a:lnTo>
                    <a:pt x="6691" y="14709"/>
                  </a:lnTo>
                  <a:cubicBezTo>
                    <a:pt x="6707" y="14763"/>
                    <a:pt x="6752" y="14789"/>
                    <a:pt x="6790" y="14766"/>
                  </a:cubicBezTo>
                  <a:lnTo>
                    <a:pt x="7825" y="14136"/>
                  </a:lnTo>
                  <a:cubicBezTo>
                    <a:pt x="7863" y="14113"/>
                    <a:pt x="7881" y="14048"/>
                    <a:pt x="7865" y="13994"/>
                  </a:cubicBezTo>
                  <a:lnTo>
                    <a:pt x="7427" y="12504"/>
                  </a:lnTo>
                  <a:cubicBezTo>
                    <a:pt x="7411" y="12449"/>
                    <a:pt x="7367" y="12421"/>
                    <a:pt x="7329" y="12444"/>
                  </a:cubicBezTo>
                  <a:close/>
                  <a:moveTo>
                    <a:pt x="14222" y="12604"/>
                  </a:moveTo>
                  <a:lnTo>
                    <a:pt x="8010" y="16388"/>
                  </a:lnTo>
                  <a:cubicBezTo>
                    <a:pt x="7972" y="16411"/>
                    <a:pt x="7952" y="16475"/>
                    <a:pt x="7968" y="16530"/>
                  </a:cubicBezTo>
                  <a:lnTo>
                    <a:pt x="8440" y="18139"/>
                  </a:lnTo>
                  <a:cubicBezTo>
                    <a:pt x="8456" y="18194"/>
                    <a:pt x="8500" y="18219"/>
                    <a:pt x="8539" y="18196"/>
                  </a:cubicBezTo>
                  <a:lnTo>
                    <a:pt x="14750" y="14415"/>
                  </a:lnTo>
                  <a:cubicBezTo>
                    <a:pt x="14789" y="14392"/>
                    <a:pt x="14806" y="14327"/>
                    <a:pt x="14790" y="14273"/>
                  </a:cubicBezTo>
                  <a:cubicBezTo>
                    <a:pt x="14790" y="14273"/>
                    <a:pt x="14318" y="12661"/>
                    <a:pt x="14318" y="12661"/>
                  </a:cubicBezTo>
                  <a:cubicBezTo>
                    <a:pt x="14302" y="12606"/>
                    <a:pt x="14260" y="12580"/>
                    <a:pt x="14222" y="12604"/>
                  </a:cubicBezTo>
                  <a:close/>
                  <a:moveTo>
                    <a:pt x="9817" y="13082"/>
                  </a:moveTo>
                  <a:lnTo>
                    <a:pt x="8782" y="13712"/>
                  </a:lnTo>
                  <a:cubicBezTo>
                    <a:pt x="8744" y="13735"/>
                    <a:pt x="8726" y="13799"/>
                    <a:pt x="8742" y="13854"/>
                  </a:cubicBezTo>
                  <a:lnTo>
                    <a:pt x="9180" y="15346"/>
                  </a:lnTo>
                  <a:cubicBezTo>
                    <a:pt x="9196" y="15401"/>
                    <a:pt x="9240" y="15427"/>
                    <a:pt x="9278" y="15404"/>
                  </a:cubicBezTo>
                  <a:lnTo>
                    <a:pt x="10313" y="14773"/>
                  </a:lnTo>
                  <a:cubicBezTo>
                    <a:pt x="10351" y="14750"/>
                    <a:pt x="10369" y="14686"/>
                    <a:pt x="10353" y="14631"/>
                  </a:cubicBezTo>
                  <a:lnTo>
                    <a:pt x="9916" y="13139"/>
                  </a:lnTo>
                  <a:cubicBezTo>
                    <a:pt x="9900" y="13084"/>
                    <a:pt x="9855" y="13058"/>
                    <a:pt x="9817" y="13082"/>
                  </a:cubicBezTo>
                  <a:close/>
                  <a:moveTo>
                    <a:pt x="6057" y="13241"/>
                  </a:moveTo>
                  <a:lnTo>
                    <a:pt x="5022" y="13872"/>
                  </a:lnTo>
                  <a:cubicBezTo>
                    <a:pt x="4984" y="13895"/>
                    <a:pt x="4966" y="13959"/>
                    <a:pt x="4982" y="14014"/>
                  </a:cubicBezTo>
                  <a:cubicBezTo>
                    <a:pt x="4982" y="14014"/>
                    <a:pt x="5420" y="15506"/>
                    <a:pt x="5420" y="15506"/>
                  </a:cubicBezTo>
                  <a:cubicBezTo>
                    <a:pt x="5436" y="15560"/>
                    <a:pt x="5480" y="15586"/>
                    <a:pt x="5518" y="15563"/>
                  </a:cubicBezTo>
                  <a:lnTo>
                    <a:pt x="6553" y="14933"/>
                  </a:lnTo>
                  <a:cubicBezTo>
                    <a:pt x="6591" y="14910"/>
                    <a:pt x="6609" y="14845"/>
                    <a:pt x="6593" y="14791"/>
                  </a:cubicBezTo>
                  <a:lnTo>
                    <a:pt x="6156" y="13301"/>
                  </a:lnTo>
                  <a:cubicBezTo>
                    <a:pt x="6140" y="13246"/>
                    <a:pt x="6095" y="13218"/>
                    <a:pt x="6057" y="13241"/>
                  </a:cubicBezTo>
                  <a:close/>
                  <a:moveTo>
                    <a:pt x="2641" y="13321"/>
                  </a:moveTo>
                  <a:lnTo>
                    <a:pt x="986" y="14330"/>
                  </a:lnTo>
                  <a:cubicBezTo>
                    <a:pt x="948" y="14353"/>
                    <a:pt x="930" y="14414"/>
                    <a:pt x="946" y="14469"/>
                  </a:cubicBezTo>
                  <a:lnTo>
                    <a:pt x="1349" y="15842"/>
                  </a:lnTo>
                  <a:cubicBezTo>
                    <a:pt x="1365" y="15897"/>
                    <a:pt x="1409" y="15923"/>
                    <a:pt x="1447" y="15899"/>
                  </a:cubicBezTo>
                  <a:lnTo>
                    <a:pt x="3101" y="14893"/>
                  </a:lnTo>
                  <a:cubicBezTo>
                    <a:pt x="3139" y="14870"/>
                    <a:pt x="3157" y="14808"/>
                    <a:pt x="3140" y="14753"/>
                  </a:cubicBezTo>
                  <a:lnTo>
                    <a:pt x="2738" y="13378"/>
                  </a:lnTo>
                  <a:cubicBezTo>
                    <a:pt x="2722" y="13323"/>
                    <a:pt x="2679" y="13298"/>
                    <a:pt x="2641" y="13321"/>
                  </a:cubicBezTo>
                  <a:close/>
                  <a:moveTo>
                    <a:pt x="8490" y="13879"/>
                  </a:moveTo>
                  <a:lnTo>
                    <a:pt x="7457" y="14509"/>
                  </a:lnTo>
                  <a:cubicBezTo>
                    <a:pt x="7419" y="14533"/>
                    <a:pt x="7399" y="14596"/>
                    <a:pt x="7415" y="14651"/>
                  </a:cubicBezTo>
                  <a:lnTo>
                    <a:pt x="7853" y="16144"/>
                  </a:lnTo>
                  <a:cubicBezTo>
                    <a:pt x="7869" y="16198"/>
                    <a:pt x="7913" y="16224"/>
                    <a:pt x="7951" y="16201"/>
                  </a:cubicBezTo>
                  <a:lnTo>
                    <a:pt x="8986" y="15571"/>
                  </a:lnTo>
                  <a:cubicBezTo>
                    <a:pt x="9024" y="15547"/>
                    <a:pt x="9042" y="15483"/>
                    <a:pt x="9026" y="15429"/>
                  </a:cubicBezTo>
                  <a:lnTo>
                    <a:pt x="8589" y="13936"/>
                  </a:lnTo>
                  <a:cubicBezTo>
                    <a:pt x="8573" y="13881"/>
                    <a:pt x="8528" y="13856"/>
                    <a:pt x="8490" y="13879"/>
                  </a:cubicBezTo>
                  <a:close/>
                  <a:moveTo>
                    <a:pt x="4785" y="14038"/>
                  </a:moveTo>
                  <a:lnTo>
                    <a:pt x="3750" y="14669"/>
                  </a:lnTo>
                  <a:cubicBezTo>
                    <a:pt x="3712" y="14692"/>
                    <a:pt x="3695" y="14756"/>
                    <a:pt x="3711" y="14811"/>
                  </a:cubicBezTo>
                  <a:cubicBezTo>
                    <a:pt x="3711" y="14811"/>
                    <a:pt x="4148" y="16303"/>
                    <a:pt x="4148" y="16303"/>
                  </a:cubicBezTo>
                  <a:cubicBezTo>
                    <a:pt x="4164" y="16358"/>
                    <a:pt x="4208" y="16383"/>
                    <a:pt x="4246" y="16360"/>
                  </a:cubicBezTo>
                  <a:lnTo>
                    <a:pt x="5281" y="15730"/>
                  </a:lnTo>
                  <a:cubicBezTo>
                    <a:pt x="5319" y="15707"/>
                    <a:pt x="5337" y="15643"/>
                    <a:pt x="5321" y="15588"/>
                  </a:cubicBezTo>
                  <a:lnTo>
                    <a:pt x="4884" y="14098"/>
                  </a:lnTo>
                  <a:cubicBezTo>
                    <a:pt x="4868" y="14043"/>
                    <a:pt x="4823" y="14015"/>
                    <a:pt x="4785" y="14038"/>
                  </a:cubicBezTo>
                  <a:close/>
                  <a:moveTo>
                    <a:pt x="7218" y="14676"/>
                  </a:moveTo>
                  <a:lnTo>
                    <a:pt x="6183" y="15306"/>
                  </a:lnTo>
                  <a:cubicBezTo>
                    <a:pt x="6145" y="15330"/>
                    <a:pt x="6128" y="15394"/>
                    <a:pt x="6144" y="15448"/>
                  </a:cubicBezTo>
                  <a:lnTo>
                    <a:pt x="6581" y="16941"/>
                  </a:lnTo>
                  <a:cubicBezTo>
                    <a:pt x="6597" y="16995"/>
                    <a:pt x="6641" y="17021"/>
                    <a:pt x="6679" y="16998"/>
                  </a:cubicBezTo>
                  <a:lnTo>
                    <a:pt x="7714" y="16368"/>
                  </a:lnTo>
                  <a:cubicBezTo>
                    <a:pt x="7752" y="16345"/>
                    <a:pt x="7770" y="16280"/>
                    <a:pt x="7754" y="16226"/>
                  </a:cubicBezTo>
                  <a:lnTo>
                    <a:pt x="7317" y="14734"/>
                  </a:lnTo>
                  <a:cubicBezTo>
                    <a:pt x="7301" y="14679"/>
                    <a:pt x="7256" y="14653"/>
                    <a:pt x="7218" y="14676"/>
                  </a:cubicBezTo>
                  <a:close/>
                  <a:moveTo>
                    <a:pt x="3445" y="14915"/>
                  </a:moveTo>
                  <a:lnTo>
                    <a:pt x="1483" y="16111"/>
                  </a:lnTo>
                  <a:cubicBezTo>
                    <a:pt x="1445" y="16134"/>
                    <a:pt x="1428" y="16196"/>
                    <a:pt x="1444" y="16251"/>
                  </a:cubicBezTo>
                  <a:lnTo>
                    <a:pt x="1843" y="17613"/>
                  </a:lnTo>
                  <a:cubicBezTo>
                    <a:pt x="1859" y="17668"/>
                    <a:pt x="1903" y="17694"/>
                    <a:pt x="1941" y="17671"/>
                  </a:cubicBezTo>
                  <a:lnTo>
                    <a:pt x="3901" y="16477"/>
                  </a:lnTo>
                  <a:cubicBezTo>
                    <a:pt x="3939" y="16454"/>
                    <a:pt x="3956" y="16390"/>
                    <a:pt x="3941" y="16335"/>
                  </a:cubicBezTo>
                  <a:lnTo>
                    <a:pt x="3541" y="14975"/>
                  </a:lnTo>
                  <a:cubicBezTo>
                    <a:pt x="3525" y="14920"/>
                    <a:pt x="3483" y="14892"/>
                    <a:pt x="3445" y="14915"/>
                  </a:cubicBezTo>
                  <a:close/>
                  <a:moveTo>
                    <a:pt x="5947" y="15473"/>
                  </a:moveTo>
                  <a:lnTo>
                    <a:pt x="4912" y="16104"/>
                  </a:lnTo>
                  <a:cubicBezTo>
                    <a:pt x="4873" y="16127"/>
                    <a:pt x="4856" y="16191"/>
                    <a:pt x="4872" y="16246"/>
                  </a:cubicBezTo>
                  <a:cubicBezTo>
                    <a:pt x="4872" y="16246"/>
                    <a:pt x="5309" y="17738"/>
                    <a:pt x="5309" y="17738"/>
                  </a:cubicBezTo>
                  <a:cubicBezTo>
                    <a:pt x="5325" y="17793"/>
                    <a:pt x="5369" y="17818"/>
                    <a:pt x="5408" y="17795"/>
                  </a:cubicBezTo>
                  <a:lnTo>
                    <a:pt x="6443" y="17165"/>
                  </a:lnTo>
                  <a:cubicBezTo>
                    <a:pt x="6481" y="17142"/>
                    <a:pt x="6498" y="17078"/>
                    <a:pt x="6482" y="17023"/>
                  </a:cubicBezTo>
                  <a:lnTo>
                    <a:pt x="6045" y="15531"/>
                  </a:lnTo>
                  <a:cubicBezTo>
                    <a:pt x="6029" y="15476"/>
                    <a:pt x="5985" y="15450"/>
                    <a:pt x="5947" y="15473"/>
                  </a:cubicBezTo>
                  <a:close/>
                  <a:moveTo>
                    <a:pt x="4658" y="16350"/>
                  </a:moveTo>
                  <a:lnTo>
                    <a:pt x="2036" y="17947"/>
                  </a:lnTo>
                  <a:cubicBezTo>
                    <a:pt x="1998" y="17970"/>
                    <a:pt x="1981" y="18034"/>
                    <a:pt x="1997" y="18089"/>
                  </a:cubicBezTo>
                  <a:lnTo>
                    <a:pt x="2399" y="19459"/>
                  </a:lnTo>
                  <a:cubicBezTo>
                    <a:pt x="2415" y="19514"/>
                    <a:pt x="2460" y="19540"/>
                    <a:pt x="2498" y="19517"/>
                  </a:cubicBezTo>
                  <a:lnTo>
                    <a:pt x="5117" y="17922"/>
                  </a:lnTo>
                  <a:cubicBezTo>
                    <a:pt x="5155" y="17899"/>
                    <a:pt x="5173" y="17835"/>
                    <a:pt x="5157" y="17780"/>
                  </a:cubicBezTo>
                  <a:lnTo>
                    <a:pt x="4756" y="16408"/>
                  </a:lnTo>
                  <a:cubicBezTo>
                    <a:pt x="4740" y="16353"/>
                    <a:pt x="4696" y="16327"/>
                    <a:pt x="4658" y="16350"/>
                  </a:cubicBezTo>
                  <a:close/>
                  <a:moveTo>
                    <a:pt x="7787" y="16587"/>
                  </a:moveTo>
                  <a:cubicBezTo>
                    <a:pt x="7766" y="16579"/>
                    <a:pt x="7741" y="16582"/>
                    <a:pt x="7716" y="16597"/>
                  </a:cubicBezTo>
                  <a:lnTo>
                    <a:pt x="6424" y="17382"/>
                  </a:lnTo>
                  <a:cubicBezTo>
                    <a:pt x="6374" y="17412"/>
                    <a:pt x="6349" y="17481"/>
                    <a:pt x="6365" y="17536"/>
                  </a:cubicBezTo>
                  <a:lnTo>
                    <a:pt x="6836" y="19148"/>
                  </a:lnTo>
                  <a:cubicBezTo>
                    <a:pt x="6853" y="19203"/>
                    <a:pt x="6905" y="19223"/>
                    <a:pt x="6954" y="19193"/>
                  </a:cubicBezTo>
                  <a:lnTo>
                    <a:pt x="8246" y="18405"/>
                  </a:lnTo>
                  <a:cubicBezTo>
                    <a:pt x="8296" y="18376"/>
                    <a:pt x="8321" y="18306"/>
                    <a:pt x="8305" y="18251"/>
                  </a:cubicBezTo>
                  <a:cubicBezTo>
                    <a:pt x="8305" y="18251"/>
                    <a:pt x="7834" y="16642"/>
                    <a:pt x="7834" y="16642"/>
                  </a:cubicBezTo>
                  <a:cubicBezTo>
                    <a:pt x="7826" y="16614"/>
                    <a:pt x="7808" y="16595"/>
                    <a:pt x="7787" y="16587"/>
                  </a:cubicBezTo>
                  <a:close/>
                  <a:moveTo>
                    <a:pt x="6135" y="17546"/>
                  </a:moveTo>
                  <a:lnTo>
                    <a:pt x="5133" y="18156"/>
                  </a:lnTo>
                  <a:cubicBezTo>
                    <a:pt x="5095" y="18180"/>
                    <a:pt x="5077" y="18243"/>
                    <a:pt x="5093" y="18298"/>
                  </a:cubicBezTo>
                  <a:lnTo>
                    <a:pt x="5566" y="19910"/>
                  </a:lnTo>
                  <a:cubicBezTo>
                    <a:pt x="5583" y="19965"/>
                    <a:pt x="5625" y="19991"/>
                    <a:pt x="5663" y="19967"/>
                  </a:cubicBezTo>
                  <a:lnTo>
                    <a:pt x="6665" y="19357"/>
                  </a:lnTo>
                  <a:cubicBezTo>
                    <a:pt x="6703" y="19334"/>
                    <a:pt x="6721" y="19270"/>
                    <a:pt x="6705" y="19215"/>
                  </a:cubicBezTo>
                  <a:cubicBezTo>
                    <a:pt x="6705" y="19215"/>
                    <a:pt x="6233" y="17606"/>
                    <a:pt x="6233" y="17606"/>
                  </a:cubicBezTo>
                  <a:cubicBezTo>
                    <a:pt x="6217" y="17551"/>
                    <a:pt x="6173" y="17523"/>
                    <a:pt x="6135" y="17546"/>
                  </a:cubicBezTo>
                  <a:close/>
                  <a:moveTo>
                    <a:pt x="4863" y="18343"/>
                  </a:moveTo>
                  <a:lnTo>
                    <a:pt x="3861" y="18954"/>
                  </a:lnTo>
                  <a:cubicBezTo>
                    <a:pt x="3823" y="18977"/>
                    <a:pt x="3805" y="19041"/>
                    <a:pt x="3821" y="19096"/>
                  </a:cubicBezTo>
                  <a:lnTo>
                    <a:pt x="4295" y="20707"/>
                  </a:lnTo>
                  <a:cubicBezTo>
                    <a:pt x="4311" y="20762"/>
                    <a:pt x="4354" y="20788"/>
                    <a:pt x="4391" y="20765"/>
                  </a:cubicBezTo>
                  <a:lnTo>
                    <a:pt x="5394" y="20154"/>
                  </a:lnTo>
                  <a:cubicBezTo>
                    <a:pt x="5432" y="20131"/>
                    <a:pt x="5449" y="20067"/>
                    <a:pt x="5433" y="20012"/>
                  </a:cubicBezTo>
                  <a:cubicBezTo>
                    <a:pt x="5433" y="20012"/>
                    <a:pt x="4962" y="18403"/>
                    <a:pt x="4962" y="18403"/>
                  </a:cubicBezTo>
                  <a:cubicBezTo>
                    <a:pt x="4946" y="18348"/>
                    <a:pt x="4901" y="18320"/>
                    <a:pt x="4863" y="18343"/>
                  </a:cubicBezTo>
                  <a:close/>
                  <a:moveTo>
                    <a:pt x="3536" y="19140"/>
                  </a:moveTo>
                  <a:lnTo>
                    <a:pt x="2534" y="19751"/>
                  </a:lnTo>
                  <a:cubicBezTo>
                    <a:pt x="2496" y="19774"/>
                    <a:pt x="2478" y="19838"/>
                    <a:pt x="2494" y="19893"/>
                  </a:cubicBezTo>
                  <a:lnTo>
                    <a:pt x="2968" y="21505"/>
                  </a:lnTo>
                  <a:cubicBezTo>
                    <a:pt x="2984" y="21559"/>
                    <a:pt x="3026" y="21585"/>
                    <a:pt x="3064" y="21562"/>
                  </a:cubicBezTo>
                  <a:lnTo>
                    <a:pt x="4067" y="20951"/>
                  </a:lnTo>
                  <a:cubicBezTo>
                    <a:pt x="4105" y="20928"/>
                    <a:pt x="4122" y="20864"/>
                    <a:pt x="4106" y="20809"/>
                  </a:cubicBezTo>
                  <a:cubicBezTo>
                    <a:pt x="4106" y="20809"/>
                    <a:pt x="3635" y="19198"/>
                    <a:pt x="3635" y="19198"/>
                  </a:cubicBezTo>
                  <a:cubicBezTo>
                    <a:pt x="3619" y="19143"/>
                    <a:pt x="3574" y="19117"/>
                    <a:pt x="3536" y="19140"/>
                  </a:cubicBezTo>
                  <a:close/>
                </a:path>
              </a:pathLst>
            </a:custGeom>
            <a:solidFill>
              <a:schemeClr val="bg2">
                <a:lumMod val="20000"/>
                <a:lumOff val="8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grpSp>
      <p:grpSp>
        <p:nvGrpSpPr>
          <p:cNvPr id="14" name="Group 13"/>
          <p:cNvGrpSpPr/>
          <p:nvPr/>
        </p:nvGrpSpPr>
        <p:grpSpPr>
          <a:xfrm>
            <a:off x="4507831" y="-649820"/>
            <a:ext cx="2615358" cy="1997946"/>
            <a:chOff x="749300" y="2628900"/>
            <a:chExt cx="6295562" cy="4809357"/>
          </a:xfrm>
        </p:grpSpPr>
        <p:sp>
          <p:nvSpPr>
            <p:cNvPr id="15" name="Shape 6"/>
            <p:cNvSpPr/>
            <p:nvPr/>
          </p:nvSpPr>
          <p:spPr>
            <a:xfrm>
              <a:off x="3746499" y="3987800"/>
              <a:ext cx="2510478" cy="3450457"/>
            </a:xfrm>
            <a:custGeom>
              <a:avLst/>
              <a:gdLst/>
              <a:ahLst/>
              <a:cxnLst>
                <a:cxn ang="0">
                  <a:pos x="wd2" y="hd2"/>
                </a:cxn>
                <a:cxn ang="5400000">
                  <a:pos x="wd2" y="hd2"/>
                </a:cxn>
                <a:cxn ang="10800000">
                  <a:pos x="wd2" y="hd2"/>
                </a:cxn>
                <a:cxn ang="16200000">
                  <a:pos x="wd2" y="hd2"/>
                </a:cxn>
              </a:cxnLst>
              <a:rect l="0" t="0" r="r" b="b"/>
              <a:pathLst>
                <a:path w="21553" h="21566" extrusionOk="0">
                  <a:moveTo>
                    <a:pt x="1747" y="476"/>
                  </a:moveTo>
                  <a:cubicBezTo>
                    <a:pt x="1772" y="196"/>
                    <a:pt x="2105" y="-17"/>
                    <a:pt x="2490" y="1"/>
                  </a:cubicBezTo>
                  <a:lnTo>
                    <a:pt x="20900" y="866"/>
                  </a:lnTo>
                  <a:cubicBezTo>
                    <a:pt x="21285" y="884"/>
                    <a:pt x="21577" y="1127"/>
                    <a:pt x="21552" y="1407"/>
                  </a:cubicBezTo>
                  <a:lnTo>
                    <a:pt x="19807" y="21090"/>
                  </a:lnTo>
                  <a:cubicBezTo>
                    <a:pt x="19782" y="21370"/>
                    <a:pt x="19449" y="21583"/>
                    <a:pt x="19064" y="21565"/>
                  </a:cubicBezTo>
                  <a:lnTo>
                    <a:pt x="654" y="20700"/>
                  </a:lnTo>
                  <a:cubicBezTo>
                    <a:pt x="269" y="20682"/>
                    <a:pt x="-23" y="20439"/>
                    <a:pt x="2" y="20159"/>
                  </a:cubicBezTo>
                  <a:cubicBezTo>
                    <a:pt x="2" y="20159"/>
                    <a:pt x="1747" y="476"/>
                    <a:pt x="1747" y="476"/>
                  </a:cubicBezTo>
                  <a:close/>
                </a:path>
              </a:pathLst>
            </a:custGeom>
            <a:solidFill>
              <a:schemeClr val="bg2">
                <a:lumMod val="75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6" name="Shape 7"/>
            <p:cNvSpPr/>
            <p:nvPr/>
          </p:nvSpPr>
          <p:spPr>
            <a:xfrm>
              <a:off x="4000499" y="4470399"/>
              <a:ext cx="1975923" cy="2715728"/>
            </a:xfrm>
            <a:custGeom>
              <a:avLst/>
              <a:gdLst/>
              <a:ahLst/>
              <a:cxnLst>
                <a:cxn ang="0">
                  <a:pos x="wd2" y="hd2"/>
                </a:cxn>
                <a:cxn ang="5400000">
                  <a:pos x="wd2" y="hd2"/>
                </a:cxn>
                <a:cxn ang="10800000">
                  <a:pos x="wd2" y="hd2"/>
                </a:cxn>
                <a:cxn ang="16200000">
                  <a:pos x="wd2" y="hd2"/>
                </a:cxn>
              </a:cxnLst>
              <a:rect l="0" t="0" r="r" b="b"/>
              <a:pathLst>
                <a:path w="21553" h="21566" extrusionOk="0">
                  <a:moveTo>
                    <a:pt x="1747" y="476"/>
                  </a:moveTo>
                  <a:cubicBezTo>
                    <a:pt x="1772" y="196"/>
                    <a:pt x="2104" y="-17"/>
                    <a:pt x="2490" y="1"/>
                  </a:cubicBezTo>
                  <a:lnTo>
                    <a:pt x="20900" y="866"/>
                  </a:lnTo>
                  <a:cubicBezTo>
                    <a:pt x="21284" y="884"/>
                    <a:pt x="21577" y="1126"/>
                    <a:pt x="21552" y="1407"/>
                  </a:cubicBezTo>
                  <a:lnTo>
                    <a:pt x="19807" y="21090"/>
                  </a:lnTo>
                  <a:cubicBezTo>
                    <a:pt x="19782" y="21371"/>
                    <a:pt x="19449" y="21583"/>
                    <a:pt x="19065" y="21565"/>
                  </a:cubicBezTo>
                  <a:lnTo>
                    <a:pt x="654" y="20700"/>
                  </a:lnTo>
                  <a:cubicBezTo>
                    <a:pt x="269" y="20682"/>
                    <a:pt x="-23" y="20440"/>
                    <a:pt x="2" y="20159"/>
                  </a:cubicBezTo>
                  <a:cubicBezTo>
                    <a:pt x="2" y="20159"/>
                    <a:pt x="1747" y="476"/>
                    <a:pt x="1747" y="476"/>
                  </a:cubicBezTo>
                  <a:close/>
                </a:path>
              </a:pathLst>
            </a:custGeom>
            <a:solidFill>
              <a:srgbClr val="F6F7F7"/>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7" name="Shape 8"/>
            <p:cNvSpPr/>
            <p:nvPr/>
          </p:nvSpPr>
          <p:spPr>
            <a:xfrm>
              <a:off x="4851399" y="7200899"/>
              <a:ext cx="85173" cy="85228"/>
            </a:xfrm>
            <a:custGeom>
              <a:avLst/>
              <a:gdLst/>
              <a:ahLst/>
              <a:cxnLst>
                <a:cxn ang="0">
                  <a:pos x="wd2" y="hd2"/>
                </a:cxn>
                <a:cxn ang="5400000">
                  <a:pos x="wd2" y="hd2"/>
                </a:cxn>
                <a:cxn ang="10800000">
                  <a:pos x="wd2" y="hd2"/>
                </a:cxn>
                <a:cxn ang="16200000">
                  <a:pos x="wd2" y="hd2"/>
                </a:cxn>
              </a:cxnLst>
              <a:rect l="0" t="0" r="r" b="b"/>
              <a:pathLst>
                <a:path w="20895" h="20903" extrusionOk="0">
                  <a:moveTo>
                    <a:pt x="22" y="9784"/>
                  </a:moveTo>
                  <a:cubicBezTo>
                    <a:pt x="389" y="4029"/>
                    <a:pt x="5349" y="-346"/>
                    <a:pt x="11110" y="22"/>
                  </a:cubicBezTo>
                  <a:cubicBezTo>
                    <a:pt x="16869" y="394"/>
                    <a:pt x="21245" y="5372"/>
                    <a:pt x="20872" y="11130"/>
                  </a:cubicBezTo>
                  <a:cubicBezTo>
                    <a:pt x="20502" y="16884"/>
                    <a:pt x="15523" y="21254"/>
                    <a:pt x="9764" y="20882"/>
                  </a:cubicBezTo>
                  <a:cubicBezTo>
                    <a:pt x="4004" y="20509"/>
                    <a:pt x="-355" y="15541"/>
                    <a:pt x="22" y="9784"/>
                  </a:cubicBezTo>
                  <a:close/>
                </a:path>
              </a:pathLst>
            </a:custGeom>
            <a:solidFill>
              <a:srgbClr val="010101"/>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8" name="Shape 9"/>
            <p:cNvSpPr/>
            <p:nvPr/>
          </p:nvSpPr>
          <p:spPr>
            <a:xfrm>
              <a:off x="4165600" y="4724400"/>
              <a:ext cx="1624013" cy="2146300"/>
            </a:xfrm>
            <a:custGeom>
              <a:avLst/>
              <a:gdLst/>
              <a:ahLst/>
              <a:cxnLst>
                <a:cxn ang="0">
                  <a:pos x="wd2" y="hd2"/>
                </a:cxn>
                <a:cxn ang="5400000">
                  <a:pos x="wd2" y="hd2"/>
                </a:cxn>
                <a:cxn ang="10800000">
                  <a:pos x="wd2" y="hd2"/>
                </a:cxn>
                <a:cxn ang="16200000">
                  <a:pos x="wd2" y="hd2"/>
                </a:cxn>
              </a:cxnLst>
              <a:rect l="0" t="0" r="r" b="b"/>
              <a:pathLst>
                <a:path w="21600" h="21600" extrusionOk="0">
                  <a:moveTo>
                    <a:pt x="1811" y="0"/>
                  </a:moveTo>
                  <a:cubicBezTo>
                    <a:pt x="1811" y="0"/>
                    <a:pt x="0" y="21209"/>
                    <a:pt x="0" y="21209"/>
                  </a:cubicBezTo>
                  <a:lnTo>
                    <a:pt x="8045" y="21600"/>
                  </a:lnTo>
                  <a:lnTo>
                    <a:pt x="9850" y="391"/>
                  </a:lnTo>
                  <a:lnTo>
                    <a:pt x="1811" y="0"/>
                  </a:lnTo>
                  <a:close/>
                  <a:moveTo>
                    <a:pt x="10478" y="6263"/>
                  </a:moveTo>
                  <a:cubicBezTo>
                    <a:pt x="10478" y="6263"/>
                    <a:pt x="10304" y="8296"/>
                    <a:pt x="10304" y="8296"/>
                  </a:cubicBezTo>
                  <a:lnTo>
                    <a:pt x="21426" y="8839"/>
                  </a:lnTo>
                  <a:lnTo>
                    <a:pt x="21600" y="6806"/>
                  </a:lnTo>
                  <a:lnTo>
                    <a:pt x="10478" y="6263"/>
                  </a:lnTo>
                  <a:close/>
                </a:path>
              </a:pathLst>
            </a:custGeom>
            <a:solidFill>
              <a:schemeClr val="accent2"/>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9" name="Shape 10"/>
            <p:cNvSpPr/>
            <p:nvPr/>
          </p:nvSpPr>
          <p:spPr>
            <a:xfrm>
              <a:off x="4864100" y="4762500"/>
              <a:ext cx="968772" cy="2152650"/>
            </a:xfrm>
            <a:custGeom>
              <a:avLst/>
              <a:gdLst/>
              <a:ahLst/>
              <a:cxnLst>
                <a:cxn ang="0">
                  <a:pos x="wd2" y="hd2"/>
                </a:cxn>
                <a:cxn ang="5400000">
                  <a:pos x="wd2" y="hd2"/>
                </a:cxn>
                <a:cxn ang="10800000">
                  <a:pos x="wd2" y="hd2"/>
                </a:cxn>
                <a:cxn ang="16200000">
                  <a:pos x="wd2" y="hd2"/>
                </a:cxn>
              </a:cxnLst>
              <a:rect l="0" t="0" r="r" b="b"/>
              <a:pathLst>
                <a:path w="21600" h="21600" extrusionOk="0">
                  <a:moveTo>
                    <a:pt x="2956" y="0"/>
                  </a:moveTo>
                  <a:cubicBezTo>
                    <a:pt x="2956" y="0"/>
                    <a:pt x="2265" y="4835"/>
                    <a:pt x="2265" y="4835"/>
                  </a:cubicBezTo>
                  <a:lnTo>
                    <a:pt x="20910" y="5376"/>
                  </a:lnTo>
                  <a:lnTo>
                    <a:pt x="21600" y="542"/>
                  </a:lnTo>
                  <a:lnTo>
                    <a:pt x="2956" y="0"/>
                  </a:lnTo>
                  <a:close/>
                  <a:moveTo>
                    <a:pt x="1504" y="9175"/>
                  </a:moveTo>
                  <a:cubicBezTo>
                    <a:pt x="1504" y="9175"/>
                    <a:pt x="1416" y="9816"/>
                    <a:pt x="1416" y="9816"/>
                  </a:cubicBezTo>
                  <a:lnTo>
                    <a:pt x="20060" y="10358"/>
                  </a:lnTo>
                  <a:lnTo>
                    <a:pt x="20149" y="9717"/>
                  </a:lnTo>
                  <a:lnTo>
                    <a:pt x="1504" y="9175"/>
                  </a:lnTo>
                  <a:close/>
                  <a:moveTo>
                    <a:pt x="1504" y="10450"/>
                  </a:moveTo>
                  <a:cubicBezTo>
                    <a:pt x="1504" y="10450"/>
                    <a:pt x="1416" y="11091"/>
                    <a:pt x="1416" y="11091"/>
                  </a:cubicBezTo>
                  <a:lnTo>
                    <a:pt x="20060" y="11632"/>
                  </a:lnTo>
                  <a:lnTo>
                    <a:pt x="20149" y="10991"/>
                  </a:lnTo>
                  <a:lnTo>
                    <a:pt x="1504" y="10450"/>
                  </a:lnTo>
                  <a:close/>
                  <a:moveTo>
                    <a:pt x="1221" y="11724"/>
                  </a:moveTo>
                  <a:cubicBezTo>
                    <a:pt x="1221" y="11724"/>
                    <a:pt x="1133" y="12365"/>
                    <a:pt x="1133" y="12365"/>
                  </a:cubicBezTo>
                  <a:lnTo>
                    <a:pt x="19777" y="12907"/>
                  </a:lnTo>
                  <a:lnTo>
                    <a:pt x="19866" y="12265"/>
                  </a:lnTo>
                  <a:lnTo>
                    <a:pt x="1221" y="11724"/>
                  </a:lnTo>
                  <a:close/>
                  <a:moveTo>
                    <a:pt x="938" y="12998"/>
                  </a:moveTo>
                  <a:cubicBezTo>
                    <a:pt x="938" y="12998"/>
                    <a:pt x="849" y="13639"/>
                    <a:pt x="849" y="13639"/>
                  </a:cubicBezTo>
                  <a:lnTo>
                    <a:pt x="19494" y="14181"/>
                  </a:lnTo>
                  <a:lnTo>
                    <a:pt x="19582" y="13540"/>
                  </a:lnTo>
                  <a:lnTo>
                    <a:pt x="938" y="12998"/>
                  </a:lnTo>
                  <a:close/>
                  <a:moveTo>
                    <a:pt x="938" y="14400"/>
                  </a:moveTo>
                  <a:cubicBezTo>
                    <a:pt x="938" y="14400"/>
                    <a:pt x="849" y="15041"/>
                    <a:pt x="849" y="15041"/>
                  </a:cubicBezTo>
                  <a:lnTo>
                    <a:pt x="19494" y="15583"/>
                  </a:lnTo>
                  <a:lnTo>
                    <a:pt x="19582" y="14942"/>
                  </a:lnTo>
                  <a:lnTo>
                    <a:pt x="938" y="14400"/>
                  </a:lnTo>
                  <a:close/>
                  <a:moveTo>
                    <a:pt x="611" y="15674"/>
                  </a:moveTo>
                  <a:cubicBezTo>
                    <a:pt x="611" y="15674"/>
                    <a:pt x="0" y="21082"/>
                    <a:pt x="0" y="21082"/>
                  </a:cubicBezTo>
                  <a:lnTo>
                    <a:pt x="18494" y="21600"/>
                  </a:lnTo>
                  <a:lnTo>
                    <a:pt x="19255" y="16216"/>
                  </a:lnTo>
                  <a:lnTo>
                    <a:pt x="611" y="15674"/>
                  </a:lnTo>
                  <a:close/>
                </a:path>
              </a:pathLst>
            </a:custGeom>
            <a:solidFill>
              <a:schemeClr val="bg2">
                <a:lumMod val="40000"/>
                <a:lumOff val="6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0" name="Shape 11"/>
            <p:cNvSpPr/>
            <p:nvPr/>
          </p:nvSpPr>
          <p:spPr>
            <a:xfrm>
              <a:off x="749300" y="2705100"/>
              <a:ext cx="4099586" cy="4681761"/>
            </a:xfrm>
            <a:custGeom>
              <a:avLst/>
              <a:gdLst/>
              <a:ahLst/>
              <a:cxnLst>
                <a:cxn ang="0">
                  <a:pos x="wd2" y="hd2"/>
                </a:cxn>
                <a:cxn ang="5400000">
                  <a:pos x="wd2" y="hd2"/>
                </a:cxn>
                <a:cxn ang="10800000">
                  <a:pos x="wd2" y="hd2"/>
                </a:cxn>
                <a:cxn ang="16200000">
                  <a:pos x="wd2" y="hd2"/>
                </a:cxn>
              </a:cxnLst>
              <a:rect l="0" t="0" r="r" b="b"/>
              <a:pathLst>
                <a:path w="21600" h="21600" extrusionOk="0">
                  <a:moveTo>
                    <a:pt x="9234" y="0"/>
                  </a:moveTo>
                  <a:lnTo>
                    <a:pt x="21600" y="5407"/>
                  </a:lnTo>
                  <a:lnTo>
                    <a:pt x="12366" y="21600"/>
                  </a:lnTo>
                  <a:lnTo>
                    <a:pt x="0" y="16193"/>
                  </a:lnTo>
                  <a:cubicBezTo>
                    <a:pt x="0" y="16193"/>
                    <a:pt x="9234" y="0"/>
                    <a:pt x="9234" y="0"/>
                  </a:cubicBezTo>
                  <a:close/>
                </a:path>
              </a:pathLst>
            </a:custGeom>
            <a:solidFill>
              <a:schemeClr val="tx2"/>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1" name="Shape 12"/>
            <p:cNvSpPr/>
            <p:nvPr/>
          </p:nvSpPr>
          <p:spPr>
            <a:xfrm>
              <a:off x="1358900" y="2628900"/>
              <a:ext cx="3923349" cy="4627778"/>
            </a:xfrm>
            <a:custGeom>
              <a:avLst/>
              <a:gdLst/>
              <a:ahLst/>
              <a:cxnLst>
                <a:cxn ang="0">
                  <a:pos x="wd2" y="hd2"/>
                </a:cxn>
                <a:cxn ang="5400000">
                  <a:pos x="wd2" y="hd2"/>
                </a:cxn>
                <a:cxn ang="10800000">
                  <a:pos x="wd2" y="hd2"/>
                </a:cxn>
                <a:cxn ang="16200000">
                  <a:pos x="wd2" y="hd2"/>
                </a:cxn>
              </a:cxnLst>
              <a:rect l="0" t="0" r="r" b="b"/>
              <a:pathLst>
                <a:path w="21600" h="21600" extrusionOk="0">
                  <a:moveTo>
                    <a:pt x="8253" y="0"/>
                  </a:moveTo>
                  <a:lnTo>
                    <a:pt x="21600" y="4679"/>
                  </a:lnTo>
                  <a:lnTo>
                    <a:pt x="13347" y="21600"/>
                  </a:lnTo>
                  <a:lnTo>
                    <a:pt x="0" y="16921"/>
                  </a:lnTo>
                  <a:cubicBezTo>
                    <a:pt x="0" y="16921"/>
                    <a:pt x="8253" y="0"/>
                    <a:pt x="8253" y="0"/>
                  </a:cubicBezTo>
                  <a:close/>
                </a:path>
              </a:pathLst>
            </a:custGeom>
            <a:solidFill>
              <a:srgbClr val="FEFEFE"/>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2" name="Shape 13"/>
            <p:cNvSpPr/>
            <p:nvPr/>
          </p:nvSpPr>
          <p:spPr>
            <a:xfrm>
              <a:off x="1676400" y="5740400"/>
              <a:ext cx="2117329" cy="1194594"/>
            </a:xfrm>
            <a:custGeom>
              <a:avLst/>
              <a:gdLst/>
              <a:ahLst/>
              <a:cxnLst>
                <a:cxn ang="0">
                  <a:pos x="wd2" y="hd2"/>
                </a:cxn>
                <a:cxn ang="5400000">
                  <a:pos x="wd2" y="hd2"/>
                </a:cxn>
                <a:cxn ang="10800000">
                  <a:pos x="wd2" y="hd2"/>
                </a:cxn>
                <a:cxn ang="16200000">
                  <a:pos x="wd2" y="hd2"/>
                </a:cxn>
              </a:cxnLst>
              <a:rect l="0" t="0" r="r" b="b"/>
              <a:pathLst>
                <a:path w="21600" h="21600" extrusionOk="0">
                  <a:moveTo>
                    <a:pt x="1717" y="0"/>
                  </a:moveTo>
                  <a:cubicBezTo>
                    <a:pt x="1717" y="0"/>
                    <a:pt x="1166" y="2390"/>
                    <a:pt x="1166" y="2390"/>
                  </a:cubicBezTo>
                  <a:lnTo>
                    <a:pt x="21049" y="16778"/>
                  </a:lnTo>
                  <a:lnTo>
                    <a:pt x="21600" y="14388"/>
                  </a:lnTo>
                  <a:lnTo>
                    <a:pt x="1717" y="0"/>
                  </a:lnTo>
                  <a:close/>
                  <a:moveTo>
                    <a:pt x="551" y="4822"/>
                  </a:moveTo>
                  <a:cubicBezTo>
                    <a:pt x="551" y="4822"/>
                    <a:pt x="0" y="7212"/>
                    <a:pt x="0" y="7212"/>
                  </a:cubicBezTo>
                  <a:lnTo>
                    <a:pt x="19883" y="21600"/>
                  </a:lnTo>
                  <a:lnTo>
                    <a:pt x="20434" y="19210"/>
                  </a:lnTo>
                  <a:lnTo>
                    <a:pt x="551" y="4822"/>
                  </a:lnTo>
                  <a:close/>
                </a:path>
              </a:pathLst>
            </a:custGeom>
            <a:solidFill>
              <a:schemeClr val="accent4"/>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3" name="Shape 14"/>
            <p:cNvSpPr/>
            <p:nvPr/>
          </p:nvSpPr>
          <p:spPr>
            <a:xfrm>
              <a:off x="1993900" y="3048000"/>
              <a:ext cx="2881336" cy="3248965"/>
            </a:xfrm>
            <a:custGeom>
              <a:avLst/>
              <a:gdLst/>
              <a:ahLst/>
              <a:cxnLst>
                <a:cxn ang="0">
                  <a:pos x="wd2" y="hd2"/>
                </a:cxn>
                <a:cxn ang="5400000">
                  <a:pos x="wd2" y="hd2"/>
                </a:cxn>
                <a:cxn ang="10800000">
                  <a:pos x="wd2" y="hd2"/>
                </a:cxn>
                <a:cxn ang="16200000">
                  <a:pos x="wd2" y="hd2"/>
                </a:cxn>
              </a:cxnLst>
              <a:rect l="0" t="0" r="r" b="b"/>
              <a:pathLst>
                <a:path w="21600" h="21600" extrusionOk="0">
                  <a:moveTo>
                    <a:pt x="7693" y="0"/>
                  </a:moveTo>
                  <a:lnTo>
                    <a:pt x="21600" y="5100"/>
                  </a:lnTo>
                  <a:lnTo>
                    <a:pt x="13907" y="21600"/>
                  </a:lnTo>
                  <a:lnTo>
                    <a:pt x="0" y="16500"/>
                  </a:lnTo>
                  <a:cubicBezTo>
                    <a:pt x="0" y="16500"/>
                    <a:pt x="7693" y="0"/>
                    <a:pt x="7693" y="0"/>
                  </a:cubicBezTo>
                  <a:close/>
                </a:path>
              </a:pathLst>
            </a:custGeom>
            <a:solidFill>
              <a:schemeClr val="bg2">
                <a:lumMod val="20000"/>
                <a:lumOff val="8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4" name="Shape 15"/>
            <p:cNvSpPr/>
            <p:nvPr/>
          </p:nvSpPr>
          <p:spPr>
            <a:xfrm>
              <a:off x="2146300" y="4724400"/>
              <a:ext cx="2219654" cy="435275"/>
            </a:xfrm>
            <a:custGeom>
              <a:avLst/>
              <a:gdLst/>
              <a:ahLst/>
              <a:cxnLst>
                <a:cxn ang="0">
                  <a:pos x="wd2" y="hd2"/>
                </a:cxn>
                <a:cxn ang="5400000">
                  <a:pos x="wd2" y="hd2"/>
                </a:cxn>
                <a:cxn ang="10800000">
                  <a:pos x="wd2" y="hd2"/>
                </a:cxn>
                <a:cxn ang="16200000">
                  <a:pos x="wd2" y="hd2"/>
                </a:cxn>
              </a:cxnLst>
              <a:rect l="0" t="0" r="r" b="b"/>
              <a:pathLst>
                <a:path w="21600" h="21600" extrusionOk="0">
                  <a:moveTo>
                    <a:pt x="14395" y="0"/>
                  </a:moveTo>
                  <a:lnTo>
                    <a:pt x="16803" y="16658"/>
                  </a:lnTo>
                  <a:lnTo>
                    <a:pt x="21551" y="14584"/>
                  </a:lnTo>
                  <a:lnTo>
                    <a:pt x="21600" y="17503"/>
                  </a:lnTo>
                  <a:lnTo>
                    <a:pt x="16532" y="19718"/>
                  </a:lnTo>
                  <a:lnTo>
                    <a:pt x="14248" y="3922"/>
                  </a:lnTo>
                  <a:lnTo>
                    <a:pt x="8804" y="21232"/>
                  </a:lnTo>
                  <a:lnTo>
                    <a:pt x="6109" y="8353"/>
                  </a:lnTo>
                  <a:lnTo>
                    <a:pt x="1376" y="19073"/>
                  </a:lnTo>
                  <a:lnTo>
                    <a:pt x="228" y="21600"/>
                  </a:lnTo>
                  <a:lnTo>
                    <a:pt x="0" y="18910"/>
                  </a:lnTo>
                  <a:lnTo>
                    <a:pt x="1146" y="16389"/>
                  </a:lnTo>
                  <a:lnTo>
                    <a:pt x="6224" y="4887"/>
                  </a:lnTo>
                  <a:lnTo>
                    <a:pt x="8875" y="17555"/>
                  </a:lnTo>
                  <a:cubicBezTo>
                    <a:pt x="8875" y="17555"/>
                    <a:pt x="14395" y="0"/>
                    <a:pt x="14395" y="0"/>
                  </a:cubicBezTo>
                  <a:close/>
                </a:path>
              </a:pathLst>
            </a:custGeom>
            <a:solidFill>
              <a:srgbClr val="FEFEFE"/>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5" name="Shape 16"/>
            <p:cNvSpPr/>
            <p:nvPr/>
          </p:nvSpPr>
          <p:spPr>
            <a:xfrm>
              <a:off x="2768600" y="3517900"/>
              <a:ext cx="1738881" cy="1232360"/>
            </a:xfrm>
            <a:custGeom>
              <a:avLst/>
              <a:gdLst/>
              <a:ahLst/>
              <a:cxnLst>
                <a:cxn ang="0">
                  <a:pos x="wd2" y="hd2"/>
                </a:cxn>
                <a:cxn ang="5400000">
                  <a:pos x="wd2" y="hd2"/>
                </a:cxn>
                <a:cxn ang="10800000">
                  <a:pos x="wd2" y="hd2"/>
                </a:cxn>
                <a:cxn ang="16200000">
                  <a:pos x="wd2" y="hd2"/>
                </a:cxn>
              </a:cxnLst>
              <a:rect l="0" t="0" r="r" b="b"/>
              <a:pathLst>
                <a:path w="21600" h="21600" extrusionOk="0">
                  <a:moveTo>
                    <a:pt x="619" y="0"/>
                  </a:moveTo>
                  <a:lnTo>
                    <a:pt x="5798" y="11498"/>
                  </a:lnTo>
                  <a:lnTo>
                    <a:pt x="10889" y="11015"/>
                  </a:lnTo>
                  <a:lnTo>
                    <a:pt x="14053" y="18382"/>
                  </a:lnTo>
                  <a:lnTo>
                    <a:pt x="21600" y="20586"/>
                  </a:lnTo>
                  <a:lnTo>
                    <a:pt x="21451" y="21600"/>
                  </a:lnTo>
                  <a:lnTo>
                    <a:pt x="13591" y="19304"/>
                  </a:lnTo>
                  <a:lnTo>
                    <a:pt x="10493" y="12090"/>
                  </a:lnTo>
                  <a:lnTo>
                    <a:pt x="5413" y="12572"/>
                  </a:lnTo>
                  <a:lnTo>
                    <a:pt x="0" y="555"/>
                  </a:lnTo>
                  <a:cubicBezTo>
                    <a:pt x="0" y="555"/>
                    <a:pt x="619" y="0"/>
                    <a:pt x="619" y="0"/>
                  </a:cubicBezTo>
                  <a:close/>
                </a:path>
              </a:pathLst>
            </a:custGeom>
            <a:solidFill>
              <a:srgbClr val="FEFEFE"/>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6" name="Shape 17"/>
            <p:cNvSpPr/>
            <p:nvPr/>
          </p:nvSpPr>
          <p:spPr>
            <a:xfrm>
              <a:off x="6730999" y="4419600"/>
              <a:ext cx="117441" cy="307978"/>
            </a:xfrm>
            <a:custGeom>
              <a:avLst/>
              <a:gdLst/>
              <a:ahLst/>
              <a:cxnLst>
                <a:cxn ang="0">
                  <a:pos x="wd2" y="hd2"/>
                </a:cxn>
                <a:cxn ang="5400000">
                  <a:pos x="wd2" y="hd2"/>
                </a:cxn>
                <a:cxn ang="10800000">
                  <a:pos x="wd2" y="hd2"/>
                </a:cxn>
                <a:cxn ang="16200000">
                  <a:pos x="wd2" y="hd2"/>
                </a:cxn>
              </a:cxnLst>
              <a:rect l="0" t="0" r="r" b="b"/>
              <a:pathLst>
                <a:path w="20853" h="21311" extrusionOk="0">
                  <a:moveTo>
                    <a:pt x="17792" y="18121"/>
                  </a:moveTo>
                  <a:cubicBezTo>
                    <a:pt x="17391" y="20033"/>
                    <a:pt x="13095" y="21455"/>
                    <a:pt x="8185" y="21300"/>
                  </a:cubicBezTo>
                  <a:lnTo>
                    <a:pt x="8185" y="21300"/>
                  </a:lnTo>
                  <a:cubicBezTo>
                    <a:pt x="3277" y="21142"/>
                    <a:pt x="-369" y="19465"/>
                    <a:pt x="30" y="17553"/>
                  </a:cubicBezTo>
                  <a:lnTo>
                    <a:pt x="3063" y="3191"/>
                  </a:lnTo>
                  <a:cubicBezTo>
                    <a:pt x="3470" y="1278"/>
                    <a:pt x="7768" y="-145"/>
                    <a:pt x="12674" y="12"/>
                  </a:cubicBezTo>
                  <a:lnTo>
                    <a:pt x="12674" y="12"/>
                  </a:lnTo>
                  <a:cubicBezTo>
                    <a:pt x="17578" y="171"/>
                    <a:pt x="21231" y="1847"/>
                    <a:pt x="20822" y="3758"/>
                  </a:cubicBezTo>
                  <a:cubicBezTo>
                    <a:pt x="20822" y="3758"/>
                    <a:pt x="17792" y="18121"/>
                    <a:pt x="17792" y="18121"/>
                  </a:cubicBezTo>
                  <a:close/>
                </a:path>
              </a:pathLst>
            </a:custGeom>
            <a:solidFill>
              <a:schemeClr val="accent4"/>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7" name="Shape 18"/>
            <p:cNvSpPr/>
            <p:nvPr/>
          </p:nvSpPr>
          <p:spPr>
            <a:xfrm>
              <a:off x="6426200" y="6870700"/>
              <a:ext cx="342353" cy="36310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8953" y="21600"/>
                  </a:lnTo>
                  <a:lnTo>
                    <a:pt x="21600" y="1144"/>
                  </a:lnTo>
                  <a:cubicBezTo>
                    <a:pt x="21600" y="1144"/>
                    <a:pt x="0" y="0"/>
                    <a:pt x="0" y="0"/>
                  </a:cubicBezTo>
                  <a:close/>
                </a:path>
              </a:pathLst>
            </a:custGeom>
            <a:solidFill>
              <a:schemeClr val="accent4"/>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8" name="Shape 19"/>
            <p:cNvSpPr/>
            <p:nvPr/>
          </p:nvSpPr>
          <p:spPr>
            <a:xfrm>
              <a:off x="6426199" y="4597399"/>
              <a:ext cx="519284" cy="2304860"/>
            </a:xfrm>
            <a:custGeom>
              <a:avLst/>
              <a:gdLst/>
              <a:ahLst/>
              <a:cxnLst>
                <a:cxn ang="0">
                  <a:pos x="wd2" y="hd2"/>
                </a:cxn>
                <a:cxn ang="5400000">
                  <a:pos x="wd2" y="hd2"/>
                </a:cxn>
                <a:cxn ang="10800000">
                  <a:pos x="wd2" y="hd2"/>
                </a:cxn>
                <a:cxn ang="16200000">
                  <a:pos x="wd2" y="hd2"/>
                </a:cxn>
              </a:cxnLst>
              <a:rect l="0" t="0" r="r" b="b"/>
              <a:pathLst>
                <a:path w="21371" h="21548" extrusionOk="0">
                  <a:moveTo>
                    <a:pt x="14042" y="21548"/>
                  </a:moveTo>
                  <a:cubicBezTo>
                    <a:pt x="14061" y="21521"/>
                    <a:pt x="14081" y="21493"/>
                    <a:pt x="14090" y="21466"/>
                  </a:cubicBezTo>
                  <a:lnTo>
                    <a:pt x="21353" y="1406"/>
                  </a:lnTo>
                  <a:cubicBezTo>
                    <a:pt x="21600" y="721"/>
                    <a:pt x="19357" y="120"/>
                    <a:pt x="16343" y="63"/>
                  </a:cubicBezTo>
                  <a:lnTo>
                    <a:pt x="13180" y="5"/>
                  </a:lnTo>
                  <a:cubicBezTo>
                    <a:pt x="10165" y="-52"/>
                    <a:pt x="7521" y="458"/>
                    <a:pt x="7272" y="1143"/>
                  </a:cubicBezTo>
                  <a:lnTo>
                    <a:pt x="12" y="21203"/>
                  </a:lnTo>
                  <a:cubicBezTo>
                    <a:pt x="1" y="21231"/>
                    <a:pt x="0" y="21258"/>
                    <a:pt x="0" y="21286"/>
                  </a:cubicBezTo>
                  <a:cubicBezTo>
                    <a:pt x="0" y="21286"/>
                    <a:pt x="14042" y="21548"/>
                    <a:pt x="14042" y="21548"/>
                  </a:cubicBezTo>
                  <a:close/>
                </a:path>
              </a:pathLst>
            </a:custGeom>
            <a:solidFill>
              <a:schemeClr val="accent1"/>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9" name="Shape 20"/>
            <p:cNvSpPr/>
            <p:nvPr/>
          </p:nvSpPr>
          <p:spPr>
            <a:xfrm>
              <a:off x="6527800" y="7112000"/>
              <a:ext cx="88362" cy="186303"/>
            </a:xfrm>
            <a:custGeom>
              <a:avLst/>
              <a:gdLst/>
              <a:ahLst/>
              <a:cxnLst>
                <a:cxn ang="0">
                  <a:pos x="wd2" y="hd2"/>
                </a:cxn>
                <a:cxn ang="5400000">
                  <a:pos x="wd2" y="hd2"/>
                </a:cxn>
                <a:cxn ang="10800000">
                  <a:pos x="wd2" y="hd2"/>
                </a:cxn>
                <a:cxn ang="16200000">
                  <a:pos x="wd2" y="hd2"/>
                </a:cxn>
              </a:cxnLst>
              <a:rect l="0" t="0" r="r" b="b"/>
              <a:pathLst>
                <a:path w="19989" h="21168" extrusionOk="0">
                  <a:moveTo>
                    <a:pt x="19835" y="10995"/>
                  </a:moveTo>
                  <a:cubicBezTo>
                    <a:pt x="18878" y="16830"/>
                    <a:pt x="13699" y="21384"/>
                    <a:pt x="8264" y="21160"/>
                  </a:cubicBezTo>
                  <a:cubicBezTo>
                    <a:pt x="2828" y="20936"/>
                    <a:pt x="-801" y="16021"/>
                    <a:pt x="152" y="10179"/>
                  </a:cubicBezTo>
                  <a:cubicBezTo>
                    <a:pt x="1113" y="4339"/>
                    <a:pt x="6290" y="-216"/>
                    <a:pt x="11726" y="8"/>
                  </a:cubicBezTo>
                  <a:cubicBezTo>
                    <a:pt x="17157" y="233"/>
                    <a:pt x="20799" y="5150"/>
                    <a:pt x="19835" y="10995"/>
                  </a:cubicBezTo>
                  <a:close/>
                </a:path>
              </a:pathLst>
            </a:custGeom>
            <a:solidFill>
              <a:schemeClr val="bg2"/>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30" name="Shape 21"/>
            <p:cNvSpPr/>
            <p:nvPr/>
          </p:nvSpPr>
          <p:spPr>
            <a:xfrm>
              <a:off x="6591300" y="4826000"/>
              <a:ext cx="453562" cy="1209031"/>
            </a:xfrm>
            <a:custGeom>
              <a:avLst/>
              <a:gdLst/>
              <a:ahLst/>
              <a:cxnLst>
                <a:cxn ang="0">
                  <a:pos x="wd2" y="hd2"/>
                </a:cxn>
                <a:cxn ang="5400000">
                  <a:pos x="wd2" y="hd2"/>
                </a:cxn>
                <a:cxn ang="10800000">
                  <a:pos x="wd2" y="hd2"/>
                </a:cxn>
                <a:cxn ang="16200000">
                  <a:pos x="wd2" y="hd2"/>
                </a:cxn>
              </a:cxnLst>
              <a:rect l="0" t="0" r="r" b="b"/>
              <a:pathLst>
                <a:path w="21421" h="21575" extrusionOk="0">
                  <a:moveTo>
                    <a:pt x="17379" y="21573"/>
                  </a:moveTo>
                  <a:cubicBezTo>
                    <a:pt x="15616" y="21600"/>
                    <a:pt x="14537" y="21322"/>
                    <a:pt x="13942" y="21083"/>
                  </a:cubicBezTo>
                  <a:cubicBezTo>
                    <a:pt x="12350" y="20445"/>
                    <a:pt x="12558" y="19453"/>
                    <a:pt x="12587" y="19341"/>
                  </a:cubicBezTo>
                  <a:cubicBezTo>
                    <a:pt x="12644" y="19180"/>
                    <a:pt x="17566" y="5406"/>
                    <a:pt x="18057" y="3153"/>
                  </a:cubicBezTo>
                  <a:cubicBezTo>
                    <a:pt x="18239" y="2318"/>
                    <a:pt x="17741" y="1997"/>
                    <a:pt x="17429" y="1880"/>
                  </a:cubicBezTo>
                  <a:cubicBezTo>
                    <a:pt x="17035" y="1733"/>
                    <a:pt x="16500" y="1750"/>
                    <a:pt x="16477" y="1751"/>
                  </a:cubicBezTo>
                  <a:lnTo>
                    <a:pt x="16137" y="1754"/>
                  </a:lnTo>
                  <a:lnTo>
                    <a:pt x="0" y="1252"/>
                  </a:lnTo>
                  <a:lnTo>
                    <a:pt x="273" y="0"/>
                  </a:lnTo>
                  <a:lnTo>
                    <a:pt x="16270" y="497"/>
                  </a:lnTo>
                  <a:cubicBezTo>
                    <a:pt x="16868" y="483"/>
                    <a:pt x="18394" y="499"/>
                    <a:pt x="19681" y="955"/>
                  </a:cubicBezTo>
                  <a:cubicBezTo>
                    <a:pt x="21031" y="1433"/>
                    <a:pt x="21600" y="2208"/>
                    <a:pt x="21372" y="3256"/>
                  </a:cubicBezTo>
                  <a:cubicBezTo>
                    <a:pt x="20874" y="5542"/>
                    <a:pt x="16093" y="18919"/>
                    <a:pt x="15890" y="19487"/>
                  </a:cubicBezTo>
                  <a:cubicBezTo>
                    <a:pt x="15859" y="19633"/>
                    <a:pt x="15922" y="20046"/>
                    <a:pt x="16366" y="20222"/>
                  </a:cubicBezTo>
                  <a:cubicBezTo>
                    <a:pt x="16438" y="20251"/>
                    <a:pt x="16631" y="20327"/>
                    <a:pt x="17248" y="20318"/>
                  </a:cubicBezTo>
                  <a:cubicBezTo>
                    <a:pt x="17248" y="20318"/>
                    <a:pt x="17379" y="21573"/>
                    <a:pt x="17379" y="21573"/>
                  </a:cubicBezTo>
                  <a:close/>
                </a:path>
              </a:pathLst>
            </a:custGeom>
            <a:solidFill>
              <a:schemeClr val="bg2">
                <a:lumMod val="20000"/>
                <a:lumOff val="8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31" name="Shape 22"/>
            <p:cNvSpPr/>
            <p:nvPr/>
          </p:nvSpPr>
          <p:spPr>
            <a:xfrm>
              <a:off x="6565900" y="4419600"/>
              <a:ext cx="376440" cy="2887030"/>
            </a:xfrm>
            <a:custGeom>
              <a:avLst/>
              <a:gdLst/>
              <a:ahLst/>
              <a:cxnLst>
                <a:cxn ang="0">
                  <a:pos x="wd2" y="hd2"/>
                </a:cxn>
                <a:cxn ang="5400000">
                  <a:pos x="wd2" y="hd2"/>
                </a:cxn>
                <a:cxn ang="10800000">
                  <a:pos x="wd2" y="hd2"/>
                </a:cxn>
                <a:cxn ang="16200000">
                  <a:pos x="wd2" y="hd2"/>
                </a:cxn>
              </a:cxnLst>
              <a:rect l="0" t="0" r="r" b="b"/>
              <a:pathLst>
                <a:path w="21301" h="21600" extrusionOk="0">
                  <a:moveTo>
                    <a:pt x="15042" y="1398"/>
                  </a:moveTo>
                  <a:lnTo>
                    <a:pt x="15664" y="396"/>
                  </a:lnTo>
                  <a:cubicBezTo>
                    <a:pt x="15782" y="206"/>
                    <a:pt x="14806" y="39"/>
                    <a:pt x="13431" y="0"/>
                  </a:cubicBezTo>
                  <a:lnTo>
                    <a:pt x="0" y="21600"/>
                  </a:lnTo>
                  <a:cubicBezTo>
                    <a:pt x="1214" y="21562"/>
                    <a:pt x="2303" y="21285"/>
                    <a:pt x="2521" y="20937"/>
                  </a:cubicBezTo>
                  <a:cubicBezTo>
                    <a:pt x="2609" y="20793"/>
                    <a:pt x="2537" y="20657"/>
                    <a:pt x="2341" y="20544"/>
                  </a:cubicBezTo>
                  <a:lnTo>
                    <a:pt x="11012" y="18578"/>
                  </a:lnTo>
                  <a:lnTo>
                    <a:pt x="11226" y="18580"/>
                  </a:lnTo>
                  <a:cubicBezTo>
                    <a:pt x="11250" y="18558"/>
                    <a:pt x="11278" y="18536"/>
                    <a:pt x="11292" y="18514"/>
                  </a:cubicBezTo>
                  <a:lnTo>
                    <a:pt x="21275" y="2460"/>
                  </a:lnTo>
                  <a:cubicBezTo>
                    <a:pt x="21600" y="1941"/>
                    <a:pt x="18851" y="1484"/>
                    <a:pt x="15042" y="1398"/>
                  </a:cubicBezTo>
                  <a:close/>
                </a:path>
              </a:pathLst>
            </a:custGeom>
            <a:solidFill>
              <a:srgbClr val="010101">
                <a:alpha val="10000"/>
              </a:srgb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grpSp>
      <p:grpSp>
        <p:nvGrpSpPr>
          <p:cNvPr id="32" name="Group 31"/>
          <p:cNvGrpSpPr/>
          <p:nvPr/>
        </p:nvGrpSpPr>
        <p:grpSpPr>
          <a:xfrm>
            <a:off x="9568358" y="-497305"/>
            <a:ext cx="1926828" cy="1588168"/>
            <a:chOff x="1524000" y="3086100"/>
            <a:chExt cx="4739709" cy="3906659"/>
          </a:xfrm>
        </p:grpSpPr>
        <p:sp>
          <p:nvSpPr>
            <p:cNvPr id="33" name="Shape 6"/>
            <p:cNvSpPr/>
            <p:nvPr/>
          </p:nvSpPr>
          <p:spPr>
            <a:xfrm>
              <a:off x="4241799" y="4762499"/>
              <a:ext cx="1425677" cy="1020800"/>
            </a:xfrm>
            <a:custGeom>
              <a:avLst/>
              <a:gdLst/>
              <a:ahLst/>
              <a:cxnLst>
                <a:cxn ang="0">
                  <a:pos x="wd2" y="hd2"/>
                </a:cxn>
                <a:cxn ang="5400000">
                  <a:pos x="wd2" y="hd2"/>
                </a:cxn>
                <a:cxn ang="10800000">
                  <a:pos x="wd2" y="hd2"/>
                </a:cxn>
                <a:cxn ang="16200000">
                  <a:pos x="wd2" y="hd2"/>
                </a:cxn>
              </a:cxnLst>
              <a:rect l="0" t="0" r="r" b="b"/>
              <a:pathLst>
                <a:path w="20914" h="20979" extrusionOk="0">
                  <a:moveTo>
                    <a:pt x="17745" y="357"/>
                  </a:moveTo>
                  <a:cubicBezTo>
                    <a:pt x="16530" y="-207"/>
                    <a:pt x="15215" y="-99"/>
                    <a:pt x="14041" y="661"/>
                  </a:cubicBezTo>
                  <a:lnTo>
                    <a:pt x="6523" y="5522"/>
                  </a:lnTo>
                  <a:cubicBezTo>
                    <a:pt x="6278" y="5681"/>
                    <a:pt x="6170" y="6073"/>
                    <a:pt x="6284" y="6398"/>
                  </a:cubicBezTo>
                  <a:cubicBezTo>
                    <a:pt x="6397" y="6724"/>
                    <a:pt x="6688" y="6861"/>
                    <a:pt x="6933" y="6699"/>
                  </a:cubicBezTo>
                  <a:lnTo>
                    <a:pt x="14451" y="1839"/>
                  </a:lnTo>
                  <a:cubicBezTo>
                    <a:pt x="15388" y="1233"/>
                    <a:pt x="16438" y="1146"/>
                    <a:pt x="17406" y="1596"/>
                  </a:cubicBezTo>
                  <a:cubicBezTo>
                    <a:pt x="18374" y="2046"/>
                    <a:pt x="19145" y="2976"/>
                    <a:pt x="19577" y="4219"/>
                  </a:cubicBezTo>
                  <a:cubicBezTo>
                    <a:pt x="20009" y="5462"/>
                    <a:pt x="20051" y="6865"/>
                    <a:pt x="19694" y="8172"/>
                  </a:cubicBezTo>
                  <a:cubicBezTo>
                    <a:pt x="19337" y="9480"/>
                    <a:pt x="18625" y="10532"/>
                    <a:pt x="17687" y="11137"/>
                  </a:cubicBezTo>
                  <a:lnTo>
                    <a:pt x="5103" y="19276"/>
                  </a:lnTo>
                  <a:cubicBezTo>
                    <a:pt x="3649" y="20216"/>
                    <a:pt x="1917" y="19412"/>
                    <a:pt x="1245" y="17483"/>
                  </a:cubicBezTo>
                  <a:cubicBezTo>
                    <a:pt x="575" y="15552"/>
                    <a:pt x="1213" y="13216"/>
                    <a:pt x="2668" y="12275"/>
                  </a:cubicBezTo>
                  <a:lnTo>
                    <a:pt x="13786" y="5086"/>
                  </a:lnTo>
                  <a:cubicBezTo>
                    <a:pt x="14250" y="4786"/>
                    <a:pt x="14771" y="4742"/>
                    <a:pt x="15251" y="4967"/>
                  </a:cubicBezTo>
                  <a:cubicBezTo>
                    <a:pt x="15732" y="5190"/>
                    <a:pt x="16115" y="5653"/>
                    <a:pt x="16330" y="6269"/>
                  </a:cubicBezTo>
                  <a:cubicBezTo>
                    <a:pt x="16544" y="6884"/>
                    <a:pt x="16564" y="7580"/>
                    <a:pt x="16387" y="8229"/>
                  </a:cubicBezTo>
                  <a:cubicBezTo>
                    <a:pt x="16210" y="8877"/>
                    <a:pt x="15857" y="9399"/>
                    <a:pt x="15391" y="9700"/>
                  </a:cubicBezTo>
                  <a:lnTo>
                    <a:pt x="4916" y="16475"/>
                  </a:lnTo>
                  <a:cubicBezTo>
                    <a:pt x="4671" y="16633"/>
                    <a:pt x="4564" y="17025"/>
                    <a:pt x="4677" y="17350"/>
                  </a:cubicBezTo>
                  <a:cubicBezTo>
                    <a:pt x="4790" y="17676"/>
                    <a:pt x="5081" y="17810"/>
                    <a:pt x="5326" y="17652"/>
                  </a:cubicBezTo>
                  <a:lnTo>
                    <a:pt x="15801" y="10879"/>
                  </a:lnTo>
                  <a:cubicBezTo>
                    <a:pt x="16504" y="10424"/>
                    <a:pt x="17038" y="9635"/>
                    <a:pt x="17306" y="8655"/>
                  </a:cubicBezTo>
                  <a:cubicBezTo>
                    <a:pt x="17573" y="7677"/>
                    <a:pt x="17542" y="6625"/>
                    <a:pt x="17218" y="5694"/>
                  </a:cubicBezTo>
                  <a:cubicBezTo>
                    <a:pt x="16894" y="4762"/>
                    <a:pt x="16316" y="4065"/>
                    <a:pt x="15590" y="3727"/>
                  </a:cubicBezTo>
                  <a:cubicBezTo>
                    <a:pt x="14865" y="3390"/>
                    <a:pt x="14078" y="3454"/>
                    <a:pt x="13376" y="3908"/>
                  </a:cubicBezTo>
                  <a:lnTo>
                    <a:pt x="2259" y="11098"/>
                  </a:lnTo>
                  <a:cubicBezTo>
                    <a:pt x="313" y="12355"/>
                    <a:pt x="-540" y="15476"/>
                    <a:pt x="357" y="18057"/>
                  </a:cubicBezTo>
                  <a:cubicBezTo>
                    <a:pt x="1134" y="20288"/>
                    <a:pt x="2969" y="21393"/>
                    <a:pt x="4709" y="20837"/>
                  </a:cubicBezTo>
                  <a:cubicBezTo>
                    <a:pt x="4981" y="20751"/>
                    <a:pt x="5250" y="20624"/>
                    <a:pt x="5513" y="20453"/>
                  </a:cubicBezTo>
                  <a:lnTo>
                    <a:pt x="18098" y="12316"/>
                  </a:lnTo>
                  <a:cubicBezTo>
                    <a:pt x="19272" y="11556"/>
                    <a:pt x="20165" y="10237"/>
                    <a:pt x="20612" y="8599"/>
                  </a:cubicBezTo>
                  <a:cubicBezTo>
                    <a:pt x="21060" y="6961"/>
                    <a:pt x="21008" y="5201"/>
                    <a:pt x="20466" y="3646"/>
                  </a:cubicBezTo>
                  <a:cubicBezTo>
                    <a:pt x="19924" y="2088"/>
                    <a:pt x="18958" y="920"/>
                    <a:pt x="17745" y="357"/>
                  </a:cubicBezTo>
                  <a:close/>
                </a:path>
              </a:pathLst>
            </a:custGeom>
            <a:solidFill>
              <a:schemeClr val="accent4"/>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34" name="Shape 7"/>
            <p:cNvSpPr/>
            <p:nvPr/>
          </p:nvSpPr>
          <p:spPr>
            <a:xfrm>
              <a:off x="1524000" y="3251200"/>
              <a:ext cx="4739709" cy="2751411"/>
            </a:xfrm>
            <a:custGeom>
              <a:avLst/>
              <a:gdLst/>
              <a:ahLst/>
              <a:cxnLst>
                <a:cxn ang="0">
                  <a:pos x="wd2" y="hd2"/>
                </a:cxn>
                <a:cxn ang="5400000">
                  <a:pos x="wd2" y="hd2"/>
                </a:cxn>
                <a:cxn ang="10800000">
                  <a:pos x="wd2" y="hd2"/>
                </a:cxn>
                <a:cxn ang="16200000">
                  <a:pos x="wd2" y="hd2"/>
                </a:cxn>
              </a:cxnLst>
              <a:rect l="0" t="0" r="r" b="b"/>
              <a:pathLst>
                <a:path w="21600" h="21600" extrusionOk="0">
                  <a:moveTo>
                    <a:pt x="20096" y="0"/>
                  </a:moveTo>
                  <a:lnTo>
                    <a:pt x="21600" y="5610"/>
                  </a:lnTo>
                  <a:lnTo>
                    <a:pt x="1504" y="21600"/>
                  </a:lnTo>
                  <a:lnTo>
                    <a:pt x="0" y="15990"/>
                  </a:lnTo>
                  <a:cubicBezTo>
                    <a:pt x="0" y="15990"/>
                    <a:pt x="20096" y="0"/>
                    <a:pt x="20096" y="0"/>
                  </a:cubicBezTo>
                  <a:close/>
                </a:path>
              </a:pathLst>
            </a:custGeom>
            <a:solidFill>
              <a:schemeClr val="accent4"/>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35" name="Freeform 34"/>
            <p:cNvSpPr/>
            <p:nvPr/>
          </p:nvSpPr>
          <p:spPr>
            <a:xfrm>
              <a:off x="1752599" y="3365500"/>
              <a:ext cx="4009916" cy="2110570"/>
            </a:xfrm>
            <a:custGeom>
              <a:avLst/>
              <a:gdLst>
                <a:gd name="connsiteX0" fmla="*/ 3938629 w 4009916"/>
                <a:gd name="connsiteY0" fmla="*/ 0 h 2110570"/>
                <a:gd name="connsiteX1" fmla="*/ 4009916 w 4009916"/>
                <a:gd name="connsiteY1" fmla="*/ 154225 h 2110570"/>
                <a:gd name="connsiteX2" fmla="*/ 3875606 w 4009916"/>
                <a:gd name="connsiteY2" fmla="*/ 216264 h 2110570"/>
                <a:gd name="connsiteX3" fmla="*/ 3970094 w 4009916"/>
                <a:gd name="connsiteY3" fmla="*/ 420827 h 2110570"/>
                <a:gd name="connsiteX4" fmla="*/ 3886151 w 4009916"/>
                <a:gd name="connsiteY4" fmla="*/ 459573 h 2110570"/>
                <a:gd name="connsiteX5" fmla="*/ 3791673 w 4009916"/>
                <a:gd name="connsiteY5" fmla="*/ 255033 h 2110570"/>
                <a:gd name="connsiteX6" fmla="*/ 3596995 w 4009916"/>
                <a:gd name="connsiteY6" fmla="*/ 344956 h 2110570"/>
                <a:gd name="connsiteX7" fmla="*/ 3690697 w 4009916"/>
                <a:gd name="connsiteY7" fmla="*/ 547797 h 2110570"/>
                <a:gd name="connsiteX8" fmla="*/ 3606741 w 4009916"/>
                <a:gd name="connsiteY8" fmla="*/ 586600 h 2110570"/>
                <a:gd name="connsiteX9" fmla="*/ 3513048 w 4009916"/>
                <a:gd name="connsiteY9" fmla="*/ 383731 h 2110570"/>
                <a:gd name="connsiteX10" fmla="*/ 3328860 w 4009916"/>
                <a:gd name="connsiteY10" fmla="*/ 468809 h 2110570"/>
                <a:gd name="connsiteX11" fmla="*/ 3423998 w 4009916"/>
                <a:gd name="connsiteY11" fmla="*/ 674805 h 2110570"/>
                <a:gd name="connsiteX12" fmla="*/ 3340054 w 4009916"/>
                <a:gd name="connsiteY12" fmla="*/ 713568 h 2110570"/>
                <a:gd name="connsiteX13" fmla="*/ 3244904 w 4009916"/>
                <a:gd name="connsiteY13" fmla="*/ 507589 h 2110570"/>
                <a:gd name="connsiteX14" fmla="*/ 3050261 w 4009916"/>
                <a:gd name="connsiteY14" fmla="*/ 597495 h 2110570"/>
                <a:gd name="connsiteX15" fmla="*/ 3144598 w 4009916"/>
                <a:gd name="connsiteY15" fmla="*/ 801798 h 2110570"/>
                <a:gd name="connsiteX16" fmla="*/ 3060584 w 4009916"/>
                <a:gd name="connsiteY16" fmla="*/ 840561 h 2110570"/>
                <a:gd name="connsiteX17" fmla="*/ 2966263 w 4009916"/>
                <a:gd name="connsiteY17" fmla="*/ 636294 h 2110570"/>
                <a:gd name="connsiteX18" fmla="*/ 2771633 w 4009916"/>
                <a:gd name="connsiteY18" fmla="*/ 726195 h 2110570"/>
                <a:gd name="connsiteX19" fmla="*/ 2865234 w 4009916"/>
                <a:gd name="connsiteY19" fmla="*/ 928772 h 2110570"/>
                <a:gd name="connsiteX20" fmla="*/ 2781254 w 4009916"/>
                <a:gd name="connsiteY20" fmla="*/ 967573 h 2110570"/>
                <a:gd name="connsiteX21" fmla="*/ 2687661 w 4009916"/>
                <a:gd name="connsiteY21" fmla="*/ 764982 h 2110570"/>
                <a:gd name="connsiteX22" fmla="*/ 2503461 w 4009916"/>
                <a:gd name="connsiteY22" fmla="*/ 850065 h 2110570"/>
                <a:gd name="connsiteX23" fmla="*/ 2598464 w 4009916"/>
                <a:gd name="connsiteY23" fmla="*/ 1055824 h 2110570"/>
                <a:gd name="connsiteX24" fmla="*/ 2514520 w 4009916"/>
                <a:gd name="connsiteY24" fmla="*/ 1094569 h 2110570"/>
                <a:gd name="connsiteX25" fmla="*/ 2419511 w 4009916"/>
                <a:gd name="connsiteY25" fmla="*/ 888842 h 2110570"/>
                <a:gd name="connsiteX26" fmla="*/ 2224816 w 4009916"/>
                <a:gd name="connsiteY26" fmla="*/ 978773 h 2110570"/>
                <a:gd name="connsiteX27" fmla="*/ 2319070 w 4009916"/>
                <a:gd name="connsiteY27" fmla="*/ 1182811 h 2110570"/>
                <a:gd name="connsiteX28" fmla="*/ 2235146 w 4009916"/>
                <a:gd name="connsiteY28" fmla="*/ 1221575 h 2110570"/>
                <a:gd name="connsiteX29" fmla="*/ 2140890 w 4009916"/>
                <a:gd name="connsiteY29" fmla="*/ 1017538 h 2110570"/>
                <a:gd name="connsiteX30" fmla="*/ 1946192 w 4009916"/>
                <a:gd name="connsiteY30" fmla="*/ 1107470 h 2110570"/>
                <a:gd name="connsiteX31" fmla="*/ 2039640 w 4009916"/>
                <a:gd name="connsiteY31" fmla="*/ 1309825 h 2110570"/>
                <a:gd name="connsiteX32" fmla="*/ 1955738 w 4009916"/>
                <a:gd name="connsiteY32" fmla="*/ 1348570 h 2110570"/>
                <a:gd name="connsiteX33" fmla="*/ 1862279 w 4009916"/>
                <a:gd name="connsiteY33" fmla="*/ 1146230 h 2110570"/>
                <a:gd name="connsiteX34" fmla="*/ 1678061 w 4009916"/>
                <a:gd name="connsiteY34" fmla="*/ 1231321 h 2110570"/>
                <a:gd name="connsiteX35" fmla="*/ 1772981 w 4009916"/>
                <a:gd name="connsiteY35" fmla="*/ 1436832 h 2110570"/>
                <a:gd name="connsiteX36" fmla="*/ 1689019 w 4009916"/>
                <a:gd name="connsiteY36" fmla="*/ 1475598 h 2110570"/>
                <a:gd name="connsiteX37" fmla="*/ 1594117 w 4009916"/>
                <a:gd name="connsiteY37" fmla="*/ 1270096 h 2110570"/>
                <a:gd name="connsiteX38" fmla="*/ 1399440 w 4009916"/>
                <a:gd name="connsiteY38" fmla="*/ 1360018 h 2110570"/>
                <a:gd name="connsiteX39" fmla="*/ 1493565 w 4009916"/>
                <a:gd name="connsiteY39" fmla="*/ 1563809 h 2110570"/>
                <a:gd name="connsiteX40" fmla="*/ 1409643 w 4009916"/>
                <a:gd name="connsiteY40" fmla="*/ 1602573 h 2110570"/>
                <a:gd name="connsiteX41" fmla="*/ 1315524 w 4009916"/>
                <a:gd name="connsiteY41" fmla="*/ 1398779 h 2110570"/>
                <a:gd name="connsiteX42" fmla="*/ 1120815 w 4009916"/>
                <a:gd name="connsiteY42" fmla="*/ 1488717 h 2110570"/>
                <a:gd name="connsiteX43" fmla="*/ 1214167 w 4009916"/>
                <a:gd name="connsiteY43" fmla="*/ 1690765 h 2110570"/>
                <a:gd name="connsiteX44" fmla="*/ 1130245 w 4009916"/>
                <a:gd name="connsiteY44" fmla="*/ 1729545 h 2110570"/>
                <a:gd name="connsiteX45" fmla="*/ 1036905 w 4009916"/>
                <a:gd name="connsiteY45" fmla="*/ 1527475 h 2110570"/>
                <a:gd name="connsiteX46" fmla="*/ 852686 w 4009916"/>
                <a:gd name="connsiteY46" fmla="*/ 1612567 h 2110570"/>
                <a:gd name="connsiteX47" fmla="*/ 947478 w 4009916"/>
                <a:gd name="connsiteY47" fmla="*/ 1817836 h 2110570"/>
                <a:gd name="connsiteX48" fmla="*/ 863540 w 4009916"/>
                <a:gd name="connsiteY48" fmla="*/ 1856541 h 2110570"/>
                <a:gd name="connsiteX49" fmla="*/ 768762 w 4009916"/>
                <a:gd name="connsiteY49" fmla="*/ 1651332 h 2110570"/>
                <a:gd name="connsiteX50" fmla="*/ 574054 w 4009916"/>
                <a:gd name="connsiteY50" fmla="*/ 1741269 h 2110570"/>
                <a:gd name="connsiteX51" fmla="*/ 668073 w 4009916"/>
                <a:gd name="connsiteY51" fmla="*/ 1944806 h 2110570"/>
                <a:gd name="connsiteX52" fmla="*/ 584114 w 4009916"/>
                <a:gd name="connsiteY52" fmla="*/ 1983630 h 2110570"/>
                <a:gd name="connsiteX53" fmla="*/ 490095 w 4009916"/>
                <a:gd name="connsiteY53" fmla="*/ 1780050 h 2110570"/>
                <a:gd name="connsiteX54" fmla="*/ 295473 w 4009916"/>
                <a:gd name="connsiteY54" fmla="*/ 1869947 h 2110570"/>
                <a:gd name="connsiteX55" fmla="*/ 388723 w 4009916"/>
                <a:gd name="connsiteY55" fmla="*/ 2071807 h 2110570"/>
                <a:gd name="connsiteX56" fmla="*/ 304770 w 4009916"/>
                <a:gd name="connsiteY56" fmla="*/ 2110570 h 2110570"/>
                <a:gd name="connsiteX57" fmla="*/ 211525 w 4009916"/>
                <a:gd name="connsiteY57" fmla="*/ 1908723 h 2110570"/>
                <a:gd name="connsiteX58" fmla="*/ 71287 w 4009916"/>
                <a:gd name="connsiteY58" fmla="*/ 1973499 h 2110570"/>
                <a:gd name="connsiteX59" fmla="*/ 0 w 4009916"/>
                <a:gd name="connsiteY59" fmla="*/ 1819183 h 2110570"/>
                <a:gd name="connsiteX60" fmla="*/ 97360 w 4009916"/>
                <a:gd name="connsiteY60" fmla="*/ 1774214 h 2110570"/>
                <a:gd name="connsiteX61" fmla="*/ 140238 w 4009916"/>
                <a:gd name="connsiteY61" fmla="*/ 1754409 h 2110570"/>
                <a:gd name="connsiteX62" fmla="*/ 139700 w 4009916"/>
                <a:gd name="connsiteY62" fmla="*/ 1753245 h 2110570"/>
                <a:gd name="connsiteX63" fmla="*/ 223665 w 4009916"/>
                <a:gd name="connsiteY63" fmla="*/ 1714500 h 2110570"/>
                <a:gd name="connsiteX64" fmla="*/ 224189 w 4009916"/>
                <a:gd name="connsiteY64" fmla="*/ 1715634 h 2110570"/>
                <a:gd name="connsiteX65" fmla="*/ 258425 w 4009916"/>
                <a:gd name="connsiteY65" fmla="*/ 1699821 h 2110570"/>
                <a:gd name="connsiteX66" fmla="*/ 812355 w 4009916"/>
                <a:gd name="connsiteY66" fmla="*/ 1443970 h 2110570"/>
                <a:gd name="connsiteX67" fmla="*/ 965631 w 4009916"/>
                <a:gd name="connsiteY67" fmla="*/ 1373175 h 2110570"/>
                <a:gd name="connsiteX68" fmla="*/ 965200 w 4009916"/>
                <a:gd name="connsiteY68" fmla="*/ 1372242 h 2110570"/>
                <a:gd name="connsiteX69" fmla="*/ 1049100 w 4009916"/>
                <a:gd name="connsiteY69" fmla="*/ 1333500 h 2110570"/>
                <a:gd name="connsiteX70" fmla="*/ 1049527 w 4009916"/>
                <a:gd name="connsiteY70" fmla="*/ 1334425 h 2110570"/>
                <a:gd name="connsiteX71" fmla="*/ 1164818 w 4009916"/>
                <a:gd name="connsiteY71" fmla="*/ 1281174 h 2110570"/>
                <a:gd name="connsiteX72" fmla="*/ 1547818 w 4009916"/>
                <a:gd name="connsiteY72" fmla="*/ 1104273 h 2110570"/>
                <a:gd name="connsiteX73" fmla="*/ 1791015 w 4009916"/>
                <a:gd name="connsiteY73" fmla="*/ 991945 h 2110570"/>
                <a:gd name="connsiteX74" fmla="*/ 1790700 w 4009916"/>
                <a:gd name="connsiteY74" fmla="*/ 991263 h 2110570"/>
                <a:gd name="connsiteX75" fmla="*/ 1874625 w 4009916"/>
                <a:gd name="connsiteY75" fmla="*/ 952500 h 2110570"/>
                <a:gd name="connsiteX76" fmla="*/ 1874940 w 4009916"/>
                <a:gd name="connsiteY76" fmla="*/ 953181 h 2110570"/>
                <a:gd name="connsiteX77" fmla="*/ 2502764 w 4009916"/>
                <a:gd name="connsiteY77" fmla="*/ 663200 h 2110570"/>
                <a:gd name="connsiteX78" fmla="*/ 2616393 w 4009916"/>
                <a:gd name="connsiteY78" fmla="*/ 610717 h 2110570"/>
                <a:gd name="connsiteX79" fmla="*/ 2616200 w 4009916"/>
                <a:gd name="connsiteY79" fmla="*/ 610300 h 2110570"/>
                <a:gd name="connsiteX80" fmla="*/ 2700157 w 4009916"/>
                <a:gd name="connsiteY80" fmla="*/ 571500 h 2110570"/>
                <a:gd name="connsiteX81" fmla="*/ 2700358 w 4009916"/>
                <a:gd name="connsiteY81" fmla="*/ 571935 h 2110570"/>
                <a:gd name="connsiteX82" fmla="*/ 2902513 w 4009916"/>
                <a:gd name="connsiteY82" fmla="*/ 478563 h 2110570"/>
                <a:gd name="connsiteX83" fmla="*/ 3261554 w 4009916"/>
                <a:gd name="connsiteY83" fmla="*/ 312728 h 2110570"/>
                <a:gd name="connsiteX84" fmla="*/ 3441805 w 4009916"/>
                <a:gd name="connsiteY84" fmla="*/ 229474 h 2110570"/>
                <a:gd name="connsiteX85" fmla="*/ 3441700 w 4009916"/>
                <a:gd name="connsiteY85" fmla="*/ 229248 h 2110570"/>
                <a:gd name="connsiteX86" fmla="*/ 3525645 w 4009916"/>
                <a:gd name="connsiteY86" fmla="*/ 190500 h 2110570"/>
                <a:gd name="connsiteX87" fmla="*/ 3525740 w 4009916"/>
                <a:gd name="connsiteY87" fmla="*/ 190706 h 2110570"/>
                <a:gd name="connsiteX88" fmla="*/ 3674088 w 4009916"/>
                <a:gd name="connsiteY88" fmla="*/ 122186 h 2110570"/>
                <a:gd name="connsiteX89" fmla="*/ 3938629 w 4009916"/>
                <a:gd name="connsiteY89" fmla="*/ 0 h 21105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4009916" h="2110570">
                  <a:moveTo>
                    <a:pt x="3938629" y="0"/>
                  </a:moveTo>
                  <a:lnTo>
                    <a:pt x="4009916" y="154225"/>
                  </a:lnTo>
                  <a:lnTo>
                    <a:pt x="3875606" y="216264"/>
                  </a:lnTo>
                  <a:lnTo>
                    <a:pt x="3970094" y="420827"/>
                  </a:lnTo>
                  <a:lnTo>
                    <a:pt x="3886151" y="459573"/>
                  </a:lnTo>
                  <a:lnTo>
                    <a:pt x="3791673" y="255033"/>
                  </a:lnTo>
                  <a:lnTo>
                    <a:pt x="3596995" y="344956"/>
                  </a:lnTo>
                  <a:lnTo>
                    <a:pt x="3690697" y="547797"/>
                  </a:lnTo>
                  <a:lnTo>
                    <a:pt x="3606741" y="586600"/>
                  </a:lnTo>
                  <a:lnTo>
                    <a:pt x="3513048" y="383731"/>
                  </a:lnTo>
                  <a:lnTo>
                    <a:pt x="3328860" y="468809"/>
                  </a:lnTo>
                  <a:lnTo>
                    <a:pt x="3423998" y="674805"/>
                  </a:lnTo>
                  <a:lnTo>
                    <a:pt x="3340054" y="713568"/>
                  </a:lnTo>
                  <a:lnTo>
                    <a:pt x="3244904" y="507589"/>
                  </a:lnTo>
                  <a:lnTo>
                    <a:pt x="3050261" y="597495"/>
                  </a:lnTo>
                  <a:lnTo>
                    <a:pt x="3144598" y="801798"/>
                  </a:lnTo>
                  <a:lnTo>
                    <a:pt x="3060584" y="840561"/>
                  </a:lnTo>
                  <a:lnTo>
                    <a:pt x="2966263" y="636294"/>
                  </a:lnTo>
                  <a:lnTo>
                    <a:pt x="2771633" y="726195"/>
                  </a:lnTo>
                  <a:lnTo>
                    <a:pt x="2865234" y="928772"/>
                  </a:lnTo>
                  <a:lnTo>
                    <a:pt x="2781254" y="967573"/>
                  </a:lnTo>
                  <a:lnTo>
                    <a:pt x="2687661" y="764982"/>
                  </a:lnTo>
                  <a:lnTo>
                    <a:pt x="2503461" y="850065"/>
                  </a:lnTo>
                  <a:lnTo>
                    <a:pt x="2598464" y="1055824"/>
                  </a:lnTo>
                  <a:lnTo>
                    <a:pt x="2514520" y="1094569"/>
                  </a:lnTo>
                  <a:lnTo>
                    <a:pt x="2419511" y="888842"/>
                  </a:lnTo>
                  <a:lnTo>
                    <a:pt x="2224816" y="978773"/>
                  </a:lnTo>
                  <a:lnTo>
                    <a:pt x="2319070" y="1182811"/>
                  </a:lnTo>
                  <a:lnTo>
                    <a:pt x="2235146" y="1221575"/>
                  </a:lnTo>
                  <a:lnTo>
                    <a:pt x="2140890" y="1017538"/>
                  </a:lnTo>
                  <a:lnTo>
                    <a:pt x="1946192" y="1107470"/>
                  </a:lnTo>
                  <a:lnTo>
                    <a:pt x="2039640" y="1309825"/>
                  </a:lnTo>
                  <a:lnTo>
                    <a:pt x="1955738" y="1348570"/>
                  </a:lnTo>
                  <a:lnTo>
                    <a:pt x="1862279" y="1146230"/>
                  </a:lnTo>
                  <a:lnTo>
                    <a:pt x="1678061" y="1231321"/>
                  </a:lnTo>
                  <a:lnTo>
                    <a:pt x="1772981" y="1436832"/>
                  </a:lnTo>
                  <a:lnTo>
                    <a:pt x="1689019" y="1475598"/>
                  </a:lnTo>
                  <a:lnTo>
                    <a:pt x="1594117" y="1270096"/>
                  </a:lnTo>
                  <a:lnTo>
                    <a:pt x="1399440" y="1360018"/>
                  </a:lnTo>
                  <a:lnTo>
                    <a:pt x="1493565" y="1563809"/>
                  </a:lnTo>
                  <a:lnTo>
                    <a:pt x="1409643" y="1602573"/>
                  </a:lnTo>
                  <a:lnTo>
                    <a:pt x="1315524" y="1398779"/>
                  </a:lnTo>
                  <a:lnTo>
                    <a:pt x="1120815" y="1488717"/>
                  </a:lnTo>
                  <a:lnTo>
                    <a:pt x="1214167" y="1690765"/>
                  </a:lnTo>
                  <a:lnTo>
                    <a:pt x="1130245" y="1729545"/>
                  </a:lnTo>
                  <a:lnTo>
                    <a:pt x="1036905" y="1527475"/>
                  </a:lnTo>
                  <a:lnTo>
                    <a:pt x="852686" y="1612567"/>
                  </a:lnTo>
                  <a:lnTo>
                    <a:pt x="947478" y="1817836"/>
                  </a:lnTo>
                  <a:lnTo>
                    <a:pt x="863540" y="1856541"/>
                  </a:lnTo>
                  <a:lnTo>
                    <a:pt x="768762" y="1651332"/>
                  </a:lnTo>
                  <a:lnTo>
                    <a:pt x="574054" y="1741269"/>
                  </a:lnTo>
                  <a:lnTo>
                    <a:pt x="668073" y="1944806"/>
                  </a:lnTo>
                  <a:lnTo>
                    <a:pt x="584114" y="1983630"/>
                  </a:lnTo>
                  <a:lnTo>
                    <a:pt x="490095" y="1780050"/>
                  </a:lnTo>
                  <a:lnTo>
                    <a:pt x="295473" y="1869947"/>
                  </a:lnTo>
                  <a:lnTo>
                    <a:pt x="388723" y="2071807"/>
                  </a:lnTo>
                  <a:lnTo>
                    <a:pt x="304770" y="2110570"/>
                  </a:lnTo>
                  <a:lnTo>
                    <a:pt x="211525" y="1908723"/>
                  </a:lnTo>
                  <a:lnTo>
                    <a:pt x="71287" y="1973499"/>
                  </a:lnTo>
                  <a:lnTo>
                    <a:pt x="0" y="1819183"/>
                  </a:lnTo>
                  <a:cubicBezTo>
                    <a:pt x="0" y="1819183"/>
                    <a:pt x="34617" y="1803194"/>
                    <a:pt x="97360" y="1774214"/>
                  </a:cubicBezTo>
                  <a:lnTo>
                    <a:pt x="140238" y="1754409"/>
                  </a:lnTo>
                  <a:lnTo>
                    <a:pt x="139700" y="1753245"/>
                  </a:lnTo>
                  <a:cubicBezTo>
                    <a:pt x="139700" y="1753245"/>
                    <a:pt x="223665" y="1714500"/>
                    <a:pt x="223665" y="1714500"/>
                  </a:cubicBezTo>
                  <a:lnTo>
                    <a:pt x="224189" y="1715634"/>
                  </a:lnTo>
                  <a:lnTo>
                    <a:pt x="258425" y="1699821"/>
                  </a:lnTo>
                  <a:cubicBezTo>
                    <a:pt x="399616" y="1634607"/>
                    <a:pt x="590857" y="1546276"/>
                    <a:pt x="812355" y="1443970"/>
                  </a:cubicBezTo>
                  <a:lnTo>
                    <a:pt x="965631" y="1373175"/>
                  </a:lnTo>
                  <a:lnTo>
                    <a:pt x="965200" y="1372242"/>
                  </a:lnTo>
                  <a:cubicBezTo>
                    <a:pt x="965200" y="1372242"/>
                    <a:pt x="1049100" y="1333500"/>
                    <a:pt x="1049100" y="1333500"/>
                  </a:cubicBezTo>
                  <a:lnTo>
                    <a:pt x="1049527" y="1334425"/>
                  </a:lnTo>
                  <a:lnTo>
                    <a:pt x="1164818" y="1281174"/>
                  </a:lnTo>
                  <a:cubicBezTo>
                    <a:pt x="1288220" y="1224176"/>
                    <a:pt x="1416712" y="1164829"/>
                    <a:pt x="1547818" y="1104273"/>
                  </a:cubicBezTo>
                  <a:lnTo>
                    <a:pt x="1791015" y="991945"/>
                  </a:lnTo>
                  <a:lnTo>
                    <a:pt x="1790700" y="991263"/>
                  </a:lnTo>
                  <a:cubicBezTo>
                    <a:pt x="1790700" y="991263"/>
                    <a:pt x="1874625" y="952500"/>
                    <a:pt x="1874625" y="952500"/>
                  </a:cubicBezTo>
                  <a:lnTo>
                    <a:pt x="1874940" y="953181"/>
                  </a:lnTo>
                  <a:lnTo>
                    <a:pt x="2502764" y="663200"/>
                  </a:lnTo>
                  <a:lnTo>
                    <a:pt x="2616393" y="610717"/>
                  </a:lnTo>
                  <a:lnTo>
                    <a:pt x="2616200" y="610300"/>
                  </a:lnTo>
                  <a:cubicBezTo>
                    <a:pt x="2616200" y="610300"/>
                    <a:pt x="2700157" y="571500"/>
                    <a:pt x="2700157" y="571500"/>
                  </a:cubicBezTo>
                  <a:lnTo>
                    <a:pt x="2700358" y="571935"/>
                  </a:lnTo>
                  <a:lnTo>
                    <a:pt x="2902513" y="478563"/>
                  </a:lnTo>
                  <a:cubicBezTo>
                    <a:pt x="3029979" y="419689"/>
                    <a:pt x="3150661" y="363948"/>
                    <a:pt x="3261554" y="312728"/>
                  </a:cubicBezTo>
                  <a:lnTo>
                    <a:pt x="3441805" y="229474"/>
                  </a:lnTo>
                  <a:lnTo>
                    <a:pt x="3441700" y="229248"/>
                  </a:lnTo>
                  <a:cubicBezTo>
                    <a:pt x="3441700" y="229248"/>
                    <a:pt x="3525645" y="190500"/>
                    <a:pt x="3525645" y="190500"/>
                  </a:cubicBezTo>
                  <a:lnTo>
                    <a:pt x="3525740" y="190706"/>
                  </a:lnTo>
                  <a:lnTo>
                    <a:pt x="3674088" y="122186"/>
                  </a:lnTo>
                  <a:cubicBezTo>
                    <a:pt x="3840052" y="45531"/>
                    <a:pt x="3938629" y="0"/>
                    <a:pt x="3938629" y="0"/>
                  </a:cubicBezTo>
                  <a:close/>
                </a:path>
              </a:pathLst>
            </a:custGeom>
            <a:solidFill>
              <a:schemeClr val="accent4">
                <a:lumMod val="60000"/>
                <a:lumOff val="40000"/>
              </a:schemeClr>
            </a:solidFill>
            <a:ln w="12700">
              <a:miter lim="400000"/>
            </a:ln>
          </p:spPr>
          <p:txBody>
            <a:bodyPr wrap="square" lIns="0" tIns="0" rIns="0" bIns="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36" name="Shape 23"/>
            <p:cNvSpPr/>
            <p:nvPr/>
          </p:nvSpPr>
          <p:spPr>
            <a:xfrm>
              <a:off x="3238500" y="3086100"/>
              <a:ext cx="816094" cy="3902268"/>
            </a:xfrm>
            <a:custGeom>
              <a:avLst/>
              <a:gdLst/>
              <a:ahLst/>
              <a:cxnLst>
                <a:cxn ang="0">
                  <a:pos x="wd2" y="hd2"/>
                </a:cxn>
                <a:cxn ang="5400000">
                  <a:pos x="wd2" y="hd2"/>
                </a:cxn>
                <a:cxn ang="10800000">
                  <a:pos x="wd2" y="hd2"/>
                </a:cxn>
                <a:cxn ang="16200000">
                  <a:pos x="wd2" y="hd2"/>
                </a:cxn>
              </a:cxnLst>
              <a:rect l="0" t="0" r="r" b="b"/>
              <a:pathLst>
                <a:path w="21432" h="21564" extrusionOk="0">
                  <a:moveTo>
                    <a:pt x="21432" y="19142"/>
                  </a:moveTo>
                  <a:lnTo>
                    <a:pt x="18089" y="21564"/>
                  </a:lnTo>
                  <a:lnTo>
                    <a:pt x="11847" y="19411"/>
                  </a:lnTo>
                  <a:lnTo>
                    <a:pt x="23" y="750"/>
                  </a:lnTo>
                  <a:cubicBezTo>
                    <a:pt x="-168" y="448"/>
                    <a:pt x="851" y="167"/>
                    <a:pt x="2288" y="127"/>
                  </a:cubicBezTo>
                  <a:lnTo>
                    <a:pt x="6645" y="4"/>
                  </a:lnTo>
                  <a:cubicBezTo>
                    <a:pt x="8084" y="-36"/>
                    <a:pt x="9416" y="179"/>
                    <a:pt x="9608" y="481"/>
                  </a:cubicBezTo>
                  <a:cubicBezTo>
                    <a:pt x="9608" y="481"/>
                    <a:pt x="21432" y="19142"/>
                    <a:pt x="21432" y="19142"/>
                  </a:cubicBezTo>
                  <a:close/>
                </a:path>
              </a:pathLst>
            </a:custGeom>
            <a:solidFill>
              <a:schemeClr val="accent5"/>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37" name="Shape 24"/>
            <p:cNvSpPr/>
            <p:nvPr/>
          </p:nvSpPr>
          <p:spPr>
            <a:xfrm>
              <a:off x="3403600" y="3086100"/>
              <a:ext cx="646024" cy="3902268"/>
            </a:xfrm>
            <a:custGeom>
              <a:avLst/>
              <a:gdLst/>
              <a:ahLst/>
              <a:cxnLst>
                <a:cxn ang="0">
                  <a:pos x="wd2" y="hd2"/>
                </a:cxn>
                <a:cxn ang="5400000">
                  <a:pos x="wd2" y="hd2"/>
                </a:cxn>
                <a:cxn ang="10800000">
                  <a:pos x="wd2" y="hd2"/>
                </a:cxn>
                <a:cxn ang="16200000">
                  <a:pos x="wd2" y="hd2"/>
                </a:cxn>
              </a:cxnLst>
              <a:rect l="0" t="0" r="r" b="b"/>
              <a:pathLst>
                <a:path w="21600" h="21564" extrusionOk="0">
                  <a:moveTo>
                    <a:pt x="21600" y="19142"/>
                  </a:moveTo>
                  <a:lnTo>
                    <a:pt x="17344" y="21564"/>
                  </a:lnTo>
                  <a:lnTo>
                    <a:pt x="15424" y="19185"/>
                  </a:lnTo>
                  <a:lnTo>
                    <a:pt x="0" y="65"/>
                  </a:lnTo>
                  <a:lnTo>
                    <a:pt x="2774" y="4"/>
                  </a:lnTo>
                  <a:cubicBezTo>
                    <a:pt x="4605" y="-36"/>
                    <a:pt x="6302" y="179"/>
                    <a:pt x="6546" y="481"/>
                  </a:cubicBezTo>
                  <a:cubicBezTo>
                    <a:pt x="6546" y="481"/>
                    <a:pt x="21600" y="19142"/>
                    <a:pt x="21600" y="19142"/>
                  </a:cubicBezTo>
                  <a:close/>
                </a:path>
              </a:pathLst>
            </a:custGeom>
            <a:solidFill>
              <a:schemeClr val="accent5">
                <a:lumMod val="5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38" name="Shape 25"/>
            <p:cNvSpPr/>
            <p:nvPr/>
          </p:nvSpPr>
          <p:spPr>
            <a:xfrm>
              <a:off x="3251200" y="3314699"/>
              <a:ext cx="795675" cy="3669663"/>
            </a:xfrm>
            <a:custGeom>
              <a:avLst/>
              <a:gdLst/>
              <a:ahLst/>
              <a:cxnLst>
                <a:cxn ang="0">
                  <a:pos x="wd2" y="hd2"/>
                </a:cxn>
                <a:cxn ang="5400000">
                  <a:pos x="wd2" y="hd2"/>
                </a:cxn>
                <a:cxn ang="10800000">
                  <a:pos x="wd2" y="hd2"/>
                </a:cxn>
                <a:cxn ang="16200000">
                  <a:pos x="wd2" y="hd2"/>
                </a:cxn>
              </a:cxnLst>
              <a:rect l="0" t="0" r="r" b="b"/>
              <a:pathLst>
                <a:path w="21600" h="21574" extrusionOk="0">
                  <a:moveTo>
                    <a:pt x="21600" y="18997"/>
                  </a:moveTo>
                  <a:lnTo>
                    <a:pt x="18145" y="21574"/>
                  </a:lnTo>
                  <a:lnTo>
                    <a:pt x="11692" y="19283"/>
                  </a:lnTo>
                  <a:lnTo>
                    <a:pt x="0" y="292"/>
                  </a:lnTo>
                  <a:cubicBezTo>
                    <a:pt x="3409" y="63"/>
                    <a:pt x="6694" y="-26"/>
                    <a:pt x="9908" y="6"/>
                  </a:cubicBezTo>
                  <a:cubicBezTo>
                    <a:pt x="9908" y="6"/>
                    <a:pt x="21600" y="18997"/>
                    <a:pt x="21600" y="18997"/>
                  </a:cubicBezTo>
                  <a:close/>
                </a:path>
              </a:pathLst>
            </a:custGeom>
            <a:solidFill>
              <a:srgbClr val="FFFFFF"/>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39" name="Shape 26"/>
            <p:cNvSpPr/>
            <p:nvPr/>
          </p:nvSpPr>
          <p:spPr>
            <a:xfrm>
              <a:off x="3441700" y="3314699"/>
              <a:ext cx="615305" cy="3669630"/>
            </a:xfrm>
            <a:custGeom>
              <a:avLst/>
              <a:gdLst/>
              <a:ahLst/>
              <a:cxnLst>
                <a:cxn ang="0">
                  <a:pos x="wd2" y="hd2"/>
                </a:cxn>
                <a:cxn ang="5400000">
                  <a:pos x="wd2" y="hd2"/>
                </a:cxn>
                <a:cxn ang="10800000">
                  <a:pos x="wd2" y="hd2"/>
                </a:cxn>
                <a:cxn ang="16200000">
                  <a:pos x="wd2" y="hd2"/>
                </a:cxn>
              </a:cxnLst>
              <a:rect l="0" t="0" r="r" b="b"/>
              <a:pathLst>
                <a:path w="21600" h="21590" extrusionOk="0">
                  <a:moveTo>
                    <a:pt x="21600" y="19011"/>
                  </a:moveTo>
                  <a:lnTo>
                    <a:pt x="17132" y="21590"/>
                  </a:lnTo>
                  <a:lnTo>
                    <a:pt x="15116" y="19057"/>
                  </a:lnTo>
                  <a:lnTo>
                    <a:pt x="0" y="55"/>
                  </a:lnTo>
                  <a:cubicBezTo>
                    <a:pt x="2190" y="5"/>
                    <a:pt x="4346" y="-10"/>
                    <a:pt x="6480" y="6"/>
                  </a:cubicBezTo>
                  <a:cubicBezTo>
                    <a:pt x="6480" y="6"/>
                    <a:pt x="21600" y="19011"/>
                    <a:pt x="21600" y="19011"/>
                  </a:cubicBezTo>
                  <a:close/>
                </a:path>
              </a:pathLst>
            </a:custGeom>
            <a:solidFill>
              <a:srgbClr val="D9D9D9"/>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40" name="Shape 27"/>
            <p:cNvSpPr/>
            <p:nvPr/>
          </p:nvSpPr>
          <p:spPr>
            <a:xfrm>
              <a:off x="3276600" y="3428999"/>
              <a:ext cx="780140" cy="3553799"/>
            </a:xfrm>
            <a:custGeom>
              <a:avLst/>
              <a:gdLst/>
              <a:ahLst/>
              <a:cxnLst>
                <a:cxn ang="0">
                  <a:pos x="wd2" y="hd2"/>
                </a:cxn>
                <a:cxn ang="5400000">
                  <a:pos x="wd2" y="hd2"/>
                </a:cxn>
                <a:cxn ang="10800000">
                  <a:pos x="wd2" y="hd2"/>
                </a:cxn>
                <a:cxn ang="16200000">
                  <a:pos x="wd2" y="hd2"/>
                </a:cxn>
              </a:cxnLst>
              <a:rect l="0" t="0" r="r" b="b"/>
              <a:pathLst>
                <a:path w="21600" h="21568" extrusionOk="0">
                  <a:moveTo>
                    <a:pt x="21600" y="18908"/>
                  </a:moveTo>
                  <a:lnTo>
                    <a:pt x="18076" y="21568"/>
                  </a:lnTo>
                  <a:lnTo>
                    <a:pt x="11495" y="19203"/>
                  </a:lnTo>
                  <a:lnTo>
                    <a:pt x="0" y="306"/>
                  </a:lnTo>
                  <a:cubicBezTo>
                    <a:pt x="3491" y="59"/>
                    <a:pt x="6840" y="-32"/>
                    <a:pt x="10104" y="10"/>
                  </a:cubicBezTo>
                  <a:cubicBezTo>
                    <a:pt x="10104" y="10"/>
                    <a:pt x="21600" y="18908"/>
                    <a:pt x="21600" y="18908"/>
                  </a:cubicBezTo>
                  <a:close/>
                </a:path>
              </a:pathLst>
            </a:custGeom>
            <a:solidFill>
              <a:schemeClr val="accent4">
                <a:lumMod val="20000"/>
                <a:lumOff val="8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41" name="Shape 28"/>
            <p:cNvSpPr/>
            <p:nvPr/>
          </p:nvSpPr>
          <p:spPr>
            <a:xfrm>
              <a:off x="3454400" y="3428999"/>
              <a:ext cx="599954" cy="3553806"/>
            </a:xfrm>
            <a:custGeom>
              <a:avLst/>
              <a:gdLst/>
              <a:ahLst/>
              <a:cxnLst>
                <a:cxn ang="0">
                  <a:pos x="wd2" y="hd2"/>
                </a:cxn>
                <a:cxn ang="5400000">
                  <a:pos x="wd2" y="hd2"/>
                </a:cxn>
                <a:cxn ang="10800000">
                  <a:pos x="wd2" y="hd2"/>
                </a:cxn>
                <a:cxn ang="16200000">
                  <a:pos x="wd2" y="hd2"/>
                </a:cxn>
              </a:cxnLst>
              <a:rect l="0" t="0" r="r" b="b"/>
              <a:pathLst>
                <a:path w="21600" h="21588" extrusionOk="0">
                  <a:moveTo>
                    <a:pt x="21600" y="18925"/>
                  </a:moveTo>
                  <a:lnTo>
                    <a:pt x="17017" y="21588"/>
                  </a:lnTo>
                  <a:lnTo>
                    <a:pt x="14950" y="18973"/>
                  </a:lnTo>
                  <a:lnTo>
                    <a:pt x="0" y="54"/>
                  </a:lnTo>
                  <a:cubicBezTo>
                    <a:pt x="2253" y="2"/>
                    <a:pt x="4466" y="-12"/>
                    <a:pt x="6652" y="10"/>
                  </a:cubicBezTo>
                  <a:cubicBezTo>
                    <a:pt x="6652" y="10"/>
                    <a:pt x="21600" y="18925"/>
                    <a:pt x="21600" y="18925"/>
                  </a:cubicBezTo>
                  <a:close/>
                </a:path>
              </a:pathLst>
            </a:custGeom>
            <a:solidFill>
              <a:schemeClr val="accent4">
                <a:lumMod val="75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42" name="Shape 29"/>
            <p:cNvSpPr/>
            <p:nvPr/>
          </p:nvSpPr>
          <p:spPr>
            <a:xfrm>
              <a:off x="3683000" y="6553200"/>
              <a:ext cx="364949" cy="439559"/>
            </a:xfrm>
            <a:custGeom>
              <a:avLst/>
              <a:gdLst/>
              <a:ahLst/>
              <a:cxnLst>
                <a:cxn ang="0">
                  <a:pos x="wd2" y="hd2"/>
                </a:cxn>
                <a:cxn ang="5400000">
                  <a:pos x="wd2" y="hd2"/>
                </a:cxn>
                <a:cxn ang="10800000">
                  <a:pos x="wd2" y="hd2"/>
                </a:cxn>
                <a:cxn ang="16200000">
                  <a:pos x="wd2" y="hd2"/>
                </a:cxn>
              </a:cxnLst>
              <a:rect l="0" t="0" r="r" b="b"/>
              <a:pathLst>
                <a:path w="21600" h="21513" extrusionOk="0">
                  <a:moveTo>
                    <a:pt x="21600" y="62"/>
                  </a:moveTo>
                  <a:lnTo>
                    <a:pt x="14068" y="21513"/>
                  </a:lnTo>
                  <a:lnTo>
                    <a:pt x="0" y="2443"/>
                  </a:lnTo>
                  <a:cubicBezTo>
                    <a:pt x="3347" y="1539"/>
                    <a:pt x="6924" y="854"/>
                    <a:pt x="10669" y="442"/>
                  </a:cubicBezTo>
                  <a:cubicBezTo>
                    <a:pt x="14416" y="30"/>
                    <a:pt x="18084" y="-87"/>
                    <a:pt x="21600" y="62"/>
                  </a:cubicBezTo>
                  <a:close/>
                </a:path>
              </a:pathLst>
            </a:custGeom>
            <a:solidFill>
              <a:schemeClr val="accent4">
                <a:lumMod val="60000"/>
                <a:lumOff val="4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43" name="Shape 30"/>
            <p:cNvSpPr/>
            <p:nvPr/>
          </p:nvSpPr>
          <p:spPr>
            <a:xfrm>
              <a:off x="3873500" y="6553200"/>
              <a:ext cx="184683" cy="439559"/>
            </a:xfrm>
            <a:custGeom>
              <a:avLst/>
              <a:gdLst/>
              <a:ahLst/>
              <a:cxnLst>
                <a:cxn ang="0">
                  <a:pos x="wd2" y="hd2"/>
                </a:cxn>
                <a:cxn ang="5400000">
                  <a:pos x="wd2" y="hd2"/>
                </a:cxn>
                <a:cxn ang="10800000">
                  <a:pos x="wd2" y="hd2"/>
                </a:cxn>
                <a:cxn ang="16200000">
                  <a:pos x="wd2" y="hd2"/>
                </a:cxn>
              </a:cxnLst>
              <a:rect l="0" t="0" r="r" b="b"/>
              <a:pathLst>
                <a:path w="21600" h="21513" extrusionOk="0">
                  <a:moveTo>
                    <a:pt x="21600" y="62"/>
                  </a:moveTo>
                  <a:lnTo>
                    <a:pt x="6716" y="21513"/>
                  </a:lnTo>
                  <a:lnTo>
                    <a:pt x="0" y="442"/>
                  </a:lnTo>
                  <a:cubicBezTo>
                    <a:pt x="7403" y="30"/>
                    <a:pt x="14653" y="-87"/>
                    <a:pt x="21600" y="62"/>
                  </a:cubicBezTo>
                  <a:close/>
                </a:path>
              </a:pathLst>
            </a:custGeom>
            <a:solidFill>
              <a:schemeClr val="accent4"/>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44" name="Shape 31"/>
            <p:cNvSpPr/>
            <p:nvPr/>
          </p:nvSpPr>
          <p:spPr>
            <a:xfrm>
              <a:off x="3848100" y="6845299"/>
              <a:ext cx="120559" cy="145209"/>
            </a:xfrm>
            <a:custGeom>
              <a:avLst/>
              <a:gdLst/>
              <a:ahLst/>
              <a:cxnLst>
                <a:cxn ang="0">
                  <a:pos x="wd2" y="hd2"/>
                </a:cxn>
                <a:cxn ang="5400000">
                  <a:pos x="wd2" y="hd2"/>
                </a:cxn>
                <a:cxn ang="10800000">
                  <a:pos x="wd2" y="hd2"/>
                </a:cxn>
                <a:cxn ang="16200000">
                  <a:pos x="wd2" y="hd2"/>
                </a:cxn>
              </a:cxnLst>
              <a:rect l="0" t="0" r="r" b="b"/>
              <a:pathLst>
                <a:path w="21600" h="21513" extrusionOk="0">
                  <a:moveTo>
                    <a:pt x="21600" y="62"/>
                  </a:moveTo>
                  <a:lnTo>
                    <a:pt x="14068" y="21513"/>
                  </a:lnTo>
                  <a:lnTo>
                    <a:pt x="0" y="2447"/>
                  </a:lnTo>
                  <a:cubicBezTo>
                    <a:pt x="3344" y="1534"/>
                    <a:pt x="6925" y="855"/>
                    <a:pt x="10669" y="441"/>
                  </a:cubicBezTo>
                  <a:cubicBezTo>
                    <a:pt x="14410" y="30"/>
                    <a:pt x="18083" y="-87"/>
                    <a:pt x="21600" y="62"/>
                  </a:cubicBezTo>
                  <a:close/>
                </a:path>
              </a:pathLst>
            </a:custGeom>
            <a:solidFill>
              <a:schemeClr val="bg2"/>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grpSp>
      <p:grpSp>
        <p:nvGrpSpPr>
          <p:cNvPr id="63" name="Group 62"/>
          <p:cNvGrpSpPr/>
          <p:nvPr/>
        </p:nvGrpSpPr>
        <p:grpSpPr>
          <a:xfrm>
            <a:off x="9445731" y="2325081"/>
            <a:ext cx="3142618" cy="2680055"/>
            <a:chOff x="849331" y="406400"/>
            <a:chExt cx="6541376" cy="5578549"/>
          </a:xfrm>
        </p:grpSpPr>
        <p:grpSp>
          <p:nvGrpSpPr>
            <p:cNvPr id="45" name="Group 12"/>
            <p:cNvGrpSpPr/>
            <p:nvPr/>
          </p:nvGrpSpPr>
          <p:grpSpPr>
            <a:xfrm>
              <a:off x="2806700" y="406400"/>
              <a:ext cx="4584007" cy="4627892"/>
              <a:chOff x="0" y="0"/>
              <a:chExt cx="4584006" cy="4627891"/>
            </a:xfrm>
          </p:grpSpPr>
          <p:sp>
            <p:nvSpPr>
              <p:cNvPr id="46" name="Shape 6"/>
              <p:cNvSpPr/>
              <p:nvPr/>
            </p:nvSpPr>
            <p:spPr>
              <a:xfrm>
                <a:off x="0" y="0"/>
                <a:ext cx="4580875" cy="4627892"/>
              </a:xfrm>
              <a:custGeom>
                <a:avLst/>
                <a:gdLst/>
                <a:ahLst/>
                <a:cxnLst>
                  <a:cxn ang="0">
                    <a:pos x="wd2" y="hd2"/>
                  </a:cxn>
                  <a:cxn ang="5400000">
                    <a:pos x="wd2" y="hd2"/>
                  </a:cxn>
                  <a:cxn ang="10800000">
                    <a:pos x="wd2" y="hd2"/>
                  </a:cxn>
                  <a:cxn ang="16200000">
                    <a:pos x="wd2" y="hd2"/>
                  </a:cxn>
                </a:cxnLst>
                <a:rect l="0" t="0" r="r" b="b"/>
                <a:pathLst>
                  <a:path w="21600" h="21600" extrusionOk="0">
                    <a:moveTo>
                      <a:pt x="21600" y="12726"/>
                    </a:moveTo>
                    <a:lnTo>
                      <a:pt x="9627" y="21600"/>
                    </a:lnTo>
                    <a:lnTo>
                      <a:pt x="0" y="8874"/>
                    </a:lnTo>
                    <a:lnTo>
                      <a:pt x="11973" y="0"/>
                    </a:lnTo>
                    <a:cubicBezTo>
                      <a:pt x="11973" y="0"/>
                      <a:pt x="21600" y="12726"/>
                      <a:pt x="21600" y="12726"/>
                    </a:cubicBezTo>
                    <a:close/>
                  </a:path>
                </a:pathLst>
              </a:custGeom>
              <a:solidFill>
                <a:schemeClr val="bg2">
                  <a:lumMod val="20000"/>
                  <a:lumOff val="80000"/>
                </a:schemeClr>
              </a:solidFill>
              <a:ln w="12700" cap="flat">
                <a:noFill/>
                <a:miter lim="400000"/>
              </a:ln>
              <a:effectLst/>
            </p:spPr>
            <p:txBody>
              <a:bodyPr wrap="square" lIns="0" tIns="0" rIns="0" bIns="0"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47" name="Shape 7"/>
              <p:cNvSpPr/>
              <p:nvPr/>
            </p:nvSpPr>
            <p:spPr>
              <a:xfrm>
                <a:off x="254000" y="266700"/>
                <a:ext cx="3545055" cy="3410369"/>
              </a:xfrm>
              <a:custGeom>
                <a:avLst/>
                <a:gdLst/>
                <a:ahLst/>
                <a:cxnLst>
                  <a:cxn ang="0">
                    <a:pos x="wd2" y="hd2"/>
                  </a:cxn>
                  <a:cxn ang="5400000">
                    <a:pos x="wd2" y="hd2"/>
                  </a:cxn>
                  <a:cxn ang="10800000">
                    <a:pos x="wd2" y="hd2"/>
                  </a:cxn>
                  <a:cxn ang="16200000">
                    <a:pos x="wd2" y="hd2"/>
                  </a:cxn>
                </a:cxnLst>
                <a:rect l="0" t="0" r="r" b="b"/>
                <a:pathLst>
                  <a:path w="21600" h="21600" extrusionOk="0">
                    <a:moveTo>
                      <a:pt x="21600" y="10898"/>
                    </a:moveTo>
                    <a:lnTo>
                      <a:pt x="7850" y="21600"/>
                    </a:lnTo>
                    <a:lnTo>
                      <a:pt x="0" y="10702"/>
                    </a:lnTo>
                    <a:lnTo>
                      <a:pt x="13750" y="0"/>
                    </a:lnTo>
                    <a:cubicBezTo>
                      <a:pt x="13750" y="0"/>
                      <a:pt x="21600" y="10898"/>
                      <a:pt x="21600" y="10898"/>
                    </a:cubicBezTo>
                    <a:close/>
                  </a:path>
                </a:pathLst>
              </a:custGeom>
              <a:solidFill>
                <a:schemeClr val="accent1"/>
              </a:solidFill>
              <a:ln w="12700" cap="flat">
                <a:noFill/>
                <a:miter lim="400000"/>
              </a:ln>
              <a:effectLst/>
            </p:spPr>
            <p:txBody>
              <a:bodyPr wrap="square" lIns="0" tIns="0" rIns="0" bIns="0"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48" name="Shape 8"/>
              <p:cNvSpPr/>
              <p:nvPr/>
            </p:nvSpPr>
            <p:spPr>
              <a:xfrm>
                <a:off x="2082800" y="914400"/>
                <a:ext cx="711386" cy="711397"/>
              </a:xfrm>
              <a:custGeom>
                <a:avLst/>
                <a:gdLst/>
                <a:ahLst/>
                <a:cxnLst>
                  <a:cxn ang="0">
                    <a:pos x="wd2" y="hd2"/>
                  </a:cxn>
                  <a:cxn ang="5400000">
                    <a:pos x="wd2" y="hd2"/>
                  </a:cxn>
                  <a:cxn ang="10800000">
                    <a:pos x="wd2" y="hd2"/>
                  </a:cxn>
                  <a:cxn ang="16200000">
                    <a:pos x="wd2" y="hd2"/>
                  </a:cxn>
                </a:cxnLst>
                <a:rect l="0" t="0" r="r" b="b"/>
                <a:pathLst>
                  <a:path w="19091" h="19090" extrusionOk="0">
                    <a:moveTo>
                      <a:pt x="17185" y="3825"/>
                    </a:moveTo>
                    <a:cubicBezTo>
                      <a:pt x="14026" y="-394"/>
                      <a:pt x="8046" y="-1255"/>
                      <a:pt x="3824" y="1905"/>
                    </a:cubicBezTo>
                    <a:cubicBezTo>
                      <a:pt x="-395" y="5065"/>
                      <a:pt x="-1254" y="11047"/>
                      <a:pt x="1906" y="15266"/>
                    </a:cubicBezTo>
                    <a:cubicBezTo>
                      <a:pt x="5066" y="19486"/>
                      <a:pt x="11047" y="20345"/>
                      <a:pt x="15267" y="17185"/>
                    </a:cubicBezTo>
                    <a:cubicBezTo>
                      <a:pt x="19488" y="14025"/>
                      <a:pt x="20346" y="8046"/>
                      <a:pt x="17185" y="3825"/>
                    </a:cubicBezTo>
                    <a:close/>
                  </a:path>
                </a:pathLst>
              </a:custGeom>
              <a:solidFill>
                <a:schemeClr val="accent5">
                  <a:lumMod val="75000"/>
                </a:schemeClr>
              </a:solidFill>
              <a:ln w="12700" cap="flat">
                <a:noFill/>
                <a:miter lim="400000"/>
              </a:ln>
              <a:effectLst/>
            </p:spPr>
            <p:txBody>
              <a:bodyPr wrap="square" lIns="0" tIns="0" rIns="0" bIns="0"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49" name="Shape 9"/>
              <p:cNvSpPr/>
              <p:nvPr/>
            </p:nvSpPr>
            <p:spPr>
              <a:xfrm>
                <a:off x="1549400" y="1981200"/>
                <a:ext cx="2256693" cy="168978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1577" y="6943"/>
                    </a:lnTo>
                    <a:lnTo>
                      <a:pt x="7490" y="7569"/>
                    </a:lnTo>
                    <a:lnTo>
                      <a:pt x="9406" y="2037"/>
                    </a:lnTo>
                    <a:lnTo>
                      <a:pt x="21600" y="0"/>
                    </a:lnTo>
                    <a:cubicBezTo>
                      <a:pt x="21600" y="0"/>
                      <a:pt x="0" y="21600"/>
                      <a:pt x="0" y="21600"/>
                    </a:cubicBezTo>
                    <a:close/>
                  </a:path>
                </a:pathLst>
              </a:custGeom>
              <a:solidFill>
                <a:srgbClr val="010101">
                  <a:alpha val="60000"/>
                </a:srgbClr>
              </a:solidFill>
              <a:ln w="12700" cap="flat">
                <a:noFill/>
                <a:miter lim="400000"/>
              </a:ln>
              <a:effectLst/>
            </p:spPr>
            <p:txBody>
              <a:bodyPr wrap="square" lIns="0" tIns="0" rIns="0" bIns="0"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50" name="Shape 10"/>
              <p:cNvSpPr/>
              <p:nvPr/>
            </p:nvSpPr>
            <p:spPr>
              <a:xfrm>
                <a:off x="2044700" y="0"/>
                <a:ext cx="2539307" cy="4627892"/>
              </a:xfrm>
              <a:custGeom>
                <a:avLst/>
                <a:gdLst/>
                <a:ahLst/>
                <a:cxnLst>
                  <a:cxn ang="0">
                    <a:pos x="wd2" y="hd2"/>
                  </a:cxn>
                  <a:cxn ang="5400000">
                    <a:pos x="wd2" y="hd2"/>
                  </a:cxn>
                  <a:cxn ang="10800000">
                    <a:pos x="wd2" y="hd2"/>
                  </a:cxn>
                  <a:cxn ang="16200000">
                    <a:pos x="wd2" y="hd2"/>
                  </a:cxn>
                </a:cxnLst>
                <a:rect l="0" t="0" r="r" b="b"/>
                <a:pathLst>
                  <a:path w="21600" h="21600" extrusionOk="0">
                    <a:moveTo>
                      <a:pt x="4234" y="0"/>
                    </a:moveTo>
                    <a:lnTo>
                      <a:pt x="21600" y="12726"/>
                    </a:lnTo>
                    <a:lnTo>
                      <a:pt x="0" y="21600"/>
                    </a:lnTo>
                    <a:cubicBezTo>
                      <a:pt x="0" y="21600"/>
                      <a:pt x="4234" y="0"/>
                      <a:pt x="4234" y="0"/>
                    </a:cubicBezTo>
                    <a:close/>
                  </a:path>
                </a:pathLst>
              </a:custGeom>
              <a:solidFill>
                <a:srgbClr val="010101">
                  <a:alpha val="20000"/>
                </a:srgbClr>
              </a:solidFill>
              <a:ln w="12700" cap="flat">
                <a:noFill/>
                <a:miter lim="400000"/>
              </a:ln>
              <a:effectLst/>
            </p:spPr>
            <p:txBody>
              <a:bodyPr wrap="square" lIns="0" tIns="0" rIns="0" bIns="0"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51" name="Shape 11"/>
              <p:cNvSpPr/>
              <p:nvPr/>
            </p:nvSpPr>
            <p:spPr>
              <a:xfrm>
                <a:off x="596900" y="381000"/>
                <a:ext cx="1274619" cy="1065438"/>
              </a:xfrm>
              <a:custGeom>
                <a:avLst/>
                <a:gdLst/>
                <a:ahLst/>
                <a:cxnLst>
                  <a:cxn ang="0">
                    <a:pos x="wd2" y="hd2"/>
                  </a:cxn>
                  <a:cxn ang="5400000">
                    <a:pos x="wd2" y="hd2"/>
                  </a:cxn>
                  <a:cxn ang="10800000">
                    <a:pos x="wd2" y="hd2"/>
                  </a:cxn>
                  <a:cxn ang="16200000">
                    <a:pos x="wd2" y="hd2"/>
                  </a:cxn>
                </a:cxnLst>
                <a:rect l="0" t="0" r="r" b="b"/>
                <a:pathLst>
                  <a:path w="21600" h="21600" extrusionOk="0">
                    <a:moveTo>
                      <a:pt x="21600" y="5123"/>
                    </a:moveTo>
                    <a:lnTo>
                      <a:pt x="3207" y="21600"/>
                    </a:lnTo>
                    <a:lnTo>
                      <a:pt x="0" y="16476"/>
                    </a:lnTo>
                    <a:lnTo>
                      <a:pt x="18393" y="0"/>
                    </a:lnTo>
                    <a:cubicBezTo>
                      <a:pt x="18393" y="0"/>
                      <a:pt x="21600" y="5123"/>
                      <a:pt x="21600" y="5123"/>
                    </a:cubicBezTo>
                    <a:close/>
                  </a:path>
                </a:pathLst>
              </a:custGeom>
              <a:solidFill>
                <a:schemeClr val="accent5">
                  <a:lumMod val="60000"/>
                  <a:lumOff val="40000"/>
                </a:schemeClr>
              </a:solidFill>
              <a:ln w="12700" cap="flat">
                <a:noFill/>
                <a:miter lim="400000"/>
              </a:ln>
              <a:effectLst/>
            </p:spPr>
            <p:txBody>
              <a:bodyPr wrap="square" lIns="0" tIns="0" rIns="0" bIns="0"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grpSp>
        <p:grpSp>
          <p:nvGrpSpPr>
            <p:cNvPr id="52" name="Group 23"/>
            <p:cNvGrpSpPr/>
            <p:nvPr/>
          </p:nvGrpSpPr>
          <p:grpSpPr>
            <a:xfrm>
              <a:off x="849331" y="1729735"/>
              <a:ext cx="3944064" cy="4255214"/>
              <a:chOff x="0" y="0"/>
              <a:chExt cx="3944063" cy="4255212"/>
            </a:xfrm>
          </p:grpSpPr>
          <p:sp>
            <p:nvSpPr>
              <p:cNvPr id="53" name="Shape 13"/>
              <p:cNvSpPr/>
              <p:nvPr/>
            </p:nvSpPr>
            <p:spPr>
              <a:xfrm>
                <a:off x="673099" y="558800"/>
                <a:ext cx="3270965" cy="3696413"/>
              </a:xfrm>
              <a:custGeom>
                <a:avLst/>
                <a:gdLst/>
                <a:ahLst/>
                <a:cxnLst>
                  <a:cxn ang="0">
                    <a:pos x="wd2" y="hd2"/>
                  </a:cxn>
                  <a:cxn ang="5400000">
                    <a:pos x="wd2" y="hd2"/>
                  </a:cxn>
                  <a:cxn ang="10800000">
                    <a:pos x="wd2" y="hd2"/>
                  </a:cxn>
                  <a:cxn ang="16200000">
                    <a:pos x="wd2" y="hd2"/>
                  </a:cxn>
                </a:cxnLst>
                <a:rect l="0" t="0" r="r" b="b"/>
                <a:pathLst>
                  <a:path w="21470" h="21485" extrusionOk="0">
                    <a:moveTo>
                      <a:pt x="55" y="15521"/>
                    </a:moveTo>
                    <a:lnTo>
                      <a:pt x="9396" y="212"/>
                    </a:lnTo>
                    <a:cubicBezTo>
                      <a:pt x="9516" y="16"/>
                      <a:pt x="9795" y="-58"/>
                      <a:pt x="10017" y="48"/>
                    </a:cubicBezTo>
                    <a:lnTo>
                      <a:pt x="21230" y="5413"/>
                    </a:lnTo>
                    <a:cubicBezTo>
                      <a:pt x="21452" y="5519"/>
                      <a:pt x="21535" y="5767"/>
                      <a:pt x="21415" y="5963"/>
                    </a:cubicBezTo>
                    <a:lnTo>
                      <a:pt x="12074" y="21272"/>
                    </a:lnTo>
                    <a:cubicBezTo>
                      <a:pt x="11954" y="21468"/>
                      <a:pt x="11675" y="21542"/>
                      <a:pt x="11453" y="21436"/>
                    </a:cubicBezTo>
                    <a:lnTo>
                      <a:pt x="240" y="16071"/>
                    </a:lnTo>
                    <a:cubicBezTo>
                      <a:pt x="18" y="15965"/>
                      <a:pt x="-65" y="15717"/>
                      <a:pt x="55" y="15521"/>
                    </a:cubicBezTo>
                    <a:close/>
                  </a:path>
                </a:pathLst>
              </a:custGeom>
              <a:solidFill>
                <a:srgbClr val="FEFEFE"/>
              </a:solidFill>
              <a:ln w="12700" cap="flat">
                <a:noFill/>
                <a:miter lim="400000"/>
              </a:ln>
              <a:effectLst/>
            </p:spPr>
            <p:txBody>
              <a:bodyPr wrap="square" lIns="0" tIns="0" rIns="0" bIns="0"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54" name="Shape 14"/>
              <p:cNvSpPr/>
              <p:nvPr/>
            </p:nvSpPr>
            <p:spPr>
              <a:xfrm>
                <a:off x="736600" y="2959100"/>
                <a:ext cx="178276" cy="201770"/>
              </a:xfrm>
              <a:custGeom>
                <a:avLst/>
                <a:gdLst/>
                <a:ahLst/>
                <a:cxnLst>
                  <a:cxn ang="0">
                    <a:pos x="wd2" y="hd2"/>
                  </a:cxn>
                  <a:cxn ang="5400000">
                    <a:pos x="wd2" y="hd2"/>
                  </a:cxn>
                  <a:cxn ang="10800000">
                    <a:pos x="wd2" y="hd2"/>
                  </a:cxn>
                  <a:cxn ang="16200000">
                    <a:pos x="wd2" y="hd2"/>
                  </a:cxn>
                </a:cxnLst>
                <a:rect l="0" t="0" r="r" b="b"/>
                <a:pathLst>
                  <a:path w="21323" h="21355" extrusionOk="0">
                    <a:moveTo>
                      <a:pt x="0" y="16162"/>
                    </a:moveTo>
                    <a:lnTo>
                      <a:pt x="9870" y="0"/>
                    </a:lnTo>
                    <a:lnTo>
                      <a:pt x="20302" y="4987"/>
                    </a:lnTo>
                    <a:cubicBezTo>
                      <a:pt x="21244" y="5438"/>
                      <a:pt x="21600" y="6490"/>
                      <a:pt x="21089" y="7326"/>
                    </a:cubicBezTo>
                    <a:lnTo>
                      <a:pt x="13076" y="20450"/>
                    </a:lnTo>
                    <a:cubicBezTo>
                      <a:pt x="12566" y="21285"/>
                      <a:pt x="11376" y="21600"/>
                      <a:pt x="10433" y="21150"/>
                    </a:cubicBezTo>
                    <a:cubicBezTo>
                      <a:pt x="10433" y="21150"/>
                      <a:pt x="0" y="16162"/>
                      <a:pt x="0" y="16162"/>
                    </a:cubicBezTo>
                    <a:close/>
                  </a:path>
                </a:pathLst>
              </a:custGeom>
              <a:solidFill>
                <a:schemeClr val="bg2">
                  <a:lumMod val="40000"/>
                  <a:lumOff val="60000"/>
                </a:schemeClr>
              </a:solidFill>
              <a:ln w="12700" cap="flat">
                <a:noFill/>
                <a:miter lim="400000"/>
              </a:ln>
              <a:effectLst/>
            </p:spPr>
            <p:txBody>
              <a:bodyPr wrap="square" lIns="0" tIns="0" rIns="0" bIns="0"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55" name="Shape 15"/>
              <p:cNvSpPr/>
              <p:nvPr/>
            </p:nvSpPr>
            <p:spPr>
              <a:xfrm>
                <a:off x="1955800" y="723899"/>
                <a:ext cx="178270" cy="201789"/>
              </a:xfrm>
              <a:custGeom>
                <a:avLst/>
                <a:gdLst/>
                <a:ahLst/>
                <a:cxnLst>
                  <a:cxn ang="0">
                    <a:pos x="wd2" y="hd2"/>
                  </a:cxn>
                  <a:cxn ang="5400000">
                    <a:pos x="wd2" y="hd2"/>
                  </a:cxn>
                  <a:cxn ang="10800000">
                    <a:pos x="wd2" y="hd2"/>
                  </a:cxn>
                  <a:cxn ang="16200000">
                    <a:pos x="wd2" y="hd2"/>
                  </a:cxn>
                </a:cxnLst>
                <a:rect l="0" t="0" r="r" b="b"/>
                <a:pathLst>
                  <a:path w="21324" h="21356" extrusionOk="0">
                    <a:moveTo>
                      <a:pt x="0" y="16162"/>
                    </a:moveTo>
                    <a:lnTo>
                      <a:pt x="9870" y="0"/>
                    </a:lnTo>
                    <a:lnTo>
                      <a:pt x="20304" y="4989"/>
                    </a:lnTo>
                    <a:cubicBezTo>
                      <a:pt x="21245" y="5438"/>
                      <a:pt x="21600" y="6492"/>
                      <a:pt x="21091" y="7328"/>
                    </a:cubicBezTo>
                    <a:lnTo>
                      <a:pt x="13076" y="20452"/>
                    </a:lnTo>
                    <a:cubicBezTo>
                      <a:pt x="12568" y="21287"/>
                      <a:pt x="11376" y="21600"/>
                      <a:pt x="10433" y="21151"/>
                    </a:cubicBezTo>
                    <a:cubicBezTo>
                      <a:pt x="10433" y="21151"/>
                      <a:pt x="0" y="16162"/>
                      <a:pt x="0" y="16162"/>
                    </a:cubicBezTo>
                    <a:close/>
                  </a:path>
                </a:pathLst>
              </a:custGeom>
              <a:solidFill>
                <a:schemeClr val="bg2">
                  <a:lumMod val="40000"/>
                  <a:lumOff val="60000"/>
                </a:schemeClr>
              </a:solidFill>
              <a:ln w="12700" cap="flat">
                <a:noFill/>
                <a:miter lim="400000"/>
              </a:ln>
              <a:effectLst/>
            </p:spPr>
            <p:txBody>
              <a:bodyPr wrap="square" lIns="0" tIns="0" rIns="0" bIns="0"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56" name="Shape 16"/>
              <p:cNvSpPr/>
              <p:nvPr/>
            </p:nvSpPr>
            <p:spPr>
              <a:xfrm>
                <a:off x="0" y="-1"/>
                <a:ext cx="2104115" cy="3308935"/>
              </a:xfrm>
              <a:custGeom>
                <a:avLst/>
                <a:gdLst/>
                <a:ahLst/>
                <a:cxnLst>
                  <a:cxn ang="0">
                    <a:pos x="wd2" y="hd2"/>
                  </a:cxn>
                  <a:cxn ang="5400000">
                    <a:pos x="wd2" y="hd2"/>
                  </a:cxn>
                  <a:cxn ang="10800000">
                    <a:pos x="wd2" y="hd2"/>
                  </a:cxn>
                  <a:cxn ang="16200000">
                    <a:pos x="wd2" y="hd2"/>
                  </a:cxn>
                </a:cxnLst>
                <a:rect l="0" t="0" r="r" b="b"/>
                <a:pathLst>
                  <a:path w="21333" h="21440" extrusionOk="0">
                    <a:moveTo>
                      <a:pt x="188" y="20728"/>
                    </a:moveTo>
                    <a:lnTo>
                      <a:pt x="17376" y="398"/>
                    </a:lnTo>
                    <a:cubicBezTo>
                      <a:pt x="17790" y="-92"/>
                      <a:pt x="18273" y="-117"/>
                      <a:pt x="18595" y="254"/>
                    </a:cubicBezTo>
                    <a:lnTo>
                      <a:pt x="21333" y="3397"/>
                    </a:lnTo>
                    <a:lnTo>
                      <a:pt x="6271" y="21212"/>
                    </a:lnTo>
                    <a:lnTo>
                      <a:pt x="1243" y="21433"/>
                    </a:lnTo>
                    <a:cubicBezTo>
                      <a:pt x="113" y="21483"/>
                      <a:pt x="-267" y="21267"/>
                      <a:pt x="188" y="20728"/>
                    </a:cubicBezTo>
                    <a:close/>
                  </a:path>
                </a:pathLst>
              </a:custGeom>
              <a:solidFill>
                <a:schemeClr val="bg2">
                  <a:lumMod val="40000"/>
                  <a:lumOff val="60000"/>
                </a:schemeClr>
              </a:solidFill>
              <a:ln w="12700" cap="flat">
                <a:noFill/>
                <a:miter lim="400000"/>
              </a:ln>
              <a:effectLst/>
            </p:spPr>
            <p:txBody>
              <a:bodyPr wrap="square" lIns="0" tIns="0" rIns="0" bIns="0"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57" name="Shape 17"/>
              <p:cNvSpPr/>
              <p:nvPr/>
            </p:nvSpPr>
            <p:spPr>
              <a:xfrm>
                <a:off x="190500" y="228600"/>
                <a:ext cx="1807133" cy="2953088"/>
              </a:xfrm>
              <a:custGeom>
                <a:avLst/>
                <a:gdLst/>
                <a:ahLst/>
                <a:cxnLst>
                  <a:cxn ang="0">
                    <a:pos x="wd2" y="hd2"/>
                  </a:cxn>
                  <a:cxn ang="5400000">
                    <a:pos x="wd2" y="hd2"/>
                  </a:cxn>
                  <a:cxn ang="10800000">
                    <a:pos x="wd2" y="hd2"/>
                  </a:cxn>
                  <a:cxn ang="16200000">
                    <a:pos x="wd2" y="hd2"/>
                  </a:cxn>
                </a:cxnLst>
                <a:rect l="0" t="0" r="r" b="b"/>
                <a:pathLst>
                  <a:path w="21600" h="21600" extrusionOk="0">
                    <a:moveTo>
                      <a:pt x="19072" y="0"/>
                    </a:moveTo>
                    <a:lnTo>
                      <a:pt x="21600" y="2640"/>
                    </a:lnTo>
                    <a:lnTo>
                      <a:pt x="5007" y="21433"/>
                    </a:lnTo>
                    <a:lnTo>
                      <a:pt x="0" y="21600"/>
                    </a:lnTo>
                    <a:cubicBezTo>
                      <a:pt x="0" y="21600"/>
                      <a:pt x="19072" y="0"/>
                      <a:pt x="19072" y="0"/>
                    </a:cubicBezTo>
                    <a:close/>
                  </a:path>
                </a:pathLst>
              </a:custGeom>
              <a:solidFill>
                <a:srgbClr val="010101"/>
              </a:solidFill>
              <a:ln w="12700" cap="flat">
                <a:noFill/>
                <a:miter lim="400000"/>
              </a:ln>
              <a:effectLst/>
            </p:spPr>
            <p:txBody>
              <a:bodyPr wrap="square" lIns="0" tIns="0" rIns="0" bIns="0"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58" name="Shape 18"/>
              <p:cNvSpPr/>
              <p:nvPr/>
            </p:nvSpPr>
            <p:spPr>
              <a:xfrm>
                <a:off x="12699" y="38099"/>
                <a:ext cx="1746161" cy="3207996"/>
              </a:xfrm>
              <a:custGeom>
                <a:avLst/>
                <a:gdLst/>
                <a:ahLst/>
                <a:cxnLst>
                  <a:cxn ang="0">
                    <a:pos x="wd2" y="hd2"/>
                  </a:cxn>
                  <a:cxn ang="5400000">
                    <a:pos x="wd2" y="hd2"/>
                  </a:cxn>
                  <a:cxn ang="10800000">
                    <a:pos x="wd2" y="hd2"/>
                  </a:cxn>
                  <a:cxn ang="16200000">
                    <a:pos x="wd2" y="hd2"/>
                  </a:cxn>
                </a:cxnLst>
                <a:rect l="0" t="0" r="r" b="b"/>
                <a:pathLst>
                  <a:path w="21551" h="21573" extrusionOk="0">
                    <a:moveTo>
                      <a:pt x="21" y="21435"/>
                    </a:moveTo>
                    <a:lnTo>
                      <a:pt x="21228" y="50"/>
                    </a:lnTo>
                    <a:cubicBezTo>
                      <a:pt x="21273" y="4"/>
                      <a:pt x="21378" y="-13"/>
                      <a:pt x="21461" y="12"/>
                    </a:cubicBezTo>
                    <a:lnTo>
                      <a:pt x="21461" y="12"/>
                    </a:lnTo>
                    <a:cubicBezTo>
                      <a:pt x="21544" y="36"/>
                      <a:pt x="21576" y="93"/>
                      <a:pt x="21531" y="139"/>
                    </a:cubicBezTo>
                    <a:lnTo>
                      <a:pt x="324" y="21524"/>
                    </a:lnTo>
                    <a:cubicBezTo>
                      <a:pt x="279" y="21570"/>
                      <a:pt x="174" y="21587"/>
                      <a:pt x="91" y="21563"/>
                    </a:cubicBezTo>
                    <a:lnTo>
                      <a:pt x="91" y="21562"/>
                    </a:lnTo>
                    <a:cubicBezTo>
                      <a:pt x="7" y="21538"/>
                      <a:pt x="-24" y="21481"/>
                      <a:pt x="21" y="21435"/>
                    </a:cubicBezTo>
                    <a:close/>
                  </a:path>
                </a:pathLst>
              </a:custGeom>
              <a:solidFill>
                <a:srgbClr val="FEFEFE"/>
              </a:solidFill>
              <a:ln w="12700" cap="flat">
                <a:noFill/>
                <a:miter lim="400000"/>
              </a:ln>
              <a:effectLst/>
            </p:spPr>
            <p:txBody>
              <a:bodyPr wrap="square" lIns="0" tIns="0" rIns="0" bIns="0"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59" name="Shape 19"/>
              <p:cNvSpPr/>
              <p:nvPr/>
            </p:nvSpPr>
            <p:spPr>
              <a:xfrm>
                <a:off x="673099" y="2933700"/>
                <a:ext cx="217023" cy="207880"/>
              </a:xfrm>
              <a:custGeom>
                <a:avLst/>
                <a:gdLst/>
                <a:ahLst/>
                <a:cxnLst>
                  <a:cxn ang="0">
                    <a:pos x="wd2" y="hd2"/>
                  </a:cxn>
                  <a:cxn ang="5400000">
                    <a:pos x="wd2" y="hd2"/>
                  </a:cxn>
                  <a:cxn ang="10800000">
                    <a:pos x="wd2" y="hd2"/>
                  </a:cxn>
                  <a:cxn ang="16200000">
                    <a:pos x="wd2" y="hd2"/>
                  </a:cxn>
                </a:cxnLst>
                <a:rect l="0" t="0" r="r" b="b"/>
                <a:pathLst>
                  <a:path w="21202" h="21184" extrusionOk="0">
                    <a:moveTo>
                      <a:pt x="167" y="11908"/>
                    </a:moveTo>
                    <a:lnTo>
                      <a:pt x="5940" y="767"/>
                    </a:lnTo>
                    <a:cubicBezTo>
                      <a:pt x="6306" y="58"/>
                      <a:pt x="7162" y="-208"/>
                      <a:pt x="7843" y="175"/>
                    </a:cubicBezTo>
                    <a:lnTo>
                      <a:pt x="20464" y="7289"/>
                    </a:lnTo>
                    <a:cubicBezTo>
                      <a:pt x="21144" y="7672"/>
                      <a:pt x="21401" y="8566"/>
                      <a:pt x="21034" y="9275"/>
                    </a:cubicBezTo>
                    <a:lnTo>
                      <a:pt x="15262" y="20417"/>
                    </a:lnTo>
                    <a:cubicBezTo>
                      <a:pt x="14894" y="21125"/>
                      <a:pt x="14037" y="21392"/>
                      <a:pt x="13358" y="21008"/>
                    </a:cubicBezTo>
                    <a:lnTo>
                      <a:pt x="735" y="13894"/>
                    </a:lnTo>
                    <a:cubicBezTo>
                      <a:pt x="56" y="13512"/>
                      <a:pt x="-199" y="12618"/>
                      <a:pt x="167" y="11908"/>
                    </a:cubicBezTo>
                    <a:close/>
                  </a:path>
                </a:pathLst>
              </a:custGeom>
              <a:solidFill>
                <a:srgbClr val="FEFEFE"/>
              </a:solidFill>
              <a:ln w="12700" cap="flat">
                <a:noFill/>
                <a:miter lim="400000"/>
              </a:ln>
              <a:effectLst/>
            </p:spPr>
            <p:txBody>
              <a:bodyPr wrap="square" lIns="0" tIns="0" rIns="0" bIns="0"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60" name="Shape 20"/>
              <p:cNvSpPr/>
              <p:nvPr/>
            </p:nvSpPr>
            <p:spPr>
              <a:xfrm>
                <a:off x="1879599" y="695342"/>
                <a:ext cx="197095" cy="188796"/>
              </a:xfrm>
              <a:custGeom>
                <a:avLst/>
                <a:gdLst/>
                <a:ahLst/>
                <a:cxnLst>
                  <a:cxn ang="0">
                    <a:pos x="wd2" y="hd2"/>
                  </a:cxn>
                  <a:cxn ang="5400000">
                    <a:pos x="wd2" y="hd2"/>
                  </a:cxn>
                  <a:cxn ang="10800000">
                    <a:pos x="wd2" y="hd2"/>
                  </a:cxn>
                  <a:cxn ang="16200000">
                    <a:pos x="wd2" y="hd2"/>
                  </a:cxn>
                </a:cxnLst>
                <a:rect l="0" t="0" r="r" b="b"/>
                <a:pathLst>
                  <a:path w="21201" h="21185" extrusionOk="0">
                    <a:moveTo>
                      <a:pt x="169" y="11910"/>
                    </a:moveTo>
                    <a:lnTo>
                      <a:pt x="5939" y="768"/>
                    </a:lnTo>
                    <a:cubicBezTo>
                      <a:pt x="6307" y="59"/>
                      <a:pt x="7162" y="-208"/>
                      <a:pt x="7842" y="175"/>
                    </a:cubicBezTo>
                    <a:lnTo>
                      <a:pt x="20463" y="7290"/>
                    </a:lnTo>
                    <a:cubicBezTo>
                      <a:pt x="21145" y="7672"/>
                      <a:pt x="21400" y="8567"/>
                      <a:pt x="21033" y="9276"/>
                    </a:cubicBezTo>
                    <a:lnTo>
                      <a:pt x="15261" y="20417"/>
                    </a:lnTo>
                    <a:cubicBezTo>
                      <a:pt x="14895" y="21127"/>
                      <a:pt x="14038" y="21392"/>
                      <a:pt x="13357" y="21010"/>
                    </a:cubicBezTo>
                    <a:lnTo>
                      <a:pt x="735" y="13896"/>
                    </a:lnTo>
                    <a:cubicBezTo>
                      <a:pt x="57" y="13511"/>
                      <a:pt x="-200" y="12619"/>
                      <a:pt x="169" y="11910"/>
                    </a:cubicBezTo>
                    <a:close/>
                  </a:path>
                </a:pathLst>
              </a:custGeom>
              <a:solidFill>
                <a:srgbClr val="FEFEFE"/>
              </a:solidFill>
              <a:ln w="12700" cap="flat">
                <a:noFill/>
                <a:miter lim="400000"/>
              </a:ln>
              <a:effectLst/>
            </p:spPr>
            <p:txBody>
              <a:bodyPr wrap="square" lIns="0" tIns="0" rIns="0" bIns="0"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61" name="Shape 21"/>
              <p:cNvSpPr/>
              <p:nvPr/>
            </p:nvSpPr>
            <p:spPr>
              <a:xfrm>
                <a:off x="1003261" y="838164"/>
                <a:ext cx="2379492" cy="2851100"/>
              </a:xfrm>
              <a:custGeom>
                <a:avLst/>
                <a:gdLst/>
                <a:ahLst/>
                <a:cxnLst>
                  <a:cxn ang="0">
                    <a:pos x="wd2" y="hd2"/>
                  </a:cxn>
                  <a:cxn ang="5400000">
                    <a:pos x="wd2" y="hd2"/>
                  </a:cxn>
                  <a:cxn ang="10800000">
                    <a:pos x="wd2" y="hd2"/>
                  </a:cxn>
                  <a:cxn ang="16200000">
                    <a:pos x="wd2" y="hd2"/>
                  </a:cxn>
                </a:cxnLst>
                <a:rect l="0" t="0" r="r" b="b"/>
                <a:pathLst>
                  <a:path w="21567" h="21567" extrusionOk="0">
                    <a:moveTo>
                      <a:pt x="11713" y="6"/>
                    </a:moveTo>
                    <a:cubicBezTo>
                      <a:pt x="11669" y="17"/>
                      <a:pt x="11629" y="42"/>
                      <a:pt x="11605" y="78"/>
                    </a:cubicBezTo>
                    <a:lnTo>
                      <a:pt x="11188" y="724"/>
                    </a:lnTo>
                    <a:cubicBezTo>
                      <a:pt x="11141" y="797"/>
                      <a:pt x="11172" y="888"/>
                      <a:pt x="11260" y="928"/>
                    </a:cubicBezTo>
                    <a:lnTo>
                      <a:pt x="11836" y="1186"/>
                    </a:lnTo>
                    <a:cubicBezTo>
                      <a:pt x="11923" y="1225"/>
                      <a:pt x="12033" y="1199"/>
                      <a:pt x="12080" y="1126"/>
                    </a:cubicBezTo>
                    <a:lnTo>
                      <a:pt x="12497" y="480"/>
                    </a:lnTo>
                    <a:cubicBezTo>
                      <a:pt x="12545" y="407"/>
                      <a:pt x="12509" y="316"/>
                      <a:pt x="12422" y="276"/>
                    </a:cubicBezTo>
                    <a:lnTo>
                      <a:pt x="11850" y="18"/>
                    </a:lnTo>
                    <a:cubicBezTo>
                      <a:pt x="11806" y="-2"/>
                      <a:pt x="11758" y="-5"/>
                      <a:pt x="11713" y="6"/>
                    </a:cubicBezTo>
                    <a:close/>
                    <a:moveTo>
                      <a:pt x="12738" y="585"/>
                    </a:moveTo>
                    <a:cubicBezTo>
                      <a:pt x="12684" y="599"/>
                      <a:pt x="12638" y="628"/>
                      <a:pt x="12609" y="673"/>
                    </a:cubicBezTo>
                    <a:lnTo>
                      <a:pt x="12228" y="1258"/>
                    </a:lnTo>
                    <a:cubicBezTo>
                      <a:pt x="12170" y="1347"/>
                      <a:pt x="12211" y="1459"/>
                      <a:pt x="12318" y="1507"/>
                    </a:cubicBezTo>
                    <a:lnTo>
                      <a:pt x="13095" y="1858"/>
                    </a:lnTo>
                    <a:cubicBezTo>
                      <a:pt x="13202" y="1907"/>
                      <a:pt x="13335" y="1873"/>
                      <a:pt x="13393" y="1783"/>
                    </a:cubicBezTo>
                    <a:lnTo>
                      <a:pt x="13771" y="1198"/>
                    </a:lnTo>
                    <a:cubicBezTo>
                      <a:pt x="13829" y="1109"/>
                      <a:pt x="13792" y="997"/>
                      <a:pt x="13685" y="949"/>
                    </a:cubicBezTo>
                    <a:lnTo>
                      <a:pt x="12908" y="598"/>
                    </a:lnTo>
                    <a:cubicBezTo>
                      <a:pt x="12854" y="573"/>
                      <a:pt x="12793" y="572"/>
                      <a:pt x="12738" y="585"/>
                    </a:cubicBezTo>
                    <a:close/>
                    <a:moveTo>
                      <a:pt x="10907" y="1159"/>
                    </a:moveTo>
                    <a:cubicBezTo>
                      <a:pt x="10863" y="1170"/>
                      <a:pt x="10823" y="1194"/>
                      <a:pt x="10800" y="1231"/>
                    </a:cubicBezTo>
                    <a:lnTo>
                      <a:pt x="10382" y="1876"/>
                    </a:lnTo>
                    <a:cubicBezTo>
                      <a:pt x="10335" y="1950"/>
                      <a:pt x="10367" y="2041"/>
                      <a:pt x="10454" y="2081"/>
                    </a:cubicBezTo>
                    <a:lnTo>
                      <a:pt x="11030" y="2339"/>
                    </a:lnTo>
                    <a:cubicBezTo>
                      <a:pt x="11117" y="2378"/>
                      <a:pt x="11227" y="2352"/>
                      <a:pt x="11274" y="2279"/>
                    </a:cubicBezTo>
                    <a:lnTo>
                      <a:pt x="11692" y="1633"/>
                    </a:lnTo>
                    <a:cubicBezTo>
                      <a:pt x="11739" y="1560"/>
                      <a:pt x="11704" y="1469"/>
                      <a:pt x="11616" y="1429"/>
                    </a:cubicBezTo>
                    <a:lnTo>
                      <a:pt x="11044" y="1171"/>
                    </a:lnTo>
                    <a:cubicBezTo>
                      <a:pt x="11000" y="1151"/>
                      <a:pt x="10952" y="1148"/>
                      <a:pt x="10907" y="1159"/>
                    </a:cubicBezTo>
                    <a:close/>
                    <a:moveTo>
                      <a:pt x="14120" y="1162"/>
                    </a:moveTo>
                    <a:cubicBezTo>
                      <a:pt x="14065" y="1175"/>
                      <a:pt x="14016" y="1204"/>
                      <a:pt x="13987" y="1249"/>
                    </a:cubicBezTo>
                    <a:lnTo>
                      <a:pt x="13609" y="1834"/>
                    </a:lnTo>
                    <a:cubicBezTo>
                      <a:pt x="13551" y="1924"/>
                      <a:pt x="13592" y="2035"/>
                      <a:pt x="13699" y="2084"/>
                    </a:cubicBezTo>
                    <a:lnTo>
                      <a:pt x="14476" y="2435"/>
                    </a:lnTo>
                    <a:cubicBezTo>
                      <a:pt x="14583" y="2483"/>
                      <a:pt x="14717" y="2449"/>
                      <a:pt x="14774" y="2360"/>
                    </a:cubicBezTo>
                    <a:lnTo>
                      <a:pt x="15156" y="1774"/>
                    </a:lnTo>
                    <a:cubicBezTo>
                      <a:pt x="15214" y="1685"/>
                      <a:pt x="15173" y="1573"/>
                      <a:pt x="15066" y="1525"/>
                    </a:cubicBezTo>
                    <a:lnTo>
                      <a:pt x="14289" y="1174"/>
                    </a:lnTo>
                    <a:cubicBezTo>
                      <a:pt x="14235" y="1150"/>
                      <a:pt x="14174" y="1148"/>
                      <a:pt x="14120" y="1162"/>
                    </a:cubicBezTo>
                    <a:close/>
                    <a:moveTo>
                      <a:pt x="12033" y="1738"/>
                    </a:moveTo>
                    <a:cubicBezTo>
                      <a:pt x="11975" y="1753"/>
                      <a:pt x="11924" y="1784"/>
                      <a:pt x="11893" y="1831"/>
                    </a:cubicBezTo>
                    <a:lnTo>
                      <a:pt x="10850" y="3444"/>
                    </a:lnTo>
                    <a:cubicBezTo>
                      <a:pt x="10788" y="3539"/>
                      <a:pt x="10829" y="3659"/>
                      <a:pt x="10943" y="3711"/>
                    </a:cubicBezTo>
                    <a:lnTo>
                      <a:pt x="11695" y="4050"/>
                    </a:lnTo>
                    <a:cubicBezTo>
                      <a:pt x="11810" y="4102"/>
                      <a:pt x="11954" y="4064"/>
                      <a:pt x="12015" y="3969"/>
                    </a:cubicBezTo>
                    <a:lnTo>
                      <a:pt x="13059" y="2360"/>
                    </a:lnTo>
                    <a:cubicBezTo>
                      <a:pt x="13121" y="2264"/>
                      <a:pt x="13076" y="2141"/>
                      <a:pt x="12961" y="2090"/>
                    </a:cubicBezTo>
                    <a:lnTo>
                      <a:pt x="12213" y="1753"/>
                    </a:lnTo>
                    <a:cubicBezTo>
                      <a:pt x="12156" y="1728"/>
                      <a:pt x="12092" y="1724"/>
                      <a:pt x="12033" y="1738"/>
                    </a:cubicBezTo>
                    <a:close/>
                    <a:moveTo>
                      <a:pt x="15501" y="1738"/>
                    </a:moveTo>
                    <a:cubicBezTo>
                      <a:pt x="15447" y="1752"/>
                      <a:pt x="15401" y="1781"/>
                      <a:pt x="15372" y="1825"/>
                    </a:cubicBezTo>
                    <a:lnTo>
                      <a:pt x="14990" y="2411"/>
                    </a:lnTo>
                    <a:cubicBezTo>
                      <a:pt x="14932" y="2500"/>
                      <a:pt x="14973" y="2612"/>
                      <a:pt x="15080" y="2660"/>
                    </a:cubicBezTo>
                    <a:lnTo>
                      <a:pt x="15857" y="3011"/>
                    </a:lnTo>
                    <a:cubicBezTo>
                      <a:pt x="15964" y="3060"/>
                      <a:pt x="16098" y="3026"/>
                      <a:pt x="16156" y="2936"/>
                    </a:cubicBezTo>
                    <a:lnTo>
                      <a:pt x="16537" y="2351"/>
                    </a:lnTo>
                    <a:cubicBezTo>
                      <a:pt x="16595" y="2261"/>
                      <a:pt x="16554" y="2150"/>
                      <a:pt x="16447" y="2102"/>
                    </a:cubicBezTo>
                    <a:lnTo>
                      <a:pt x="15670" y="1750"/>
                    </a:lnTo>
                    <a:cubicBezTo>
                      <a:pt x="15617" y="1726"/>
                      <a:pt x="15555" y="1725"/>
                      <a:pt x="15501" y="1738"/>
                    </a:cubicBezTo>
                    <a:close/>
                    <a:moveTo>
                      <a:pt x="10159" y="2312"/>
                    </a:moveTo>
                    <a:cubicBezTo>
                      <a:pt x="10115" y="2323"/>
                      <a:pt x="10075" y="2347"/>
                      <a:pt x="10051" y="2384"/>
                    </a:cubicBezTo>
                    <a:lnTo>
                      <a:pt x="9692" y="2942"/>
                    </a:lnTo>
                    <a:cubicBezTo>
                      <a:pt x="9644" y="3015"/>
                      <a:pt x="9676" y="3107"/>
                      <a:pt x="9764" y="3146"/>
                    </a:cubicBezTo>
                    <a:lnTo>
                      <a:pt x="10339" y="3404"/>
                    </a:lnTo>
                    <a:cubicBezTo>
                      <a:pt x="10427" y="3444"/>
                      <a:pt x="10536" y="3417"/>
                      <a:pt x="10584" y="3344"/>
                    </a:cubicBezTo>
                    <a:lnTo>
                      <a:pt x="10943" y="2786"/>
                    </a:lnTo>
                    <a:cubicBezTo>
                      <a:pt x="10991" y="2713"/>
                      <a:pt x="10959" y="2621"/>
                      <a:pt x="10872" y="2582"/>
                    </a:cubicBezTo>
                    <a:lnTo>
                      <a:pt x="10296" y="2324"/>
                    </a:lnTo>
                    <a:cubicBezTo>
                      <a:pt x="10252" y="2304"/>
                      <a:pt x="10204" y="2301"/>
                      <a:pt x="10159" y="2312"/>
                    </a:cubicBezTo>
                    <a:close/>
                    <a:moveTo>
                      <a:pt x="13397" y="2315"/>
                    </a:moveTo>
                    <a:cubicBezTo>
                      <a:pt x="13339" y="2329"/>
                      <a:pt x="13287" y="2360"/>
                      <a:pt x="13256" y="2408"/>
                    </a:cubicBezTo>
                    <a:lnTo>
                      <a:pt x="12692" y="3281"/>
                    </a:lnTo>
                    <a:cubicBezTo>
                      <a:pt x="12630" y="3377"/>
                      <a:pt x="12671" y="3497"/>
                      <a:pt x="12785" y="3549"/>
                    </a:cubicBezTo>
                    <a:lnTo>
                      <a:pt x="13537" y="3888"/>
                    </a:lnTo>
                    <a:cubicBezTo>
                      <a:pt x="13652" y="3939"/>
                      <a:pt x="13795" y="3902"/>
                      <a:pt x="13857" y="3807"/>
                    </a:cubicBezTo>
                    <a:lnTo>
                      <a:pt x="14422" y="2936"/>
                    </a:lnTo>
                    <a:cubicBezTo>
                      <a:pt x="14484" y="2841"/>
                      <a:pt x="14439" y="2718"/>
                      <a:pt x="14325" y="2666"/>
                    </a:cubicBezTo>
                    <a:lnTo>
                      <a:pt x="13577" y="2330"/>
                    </a:lnTo>
                    <a:cubicBezTo>
                      <a:pt x="13519" y="2304"/>
                      <a:pt x="13455" y="2300"/>
                      <a:pt x="13397" y="2315"/>
                    </a:cubicBezTo>
                    <a:close/>
                    <a:moveTo>
                      <a:pt x="16882" y="2411"/>
                    </a:moveTo>
                    <a:cubicBezTo>
                      <a:pt x="16828" y="2424"/>
                      <a:pt x="16782" y="2453"/>
                      <a:pt x="16753" y="2498"/>
                    </a:cubicBezTo>
                    <a:lnTo>
                      <a:pt x="16372" y="3083"/>
                    </a:lnTo>
                    <a:cubicBezTo>
                      <a:pt x="16314" y="3173"/>
                      <a:pt x="16355" y="3284"/>
                      <a:pt x="16462" y="3332"/>
                    </a:cubicBezTo>
                    <a:lnTo>
                      <a:pt x="17239" y="3684"/>
                    </a:lnTo>
                    <a:cubicBezTo>
                      <a:pt x="17346" y="3732"/>
                      <a:pt x="17479" y="3698"/>
                      <a:pt x="17537" y="3609"/>
                    </a:cubicBezTo>
                    <a:lnTo>
                      <a:pt x="17915" y="3023"/>
                    </a:lnTo>
                    <a:cubicBezTo>
                      <a:pt x="17973" y="2934"/>
                      <a:pt x="17936" y="2822"/>
                      <a:pt x="17828" y="2774"/>
                    </a:cubicBezTo>
                    <a:lnTo>
                      <a:pt x="17052" y="2423"/>
                    </a:lnTo>
                    <a:cubicBezTo>
                      <a:pt x="16998" y="2399"/>
                      <a:pt x="16937" y="2397"/>
                      <a:pt x="16882" y="2411"/>
                    </a:cubicBezTo>
                    <a:close/>
                    <a:moveTo>
                      <a:pt x="14764" y="2891"/>
                    </a:moveTo>
                    <a:cubicBezTo>
                      <a:pt x="14706" y="2906"/>
                      <a:pt x="14654" y="2936"/>
                      <a:pt x="14623" y="2984"/>
                    </a:cubicBezTo>
                    <a:lnTo>
                      <a:pt x="13497" y="4725"/>
                    </a:lnTo>
                    <a:cubicBezTo>
                      <a:pt x="13435" y="4821"/>
                      <a:pt x="13476" y="4941"/>
                      <a:pt x="13591" y="4993"/>
                    </a:cubicBezTo>
                    <a:lnTo>
                      <a:pt x="14343" y="5332"/>
                    </a:lnTo>
                    <a:cubicBezTo>
                      <a:pt x="14457" y="5383"/>
                      <a:pt x="14601" y="5346"/>
                      <a:pt x="14663" y="5251"/>
                    </a:cubicBezTo>
                    <a:lnTo>
                      <a:pt x="15789" y="3513"/>
                    </a:lnTo>
                    <a:cubicBezTo>
                      <a:pt x="15851" y="3417"/>
                      <a:pt x="15806" y="3294"/>
                      <a:pt x="15692" y="3242"/>
                    </a:cubicBezTo>
                    <a:lnTo>
                      <a:pt x="14944" y="2906"/>
                    </a:lnTo>
                    <a:cubicBezTo>
                      <a:pt x="14886" y="2880"/>
                      <a:pt x="14822" y="2877"/>
                      <a:pt x="14764" y="2891"/>
                    </a:cubicBezTo>
                    <a:close/>
                    <a:moveTo>
                      <a:pt x="18264" y="2987"/>
                    </a:moveTo>
                    <a:cubicBezTo>
                      <a:pt x="18209" y="3001"/>
                      <a:pt x="18163" y="3030"/>
                      <a:pt x="18134" y="3074"/>
                    </a:cubicBezTo>
                    <a:lnTo>
                      <a:pt x="17753" y="3660"/>
                    </a:lnTo>
                    <a:cubicBezTo>
                      <a:pt x="17695" y="3749"/>
                      <a:pt x="17736" y="3860"/>
                      <a:pt x="17843" y="3909"/>
                    </a:cubicBezTo>
                    <a:lnTo>
                      <a:pt x="18620" y="4260"/>
                    </a:lnTo>
                    <a:cubicBezTo>
                      <a:pt x="18727" y="4308"/>
                      <a:pt x="18861" y="4274"/>
                      <a:pt x="18918" y="4185"/>
                    </a:cubicBezTo>
                    <a:lnTo>
                      <a:pt x="19296" y="3600"/>
                    </a:lnTo>
                    <a:cubicBezTo>
                      <a:pt x="19354" y="3510"/>
                      <a:pt x="19317" y="3399"/>
                      <a:pt x="19210" y="3350"/>
                    </a:cubicBezTo>
                    <a:lnTo>
                      <a:pt x="18433" y="2999"/>
                    </a:lnTo>
                    <a:cubicBezTo>
                      <a:pt x="18379" y="2975"/>
                      <a:pt x="18318" y="2974"/>
                      <a:pt x="18264" y="2987"/>
                    </a:cubicBezTo>
                    <a:close/>
                    <a:moveTo>
                      <a:pt x="9469" y="3368"/>
                    </a:moveTo>
                    <a:cubicBezTo>
                      <a:pt x="9424" y="3380"/>
                      <a:pt x="9384" y="3404"/>
                      <a:pt x="9361" y="3441"/>
                    </a:cubicBezTo>
                    <a:lnTo>
                      <a:pt x="9001" y="3999"/>
                    </a:lnTo>
                    <a:cubicBezTo>
                      <a:pt x="8953" y="4072"/>
                      <a:pt x="8985" y="4164"/>
                      <a:pt x="9073" y="4203"/>
                    </a:cubicBezTo>
                    <a:lnTo>
                      <a:pt x="9648" y="4461"/>
                    </a:lnTo>
                    <a:cubicBezTo>
                      <a:pt x="9736" y="4501"/>
                      <a:pt x="9846" y="4474"/>
                      <a:pt x="9893" y="4401"/>
                    </a:cubicBezTo>
                    <a:lnTo>
                      <a:pt x="10253" y="3843"/>
                    </a:lnTo>
                    <a:cubicBezTo>
                      <a:pt x="10300" y="3770"/>
                      <a:pt x="10268" y="3678"/>
                      <a:pt x="10181" y="3639"/>
                    </a:cubicBezTo>
                    <a:lnTo>
                      <a:pt x="9605" y="3380"/>
                    </a:lnTo>
                    <a:cubicBezTo>
                      <a:pt x="9561" y="3361"/>
                      <a:pt x="9513" y="3357"/>
                      <a:pt x="9469" y="3368"/>
                    </a:cubicBezTo>
                    <a:close/>
                    <a:moveTo>
                      <a:pt x="16192" y="3564"/>
                    </a:moveTo>
                    <a:cubicBezTo>
                      <a:pt x="16137" y="3577"/>
                      <a:pt x="16091" y="3606"/>
                      <a:pt x="16062" y="3651"/>
                    </a:cubicBezTo>
                    <a:lnTo>
                      <a:pt x="15681" y="4236"/>
                    </a:lnTo>
                    <a:cubicBezTo>
                      <a:pt x="15623" y="4325"/>
                      <a:pt x="15664" y="4437"/>
                      <a:pt x="15771" y="4485"/>
                    </a:cubicBezTo>
                    <a:lnTo>
                      <a:pt x="16548" y="4837"/>
                    </a:lnTo>
                    <a:cubicBezTo>
                      <a:pt x="16655" y="4885"/>
                      <a:pt x="16789" y="4851"/>
                      <a:pt x="16846" y="4761"/>
                    </a:cubicBezTo>
                    <a:lnTo>
                      <a:pt x="17228" y="4176"/>
                    </a:lnTo>
                    <a:cubicBezTo>
                      <a:pt x="17285" y="4087"/>
                      <a:pt x="17245" y="3975"/>
                      <a:pt x="17138" y="3927"/>
                    </a:cubicBezTo>
                    <a:lnTo>
                      <a:pt x="16361" y="3576"/>
                    </a:lnTo>
                    <a:cubicBezTo>
                      <a:pt x="16307" y="3551"/>
                      <a:pt x="16246" y="3550"/>
                      <a:pt x="16192" y="3564"/>
                    </a:cubicBezTo>
                    <a:close/>
                    <a:moveTo>
                      <a:pt x="12537" y="3756"/>
                    </a:moveTo>
                    <a:cubicBezTo>
                      <a:pt x="12480" y="3770"/>
                      <a:pt x="12427" y="3802"/>
                      <a:pt x="12397" y="3849"/>
                    </a:cubicBezTo>
                    <a:lnTo>
                      <a:pt x="12001" y="4461"/>
                    </a:lnTo>
                    <a:cubicBezTo>
                      <a:pt x="11940" y="4555"/>
                      <a:pt x="11982" y="4675"/>
                      <a:pt x="12095" y="4725"/>
                    </a:cubicBezTo>
                    <a:lnTo>
                      <a:pt x="12850" y="5068"/>
                    </a:lnTo>
                    <a:cubicBezTo>
                      <a:pt x="12962" y="5118"/>
                      <a:pt x="13106" y="5083"/>
                      <a:pt x="13167" y="4990"/>
                    </a:cubicBezTo>
                    <a:lnTo>
                      <a:pt x="13562" y="4374"/>
                    </a:lnTo>
                    <a:cubicBezTo>
                      <a:pt x="13623" y="4280"/>
                      <a:pt x="13581" y="4161"/>
                      <a:pt x="13469" y="4110"/>
                    </a:cubicBezTo>
                    <a:lnTo>
                      <a:pt x="12713" y="3771"/>
                    </a:lnTo>
                    <a:cubicBezTo>
                      <a:pt x="12657" y="3745"/>
                      <a:pt x="12594" y="3742"/>
                      <a:pt x="12537" y="3756"/>
                    </a:cubicBezTo>
                    <a:close/>
                    <a:moveTo>
                      <a:pt x="10656" y="3852"/>
                    </a:moveTo>
                    <a:cubicBezTo>
                      <a:pt x="10602" y="3865"/>
                      <a:pt x="10555" y="3895"/>
                      <a:pt x="10526" y="3939"/>
                    </a:cubicBezTo>
                    <a:lnTo>
                      <a:pt x="10156" y="4512"/>
                    </a:lnTo>
                    <a:cubicBezTo>
                      <a:pt x="10099" y="4600"/>
                      <a:pt x="10140" y="4708"/>
                      <a:pt x="10246" y="4755"/>
                    </a:cubicBezTo>
                    <a:lnTo>
                      <a:pt x="11026" y="5110"/>
                    </a:lnTo>
                    <a:cubicBezTo>
                      <a:pt x="11131" y="5157"/>
                      <a:pt x="11264" y="5125"/>
                      <a:pt x="11321" y="5038"/>
                    </a:cubicBezTo>
                    <a:lnTo>
                      <a:pt x="11692" y="4464"/>
                    </a:lnTo>
                    <a:cubicBezTo>
                      <a:pt x="11748" y="4377"/>
                      <a:pt x="11710" y="4266"/>
                      <a:pt x="11605" y="4218"/>
                    </a:cubicBezTo>
                    <a:lnTo>
                      <a:pt x="10821" y="3864"/>
                    </a:lnTo>
                    <a:cubicBezTo>
                      <a:pt x="10769" y="3840"/>
                      <a:pt x="10709" y="3839"/>
                      <a:pt x="10656" y="3852"/>
                    </a:cubicBezTo>
                    <a:close/>
                    <a:moveTo>
                      <a:pt x="17458" y="4140"/>
                    </a:moveTo>
                    <a:cubicBezTo>
                      <a:pt x="17404" y="4154"/>
                      <a:pt x="17357" y="4182"/>
                      <a:pt x="17328" y="4227"/>
                    </a:cubicBezTo>
                    <a:lnTo>
                      <a:pt x="16947" y="4812"/>
                    </a:lnTo>
                    <a:cubicBezTo>
                      <a:pt x="16889" y="4902"/>
                      <a:pt x="16930" y="5013"/>
                      <a:pt x="17037" y="5062"/>
                    </a:cubicBezTo>
                    <a:lnTo>
                      <a:pt x="17814" y="5413"/>
                    </a:lnTo>
                    <a:cubicBezTo>
                      <a:pt x="17921" y="5461"/>
                      <a:pt x="18055" y="5427"/>
                      <a:pt x="18113" y="5338"/>
                    </a:cubicBezTo>
                    <a:lnTo>
                      <a:pt x="18494" y="4752"/>
                    </a:lnTo>
                    <a:cubicBezTo>
                      <a:pt x="18552" y="4663"/>
                      <a:pt x="18511" y="4551"/>
                      <a:pt x="18404" y="4503"/>
                    </a:cubicBezTo>
                    <a:lnTo>
                      <a:pt x="17627" y="4152"/>
                    </a:lnTo>
                    <a:cubicBezTo>
                      <a:pt x="17574" y="4128"/>
                      <a:pt x="17512" y="4126"/>
                      <a:pt x="17458" y="4140"/>
                    </a:cubicBezTo>
                    <a:close/>
                    <a:moveTo>
                      <a:pt x="8778" y="4425"/>
                    </a:moveTo>
                    <a:cubicBezTo>
                      <a:pt x="8733" y="4436"/>
                      <a:pt x="8694" y="4461"/>
                      <a:pt x="8670" y="4497"/>
                    </a:cubicBezTo>
                    <a:lnTo>
                      <a:pt x="8310" y="5056"/>
                    </a:lnTo>
                    <a:cubicBezTo>
                      <a:pt x="8263" y="5129"/>
                      <a:pt x="8295" y="5220"/>
                      <a:pt x="8382" y="5260"/>
                    </a:cubicBezTo>
                    <a:lnTo>
                      <a:pt x="8958" y="5518"/>
                    </a:lnTo>
                    <a:cubicBezTo>
                      <a:pt x="9045" y="5557"/>
                      <a:pt x="9155" y="5531"/>
                      <a:pt x="9202" y="5458"/>
                    </a:cubicBezTo>
                    <a:lnTo>
                      <a:pt x="9562" y="4900"/>
                    </a:lnTo>
                    <a:cubicBezTo>
                      <a:pt x="9609" y="4826"/>
                      <a:pt x="9578" y="4735"/>
                      <a:pt x="9490" y="4695"/>
                    </a:cubicBezTo>
                    <a:lnTo>
                      <a:pt x="8915" y="4437"/>
                    </a:lnTo>
                    <a:cubicBezTo>
                      <a:pt x="8871" y="4417"/>
                      <a:pt x="8822" y="4414"/>
                      <a:pt x="8778" y="4425"/>
                    </a:cubicBezTo>
                    <a:close/>
                    <a:moveTo>
                      <a:pt x="15393" y="4716"/>
                    </a:moveTo>
                    <a:cubicBezTo>
                      <a:pt x="15335" y="4731"/>
                      <a:pt x="15284" y="4762"/>
                      <a:pt x="15253" y="4809"/>
                    </a:cubicBezTo>
                    <a:lnTo>
                      <a:pt x="14533" y="5920"/>
                    </a:lnTo>
                    <a:cubicBezTo>
                      <a:pt x="14472" y="6016"/>
                      <a:pt x="14512" y="6139"/>
                      <a:pt x="14627" y="6190"/>
                    </a:cubicBezTo>
                    <a:lnTo>
                      <a:pt x="15379" y="6527"/>
                    </a:lnTo>
                    <a:cubicBezTo>
                      <a:pt x="15493" y="6578"/>
                      <a:pt x="15637" y="6541"/>
                      <a:pt x="15699" y="6446"/>
                    </a:cubicBezTo>
                    <a:lnTo>
                      <a:pt x="16418" y="5338"/>
                    </a:lnTo>
                    <a:cubicBezTo>
                      <a:pt x="16480" y="5242"/>
                      <a:pt x="16436" y="5119"/>
                      <a:pt x="16321" y="5068"/>
                    </a:cubicBezTo>
                    <a:lnTo>
                      <a:pt x="15573" y="4731"/>
                    </a:lnTo>
                    <a:cubicBezTo>
                      <a:pt x="15516" y="4706"/>
                      <a:pt x="15451" y="4702"/>
                      <a:pt x="15393" y="4716"/>
                    </a:cubicBezTo>
                    <a:close/>
                    <a:moveTo>
                      <a:pt x="11731" y="4909"/>
                    </a:moveTo>
                    <a:cubicBezTo>
                      <a:pt x="11674" y="4923"/>
                      <a:pt x="11621" y="4955"/>
                      <a:pt x="11591" y="5002"/>
                    </a:cubicBezTo>
                    <a:lnTo>
                      <a:pt x="11195" y="5614"/>
                    </a:lnTo>
                    <a:cubicBezTo>
                      <a:pt x="11134" y="5708"/>
                      <a:pt x="11176" y="5828"/>
                      <a:pt x="11289" y="5878"/>
                    </a:cubicBezTo>
                    <a:lnTo>
                      <a:pt x="12044" y="6220"/>
                    </a:lnTo>
                    <a:cubicBezTo>
                      <a:pt x="12157" y="6271"/>
                      <a:pt x="12300" y="6236"/>
                      <a:pt x="12361" y="6142"/>
                    </a:cubicBezTo>
                    <a:lnTo>
                      <a:pt x="12756" y="5527"/>
                    </a:lnTo>
                    <a:cubicBezTo>
                      <a:pt x="12817" y="5433"/>
                      <a:pt x="12776" y="5314"/>
                      <a:pt x="12663" y="5263"/>
                    </a:cubicBezTo>
                    <a:lnTo>
                      <a:pt x="11907" y="4924"/>
                    </a:lnTo>
                    <a:cubicBezTo>
                      <a:pt x="11851" y="4898"/>
                      <a:pt x="11788" y="4894"/>
                      <a:pt x="11731" y="4909"/>
                    </a:cubicBezTo>
                    <a:close/>
                    <a:moveTo>
                      <a:pt x="9850" y="5005"/>
                    </a:moveTo>
                    <a:cubicBezTo>
                      <a:pt x="9797" y="5018"/>
                      <a:pt x="9749" y="5048"/>
                      <a:pt x="9720" y="5092"/>
                    </a:cubicBezTo>
                    <a:lnTo>
                      <a:pt x="9350" y="5665"/>
                    </a:lnTo>
                    <a:cubicBezTo>
                      <a:pt x="9293" y="5753"/>
                      <a:pt x="9335" y="5861"/>
                      <a:pt x="9440" y="5908"/>
                    </a:cubicBezTo>
                    <a:lnTo>
                      <a:pt x="10220" y="6263"/>
                    </a:lnTo>
                    <a:cubicBezTo>
                      <a:pt x="10326" y="6310"/>
                      <a:pt x="10459" y="6278"/>
                      <a:pt x="10515" y="6190"/>
                    </a:cubicBezTo>
                    <a:lnTo>
                      <a:pt x="10886" y="5617"/>
                    </a:lnTo>
                    <a:cubicBezTo>
                      <a:pt x="10943" y="5529"/>
                      <a:pt x="10905" y="5418"/>
                      <a:pt x="10800" y="5371"/>
                    </a:cubicBezTo>
                    <a:lnTo>
                      <a:pt x="10015" y="5017"/>
                    </a:lnTo>
                    <a:cubicBezTo>
                      <a:pt x="9963" y="4993"/>
                      <a:pt x="9903" y="4991"/>
                      <a:pt x="9850" y="5005"/>
                    </a:cubicBezTo>
                    <a:close/>
                    <a:moveTo>
                      <a:pt x="13343" y="5197"/>
                    </a:moveTo>
                    <a:cubicBezTo>
                      <a:pt x="13286" y="5211"/>
                      <a:pt x="13233" y="5243"/>
                      <a:pt x="13202" y="5290"/>
                    </a:cubicBezTo>
                    <a:lnTo>
                      <a:pt x="12807" y="5902"/>
                    </a:lnTo>
                    <a:cubicBezTo>
                      <a:pt x="12746" y="5996"/>
                      <a:pt x="12788" y="6116"/>
                      <a:pt x="12900" y="6166"/>
                    </a:cubicBezTo>
                    <a:lnTo>
                      <a:pt x="13656" y="6509"/>
                    </a:lnTo>
                    <a:cubicBezTo>
                      <a:pt x="13768" y="6559"/>
                      <a:pt x="13912" y="6524"/>
                      <a:pt x="13972" y="6431"/>
                    </a:cubicBezTo>
                    <a:lnTo>
                      <a:pt x="14368" y="5815"/>
                    </a:lnTo>
                    <a:cubicBezTo>
                      <a:pt x="14429" y="5721"/>
                      <a:pt x="14387" y="5602"/>
                      <a:pt x="14274" y="5551"/>
                    </a:cubicBezTo>
                    <a:lnTo>
                      <a:pt x="13519" y="5212"/>
                    </a:lnTo>
                    <a:cubicBezTo>
                      <a:pt x="13463" y="5186"/>
                      <a:pt x="13400" y="5183"/>
                      <a:pt x="13343" y="5197"/>
                    </a:cubicBezTo>
                    <a:close/>
                    <a:moveTo>
                      <a:pt x="16767" y="5293"/>
                    </a:moveTo>
                    <a:cubicBezTo>
                      <a:pt x="16713" y="5306"/>
                      <a:pt x="16667" y="5335"/>
                      <a:pt x="16638" y="5380"/>
                    </a:cubicBezTo>
                    <a:lnTo>
                      <a:pt x="16257" y="5965"/>
                    </a:lnTo>
                    <a:cubicBezTo>
                      <a:pt x="16199" y="6055"/>
                      <a:pt x="16239" y="6166"/>
                      <a:pt x="16346" y="6214"/>
                    </a:cubicBezTo>
                    <a:lnTo>
                      <a:pt x="17123" y="6566"/>
                    </a:lnTo>
                    <a:cubicBezTo>
                      <a:pt x="17231" y="6614"/>
                      <a:pt x="17364" y="6580"/>
                      <a:pt x="17422" y="6491"/>
                    </a:cubicBezTo>
                    <a:lnTo>
                      <a:pt x="17803" y="5905"/>
                    </a:lnTo>
                    <a:cubicBezTo>
                      <a:pt x="17861" y="5816"/>
                      <a:pt x="17820" y="5704"/>
                      <a:pt x="17713" y="5656"/>
                    </a:cubicBezTo>
                    <a:lnTo>
                      <a:pt x="16936" y="5305"/>
                    </a:lnTo>
                    <a:cubicBezTo>
                      <a:pt x="16883" y="5281"/>
                      <a:pt x="16822" y="5279"/>
                      <a:pt x="16767" y="5293"/>
                    </a:cubicBezTo>
                    <a:close/>
                    <a:moveTo>
                      <a:pt x="8087" y="5482"/>
                    </a:moveTo>
                    <a:cubicBezTo>
                      <a:pt x="8043" y="5493"/>
                      <a:pt x="8003" y="5517"/>
                      <a:pt x="7979" y="5554"/>
                    </a:cubicBezTo>
                    <a:lnTo>
                      <a:pt x="7620" y="6112"/>
                    </a:lnTo>
                    <a:cubicBezTo>
                      <a:pt x="7572" y="6186"/>
                      <a:pt x="7604" y="6277"/>
                      <a:pt x="7692" y="6317"/>
                    </a:cubicBezTo>
                    <a:lnTo>
                      <a:pt x="8267" y="6575"/>
                    </a:lnTo>
                    <a:cubicBezTo>
                      <a:pt x="8355" y="6614"/>
                      <a:pt x="8464" y="6588"/>
                      <a:pt x="8512" y="6515"/>
                    </a:cubicBezTo>
                    <a:lnTo>
                      <a:pt x="8871" y="5956"/>
                    </a:lnTo>
                    <a:cubicBezTo>
                      <a:pt x="8919" y="5883"/>
                      <a:pt x="8887" y="5792"/>
                      <a:pt x="8800" y="5752"/>
                    </a:cubicBezTo>
                    <a:lnTo>
                      <a:pt x="8224" y="5494"/>
                    </a:lnTo>
                    <a:cubicBezTo>
                      <a:pt x="8180" y="5474"/>
                      <a:pt x="8132" y="5471"/>
                      <a:pt x="8087" y="5482"/>
                    </a:cubicBezTo>
                    <a:close/>
                    <a:moveTo>
                      <a:pt x="10925" y="6061"/>
                    </a:moveTo>
                    <a:cubicBezTo>
                      <a:pt x="10868" y="6076"/>
                      <a:pt x="10816" y="6107"/>
                      <a:pt x="10785" y="6154"/>
                    </a:cubicBezTo>
                    <a:lnTo>
                      <a:pt x="10389" y="6767"/>
                    </a:lnTo>
                    <a:cubicBezTo>
                      <a:pt x="10329" y="6861"/>
                      <a:pt x="10370" y="6980"/>
                      <a:pt x="10483" y="7031"/>
                    </a:cubicBezTo>
                    <a:lnTo>
                      <a:pt x="11238" y="7373"/>
                    </a:lnTo>
                    <a:cubicBezTo>
                      <a:pt x="11351" y="7424"/>
                      <a:pt x="11494" y="7389"/>
                      <a:pt x="11555" y="7295"/>
                    </a:cubicBezTo>
                    <a:lnTo>
                      <a:pt x="11951" y="6680"/>
                    </a:lnTo>
                    <a:cubicBezTo>
                      <a:pt x="12011" y="6586"/>
                      <a:pt x="11970" y="6466"/>
                      <a:pt x="11857" y="6416"/>
                    </a:cubicBezTo>
                    <a:lnTo>
                      <a:pt x="11102" y="6076"/>
                    </a:lnTo>
                    <a:cubicBezTo>
                      <a:pt x="11045" y="6051"/>
                      <a:pt x="10983" y="6047"/>
                      <a:pt x="10925" y="6061"/>
                    </a:cubicBezTo>
                    <a:close/>
                    <a:moveTo>
                      <a:pt x="9159" y="6254"/>
                    </a:moveTo>
                    <a:cubicBezTo>
                      <a:pt x="9106" y="6267"/>
                      <a:pt x="9058" y="6297"/>
                      <a:pt x="9030" y="6341"/>
                    </a:cubicBezTo>
                    <a:lnTo>
                      <a:pt x="8659" y="6914"/>
                    </a:lnTo>
                    <a:cubicBezTo>
                      <a:pt x="8602" y="7002"/>
                      <a:pt x="8644" y="7113"/>
                      <a:pt x="8749" y="7160"/>
                    </a:cubicBezTo>
                    <a:lnTo>
                      <a:pt x="9530" y="7511"/>
                    </a:lnTo>
                    <a:cubicBezTo>
                      <a:pt x="9635" y="7559"/>
                      <a:pt x="9768" y="7527"/>
                      <a:pt x="9825" y="7439"/>
                    </a:cubicBezTo>
                    <a:lnTo>
                      <a:pt x="10195" y="6866"/>
                    </a:lnTo>
                    <a:cubicBezTo>
                      <a:pt x="10252" y="6778"/>
                      <a:pt x="10214" y="6667"/>
                      <a:pt x="10109" y="6620"/>
                    </a:cubicBezTo>
                    <a:lnTo>
                      <a:pt x="9325" y="6266"/>
                    </a:lnTo>
                    <a:cubicBezTo>
                      <a:pt x="9272" y="6242"/>
                      <a:pt x="9213" y="6240"/>
                      <a:pt x="9159" y="6254"/>
                    </a:cubicBezTo>
                    <a:close/>
                    <a:moveTo>
                      <a:pt x="12537" y="6350"/>
                    </a:moveTo>
                    <a:cubicBezTo>
                      <a:pt x="12480" y="6364"/>
                      <a:pt x="12427" y="6396"/>
                      <a:pt x="12397" y="6443"/>
                    </a:cubicBezTo>
                    <a:lnTo>
                      <a:pt x="12001" y="7055"/>
                    </a:lnTo>
                    <a:cubicBezTo>
                      <a:pt x="11940" y="7149"/>
                      <a:pt x="11982" y="7268"/>
                      <a:pt x="12095" y="7319"/>
                    </a:cubicBezTo>
                    <a:lnTo>
                      <a:pt x="12850" y="7662"/>
                    </a:lnTo>
                    <a:cubicBezTo>
                      <a:pt x="12963" y="7712"/>
                      <a:pt x="13106" y="7677"/>
                      <a:pt x="13167" y="7583"/>
                    </a:cubicBezTo>
                    <a:lnTo>
                      <a:pt x="13562" y="6968"/>
                    </a:lnTo>
                    <a:cubicBezTo>
                      <a:pt x="13623" y="6874"/>
                      <a:pt x="13581" y="6755"/>
                      <a:pt x="13469" y="6704"/>
                    </a:cubicBezTo>
                    <a:lnTo>
                      <a:pt x="12713" y="6365"/>
                    </a:lnTo>
                    <a:cubicBezTo>
                      <a:pt x="12657" y="6339"/>
                      <a:pt x="12594" y="6335"/>
                      <a:pt x="12537" y="6350"/>
                    </a:cubicBezTo>
                    <a:close/>
                    <a:moveTo>
                      <a:pt x="14264" y="6350"/>
                    </a:moveTo>
                    <a:cubicBezTo>
                      <a:pt x="14207" y="6364"/>
                      <a:pt x="14154" y="6396"/>
                      <a:pt x="14123" y="6443"/>
                    </a:cubicBezTo>
                    <a:lnTo>
                      <a:pt x="13728" y="7055"/>
                    </a:lnTo>
                    <a:cubicBezTo>
                      <a:pt x="13667" y="7149"/>
                      <a:pt x="13709" y="7268"/>
                      <a:pt x="13821" y="7319"/>
                    </a:cubicBezTo>
                    <a:lnTo>
                      <a:pt x="14577" y="7662"/>
                    </a:lnTo>
                    <a:cubicBezTo>
                      <a:pt x="14689" y="7712"/>
                      <a:pt x="14832" y="7677"/>
                      <a:pt x="14893" y="7583"/>
                    </a:cubicBezTo>
                    <a:lnTo>
                      <a:pt x="15289" y="6968"/>
                    </a:lnTo>
                    <a:cubicBezTo>
                      <a:pt x="15350" y="6874"/>
                      <a:pt x="15308" y="6754"/>
                      <a:pt x="15195" y="6704"/>
                    </a:cubicBezTo>
                    <a:lnTo>
                      <a:pt x="14440" y="6365"/>
                    </a:lnTo>
                    <a:cubicBezTo>
                      <a:pt x="14384" y="6339"/>
                      <a:pt x="14321" y="6335"/>
                      <a:pt x="14264" y="6350"/>
                    </a:cubicBezTo>
                    <a:close/>
                    <a:moveTo>
                      <a:pt x="7397" y="6539"/>
                    </a:moveTo>
                    <a:cubicBezTo>
                      <a:pt x="7352" y="6550"/>
                      <a:pt x="7312" y="6574"/>
                      <a:pt x="7289" y="6611"/>
                    </a:cubicBezTo>
                    <a:lnTo>
                      <a:pt x="6929" y="7169"/>
                    </a:lnTo>
                    <a:cubicBezTo>
                      <a:pt x="6882" y="7242"/>
                      <a:pt x="6913" y="7334"/>
                      <a:pt x="7001" y="7373"/>
                    </a:cubicBezTo>
                    <a:lnTo>
                      <a:pt x="7576" y="7631"/>
                    </a:lnTo>
                    <a:cubicBezTo>
                      <a:pt x="7664" y="7671"/>
                      <a:pt x="7774" y="7645"/>
                      <a:pt x="7821" y="7571"/>
                    </a:cubicBezTo>
                    <a:lnTo>
                      <a:pt x="8181" y="7013"/>
                    </a:lnTo>
                    <a:cubicBezTo>
                      <a:pt x="8228" y="6940"/>
                      <a:pt x="8196" y="6848"/>
                      <a:pt x="8109" y="6809"/>
                    </a:cubicBezTo>
                    <a:lnTo>
                      <a:pt x="7533" y="6551"/>
                    </a:lnTo>
                    <a:cubicBezTo>
                      <a:pt x="7490" y="6531"/>
                      <a:pt x="7441" y="6528"/>
                      <a:pt x="7397" y="6539"/>
                    </a:cubicBezTo>
                    <a:close/>
                    <a:moveTo>
                      <a:pt x="15969" y="6542"/>
                    </a:moveTo>
                    <a:cubicBezTo>
                      <a:pt x="15911" y="6556"/>
                      <a:pt x="15859" y="6587"/>
                      <a:pt x="15828" y="6635"/>
                    </a:cubicBezTo>
                    <a:lnTo>
                      <a:pt x="15109" y="7746"/>
                    </a:lnTo>
                    <a:cubicBezTo>
                      <a:pt x="15047" y="7841"/>
                      <a:pt x="15092" y="7964"/>
                      <a:pt x="15206" y="8016"/>
                    </a:cubicBezTo>
                    <a:lnTo>
                      <a:pt x="15954" y="8352"/>
                    </a:lnTo>
                    <a:cubicBezTo>
                      <a:pt x="16069" y="8404"/>
                      <a:pt x="16213" y="8367"/>
                      <a:pt x="16275" y="8271"/>
                    </a:cubicBezTo>
                    <a:lnTo>
                      <a:pt x="16994" y="7163"/>
                    </a:lnTo>
                    <a:cubicBezTo>
                      <a:pt x="17056" y="7068"/>
                      <a:pt x="17011" y="6945"/>
                      <a:pt x="16897" y="6893"/>
                    </a:cubicBezTo>
                    <a:lnTo>
                      <a:pt x="16149" y="6557"/>
                    </a:lnTo>
                    <a:cubicBezTo>
                      <a:pt x="16091" y="6531"/>
                      <a:pt x="16027" y="6527"/>
                      <a:pt x="15969" y="6542"/>
                    </a:cubicBezTo>
                    <a:close/>
                    <a:moveTo>
                      <a:pt x="10235" y="7214"/>
                    </a:moveTo>
                    <a:cubicBezTo>
                      <a:pt x="10178" y="7228"/>
                      <a:pt x="10125" y="7260"/>
                      <a:pt x="10095" y="7307"/>
                    </a:cubicBezTo>
                    <a:lnTo>
                      <a:pt x="9699" y="7920"/>
                    </a:lnTo>
                    <a:cubicBezTo>
                      <a:pt x="9638" y="8014"/>
                      <a:pt x="9680" y="8133"/>
                      <a:pt x="9792" y="8184"/>
                    </a:cubicBezTo>
                    <a:lnTo>
                      <a:pt x="10548" y="8526"/>
                    </a:lnTo>
                    <a:cubicBezTo>
                      <a:pt x="10660" y="8577"/>
                      <a:pt x="10804" y="8542"/>
                      <a:pt x="10864" y="8448"/>
                    </a:cubicBezTo>
                    <a:lnTo>
                      <a:pt x="11260" y="7833"/>
                    </a:lnTo>
                    <a:cubicBezTo>
                      <a:pt x="11321" y="7739"/>
                      <a:pt x="11279" y="7619"/>
                      <a:pt x="11166" y="7568"/>
                    </a:cubicBezTo>
                    <a:lnTo>
                      <a:pt x="10411" y="7229"/>
                    </a:lnTo>
                    <a:cubicBezTo>
                      <a:pt x="10355" y="7204"/>
                      <a:pt x="10292" y="7200"/>
                      <a:pt x="10235" y="7214"/>
                    </a:cubicBezTo>
                    <a:close/>
                    <a:moveTo>
                      <a:pt x="8353" y="7406"/>
                    </a:moveTo>
                    <a:cubicBezTo>
                      <a:pt x="8300" y="7420"/>
                      <a:pt x="8252" y="7450"/>
                      <a:pt x="8224" y="7493"/>
                    </a:cubicBezTo>
                    <a:lnTo>
                      <a:pt x="7853" y="8067"/>
                    </a:lnTo>
                    <a:cubicBezTo>
                      <a:pt x="7797" y="8154"/>
                      <a:pt x="7838" y="8263"/>
                      <a:pt x="7943" y="8310"/>
                    </a:cubicBezTo>
                    <a:lnTo>
                      <a:pt x="8724" y="8664"/>
                    </a:lnTo>
                    <a:cubicBezTo>
                      <a:pt x="8829" y="8712"/>
                      <a:pt x="8962" y="8680"/>
                      <a:pt x="9019" y="8592"/>
                    </a:cubicBezTo>
                    <a:lnTo>
                      <a:pt x="9389" y="8019"/>
                    </a:lnTo>
                    <a:cubicBezTo>
                      <a:pt x="9446" y="7931"/>
                      <a:pt x="9408" y="7820"/>
                      <a:pt x="9303" y="7773"/>
                    </a:cubicBezTo>
                    <a:lnTo>
                      <a:pt x="8519" y="7418"/>
                    </a:lnTo>
                    <a:cubicBezTo>
                      <a:pt x="8466" y="7395"/>
                      <a:pt x="8407" y="7393"/>
                      <a:pt x="8353" y="7406"/>
                    </a:cubicBezTo>
                    <a:close/>
                    <a:moveTo>
                      <a:pt x="11731" y="7502"/>
                    </a:moveTo>
                    <a:cubicBezTo>
                      <a:pt x="11674" y="7517"/>
                      <a:pt x="11621" y="7549"/>
                      <a:pt x="11591" y="7595"/>
                    </a:cubicBezTo>
                    <a:lnTo>
                      <a:pt x="11195" y="8208"/>
                    </a:lnTo>
                    <a:cubicBezTo>
                      <a:pt x="11134" y="8302"/>
                      <a:pt x="11176" y="8421"/>
                      <a:pt x="11289" y="8472"/>
                    </a:cubicBezTo>
                    <a:lnTo>
                      <a:pt x="12044" y="8814"/>
                    </a:lnTo>
                    <a:cubicBezTo>
                      <a:pt x="12157" y="8865"/>
                      <a:pt x="12300" y="8830"/>
                      <a:pt x="12361" y="8736"/>
                    </a:cubicBezTo>
                    <a:lnTo>
                      <a:pt x="12756" y="8121"/>
                    </a:lnTo>
                    <a:cubicBezTo>
                      <a:pt x="12817" y="8027"/>
                      <a:pt x="12775" y="7907"/>
                      <a:pt x="12663" y="7857"/>
                    </a:cubicBezTo>
                    <a:lnTo>
                      <a:pt x="11907" y="7517"/>
                    </a:lnTo>
                    <a:cubicBezTo>
                      <a:pt x="11851" y="7492"/>
                      <a:pt x="11788" y="7488"/>
                      <a:pt x="11731" y="7502"/>
                    </a:cubicBezTo>
                    <a:close/>
                    <a:moveTo>
                      <a:pt x="13573" y="7502"/>
                    </a:moveTo>
                    <a:cubicBezTo>
                      <a:pt x="13516" y="7517"/>
                      <a:pt x="13463" y="7548"/>
                      <a:pt x="13433" y="7595"/>
                    </a:cubicBezTo>
                    <a:lnTo>
                      <a:pt x="13037" y="8208"/>
                    </a:lnTo>
                    <a:cubicBezTo>
                      <a:pt x="12976" y="8302"/>
                      <a:pt x="13018" y="8421"/>
                      <a:pt x="13131" y="8472"/>
                    </a:cubicBezTo>
                    <a:lnTo>
                      <a:pt x="13886" y="8814"/>
                    </a:lnTo>
                    <a:cubicBezTo>
                      <a:pt x="13998" y="8865"/>
                      <a:pt x="14142" y="8830"/>
                      <a:pt x="14203" y="8736"/>
                    </a:cubicBezTo>
                    <a:lnTo>
                      <a:pt x="14598" y="8121"/>
                    </a:lnTo>
                    <a:cubicBezTo>
                      <a:pt x="14659" y="8027"/>
                      <a:pt x="14617" y="7907"/>
                      <a:pt x="14505" y="7857"/>
                    </a:cubicBezTo>
                    <a:lnTo>
                      <a:pt x="13749" y="7517"/>
                    </a:lnTo>
                    <a:cubicBezTo>
                      <a:pt x="13693" y="7492"/>
                      <a:pt x="13630" y="7488"/>
                      <a:pt x="13573" y="7502"/>
                    </a:cubicBezTo>
                    <a:close/>
                    <a:moveTo>
                      <a:pt x="6706" y="7692"/>
                    </a:moveTo>
                    <a:cubicBezTo>
                      <a:pt x="6661" y="7703"/>
                      <a:pt x="6622" y="7727"/>
                      <a:pt x="6598" y="7764"/>
                    </a:cubicBezTo>
                    <a:lnTo>
                      <a:pt x="6238" y="8322"/>
                    </a:lnTo>
                    <a:cubicBezTo>
                      <a:pt x="6191" y="8395"/>
                      <a:pt x="6223" y="8487"/>
                      <a:pt x="6310" y="8526"/>
                    </a:cubicBezTo>
                    <a:lnTo>
                      <a:pt x="6886" y="8784"/>
                    </a:lnTo>
                    <a:cubicBezTo>
                      <a:pt x="6973" y="8824"/>
                      <a:pt x="7083" y="8797"/>
                      <a:pt x="7130" y="8724"/>
                    </a:cubicBezTo>
                    <a:lnTo>
                      <a:pt x="7490" y="8166"/>
                    </a:lnTo>
                    <a:cubicBezTo>
                      <a:pt x="7537" y="8093"/>
                      <a:pt x="7506" y="8001"/>
                      <a:pt x="7418" y="7962"/>
                    </a:cubicBezTo>
                    <a:lnTo>
                      <a:pt x="6843" y="7704"/>
                    </a:lnTo>
                    <a:cubicBezTo>
                      <a:pt x="6799" y="7684"/>
                      <a:pt x="6750" y="7680"/>
                      <a:pt x="6706" y="7692"/>
                    </a:cubicBezTo>
                    <a:close/>
                    <a:moveTo>
                      <a:pt x="14954" y="8175"/>
                    </a:moveTo>
                    <a:cubicBezTo>
                      <a:pt x="14897" y="8189"/>
                      <a:pt x="14844" y="8221"/>
                      <a:pt x="14814" y="8268"/>
                    </a:cubicBezTo>
                    <a:lnTo>
                      <a:pt x="14418" y="8880"/>
                    </a:lnTo>
                    <a:cubicBezTo>
                      <a:pt x="14357" y="8974"/>
                      <a:pt x="14399" y="9094"/>
                      <a:pt x="14512" y="9145"/>
                    </a:cubicBezTo>
                    <a:lnTo>
                      <a:pt x="15267" y="9487"/>
                    </a:lnTo>
                    <a:cubicBezTo>
                      <a:pt x="15380" y="9537"/>
                      <a:pt x="15523" y="9503"/>
                      <a:pt x="15584" y="9409"/>
                    </a:cubicBezTo>
                    <a:lnTo>
                      <a:pt x="15980" y="8793"/>
                    </a:lnTo>
                    <a:cubicBezTo>
                      <a:pt x="16040" y="8699"/>
                      <a:pt x="15999" y="8580"/>
                      <a:pt x="15886" y="8529"/>
                    </a:cubicBezTo>
                    <a:lnTo>
                      <a:pt x="15131" y="8190"/>
                    </a:lnTo>
                    <a:cubicBezTo>
                      <a:pt x="15074" y="8165"/>
                      <a:pt x="15011" y="8161"/>
                      <a:pt x="14954" y="8175"/>
                    </a:cubicBezTo>
                    <a:close/>
                    <a:moveTo>
                      <a:pt x="9429" y="8463"/>
                    </a:moveTo>
                    <a:cubicBezTo>
                      <a:pt x="9372" y="8477"/>
                      <a:pt x="9319" y="8509"/>
                      <a:pt x="9289" y="8556"/>
                    </a:cubicBezTo>
                    <a:lnTo>
                      <a:pt x="8893" y="9169"/>
                    </a:lnTo>
                    <a:cubicBezTo>
                      <a:pt x="8832" y="9262"/>
                      <a:pt x="8874" y="9382"/>
                      <a:pt x="8987" y="9433"/>
                    </a:cubicBezTo>
                    <a:lnTo>
                      <a:pt x="9742" y="9775"/>
                    </a:lnTo>
                    <a:cubicBezTo>
                      <a:pt x="9855" y="9826"/>
                      <a:pt x="9998" y="9791"/>
                      <a:pt x="10059" y="9697"/>
                    </a:cubicBezTo>
                    <a:lnTo>
                      <a:pt x="10454" y="9082"/>
                    </a:lnTo>
                    <a:cubicBezTo>
                      <a:pt x="10515" y="8988"/>
                      <a:pt x="10473" y="8868"/>
                      <a:pt x="10361" y="8817"/>
                    </a:cubicBezTo>
                    <a:lnTo>
                      <a:pt x="9605" y="8478"/>
                    </a:lnTo>
                    <a:cubicBezTo>
                      <a:pt x="9549" y="8453"/>
                      <a:pt x="9486" y="8449"/>
                      <a:pt x="9429" y="8463"/>
                    </a:cubicBezTo>
                    <a:close/>
                    <a:moveTo>
                      <a:pt x="7663" y="8559"/>
                    </a:moveTo>
                    <a:cubicBezTo>
                      <a:pt x="7609" y="8572"/>
                      <a:pt x="7562" y="8602"/>
                      <a:pt x="7533" y="8646"/>
                    </a:cubicBezTo>
                    <a:lnTo>
                      <a:pt x="7163" y="9220"/>
                    </a:lnTo>
                    <a:cubicBezTo>
                      <a:pt x="7106" y="9307"/>
                      <a:pt x="7148" y="9415"/>
                      <a:pt x="7253" y="9463"/>
                    </a:cubicBezTo>
                    <a:lnTo>
                      <a:pt x="8033" y="9817"/>
                    </a:lnTo>
                    <a:cubicBezTo>
                      <a:pt x="8138" y="9864"/>
                      <a:pt x="8272" y="9833"/>
                      <a:pt x="8328" y="9745"/>
                    </a:cubicBezTo>
                    <a:lnTo>
                      <a:pt x="8699" y="9172"/>
                    </a:lnTo>
                    <a:cubicBezTo>
                      <a:pt x="8755" y="9084"/>
                      <a:pt x="8718" y="8973"/>
                      <a:pt x="8612" y="8925"/>
                    </a:cubicBezTo>
                    <a:lnTo>
                      <a:pt x="7828" y="8571"/>
                    </a:lnTo>
                    <a:cubicBezTo>
                      <a:pt x="7776" y="8547"/>
                      <a:pt x="7716" y="8546"/>
                      <a:pt x="7663" y="8559"/>
                    </a:cubicBezTo>
                    <a:close/>
                    <a:moveTo>
                      <a:pt x="6015" y="8748"/>
                    </a:moveTo>
                    <a:cubicBezTo>
                      <a:pt x="5971" y="8759"/>
                      <a:pt x="5931" y="8784"/>
                      <a:pt x="5907" y="8820"/>
                    </a:cubicBezTo>
                    <a:lnTo>
                      <a:pt x="5548" y="9379"/>
                    </a:lnTo>
                    <a:cubicBezTo>
                      <a:pt x="5500" y="9452"/>
                      <a:pt x="5532" y="9543"/>
                      <a:pt x="5620" y="9583"/>
                    </a:cubicBezTo>
                    <a:lnTo>
                      <a:pt x="6195" y="9841"/>
                    </a:lnTo>
                    <a:cubicBezTo>
                      <a:pt x="6283" y="9881"/>
                      <a:pt x="6392" y="9854"/>
                      <a:pt x="6440" y="9781"/>
                    </a:cubicBezTo>
                    <a:lnTo>
                      <a:pt x="6799" y="9223"/>
                    </a:lnTo>
                    <a:cubicBezTo>
                      <a:pt x="6847" y="9150"/>
                      <a:pt x="6815" y="9058"/>
                      <a:pt x="6728" y="9018"/>
                    </a:cubicBezTo>
                    <a:lnTo>
                      <a:pt x="6152" y="8760"/>
                    </a:lnTo>
                    <a:cubicBezTo>
                      <a:pt x="6108" y="8741"/>
                      <a:pt x="6060" y="8737"/>
                      <a:pt x="6015" y="8748"/>
                    </a:cubicBezTo>
                    <a:close/>
                    <a:moveTo>
                      <a:pt x="11041" y="8751"/>
                    </a:moveTo>
                    <a:cubicBezTo>
                      <a:pt x="10983" y="8766"/>
                      <a:pt x="10931" y="8797"/>
                      <a:pt x="10900" y="8844"/>
                    </a:cubicBezTo>
                    <a:lnTo>
                      <a:pt x="10505" y="9457"/>
                    </a:lnTo>
                    <a:cubicBezTo>
                      <a:pt x="10444" y="9551"/>
                      <a:pt x="10486" y="9670"/>
                      <a:pt x="10598" y="9721"/>
                    </a:cubicBezTo>
                    <a:lnTo>
                      <a:pt x="11354" y="10063"/>
                    </a:lnTo>
                    <a:cubicBezTo>
                      <a:pt x="11466" y="10114"/>
                      <a:pt x="11609" y="10079"/>
                      <a:pt x="11670" y="9985"/>
                    </a:cubicBezTo>
                    <a:lnTo>
                      <a:pt x="12066" y="9370"/>
                    </a:lnTo>
                    <a:cubicBezTo>
                      <a:pt x="12127" y="9276"/>
                      <a:pt x="12085" y="9156"/>
                      <a:pt x="11972" y="9106"/>
                    </a:cubicBezTo>
                    <a:lnTo>
                      <a:pt x="11217" y="8766"/>
                    </a:lnTo>
                    <a:cubicBezTo>
                      <a:pt x="11161" y="8741"/>
                      <a:pt x="11098" y="8737"/>
                      <a:pt x="11041" y="8751"/>
                    </a:cubicBezTo>
                    <a:close/>
                    <a:moveTo>
                      <a:pt x="12767" y="8751"/>
                    </a:moveTo>
                    <a:cubicBezTo>
                      <a:pt x="12710" y="8765"/>
                      <a:pt x="12657" y="8797"/>
                      <a:pt x="12627" y="8844"/>
                    </a:cubicBezTo>
                    <a:lnTo>
                      <a:pt x="12231" y="9457"/>
                    </a:lnTo>
                    <a:cubicBezTo>
                      <a:pt x="12170" y="9551"/>
                      <a:pt x="12212" y="9670"/>
                      <a:pt x="12325" y="9721"/>
                    </a:cubicBezTo>
                    <a:lnTo>
                      <a:pt x="13080" y="10063"/>
                    </a:lnTo>
                    <a:cubicBezTo>
                      <a:pt x="13193" y="10114"/>
                      <a:pt x="13336" y="10076"/>
                      <a:pt x="13397" y="9982"/>
                    </a:cubicBezTo>
                    <a:lnTo>
                      <a:pt x="13792" y="9370"/>
                    </a:lnTo>
                    <a:cubicBezTo>
                      <a:pt x="13853" y="9276"/>
                      <a:pt x="13811" y="9156"/>
                      <a:pt x="13699" y="9106"/>
                    </a:cubicBezTo>
                    <a:lnTo>
                      <a:pt x="12943" y="8766"/>
                    </a:lnTo>
                    <a:cubicBezTo>
                      <a:pt x="12887" y="8741"/>
                      <a:pt x="12824" y="8737"/>
                      <a:pt x="12767" y="8751"/>
                    </a:cubicBezTo>
                    <a:close/>
                    <a:moveTo>
                      <a:pt x="14149" y="9328"/>
                    </a:moveTo>
                    <a:cubicBezTo>
                      <a:pt x="14091" y="9342"/>
                      <a:pt x="14039" y="9374"/>
                      <a:pt x="14008" y="9421"/>
                    </a:cubicBezTo>
                    <a:lnTo>
                      <a:pt x="13613" y="10036"/>
                    </a:lnTo>
                    <a:cubicBezTo>
                      <a:pt x="13552" y="10130"/>
                      <a:pt x="13594" y="10247"/>
                      <a:pt x="13706" y="10297"/>
                    </a:cubicBezTo>
                    <a:lnTo>
                      <a:pt x="14462" y="10640"/>
                    </a:lnTo>
                    <a:cubicBezTo>
                      <a:pt x="14574" y="10690"/>
                      <a:pt x="14717" y="10655"/>
                      <a:pt x="14778" y="10562"/>
                    </a:cubicBezTo>
                    <a:lnTo>
                      <a:pt x="15174" y="9946"/>
                    </a:lnTo>
                    <a:cubicBezTo>
                      <a:pt x="15235" y="9852"/>
                      <a:pt x="15193" y="9733"/>
                      <a:pt x="15080" y="9682"/>
                    </a:cubicBezTo>
                    <a:lnTo>
                      <a:pt x="14325" y="9343"/>
                    </a:lnTo>
                    <a:cubicBezTo>
                      <a:pt x="14269" y="9317"/>
                      <a:pt x="14206" y="9313"/>
                      <a:pt x="14149" y="9328"/>
                    </a:cubicBezTo>
                    <a:close/>
                    <a:moveTo>
                      <a:pt x="8738" y="9616"/>
                    </a:moveTo>
                    <a:cubicBezTo>
                      <a:pt x="8681" y="9630"/>
                      <a:pt x="8628" y="9662"/>
                      <a:pt x="8598" y="9709"/>
                    </a:cubicBezTo>
                    <a:lnTo>
                      <a:pt x="8202" y="10321"/>
                    </a:lnTo>
                    <a:cubicBezTo>
                      <a:pt x="8142" y="10415"/>
                      <a:pt x="8183" y="10535"/>
                      <a:pt x="8296" y="10586"/>
                    </a:cubicBezTo>
                    <a:lnTo>
                      <a:pt x="9051" y="10928"/>
                    </a:lnTo>
                    <a:cubicBezTo>
                      <a:pt x="9164" y="10979"/>
                      <a:pt x="9307" y="10944"/>
                      <a:pt x="9368" y="10850"/>
                    </a:cubicBezTo>
                    <a:lnTo>
                      <a:pt x="9764" y="10234"/>
                    </a:lnTo>
                    <a:cubicBezTo>
                      <a:pt x="9824" y="10141"/>
                      <a:pt x="9782" y="10021"/>
                      <a:pt x="9670" y="9970"/>
                    </a:cubicBezTo>
                    <a:lnTo>
                      <a:pt x="8915" y="9631"/>
                    </a:lnTo>
                    <a:cubicBezTo>
                      <a:pt x="8858" y="9606"/>
                      <a:pt x="8795" y="9602"/>
                      <a:pt x="8738" y="9616"/>
                    </a:cubicBezTo>
                    <a:close/>
                    <a:moveTo>
                      <a:pt x="6857" y="9712"/>
                    </a:moveTo>
                    <a:cubicBezTo>
                      <a:pt x="6804" y="9725"/>
                      <a:pt x="6756" y="9755"/>
                      <a:pt x="6728" y="9799"/>
                    </a:cubicBezTo>
                    <a:lnTo>
                      <a:pt x="6357" y="10372"/>
                    </a:lnTo>
                    <a:cubicBezTo>
                      <a:pt x="6300" y="10460"/>
                      <a:pt x="6342" y="10568"/>
                      <a:pt x="6447" y="10616"/>
                    </a:cubicBezTo>
                    <a:lnTo>
                      <a:pt x="7228" y="10970"/>
                    </a:lnTo>
                    <a:cubicBezTo>
                      <a:pt x="7333" y="11017"/>
                      <a:pt x="7466" y="10986"/>
                      <a:pt x="7523" y="10898"/>
                    </a:cubicBezTo>
                    <a:lnTo>
                      <a:pt x="7893" y="10324"/>
                    </a:lnTo>
                    <a:cubicBezTo>
                      <a:pt x="7950" y="10237"/>
                      <a:pt x="7912" y="10126"/>
                      <a:pt x="7807" y="10078"/>
                    </a:cubicBezTo>
                    <a:lnTo>
                      <a:pt x="7022" y="9724"/>
                    </a:lnTo>
                    <a:cubicBezTo>
                      <a:pt x="6970" y="9700"/>
                      <a:pt x="6910" y="9699"/>
                      <a:pt x="6857" y="9712"/>
                    </a:cubicBezTo>
                    <a:close/>
                    <a:moveTo>
                      <a:pt x="5325" y="9805"/>
                    </a:moveTo>
                    <a:cubicBezTo>
                      <a:pt x="5280" y="9816"/>
                      <a:pt x="5240" y="9840"/>
                      <a:pt x="5217" y="9877"/>
                    </a:cubicBezTo>
                    <a:lnTo>
                      <a:pt x="4857" y="10435"/>
                    </a:lnTo>
                    <a:cubicBezTo>
                      <a:pt x="4810" y="10509"/>
                      <a:pt x="4841" y="10600"/>
                      <a:pt x="4929" y="10640"/>
                    </a:cubicBezTo>
                    <a:lnTo>
                      <a:pt x="5504" y="10898"/>
                    </a:lnTo>
                    <a:cubicBezTo>
                      <a:pt x="5592" y="10937"/>
                      <a:pt x="5702" y="10911"/>
                      <a:pt x="5749" y="10838"/>
                    </a:cubicBezTo>
                    <a:lnTo>
                      <a:pt x="6109" y="10279"/>
                    </a:lnTo>
                    <a:cubicBezTo>
                      <a:pt x="6156" y="10206"/>
                      <a:pt x="6124" y="10115"/>
                      <a:pt x="6037" y="10075"/>
                    </a:cubicBezTo>
                    <a:lnTo>
                      <a:pt x="5461" y="9817"/>
                    </a:lnTo>
                    <a:cubicBezTo>
                      <a:pt x="5418" y="9797"/>
                      <a:pt x="5369" y="9794"/>
                      <a:pt x="5325" y="9805"/>
                    </a:cubicBezTo>
                    <a:close/>
                    <a:moveTo>
                      <a:pt x="10235" y="9904"/>
                    </a:moveTo>
                    <a:cubicBezTo>
                      <a:pt x="10178" y="9918"/>
                      <a:pt x="10125" y="9950"/>
                      <a:pt x="10095" y="9997"/>
                    </a:cubicBezTo>
                    <a:lnTo>
                      <a:pt x="9699" y="10610"/>
                    </a:lnTo>
                    <a:cubicBezTo>
                      <a:pt x="9638" y="10704"/>
                      <a:pt x="9680" y="10823"/>
                      <a:pt x="9792" y="10874"/>
                    </a:cubicBezTo>
                    <a:lnTo>
                      <a:pt x="10548" y="11216"/>
                    </a:lnTo>
                    <a:cubicBezTo>
                      <a:pt x="10660" y="11267"/>
                      <a:pt x="10803" y="11232"/>
                      <a:pt x="10864" y="11138"/>
                    </a:cubicBezTo>
                    <a:lnTo>
                      <a:pt x="11260" y="10523"/>
                    </a:lnTo>
                    <a:cubicBezTo>
                      <a:pt x="11321" y="10429"/>
                      <a:pt x="11279" y="10309"/>
                      <a:pt x="11166" y="10258"/>
                    </a:cubicBezTo>
                    <a:lnTo>
                      <a:pt x="10411" y="9919"/>
                    </a:lnTo>
                    <a:cubicBezTo>
                      <a:pt x="10355" y="9894"/>
                      <a:pt x="10292" y="9890"/>
                      <a:pt x="10235" y="9904"/>
                    </a:cubicBezTo>
                    <a:close/>
                    <a:moveTo>
                      <a:pt x="12077" y="9904"/>
                    </a:moveTo>
                    <a:cubicBezTo>
                      <a:pt x="12019" y="9918"/>
                      <a:pt x="11967" y="9950"/>
                      <a:pt x="11936" y="9997"/>
                    </a:cubicBezTo>
                    <a:lnTo>
                      <a:pt x="11541" y="10613"/>
                    </a:lnTo>
                    <a:cubicBezTo>
                      <a:pt x="11480" y="10706"/>
                      <a:pt x="11522" y="10823"/>
                      <a:pt x="11634" y="10874"/>
                    </a:cubicBezTo>
                    <a:lnTo>
                      <a:pt x="12390" y="11216"/>
                    </a:lnTo>
                    <a:cubicBezTo>
                      <a:pt x="12502" y="11267"/>
                      <a:pt x="12645" y="11232"/>
                      <a:pt x="12706" y="11138"/>
                    </a:cubicBezTo>
                    <a:lnTo>
                      <a:pt x="13102" y="10523"/>
                    </a:lnTo>
                    <a:cubicBezTo>
                      <a:pt x="13163" y="10429"/>
                      <a:pt x="13121" y="10309"/>
                      <a:pt x="13008" y="10258"/>
                    </a:cubicBezTo>
                    <a:lnTo>
                      <a:pt x="12253" y="9919"/>
                    </a:lnTo>
                    <a:cubicBezTo>
                      <a:pt x="12197" y="9894"/>
                      <a:pt x="12134" y="9890"/>
                      <a:pt x="12077" y="9904"/>
                    </a:cubicBezTo>
                    <a:close/>
                    <a:moveTo>
                      <a:pt x="16566" y="9904"/>
                    </a:moveTo>
                    <a:cubicBezTo>
                      <a:pt x="16509" y="9918"/>
                      <a:pt x="16459" y="9950"/>
                      <a:pt x="16429" y="9997"/>
                    </a:cubicBezTo>
                    <a:lnTo>
                      <a:pt x="12461" y="16124"/>
                    </a:lnTo>
                    <a:cubicBezTo>
                      <a:pt x="12401" y="16218"/>
                      <a:pt x="12443" y="16335"/>
                      <a:pt x="12555" y="16386"/>
                    </a:cubicBezTo>
                    <a:lnTo>
                      <a:pt x="16084" y="17980"/>
                    </a:lnTo>
                    <a:cubicBezTo>
                      <a:pt x="16196" y="18030"/>
                      <a:pt x="16336" y="17995"/>
                      <a:pt x="16397" y="17902"/>
                    </a:cubicBezTo>
                    <a:lnTo>
                      <a:pt x="20368" y="11771"/>
                    </a:lnTo>
                    <a:cubicBezTo>
                      <a:pt x="20429" y="11678"/>
                      <a:pt x="20387" y="11561"/>
                      <a:pt x="20275" y="11510"/>
                    </a:cubicBezTo>
                    <a:lnTo>
                      <a:pt x="16742" y="9919"/>
                    </a:lnTo>
                    <a:cubicBezTo>
                      <a:pt x="16686" y="9894"/>
                      <a:pt x="16623" y="9890"/>
                      <a:pt x="16566" y="9904"/>
                    </a:cubicBezTo>
                    <a:close/>
                    <a:moveTo>
                      <a:pt x="13343" y="10577"/>
                    </a:moveTo>
                    <a:cubicBezTo>
                      <a:pt x="13286" y="10591"/>
                      <a:pt x="13233" y="10623"/>
                      <a:pt x="13202" y="10670"/>
                    </a:cubicBezTo>
                    <a:lnTo>
                      <a:pt x="12807" y="11282"/>
                    </a:lnTo>
                    <a:cubicBezTo>
                      <a:pt x="12746" y="11376"/>
                      <a:pt x="12788" y="11495"/>
                      <a:pt x="12900" y="11546"/>
                    </a:cubicBezTo>
                    <a:lnTo>
                      <a:pt x="13656" y="11888"/>
                    </a:lnTo>
                    <a:cubicBezTo>
                      <a:pt x="13768" y="11939"/>
                      <a:pt x="13911" y="11904"/>
                      <a:pt x="13972" y="11810"/>
                    </a:cubicBezTo>
                    <a:lnTo>
                      <a:pt x="14368" y="11195"/>
                    </a:lnTo>
                    <a:cubicBezTo>
                      <a:pt x="14429" y="11101"/>
                      <a:pt x="14387" y="10982"/>
                      <a:pt x="14274" y="10931"/>
                    </a:cubicBezTo>
                    <a:lnTo>
                      <a:pt x="13519" y="10592"/>
                    </a:lnTo>
                    <a:cubicBezTo>
                      <a:pt x="13463" y="10566"/>
                      <a:pt x="13400" y="10562"/>
                      <a:pt x="13343" y="10577"/>
                    </a:cubicBezTo>
                    <a:close/>
                    <a:moveTo>
                      <a:pt x="7933" y="10769"/>
                    </a:moveTo>
                    <a:cubicBezTo>
                      <a:pt x="7875" y="10783"/>
                      <a:pt x="7823" y="10815"/>
                      <a:pt x="7792" y="10862"/>
                    </a:cubicBezTo>
                    <a:lnTo>
                      <a:pt x="7397" y="11474"/>
                    </a:lnTo>
                    <a:cubicBezTo>
                      <a:pt x="7336" y="11568"/>
                      <a:pt x="7378" y="11688"/>
                      <a:pt x="7490" y="11738"/>
                    </a:cubicBezTo>
                    <a:lnTo>
                      <a:pt x="8246" y="12081"/>
                    </a:lnTo>
                    <a:cubicBezTo>
                      <a:pt x="8358" y="12131"/>
                      <a:pt x="8501" y="12096"/>
                      <a:pt x="8562" y="12003"/>
                    </a:cubicBezTo>
                    <a:lnTo>
                      <a:pt x="8958" y="11387"/>
                    </a:lnTo>
                    <a:cubicBezTo>
                      <a:pt x="9019" y="11293"/>
                      <a:pt x="8977" y="11174"/>
                      <a:pt x="8864" y="11123"/>
                    </a:cubicBezTo>
                    <a:lnTo>
                      <a:pt x="8109" y="10784"/>
                    </a:lnTo>
                    <a:cubicBezTo>
                      <a:pt x="8053" y="10758"/>
                      <a:pt x="7990" y="10754"/>
                      <a:pt x="7933" y="10769"/>
                    </a:cubicBezTo>
                    <a:close/>
                    <a:moveTo>
                      <a:pt x="4634" y="10862"/>
                    </a:moveTo>
                    <a:cubicBezTo>
                      <a:pt x="4590" y="10873"/>
                      <a:pt x="4550" y="10897"/>
                      <a:pt x="4526" y="10934"/>
                    </a:cubicBezTo>
                    <a:lnTo>
                      <a:pt x="4166" y="11492"/>
                    </a:lnTo>
                    <a:cubicBezTo>
                      <a:pt x="4119" y="11565"/>
                      <a:pt x="4151" y="11657"/>
                      <a:pt x="4238" y="11696"/>
                    </a:cubicBezTo>
                    <a:lnTo>
                      <a:pt x="4814" y="11955"/>
                    </a:lnTo>
                    <a:cubicBezTo>
                      <a:pt x="4901" y="11994"/>
                      <a:pt x="5011" y="11968"/>
                      <a:pt x="5058" y="11894"/>
                    </a:cubicBezTo>
                    <a:lnTo>
                      <a:pt x="5418" y="11336"/>
                    </a:lnTo>
                    <a:cubicBezTo>
                      <a:pt x="5465" y="11263"/>
                      <a:pt x="5434" y="11171"/>
                      <a:pt x="5346" y="11132"/>
                    </a:cubicBezTo>
                    <a:lnTo>
                      <a:pt x="4771" y="10874"/>
                    </a:lnTo>
                    <a:cubicBezTo>
                      <a:pt x="4727" y="10854"/>
                      <a:pt x="4678" y="10851"/>
                      <a:pt x="4634" y="10862"/>
                    </a:cubicBezTo>
                    <a:close/>
                    <a:moveTo>
                      <a:pt x="6166" y="10865"/>
                    </a:moveTo>
                    <a:cubicBezTo>
                      <a:pt x="6113" y="10878"/>
                      <a:pt x="6065" y="10908"/>
                      <a:pt x="6037" y="10952"/>
                    </a:cubicBezTo>
                    <a:lnTo>
                      <a:pt x="5666" y="11525"/>
                    </a:lnTo>
                    <a:cubicBezTo>
                      <a:pt x="5610" y="11613"/>
                      <a:pt x="5651" y="11721"/>
                      <a:pt x="5756" y="11768"/>
                    </a:cubicBezTo>
                    <a:lnTo>
                      <a:pt x="6537" y="12123"/>
                    </a:lnTo>
                    <a:cubicBezTo>
                      <a:pt x="6642" y="12170"/>
                      <a:pt x="6775" y="12138"/>
                      <a:pt x="6832" y="12051"/>
                    </a:cubicBezTo>
                    <a:lnTo>
                      <a:pt x="7202" y="11477"/>
                    </a:lnTo>
                    <a:cubicBezTo>
                      <a:pt x="7259" y="11390"/>
                      <a:pt x="7221" y="11278"/>
                      <a:pt x="7116" y="11231"/>
                    </a:cubicBezTo>
                    <a:lnTo>
                      <a:pt x="6332" y="10877"/>
                    </a:lnTo>
                    <a:cubicBezTo>
                      <a:pt x="6279" y="10853"/>
                      <a:pt x="6220" y="10852"/>
                      <a:pt x="6166" y="10865"/>
                    </a:cubicBezTo>
                    <a:close/>
                    <a:moveTo>
                      <a:pt x="9544" y="11057"/>
                    </a:moveTo>
                    <a:cubicBezTo>
                      <a:pt x="9487" y="11071"/>
                      <a:pt x="9434" y="11103"/>
                      <a:pt x="9404" y="11150"/>
                    </a:cubicBezTo>
                    <a:lnTo>
                      <a:pt x="9008" y="11762"/>
                    </a:lnTo>
                    <a:cubicBezTo>
                      <a:pt x="8947" y="11856"/>
                      <a:pt x="8989" y="11976"/>
                      <a:pt x="9102" y="12027"/>
                    </a:cubicBezTo>
                    <a:lnTo>
                      <a:pt x="9857" y="12369"/>
                    </a:lnTo>
                    <a:cubicBezTo>
                      <a:pt x="9970" y="12420"/>
                      <a:pt x="10113" y="12385"/>
                      <a:pt x="10174" y="12291"/>
                    </a:cubicBezTo>
                    <a:lnTo>
                      <a:pt x="10569" y="11675"/>
                    </a:lnTo>
                    <a:cubicBezTo>
                      <a:pt x="10630" y="11582"/>
                      <a:pt x="10588" y="11462"/>
                      <a:pt x="10476" y="11411"/>
                    </a:cubicBezTo>
                    <a:lnTo>
                      <a:pt x="9720" y="11072"/>
                    </a:lnTo>
                    <a:cubicBezTo>
                      <a:pt x="9664" y="11047"/>
                      <a:pt x="9601" y="11043"/>
                      <a:pt x="9544" y="11057"/>
                    </a:cubicBezTo>
                    <a:close/>
                    <a:moveTo>
                      <a:pt x="11271" y="11057"/>
                    </a:moveTo>
                    <a:cubicBezTo>
                      <a:pt x="11214" y="11071"/>
                      <a:pt x="11161" y="11103"/>
                      <a:pt x="11131" y="11150"/>
                    </a:cubicBezTo>
                    <a:lnTo>
                      <a:pt x="10735" y="11762"/>
                    </a:lnTo>
                    <a:cubicBezTo>
                      <a:pt x="10674" y="11856"/>
                      <a:pt x="10716" y="11976"/>
                      <a:pt x="10828" y="12027"/>
                    </a:cubicBezTo>
                    <a:lnTo>
                      <a:pt x="11584" y="12369"/>
                    </a:lnTo>
                    <a:cubicBezTo>
                      <a:pt x="11696" y="12419"/>
                      <a:pt x="11839" y="12385"/>
                      <a:pt x="11900" y="12291"/>
                    </a:cubicBezTo>
                    <a:lnTo>
                      <a:pt x="12296" y="11675"/>
                    </a:lnTo>
                    <a:cubicBezTo>
                      <a:pt x="12357" y="11581"/>
                      <a:pt x="12315" y="11462"/>
                      <a:pt x="12202" y="11411"/>
                    </a:cubicBezTo>
                    <a:lnTo>
                      <a:pt x="11447" y="11072"/>
                    </a:lnTo>
                    <a:cubicBezTo>
                      <a:pt x="11391" y="11047"/>
                      <a:pt x="11328" y="11043"/>
                      <a:pt x="11271" y="11057"/>
                    </a:cubicBezTo>
                    <a:close/>
                    <a:moveTo>
                      <a:pt x="20807" y="11726"/>
                    </a:moveTo>
                    <a:cubicBezTo>
                      <a:pt x="20784" y="11716"/>
                      <a:pt x="20755" y="11722"/>
                      <a:pt x="20742" y="11741"/>
                    </a:cubicBezTo>
                    <a:lnTo>
                      <a:pt x="18771" y="14789"/>
                    </a:lnTo>
                    <a:cubicBezTo>
                      <a:pt x="18758" y="14808"/>
                      <a:pt x="18766" y="14832"/>
                      <a:pt x="18789" y="14843"/>
                    </a:cubicBezTo>
                    <a:lnTo>
                      <a:pt x="19523" y="15176"/>
                    </a:lnTo>
                    <a:cubicBezTo>
                      <a:pt x="19546" y="15186"/>
                      <a:pt x="19575" y="15177"/>
                      <a:pt x="19588" y="15158"/>
                    </a:cubicBezTo>
                    <a:lnTo>
                      <a:pt x="21562" y="12111"/>
                    </a:lnTo>
                    <a:cubicBezTo>
                      <a:pt x="21575" y="12091"/>
                      <a:pt x="21564" y="12067"/>
                      <a:pt x="21541" y="12057"/>
                    </a:cubicBezTo>
                    <a:lnTo>
                      <a:pt x="20807" y="11726"/>
                    </a:lnTo>
                    <a:close/>
                    <a:moveTo>
                      <a:pt x="12652" y="11729"/>
                    </a:moveTo>
                    <a:cubicBezTo>
                      <a:pt x="12595" y="11744"/>
                      <a:pt x="12542" y="11775"/>
                      <a:pt x="12512" y="11822"/>
                    </a:cubicBezTo>
                    <a:lnTo>
                      <a:pt x="12116" y="12435"/>
                    </a:lnTo>
                    <a:cubicBezTo>
                      <a:pt x="12055" y="12529"/>
                      <a:pt x="12097" y="12648"/>
                      <a:pt x="12210" y="12699"/>
                    </a:cubicBezTo>
                    <a:lnTo>
                      <a:pt x="12965" y="13041"/>
                    </a:lnTo>
                    <a:cubicBezTo>
                      <a:pt x="13078" y="13092"/>
                      <a:pt x="13221" y="13057"/>
                      <a:pt x="13282" y="12963"/>
                    </a:cubicBezTo>
                    <a:lnTo>
                      <a:pt x="13677" y="12348"/>
                    </a:lnTo>
                    <a:cubicBezTo>
                      <a:pt x="13738" y="12254"/>
                      <a:pt x="13696" y="12134"/>
                      <a:pt x="13584" y="12084"/>
                    </a:cubicBezTo>
                    <a:lnTo>
                      <a:pt x="12828" y="11744"/>
                    </a:lnTo>
                    <a:cubicBezTo>
                      <a:pt x="12772" y="11719"/>
                      <a:pt x="12709" y="11715"/>
                      <a:pt x="12652" y="11729"/>
                    </a:cubicBezTo>
                    <a:close/>
                    <a:moveTo>
                      <a:pt x="3943" y="11919"/>
                    </a:moveTo>
                    <a:cubicBezTo>
                      <a:pt x="3899" y="11930"/>
                      <a:pt x="3859" y="11954"/>
                      <a:pt x="3835" y="11991"/>
                    </a:cubicBezTo>
                    <a:lnTo>
                      <a:pt x="3476" y="12549"/>
                    </a:lnTo>
                    <a:cubicBezTo>
                      <a:pt x="3428" y="12622"/>
                      <a:pt x="3460" y="12714"/>
                      <a:pt x="3548" y="12753"/>
                    </a:cubicBezTo>
                    <a:lnTo>
                      <a:pt x="4123" y="13011"/>
                    </a:lnTo>
                    <a:cubicBezTo>
                      <a:pt x="4211" y="13051"/>
                      <a:pt x="4320" y="13024"/>
                      <a:pt x="4368" y="12951"/>
                    </a:cubicBezTo>
                    <a:lnTo>
                      <a:pt x="4727" y="12393"/>
                    </a:lnTo>
                    <a:cubicBezTo>
                      <a:pt x="4775" y="12320"/>
                      <a:pt x="4743" y="12228"/>
                      <a:pt x="4656" y="12189"/>
                    </a:cubicBezTo>
                    <a:lnTo>
                      <a:pt x="4080" y="11931"/>
                    </a:lnTo>
                    <a:cubicBezTo>
                      <a:pt x="4036" y="11911"/>
                      <a:pt x="3988" y="11907"/>
                      <a:pt x="3943" y="11919"/>
                    </a:cubicBezTo>
                    <a:close/>
                    <a:moveTo>
                      <a:pt x="5361" y="12018"/>
                    </a:moveTo>
                    <a:cubicBezTo>
                      <a:pt x="5307" y="12031"/>
                      <a:pt x="5259" y="12061"/>
                      <a:pt x="5231" y="12105"/>
                    </a:cubicBezTo>
                    <a:lnTo>
                      <a:pt x="4861" y="12678"/>
                    </a:lnTo>
                    <a:cubicBezTo>
                      <a:pt x="4804" y="12766"/>
                      <a:pt x="4845" y="12874"/>
                      <a:pt x="4951" y="12921"/>
                    </a:cubicBezTo>
                    <a:lnTo>
                      <a:pt x="5731" y="13275"/>
                    </a:lnTo>
                    <a:cubicBezTo>
                      <a:pt x="5836" y="13323"/>
                      <a:pt x="5969" y="13291"/>
                      <a:pt x="6026" y="13203"/>
                    </a:cubicBezTo>
                    <a:lnTo>
                      <a:pt x="6397" y="12630"/>
                    </a:lnTo>
                    <a:cubicBezTo>
                      <a:pt x="6453" y="12542"/>
                      <a:pt x="6415" y="12431"/>
                      <a:pt x="6310" y="12384"/>
                    </a:cubicBezTo>
                    <a:lnTo>
                      <a:pt x="5526" y="12030"/>
                    </a:lnTo>
                    <a:cubicBezTo>
                      <a:pt x="5473" y="12006"/>
                      <a:pt x="5414" y="12004"/>
                      <a:pt x="5361" y="12018"/>
                    </a:cubicBezTo>
                    <a:close/>
                    <a:moveTo>
                      <a:pt x="7127" y="12018"/>
                    </a:moveTo>
                    <a:cubicBezTo>
                      <a:pt x="7070" y="12032"/>
                      <a:pt x="7017" y="12064"/>
                      <a:pt x="6987" y="12111"/>
                    </a:cubicBezTo>
                    <a:lnTo>
                      <a:pt x="6591" y="12723"/>
                    </a:lnTo>
                    <a:cubicBezTo>
                      <a:pt x="6530" y="12817"/>
                      <a:pt x="6572" y="12937"/>
                      <a:pt x="6684" y="12987"/>
                    </a:cubicBezTo>
                    <a:lnTo>
                      <a:pt x="7440" y="13330"/>
                    </a:lnTo>
                    <a:cubicBezTo>
                      <a:pt x="7552" y="13380"/>
                      <a:pt x="7696" y="13345"/>
                      <a:pt x="7756" y="13251"/>
                    </a:cubicBezTo>
                    <a:lnTo>
                      <a:pt x="8152" y="12636"/>
                    </a:lnTo>
                    <a:cubicBezTo>
                      <a:pt x="8213" y="12542"/>
                      <a:pt x="8171" y="12423"/>
                      <a:pt x="8058" y="12372"/>
                    </a:cubicBezTo>
                    <a:lnTo>
                      <a:pt x="7303" y="12033"/>
                    </a:lnTo>
                    <a:cubicBezTo>
                      <a:pt x="7247" y="12007"/>
                      <a:pt x="7184" y="12003"/>
                      <a:pt x="7127" y="12018"/>
                    </a:cubicBezTo>
                    <a:close/>
                    <a:moveTo>
                      <a:pt x="8738" y="12306"/>
                    </a:moveTo>
                    <a:cubicBezTo>
                      <a:pt x="8681" y="12320"/>
                      <a:pt x="8628" y="12352"/>
                      <a:pt x="8598" y="12399"/>
                    </a:cubicBezTo>
                    <a:lnTo>
                      <a:pt x="8202" y="13011"/>
                    </a:lnTo>
                    <a:cubicBezTo>
                      <a:pt x="8142" y="13105"/>
                      <a:pt x="8183" y="13225"/>
                      <a:pt x="8296" y="13275"/>
                    </a:cubicBezTo>
                    <a:lnTo>
                      <a:pt x="9051" y="13618"/>
                    </a:lnTo>
                    <a:cubicBezTo>
                      <a:pt x="9164" y="13668"/>
                      <a:pt x="9307" y="13634"/>
                      <a:pt x="9368" y="13540"/>
                    </a:cubicBezTo>
                    <a:lnTo>
                      <a:pt x="9764" y="12924"/>
                    </a:lnTo>
                    <a:cubicBezTo>
                      <a:pt x="9824" y="12830"/>
                      <a:pt x="9783" y="12711"/>
                      <a:pt x="9670" y="12660"/>
                    </a:cubicBezTo>
                    <a:lnTo>
                      <a:pt x="8915" y="12321"/>
                    </a:lnTo>
                    <a:cubicBezTo>
                      <a:pt x="8858" y="12295"/>
                      <a:pt x="8795" y="12292"/>
                      <a:pt x="8738" y="12306"/>
                    </a:cubicBezTo>
                    <a:close/>
                    <a:moveTo>
                      <a:pt x="10465" y="12306"/>
                    </a:moveTo>
                    <a:cubicBezTo>
                      <a:pt x="10408" y="12320"/>
                      <a:pt x="10355" y="12352"/>
                      <a:pt x="10325" y="12399"/>
                    </a:cubicBezTo>
                    <a:lnTo>
                      <a:pt x="9929" y="13011"/>
                    </a:lnTo>
                    <a:cubicBezTo>
                      <a:pt x="9868" y="13105"/>
                      <a:pt x="9910" y="13225"/>
                      <a:pt x="10023" y="13275"/>
                    </a:cubicBezTo>
                    <a:lnTo>
                      <a:pt x="10778" y="13618"/>
                    </a:lnTo>
                    <a:cubicBezTo>
                      <a:pt x="10890" y="13668"/>
                      <a:pt x="11034" y="13633"/>
                      <a:pt x="11095" y="13540"/>
                    </a:cubicBezTo>
                    <a:lnTo>
                      <a:pt x="11490" y="12924"/>
                    </a:lnTo>
                    <a:cubicBezTo>
                      <a:pt x="11551" y="12830"/>
                      <a:pt x="11509" y="12711"/>
                      <a:pt x="11397" y="12660"/>
                    </a:cubicBezTo>
                    <a:lnTo>
                      <a:pt x="10641" y="12321"/>
                    </a:lnTo>
                    <a:cubicBezTo>
                      <a:pt x="10585" y="12295"/>
                      <a:pt x="10522" y="12292"/>
                      <a:pt x="10465" y="12306"/>
                    </a:cubicBezTo>
                    <a:close/>
                    <a:moveTo>
                      <a:pt x="11846" y="12882"/>
                    </a:moveTo>
                    <a:cubicBezTo>
                      <a:pt x="11789" y="12896"/>
                      <a:pt x="11737" y="12928"/>
                      <a:pt x="11706" y="12975"/>
                    </a:cubicBezTo>
                    <a:lnTo>
                      <a:pt x="11310" y="13588"/>
                    </a:lnTo>
                    <a:cubicBezTo>
                      <a:pt x="11250" y="13682"/>
                      <a:pt x="11291" y="13801"/>
                      <a:pt x="11404" y="13852"/>
                    </a:cubicBezTo>
                    <a:lnTo>
                      <a:pt x="12159" y="14194"/>
                    </a:lnTo>
                    <a:cubicBezTo>
                      <a:pt x="12272" y="14245"/>
                      <a:pt x="12415" y="14210"/>
                      <a:pt x="12476" y="14116"/>
                    </a:cubicBezTo>
                    <a:lnTo>
                      <a:pt x="12872" y="13501"/>
                    </a:lnTo>
                    <a:cubicBezTo>
                      <a:pt x="12932" y="13407"/>
                      <a:pt x="12891" y="13287"/>
                      <a:pt x="12778" y="13236"/>
                    </a:cubicBezTo>
                    <a:lnTo>
                      <a:pt x="12023" y="12897"/>
                    </a:lnTo>
                    <a:cubicBezTo>
                      <a:pt x="11966" y="12872"/>
                      <a:pt x="11903" y="12868"/>
                      <a:pt x="11846" y="12882"/>
                    </a:cubicBezTo>
                    <a:close/>
                    <a:moveTo>
                      <a:pt x="3253" y="12975"/>
                    </a:moveTo>
                    <a:cubicBezTo>
                      <a:pt x="3208" y="12986"/>
                      <a:pt x="3168" y="13011"/>
                      <a:pt x="3145" y="13047"/>
                    </a:cubicBezTo>
                    <a:lnTo>
                      <a:pt x="2785" y="13606"/>
                    </a:lnTo>
                    <a:cubicBezTo>
                      <a:pt x="2738" y="13679"/>
                      <a:pt x="2769" y="13770"/>
                      <a:pt x="2857" y="13810"/>
                    </a:cubicBezTo>
                    <a:lnTo>
                      <a:pt x="3432" y="14068"/>
                    </a:lnTo>
                    <a:cubicBezTo>
                      <a:pt x="3520" y="14107"/>
                      <a:pt x="3630" y="14081"/>
                      <a:pt x="3677" y="14008"/>
                    </a:cubicBezTo>
                    <a:lnTo>
                      <a:pt x="4037" y="13450"/>
                    </a:lnTo>
                    <a:cubicBezTo>
                      <a:pt x="4084" y="13376"/>
                      <a:pt x="4052" y="13285"/>
                      <a:pt x="3965" y="13245"/>
                    </a:cubicBezTo>
                    <a:lnTo>
                      <a:pt x="3389" y="12987"/>
                    </a:lnTo>
                    <a:cubicBezTo>
                      <a:pt x="3346" y="12968"/>
                      <a:pt x="3297" y="12964"/>
                      <a:pt x="3253" y="12975"/>
                    </a:cubicBezTo>
                    <a:close/>
                    <a:moveTo>
                      <a:pt x="4670" y="13170"/>
                    </a:moveTo>
                    <a:cubicBezTo>
                      <a:pt x="4617" y="13184"/>
                      <a:pt x="4569" y="13214"/>
                      <a:pt x="4540" y="13257"/>
                    </a:cubicBezTo>
                    <a:lnTo>
                      <a:pt x="4170" y="13831"/>
                    </a:lnTo>
                    <a:cubicBezTo>
                      <a:pt x="4113" y="13919"/>
                      <a:pt x="4155" y="14027"/>
                      <a:pt x="4260" y="14074"/>
                    </a:cubicBezTo>
                    <a:lnTo>
                      <a:pt x="5040" y="14428"/>
                    </a:lnTo>
                    <a:cubicBezTo>
                      <a:pt x="5145" y="14476"/>
                      <a:pt x="5279" y="14444"/>
                      <a:pt x="5335" y="14356"/>
                    </a:cubicBezTo>
                    <a:lnTo>
                      <a:pt x="5706" y="13783"/>
                    </a:lnTo>
                    <a:cubicBezTo>
                      <a:pt x="5763" y="13695"/>
                      <a:pt x="5725" y="13584"/>
                      <a:pt x="5620" y="13537"/>
                    </a:cubicBezTo>
                    <a:lnTo>
                      <a:pt x="4835" y="13182"/>
                    </a:lnTo>
                    <a:cubicBezTo>
                      <a:pt x="4783" y="13159"/>
                      <a:pt x="4723" y="13157"/>
                      <a:pt x="4670" y="13170"/>
                    </a:cubicBezTo>
                    <a:close/>
                    <a:moveTo>
                      <a:pt x="6436" y="13170"/>
                    </a:moveTo>
                    <a:cubicBezTo>
                      <a:pt x="6379" y="13185"/>
                      <a:pt x="6326" y="13217"/>
                      <a:pt x="6296" y="13263"/>
                    </a:cubicBezTo>
                    <a:lnTo>
                      <a:pt x="5900" y="13876"/>
                    </a:lnTo>
                    <a:cubicBezTo>
                      <a:pt x="5839" y="13970"/>
                      <a:pt x="5881" y="14089"/>
                      <a:pt x="5994" y="14140"/>
                    </a:cubicBezTo>
                    <a:lnTo>
                      <a:pt x="6749" y="14482"/>
                    </a:lnTo>
                    <a:cubicBezTo>
                      <a:pt x="6862" y="14533"/>
                      <a:pt x="7005" y="14498"/>
                      <a:pt x="7066" y="14404"/>
                    </a:cubicBezTo>
                    <a:lnTo>
                      <a:pt x="7461" y="13789"/>
                    </a:lnTo>
                    <a:cubicBezTo>
                      <a:pt x="7522" y="13695"/>
                      <a:pt x="7480" y="13575"/>
                      <a:pt x="7368" y="13525"/>
                    </a:cubicBezTo>
                    <a:lnTo>
                      <a:pt x="6612" y="13185"/>
                    </a:lnTo>
                    <a:cubicBezTo>
                      <a:pt x="6556" y="13160"/>
                      <a:pt x="6493" y="13156"/>
                      <a:pt x="6436" y="13170"/>
                    </a:cubicBezTo>
                    <a:close/>
                    <a:moveTo>
                      <a:pt x="7933" y="13459"/>
                    </a:moveTo>
                    <a:cubicBezTo>
                      <a:pt x="7875" y="13473"/>
                      <a:pt x="7823" y="13505"/>
                      <a:pt x="7792" y="13552"/>
                    </a:cubicBezTo>
                    <a:lnTo>
                      <a:pt x="7397" y="14164"/>
                    </a:lnTo>
                    <a:cubicBezTo>
                      <a:pt x="7336" y="14258"/>
                      <a:pt x="7378" y="14378"/>
                      <a:pt x="7490" y="14428"/>
                    </a:cubicBezTo>
                    <a:lnTo>
                      <a:pt x="8246" y="14771"/>
                    </a:lnTo>
                    <a:cubicBezTo>
                      <a:pt x="8358" y="14821"/>
                      <a:pt x="8501" y="14786"/>
                      <a:pt x="8562" y="14692"/>
                    </a:cubicBezTo>
                    <a:lnTo>
                      <a:pt x="8958" y="14077"/>
                    </a:lnTo>
                    <a:cubicBezTo>
                      <a:pt x="9019" y="13983"/>
                      <a:pt x="8977" y="13864"/>
                      <a:pt x="8864" y="13813"/>
                    </a:cubicBezTo>
                    <a:lnTo>
                      <a:pt x="8109" y="13474"/>
                    </a:lnTo>
                    <a:cubicBezTo>
                      <a:pt x="8053" y="13448"/>
                      <a:pt x="7990" y="13444"/>
                      <a:pt x="7933" y="13459"/>
                    </a:cubicBezTo>
                    <a:close/>
                    <a:moveTo>
                      <a:pt x="9774" y="13459"/>
                    </a:moveTo>
                    <a:cubicBezTo>
                      <a:pt x="9717" y="13473"/>
                      <a:pt x="9665" y="13505"/>
                      <a:pt x="9634" y="13552"/>
                    </a:cubicBezTo>
                    <a:lnTo>
                      <a:pt x="9238" y="14164"/>
                    </a:lnTo>
                    <a:cubicBezTo>
                      <a:pt x="9178" y="14258"/>
                      <a:pt x="9219" y="14377"/>
                      <a:pt x="9332" y="14428"/>
                    </a:cubicBezTo>
                    <a:lnTo>
                      <a:pt x="10087" y="14771"/>
                    </a:lnTo>
                    <a:cubicBezTo>
                      <a:pt x="10200" y="14821"/>
                      <a:pt x="10343" y="14786"/>
                      <a:pt x="10404" y="14692"/>
                    </a:cubicBezTo>
                    <a:lnTo>
                      <a:pt x="10800" y="14077"/>
                    </a:lnTo>
                    <a:cubicBezTo>
                      <a:pt x="10860" y="13983"/>
                      <a:pt x="10818" y="13864"/>
                      <a:pt x="10706" y="13813"/>
                    </a:cubicBezTo>
                    <a:lnTo>
                      <a:pt x="9951" y="13474"/>
                    </a:lnTo>
                    <a:cubicBezTo>
                      <a:pt x="9894" y="13448"/>
                      <a:pt x="9831" y="13444"/>
                      <a:pt x="9774" y="13459"/>
                    </a:cubicBezTo>
                    <a:close/>
                    <a:moveTo>
                      <a:pt x="2562" y="14032"/>
                    </a:moveTo>
                    <a:cubicBezTo>
                      <a:pt x="2517" y="14043"/>
                      <a:pt x="2478" y="14068"/>
                      <a:pt x="2454" y="14104"/>
                    </a:cubicBezTo>
                    <a:lnTo>
                      <a:pt x="2094" y="14662"/>
                    </a:lnTo>
                    <a:cubicBezTo>
                      <a:pt x="2047" y="14735"/>
                      <a:pt x="2079" y="14827"/>
                      <a:pt x="2166" y="14867"/>
                    </a:cubicBezTo>
                    <a:lnTo>
                      <a:pt x="2742" y="15125"/>
                    </a:lnTo>
                    <a:cubicBezTo>
                      <a:pt x="2830" y="15164"/>
                      <a:pt x="2939" y="15138"/>
                      <a:pt x="2986" y="15065"/>
                    </a:cubicBezTo>
                    <a:lnTo>
                      <a:pt x="3346" y="14506"/>
                    </a:lnTo>
                    <a:cubicBezTo>
                      <a:pt x="3393" y="14433"/>
                      <a:pt x="3362" y="14342"/>
                      <a:pt x="3274" y="14302"/>
                    </a:cubicBezTo>
                    <a:lnTo>
                      <a:pt x="2699" y="14044"/>
                    </a:lnTo>
                    <a:cubicBezTo>
                      <a:pt x="2655" y="14024"/>
                      <a:pt x="2606" y="14021"/>
                      <a:pt x="2562" y="14032"/>
                    </a:cubicBezTo>
                    <a:close/>
                    <a:moveTo>
                      <a:pt x="11041" y="14035"/>
                    </a:moveTo>
                    <a:cubicBezTo>
                      <a:pt x="10983" y="14049"/>
                      <a:pt x="10931" y="14081"/>
                      <a:pt x="10900" y="14128"/>
                    </a:cubicBezTo>
                    <a:lnTo>
                      <a:pt x="10505" y="14741"/>
                    </a:lnTo>
                    <a:cubicBezTo>
                      <a:pt x="10444" y="14834"/>
                      <a:pt x="10486" y="14954"/>
                      <a:pt x="10598" y="15005"/>
                    </a:cubicBezTo>
                    <a:lnTo>
                      <a:pt x="11354" y="15347"/>
                    </a:lnTo>
                    <a:cubicBezTo>
                      <a:pt x="11466" y="15398"/>
                      <a:pt x="11609" y="15363"/>
                      <a:pt x="11670" y="15269"/>
                    </a:cubicBezTo>
                    <a:lnTo>
                      <a:pt x="12066" y="14653"/>
                    </a:lnTo>
                    <a:cubicBezTo>
                      <a:pt x="12127" y="14560"/>
                      <a:pt x="12085" y="14440"/>
                      <a:pt x="11972" y="14389"/>
                    </a:cubicBezTo>
                    <a:lnTo>
                      <a:pt x="11217" y="14050"/>
                    </a:lnTo>
                    <a:cubicBezTo>
                      <a:pt x="11161" y="14025"/>
                      <a:pt x="11098" y="14021"/>
                      <a:pt x="11041" y="14035"/>
                    </a:cubicBezTo>
                    <a:close/>
                    <a:moveTo>
                      <a:pt x="3864" y="14323"/>
                    </a:moveTo>
                    <a:cubicBezTo>
                      <a:pt x="3811" y="14336"/>
                      <a:pt x="3763" y="14366"/>
                      <a:pt x="3735" y="14410"/>
                    </a:cubicBezTo>
                    <a:lnTo>
                      <a:pt x="3364" y="14984"/>
                    </a:lnTo>
                    <a:cubicBezTo>
                      <a:pt x="3307" y="15071"/>
                      <a:pt x="3349" y="15179"/>
                      <a:pt x="3454" y="15227"/>
                    </a:cubicBezTo>
                    <a:lnTo>
                      <a:pt x="4235" y="15581"/>
                    </a:lnTo>
                    <a:cubicBezTo>
                      <a:pt x="4340" y="15628"/>
                      <a:pt x="4473" y="15597"/>
                      <a:pt x="4530" y="15509"/>
                    </a:cubicBezTo>
                    <a:lnTo>
                      <a:pt x="4900" y="14936"/>
                    </a:lnTo>
                    <a:cubicBezTo>
                      <a:pt x="4957" y="14848"/>
                      <a:pt x="4919" y="14737"/>
                      <a:pt x="4814" y="14689"/>
                    </a:cubicBezTo>
                    <a:lnTo>
                      <a:pt x="4030" y="14335"/>
                    </a:lnTo>
                    <a:cubicBezTo>
                      <a:pt x="3977" y="14312"/>
                      <a:pt x="3917" y="14310"/>
                      <a:pt x="3864" y="14323"/>
                    </a:cubicBezTo>
                    <a:close/>
                    <a:moveTo>
                      <a:pt x="5630" y="14323"/>
                    </a:moveTo>
                    <a:cubicBezTo>
                      <a:pt x="5573" y="14337"/>
                      <a:pt x="5520" y="14369"/>
                      <a:pt x="5490" y="14416"/>
                    </a:cubicBezTo>
                    <a:lnTo>
                      <a:pt x="5094" y="15029"/>
                    </a:lnTo>
                    <a:cubicBezTo>
                      <a:pt x="5034" y="15123"/>
                      <a:pt x="5075" y="15242"/>
                      <a:pt x="5188" y="15293"/>
                    </a:cubicBezTo>
                    <a:lnTo>
                      <a:pt x="5943" y="15635"/>
                    </a:lnTo>
                    <a:cubicBezTo>
                      <a:pt x="6056" y="15686"/>
                      <a:pt x="6199" y="15651"/>
                      <a:pt x="6260" y="15557"/>
                    </a:cubicBezTo>
                    <a:lnTo>
                      <a:pt x="6656" y="14942"/>
                    </a:lnTo>
                    <a:cubicBezTo>
                      <a:pt x="6716" y="14848"/>
                      <a:pt x="6675" y="14728"/>
                      <a:pt x="6562" y="14677"/>
                    </a:cubicBezTo>
                    <a:lnTo>
                      <a:pt x="5807" y="14338"/>
                    </a:lnTo>
                    <a:cubicBezTo>
                      <a:pt x="5750" y="14313"/>
                      <a:pt x="5688" y="14309"/>
                      <a:pt x="5630" y="14323"/>
                    </a:cubicBezTo>
                    <a:close/>
                    <a:moveTo>
                      <a:pt x="7242" y="14611"/>
                    </a:moveTo>
                    <a:cubicBezTo>
                      <a:pt x="7185" y="14626"/>
                      <a:pt x="7132" y="14658"/>
                      <a:pt x="7102" y="14704"/>
                    </a:cubicBezTo>
                    <a:lnTo>
                      <a:pt x="6706" y="15320"/>
                    </a:lnTo>
                    <a:cubicBezTo>
                      <a:pt x="6645" y="15414"/>
                      <a:pt x="6687" y="15530"/>
                      <a:pt x="6799" y="15581"/>
                    </a:cubicBezTo>
                    <a:lnTo>
                      <a:pt x="7555" y="15923"/>
                    </a:lnTo>
                    <a:cubicBezTo>
                      <a:pt x="7667" y="15974"/>
                      <a:pt x="7811" y="15939"/>
                      <a:pt x="7871" y="15845"/>
                    </a:cubicBezTo>
                    <a:lnTo>
                      <a:pt x="8267" y="15230"/>
                    </a:lnTo>
                    <a:cubicBezTo>
                      <a:pt x="8328" y="15136"/>
                      <a:pt x="8286" y="15016"/>
                      <a:pt x="8174" y="14966"/>
                    </a:cubicBezTo>
                    <a:lnTo>
                      <a:pt x="7418" y="14626"/>
                    </a:lnTo>
                    <a:cubicBezTo>
                      <a:pt x="7362" y="14601"/>
                      <a:pt x="7299" y="14597"/>
                      <a:pt x="7242" y="14611"/>
                    </a:cubicBezTo>
                    <a:close/>
                    <a:moveTo>
                      <a:pt x="8969" y="14611"/>
                    </a:moveTo>
                    <a:cubicBezTo>
                      <a:pt x="8911" y="14626"/>
                      <a:pt x="8859" y="14658"/>
                      <a:pt x="8828" y="14704"/>
                    </a:cubicBezTo>
                    <a:lnTo>
                      <a:pt x="8433" y="15317"/>
                    </a:lnTo>
                    <a:cubicBezTo>
                      <a:pt x="8372" y="15411"/>
                      <a:pt x="8414" y="15530"/>
                      <a:pt x="8526" y="15581"/>
                    </a:cubicBezTo>
                    <a:lnTo>
                      <a:pt x="9282" y="15923"/>
                    </a:lnTo>
                    <a:cubicBezTo>
                      <a:pt x="9394" y="15974"/>
                      <a:pt x="9537" y="15939"/>
                      <a:pt x="9598" y="15845"/>
                    </a:cubicBezTo>
                    <a:lnTo>
                      <a:pt x="9994" y="15230"/>
                    </a:lnTo>
                    <a:cubicBezTo>
                      <a:pt x="10055" y="15136"/>
                      <a:pt x="10013" y="15016"/>
                      <a:pt x="9900" y="14966"/>
                    </a:cubicBezTo>
                    <a:lnTo>
                      <a:pt x="9145" y="14626"/>
                    </a:lnTo>
                    <a:cubicBezTo>
                      <a:pt x="9089" y="14601"/>
                      <a:pt x="9026" y="14597"/>
                      <a:pt x="8969" y="14611"/>
                    </a:cubicBezTo>
                    <a:close/>
                    <a:moveTo>
                      <a:pt x="1871" y="15089"/>
                    </a:moveTo>
                    <a:cubicBezTo>
                      <a:pt x="1827" y="15100"/>
                      <a:pt x="1787" y="15124"/>
                      <a:pt x="1763" y="15161"/>
                    </a:cubicBezTo>
                    <a:lnTo>
                      <a:pt x="1404" y="15719"/>
                    </a:lnTo>
                    <a:cubicBezTo>
                      <a:pt x="1356" y="15792"/>
                      <a:pt x="1388" y="15884"/>
                      <a:pt x="1476" y="15923"/>
                    </a:cubicBezTo>
                    <a:lnTo>
                      <a:pt x="2051" y="16182"/>
                    </a:lnTo>
                    <a:cubicBezTo>
                      <a:pt x="2139" y="16221"/>
                      <a:pt x="2248" y="16195"/>
                      <a:pt x="2296" y="16121"/>
                    </a:cubicBezTo>
                    <a:lnTo>
                      <a:pt x="2655" y="15563"/>
                    </a:lnTo>
                    <a:cubicBezTo>
                      <a:pt x="2703" y="15490"/>
                      <a:pt x="2671" y="15398"/>
                      <a:pt x="2584" y="15359"/>
                    </a:cubicBezTo>
                    <a:lnTo>
                      <a:pt x="2008" y="15101"/>
                    </a:lnTo>
                    <a:cubicBezTo>
                      <a:pt x="1964" y="15081"/>
                      <a:pt x="1916" y="15078"/>
                      <a:pt x="1871" y="15089"/>
                    </a:cubicBezTo>
                    <a:close/>
                    <a:moveTo>
                      <a:pt x="18620" y="15089"/>
                    </a:moveTo>
                    <a:cubicBezTo>
                      <a:pt x="18597" y="15078"/>
                      <a:pt x="18568" y="15085"/>
                      <a:pt x="18555" y="15104"/>
                    </a:cubicBezTo>
                    <a:lnTo>
                      <a:pt x="16584" y="18151"/>
                    </a:lnTo>
                    <a:cubicBezTo>
                      <a:pt x="16571" y="18170"/>
                      <a:pt x="16579" y="18195"/>
                      <a:pt x="16602" y="18205"/>
                    </a:cubicBezTo>
                    <a:lnTo>
                      <a:pt x="17336" y="18538"/>
                    </a:lnTo>
                    <a:cubicBezTo>
                      <a:pt x="17359" y="18549"/>
                      <a:pt x="17388" y="18540"/>
                      <a:pt x="17400" y="18520"/>
                    </a:cubicBezTo>
                    <a:lnTo>
                      <a:pt x="19375" y="15473"/>
                    </a:lnTo>
                    <a:cubicBezTo>
                      <a:pt x="19388" y="15454"/>
                      <a:pt x="19377" y="15430"/>
                      <a:pt x="19354" y="15419"/>
                    </a:cubicBezTo>
                    <a:lnTo>
                      <a:pt x="18620" y="15089"/>
                    </a:lnTo>
                    <a:close/>
                    <a:moveTo>
                      <a:pt x="10350" y="15284"/>
                    </a:moveTo>
                    <a:cubicBezTo>
                      <a:pt x="10293" y="15298"/>
                      <a:pt x="10240" y="15330"/>
                      <a:pt x="10210" y="15377"/>
                    </a:cubicBezTo>
                    <a:lnTo>
                      <a:pt x="9814" y="15989"/>
                    </a:lnTo>
                    <a:cubicBezTo>
                      <a:pt x="9753" y="16083"/>
                      <a:pt x="9795" y="16203"/>
                      <a:pt x="9907" y="16254"/>
                    </a:cubicBezTo>
                    <a:lnTo>
                      <a:pt x="10663" y="16596"/>
                    </a:lnTo>
                    <a:cubicBezTo>
                      <a:pt x="10775" y="16647"/>
                      <a:pt x="10919" y="16612"/>
                      <a:pt x="10979" y="16518"/>
                    </a:cubicBezTo>
                    <a:lnTo>
                      <a:pt x="11375" y="15902"/>
                    </a:lnTo>
                    <a:cubicBezTo>
                      <a:pt x="11436" y="15808"/>
                      <a:pt x="11394" y="15689"/>
                      <a:pt x="11282" y="15638"/>
                    </a:cubicBezTo>
                    <a:lnTo>
                      <a:pt x="10526" y="15299"/>
                    </a:lnTo>
                    <a:cubicBezTo>
                      <a:pt x="10470" y="15274"/>
                      <a:pt x="10407" y="15270"/>
                      <a:pt x="10350" y="15284"/>
                    </a:cubicBezTo>
                    <a:close/>
                    <a:moveTo>
                      <a:pt x="3058" y="15476"/>
                    </a:moveTo>
                    <a:cubicBezTo>
                      <a:pt x="3005" y="15489"/>
                      <a:pt x="2957" y="15519"/>
                      <a:pt x="2929" y="15563"/>
                    </a:cubicBezTo>
                    <a:lnTo>
                      <a:pt x="2558" y="16137"/>
                    </a:lnTo>
                    <a:cubicBezTo>
                      <a:pt x="2502" y="16224"/>
                      <a:pt x="2543" y="16332"/>
                      <a:pt x="2648" y="16380"/>
                    </a:cubicBezTo>
                    <a:lnTo>
                      <a:pt x="3429" y="16734"/>
                    </a:lnTo>
                    <a:cubicBezTo>
                      <a:pt x="3534" y="16781"/>
                      <a:pt x="3667" y="16750"/>
                      <a:pt x="3724" y="16662"/>
                    </a:cubicBezTo>
                    <a:lnTo>
                      <a:pt x="4094" y="16088"/>
                    </a:lnTo>
                    <a:cubicBezTo>
                      <a:pt x="4151" y="16001"/>
                      <a:pt x="4113" y="15890"/>
                      <a:pt x="4008" y="15842"/>
                    </a:cubicBezTo>
                    <a:lnTo>
                      <a:pt x="3224" y="15488"/>
                    </a:lnTo>
                    <a:cubicBezTo>
                      <a:pt x="3171" y="15464"/>
                      <a:pt x="3112" y="15463"/>
                      <a:pt x="3058" y="15476"/>
                    </a:cubicBezTo>
                    <a:close/>
                    <a:moveTo>
                      <a:pt x="4825" y="15476"/>
                    </a:moveTo>
                    <a:cubicBezTo>
                      <a:pt x="4767" y="15490"/>
                      <a:pt x="4715" y="15522"/>
                      <a:pt x="4684" y="15569"/>
                    </a:cubicBezTo>
                    <a:lnTo>
                      <a:pt x="4289" y="16182"/>
                    </a:lnTo>
                    <a:cubicBezTo>
                      <a:pt x="4228" y="16275"/>
                      <a:pt x="4270" y="16395"/>
                      <a:pt x="4382" y="16446"/>
                    </a:cubicBezTo>
                    <a:lnTo>
                      <a:pt x="5138" y="16788"/>
                    </a:lnTo>
                    <a:cubicBezTo>
                      <a:pt x="5250" y="16839"/>
                      <a:pt x="5393" y="16801"/>
                      <a:pt x="5454" y="16707"/>
                    </a:cubicBezTo>
                    <a:lnTo>
                      <a:pt x="5850" y="16094"/>
                    </a:lnTo>
                    <a:cubicBezTo>
                      <a:pt x="5911" y="16001"/>
                      <a:pt x="5869" y="15881"/>
                      <a:pt x="5756" y="15830"/>
                    </a:cubicBezTo>
                    <a:lnTo>
                      <a:pt x="5001" y="15491"/>
                    </a:lnTo>
                    <a:cubicBezTo>
                      <a:pt x="4945" y="15466"/>
                      <a:pt x="4882" y="15462"/>
                      <a:pt x="4825" y="15476"/>
                    </a:cubicBezTo>
                    <a:close/>
                    <a:moveTo>
                      <a:pt x="6436" y="15764"/>
                    </a:moveTo>
                    <a:cubicBezTo>
                      <a:pt x="6379" y="15778"/>
                      <a:pt x="6326" y="15810"/>
                      <a:pt x="6296" y="15857"/>
                    </a:cubicBezTo>
                    <a:lnTo>
                      <a:pt x="5900" y="16470"/>
                    </a:lnTo>
                    <a:cubicBezTo>
                      <a:pt x="5840" y="16564"/>
                      <a:pt x="5881" y="16683"/>
                      <a:pt x="5994" y="16734"/>
                    </a:cubicBezTo>
                    <a:lnTo>
                      <a:pt x="6749" y="17076"/>
                    </a:lnTo>
                    <a:cubicBezTo>
                      <a:pt x="6862" y="17127"/>
                      <a:pt x="7005" y="17092"/>
                      <a:pt x="7066" y="16998"/>
                    </a:cubicBezTo>
                    <a:lnTo>
                      <a:pt x="7461" y="16383"/>
                    </a:lnTo>
                    <a:cubicBezTo>
                      <a:pt x="7522" y="16289"/>
                      <a:pt x="7480" y="16169"/>
                      <a:pt x="7368" y="16118"/>
                    </a:cubicBezTo>
                    <a:lnTo>
                      <a:pt x="6612" y="15779"/>
                    </a:lnTo>
                    <a:cubicBezTo>
                      <a:pt x="6556" y="15754"/>
                      <a:pt x="6493" y="15750"/>
                      <a:pt x="6436" y="15764"/>
                    </a:cubicBezTo>
                    <a:close/>
                    <a:moveTo>
                      <a:pt x="8163" y="15764"/>
                    </a:moveTo>
                    <a:cubicBezTo>
                      <a:pt x="8106" y="15778"/>
                      <a:pt x="8053" y="15810"/>
                      <a:pt x="8023" y="15857"/>
                    </a:cubicBezTo>
                    <a:lnTo>
                      <a:pt x="7627" y="16470"/>
                    </a:lnTo>
                    <a:cubicBezTo>
                      <a:pt x="7566" y="16564"/>
                      <a:pt x="7608" y="16683"/>
                      <a:pt x="7720" y="16734"/>
                    </a:cubicBezTo>
                    <a:lnTo>
                      <a:pt x="8476" y="17076"/>
                    </a:lnTo>
                    <a:cubicBezTo>
                      <a:pt x="8588" y="17127"/>
                      <a:pt x="8732" y="17092"/>
                      <a:pt x="8792" y="16998"/>
                    </a:cubicBezTo>
                    <a:lnTo>
                      <a:pt x="9188" y="16383"/>
                    </a:lnTo>
                    <a:cubicBezTo>
                      <a:pt x="9249" y="16289"/>
                      <a:pt x="9207" y="16169"/>
                      <a:pt x="9094" y="16118"/>
                    </a:cubicBezTo>
                    <a:lnTo>
                      <a:pt x="8339" y="15779"/>
                    </a:lnTo>
                    <a:cubicBezTo>
                      <a:pt x="8283" y="15754"/>
                      <a:pt x="8220" y="15750"/>
                      <a:pt x="8163" y="15764"/>
                    </a:cubicBezTo>
                    <a:close/>
                    <a:moveTo>
                      <a:pt x="1181" y="16146"/>
                    </a:moveTo>
                    <a:cubicBezTo>
                      <a:pt x="1136" y="16157"/>
                      <a:pt x="1096" y="16181"/>
                      <a:pt x="1073" y="16218"/>
                    </a:cubicBezTo>
                    <a:lnTo>
                      <a:pt x="713" y="16776"/>
                    </a:lnTo>
                    <a:cubicBezTo>
                      <a:pt x="666" y="16849"/>
                      <a:pt x="697" y="16941"/>
                      <a:pt x="785" y="16980"/>
                    </a:cubicBezTo>
                    <a:lnTo>
                      <a:pt x="1360" y="17238"/>
                    </a:lnTo>
                    <a:cubicBezTo>
                      <a:pt x="1448" y="17278"/>
                      <a:pt x="1558" y="17251"/>
                      <a:pt x="1605" y="17178"/>
                    </a:cubicBezTo>
                    <a:lnTo>
                      <a:pt x="1965" y="16620"/>
                    </a:lnTo>
                    <a:cubicBezTo>
                      <a:pt x="2012" y="16547"/>
                      <a:pt x="1981" y="16455"/>
                      <a:pt x="1893" y="16416"/>
                    </a:cubicBezTo>
                    <a:lnTo>
                      <a:pt x="1317" y="16158"/>
                    </a:lnTo>
                    <a:cubicBezTo>
                      <a:pt x="1274" y="16138"/>
                      <a:pt x="1225" y="16134"/>
                      <a:pt x="1181" y="16146"/>
                    </a:cubicBezTo>
                    <a:close/>
                    <a:moveTo>
                      <a:pt x="9544" y="16437"/>
                    </a:moveTo>
                    <a:cubicBezTo>
                      <a:pt x="9487" y="16451"/>
                      <a:pt x="9434" y="16483"/>
                      <a:pt x="9404" y="16530"/>
                    </a:cubicBezTo>
                    <a:lnTo>
                      <a:pt x="9008" y="17142"/>
                    </a:lnTo>
                    <a:cubicBezTo>
                      <a:pt x="8947" y="17236"/>
                      <a:pt x="8989" y="17356"/>
                      <a:pt x="9102" y="17406"/>
                    </a:cubicBezTo>
                    <a:lnTo>
                      <a:pt x="9857" y="17749"/>
                    </a:lnTo>
                    <a:cubicBezTo>
                      <a:pt x="9970" y="17799"/>
                      <a:pt x="10113" y="17765"/>
                      <a:pt x="10174" y="17671"/>
                    </a:cubicBezTo>
                    <a:lnTo>
                      <a:pt x="10569" y="17055"/>
                    </a:lnTo>
                    <a:cubicBezTo>
                      <a:pt x="10630" y="16961"/>
                      <a:pt x="10588" y="16842"/>
                      <a:pt x="10476" y="16791"/>
                    </a:cubicBezTo>
                    <a:lnTo>
                      <a:pt x="9720" y="16452"/>
                    </a:lnTo>
                    <a:cubicBezTo>
                      <a:pt x="9664" y="16426"/>
                      <a:pt x="9601" y="16422"/>
                      <a:pt x="9544" y="16437"/>
                    </a:cubicBezTo>
                    <a:close/>
                    <a:moveTo>
                      <a:pt x="2368" y="16629"/>
                    </a:moveTo>
                    <a:cubicBezTo>
                      <a:pt x="2314" y="16642"/>
                      <a:pt x="2267" y="16672"/>
                      <a:pt x="2238" y="16716"/>
                    </a:cubicBezTo>
                    <a:lnTo>
                      <a:pt x="1868" y="17289"/>
                    </a:lnTo>
                    <a:cubicBezTo>
                      <a:pt x="1811" y="17377"/>
                      <a:pt x="1853" y="17485"/>
                      <a:pt x="1958" y="17532"/>
                    </a:cubicBezTo>
                    <a:lnTo>
                      <a:pt x="2738" y="17887"/>
                    </a:lnTo>
                    <a:cubicBezTo>
                      <a:pt x="2843" y="17934"/>
                      <a:pt x="2976" y="17902"/>
                      <a:pt x="3033" y="17815"/>
                    </a:cubicBezTo>
                    <a:lnTo>
                      <a:pt x="3404" y="17241"/>
                    </a:lnTo>
                    <a:cubicBezTo>
                      <a:pt x="3460" y="17154"/>
                      <a:pt x="3422" y="17042"/>
                      <a:pt x="3317" y="16995"/>
                    </a:cubicBezTo>
                    <a:lnTo>
                      <a:pt x="2533" y="16641"/>
                    </a:lnTo>
                    <a:cubicBezTo>
                      <a:pt x="2481" y="16617"/>
                      <a:pt x="2421" y="16616"/>
                      <a:pt x="2368" y="16629"/>
                    </a:cubicBezTo>
                    <a:close/>
                    <a:moveTo>
                      <a:pt x="4134" y="16725"/>
                    </a:moveTo>
                    <a:cubicBezTo>
                      <a:pt x="4077" y="16739"/>
                      <a:pt x="4024" y="16771"/>
                      <a:pt x="3994" y="16818"/>
                    </a:cubicBezTo>
                    <a:lnTo>
                      <a:pt x="3598" y="17430"/>
                    </a:lnTo>
                    <a:cubicBezTo>
                      <a:pt x="3537" y="17524"/>
                      <a:pt x="3579" y="17644"/>
                      <a:pt x="3691" y="17695"/>
                    </a:cubicBezTo>
                    <a:lnTo>
                      <a:pt x="4447" y="18037"/>
                    </a:lnTo>
                    <a:cubicBezTo>
                      <a:pt x="4560" y="18088"/>
                      <a:pt x="4703" y="18053"/>
                      <a:pt x="4763" y="17959"/>
                    </a:cubicBezTo>
                    <a:lnTo>
                      <a:pt x="5159" y="17343"/>
                    </a:lnTo>
                    <a:cubicBezTo>
                      <a:pt x="5220" y="17249"/>
                      <a:pt x="5178" y="17130"/>
                      <a:pt x="5066" y="17079"/>
                    </a:cubicBezTo>
                    <a:lnTo>
                      <a:pt x="4310" y="16740"/>
                    </a:lnTo>
                    <a:cubicBezTo>
                      <a:pt x="4254" y="16715"/>
                      <a:pt x="4191" y="16711"/>
                      <a:pt x="4134" y="16725"/>
                    </a:cubicBezTo>
                    <a:close/>
                    <a:moveTo>
                      <a:pt x="5630" y="17013"/>
                    </a:moveTo>
                    <a:cubicBezTo>
                      <a:pt x="5573" y="17027"/>
                      <a:pt x="5521" y="17059"/>
                      <a:pt x="5490" y="17106"/>
                    </a:cubicBezTo>
                    <a:lnTo>
                      <a:pt x="5094" y="17719"/>
                    </a:lnTo>
                    <a:cubicBezTo>
                      <a:pt x="5034" y="17813"/>
                      <a:pt x="5075" y="17932"/>
                      <a:pt x="5188" y="17983"/>
                    </a:cubicBezTo>
                    <a:lnTo>
                      <a:pt x="5943" y="18325"/>
                    </a:lnTo>
                    <a:cubicBezTo>
                      <a:pt x="6056" y="18376"/>
                      <a:pt x="6199" y="18341"/>
                      <a:pt x="6260" y="18247"/>
                    </a:cubicBezTo>
                    <a:lnTo>
                      <a:pt x="6656" y="17632"/>
                    </a:lnTo>
                    <a:cubicBezTo>
                      <a:pt x="6716" y="17538"/>
                      <a:pt x="6675" y="17418"/>
                      <a:pt x="6562" y="17367"/>
                    </a:cubicBezTo>
                    <a:lnTo>
                      <a:pt x="5807" y="17028"/>
                    </a:lnTo>
                    <a:cubicBezTo>
                      <a:pt x="5750" y="17003"/>
                      <a:pt x="5687" y="16999"/>
                      <a:pt x="5630" y="17013"/>
                    </a:cubicBezTo>
                    <a:close/>
                    <a:moveTo>
                      <a:pt x="7472" y="17013"/>
                    </a:moveTo>
                    <a:cubicBezTo>
                      <a:pt x="7415" y="17027"/>
                      <a:pt x="7362" y="17059"/>
                      <a:pt x="7332" y="17106"/>
                    </a:cubicBezTo>
                    <a:lnTo>
                      <a:pt x="6936" y="17719"/>
                    </a:lnTo>
                    <a:cubicBezTo>
                      <a:pt x="6875" y="17813"/>
                      <a:pt x="6917" y="17932"/>
                      <a:pt x="7030" y="17983"/>
                    </a:cubicBezTo>
                    <a:lnTo>
                      <a:pt x="7785" y="18325"/>
                    </a:lnTo>
                    <a:cubicBezTo>
                      <a:pt x="7897" y="18376"/>
                      <a:pt x="8041" y="18341"/>
                      <a:pt x="8102" y="18247"/>
                    </a:cubicBezTo>
                    <a:lnTo>
                      <a:pt x="8497" y="17632"/>
                    </a:lnTo>
                    <a:cubicBezTo>
                      <a:pt x="8558" y="17538"/>
                      <a:pt x="8516" y="17418"/>
                      <a:pt x="8404" y="17367"/>
                    </a:cubicBezTo>
                    <a:lnTo>
                      <a:pt x="7648" y="17028"/>
                    </a:lnTo>
                    <a:cubicBezTo>
                      <a:pt x="7592" y="17003"/>
                      <a:pt x="7529" y="16999"/>
                      <a:pt x="7472" y="17013"/>
                    </a:cubicBezTo>
                    <a:close/>
                    <a:moveTo>
                      <a:pt x="548" y="17298"/>
                    </a:moveTo>
                    <a:cubicBezTo>
                      <a:pt x="503" y="17309"/>
                      <a:pt x="463" y="17334"/>
                      <a:pt x="440" y="17370"/>
                    </a:cubicBezTo>
                    <a:lnTo>
                      <a:pt x="22" y="18016"/>
                    </a:lnTo>
                    <a:cubicBezTo>
                      <a:pt x="-25" y="18089"/>
                      <a:pt x="7" y="18180"/>
                      <a:pt x="94" y="18220"/>
                    </a:cubicBezTo>
                    <a:lnTo>
                      <a:pt x="670" y="18478"/>
                    </a:lnTo>
                    <a:cubicBezTo>
                      <a:pt x="757" y="18518"/>
                      <a:pt x="867" y="18491"/>
                      <a:pt x="914" y="18418"/>
                    </a:cubicBezTo>
                    <a:lnTo>
                      <a:pt x="1332" y="17773"/>
                    </a:lnTo>
                    <a:cubicBezTo>
                      <a:pt x="1379" y="17700"/>
                      <a:pt x="1344" y="17608"/>
                      <a:pt x="1256" y="17569"/>
                    </a:cubicBezTo>
                    <a:lnTo>
                      <a:pt x="684" y="17310"/>
                    </a:lnTo>
                    <a:cubicBezTo>
                      <a:pt x="640" y="17291"/>
                      <a:pt x="592" y="17287"/>
                      <a:pt x="548" y="17298"/>
                    </a:cubicBezTo>
                    <a:close/>
                    <a:moveTo>
                      <a:pt x="8853" y="17590"/>
                    </a:moveTo>
                    <a:cubicBezTo>
                      <a:pt x="8796" y="17604"/>
                      <a:pt x="8744" y="17636"/>
                      <a:pt x="8713" y="17683"/>
                    </a:cubicBezTo>
                    <a:lnTo>
                      <a:pt x="8317" y="18295"/>
                    </a:lnTo>
                    <a:cubicBezTo>
                      <a:pt x="8257" y="18389"/>
                      <a:pt x="8299" y="18508"/>
                      <a:pt x="8411" y="18559"/>
                    </a:cubicBezTo>
                    <a:lnTo>
                      <a:pt x="9166" y="18901"/>
                    </a:lnTo>
                    <a:cubicBezTo>
                      <a:pt x="9279" y="18952"/>
                      <a:pt x="9422" y="18917"/>
                      <a:pt x="9483" y="18823"/>
                    </a:cubicBezTo>
                    <a:lnTo>
                      <a:pt x="9879" y="18208"/>
                    </a:lnTo>
                    <a:cubicBezTo>
                      <a:pt x="9940" y="18114"/>
                      <a:pt x="9898" y="17995"/>
                      <a:pt x="9785" y="17944"/>
                    </a:cubicBezTo>
                    <a:lnTo>
                      <a:pt x="9030" y="17605"/>
                    </a:lnTo>
                    <a:cubicBezTo>
                      <a:pt x="8973" y="17579"/>
                      <a:pt x="8911" y="17575"/>
                      <a:pt x="8853" y="17590"/>
                    </a:cubicBezTo>
                    <a:close/>
                    <a:moveTo>
                      <a:pt x="1573" y="17782"/>
                    </a:moveTo>
                    <a:cubicBezTo>
                      <a:pt x="1518" y="17795"/>
                      <a:pt x="1472" y="17824"/>
                      <a:pt x="1443" y="17869"/>
                    </a:cubicBezTo>
                    <a:lnTo>
                      <a:pt x="1062" y="18454"/>
                    </a:lnTo>
                    <a:cubicBezTo>
                      <a:pt x="1004" y="18543"/>
                      <a:pt x="1045" y="18655"/>
                      <a:pt x="1152" y="18703"/>
                    </a:cubicBezTo>
                    <a:lnTo>
                      <a:pt x="1929" y="19055"/>
                    </a:lnTo>
                    <a:cubicBezTo>
                      <a:pt x="2036" y="19103"/>
                      <a:pt x="2170" y="19069"/>
                      <a:pt x="2227" y="18980"/>
                    </a:cubicBezTo>
                    <a:lnTo>
                      <a:pt x="2609" y="18394"/>
                    </a:lnTo>
                    <a:cubicBezTo>
                      <a:pt x="2667" y="18305"/>
                      <a:pt x="2626" y="18193"/>
                      <a:pt x="2519" y="18145"/>
                    </a:cubicBezTo>
                    <a:lnTo>
                      <a:pt x="1742" y="17794"/>
                    </a:lnTo>
                    <a:cubicBezTo>
                      <a:pt x="1688" y="17770"/>
                      <a:pt x="1627" y="17768"/>
                      <a:pt x="1573" y="17782"/>
                    </a:cubicBezTo>
                    <a:close/>
                    <a:moveTo>
                      <a:pt x="3364" y="17782"/>
                    </a:moveTo>
                    <a:cubicBezTo>
                      <a:pt x="3306" y="17796"/>
                      <a:pt x="3255" y="17827"/>
                      <a:pt x="3224" y="17875"/>
                    </a:cubicBezTo>
                    <a:lnTo>
                      <a:pt x="2447" y="19079"/>
                    </a:lnTo>
                    <a:cubicBezTo>
                      <a:pt x="2385" y="19174"/>
                      <a:pt x="2429" y="19294"/>
                      <a:pt x="2544" y="19346"/>
                    </a:cubicBezTo>
                    <a:lnTo>
                      <a:pt x="3292" y="19685"/>
                    </a:lnTo>
                    <a:cubicBezTo>
                      <a:pt x="3407" y="19737"/>
                      <a:pt x="3550" y="19700"/>
                      <a:pt x="3612" y="19604"/>
                    </a:cubicBezTo>
                    <a:lnTo>
                      <a:pt x="4389" y="18403"/>
                    </a:lnTo>
                    <a:cubicBezTo>
                      <a:pt x="4451" y="18307"/>
                      <a:pt x="4410" y="18185"/>
                      <a:pt x="4296" y="18133"/>
                    </a:cubicBezTo>
                    <a:lnTo>
                      <a:pt x="3544" y="17797"/>
                    </a:lnTo>
                    <a:cubicBezTo>
                      <a:pt x="3487" y="17771"/>
                      <a:pt x="3422" y="17767"/>
                      <a:pt x="3364" y="17782"/>
                    </a:cubicBezTo>
                    <a:close/>
                    <a:moveTo>
                      <a:pt x="4893" y="18166"/>
                    </a:moveTo>
                    <a:cubicBezTo>
                      <a:pt x="4835" y="18180"/>
                      <a:pt x="4784" y="18211"/>
                      <a:pt x="4753" y="18259"/>
                    </a:cubicBezTo>
                    <a:lnTo>
                      <a:pt x="3828" y="19691"/>
                    </a:lnTo>
                    <a:cubicBezTo>
                      <a:pt x="3766" y="19787"/>
                      <a:pt x="3807" y="19907"/>
                      <a:pt x="3922" y="19958"/>
                    </a:cubicBezTo>
                    <a:lnTo>
                      <a:pt x="4674" y="20294"/>
                    </a:lnTo>
                    <a:cubicBezTo>
                      <a:pt x="4788" y="20346"/>
                      <a:pt x="4932" y="20312"/>
                      <a:pt x="4994" y="20216"/>
                    </a:cubicBezTo>
                    <a:lnTo>
                      <a:pt x="5918" y="18787"/>
                    </a:lnTo>
                    <a:cubicBezTo>
                      <a:pt x="5980" y="18692"/>
                      <a:pt x="5939" y="18569"/>
                      <a:pt x="5825" y="18517"/>
                    </a:cubicBezTo>
                    <a:lnTo>
                      <a:pt x="5073" y="18181"/>
                    </a:lnTo>
                    <a:cubicBezTo>
                      <a:pt x="5016" y="18155"/>
                      <a:pt x="4951" y="18151"/>
                      <a:pt x="4893" y="18166"/>
                    </a:cubicBezTo>
                    <a:close/>
                    <a:moveTo>
                      <a:pt x="6677" y="18166"/>
                    </a:moveTo>
                    <a:cubicBezTo>
                      <a:pt x="6619" y="18180"/>
                      <a:pt x="6568" y="18211"/>
                      <a:pt x="6537" y="18259"/>
                    </a:cubicBezTo>
                    <a:lnTo>
                      <a:pt x="5209" y="20309"/>
                    </a:lnTo>
                    <a:cubicBezTo>
                      <a:pt x="5148" y="20405"/>
                      <a:pt x="5189" y="20525"/>
                      <a:pt x="5303" y="20577"/>
                    </a:cubicBezTo>
                    <a:lnTo>
                      <a:pt x="6055" y="20916"/>
                    </a:lnTo>
                    <a:cubicBezTo>
                      <a:pt x="6169" y="20967"/>
                      <a:pt x="6313" y="20930"/>
                      <a:pt x="6375" y="20835"/>
                    </a:cubicBezTo>
                    <a:lnTo>
                      <a:pt x="7702" y="18787"/>
                    </a:lnTo>
                    <a:cubicBezTo>
                      <a:pt x="7764" y="18692"/>
                      <a:pt x="7720" y="18569"/>
                      <a:pt x="7605" y="18517"/>
                    </a:cubicBezTo>
                    <a:lnTo>
                      <a:pt x="6857" y="18181"/>
                    </a:lnTo>
                    <a:cubicBezTo>
                      <a:pt x="6800" y="18155"/>
                      <a:pt x="6735" y="18151"/>
                      <a:pt x="6677" y="18166"/>
                    </a:cubicBezTo>
                    <a:close/>
                    <a:moveTo>
                      <a:pt x="8048" y="18838"/>
                    </a:moveTo>
                    <a:cubicBezTo>
                      <a:pt x="7991" y="18853"/>
                      <a:pt x="7938" y="18885"/>
                      <a:pt x="7907" y="18931"/>
                    </a:cubicBezTo>
                    <a:lnTo>
                      <a:pt x="7512" y="19547"/>
                    </a:lnTo>
                    <a:cubicBezTo>
                      <a:pt x="7451" y="19641"/>
                      <a:pt x="7493" y="19757"/>
                      <a:pt x="7605" y="19808"/>
                    </a:cubicBezTo>
                    <a:lnTo>
                      <a:pt x="8361" y="20150"/>
                    </a:lnTo>
                    <a:cubicBezTo>
                      <a:pt x="8473" y="20201"/>
                      <a:pt x="8616" y="20166"/>
                      <a:pt x="8677" y="20072"/>
                    </a:cubicBezTo>
                    <a:lnTo>
                      <a:pt x="9073" y="19457"/>
                    </a:lnTo>
                    <a:cubicBezTo>
                      <a:pt x="9134" y="19363"/>
                      <a:pt x="9092" y="19243"/>
                      <a:pt x="8979" y="19193"/>
                    </a:cubicBezTo>
                    <a:lnTo>
                      <a:pt x="8224" y="18853"/>
                    </a:lnTo>
                    <a:cubicBezTo>
                      <a:pt x="8168" y="18828"/>
                      <a:pt x="8105" y="18824"/>
                      <a:pt x="8048" y="18838"/>
                    </a:cubicBezTo>
                    <a:close/>
                    <a:moveTo>
                      <a:pt x="7281" y="19991"/>
                    </a:moveTo>
                    <a:cubicBezTo>
                      <a:pt x="7223" y="20006"/>
                      <a:pt x="7172" y="20037"/>
                      <a:pt x="7141" y="20084"/>
                    </a:cubicBezTo>
                    <a:lnTo>
                      <a:pt x="6591" y="20937"/>
                    </a:lnTo>
                    <a:cubicBezTo>
                      <a:pt x="6529" y="21033"/>
                      <a:pt x="6573" y="21152"/>
                      <a:pt x="6688" y="21204"/>
                    </a:cubicBezTo>
                    <a:lnTo>
                      <a:pt x="7436" y="21543"/>
                    </a:lnTo>
                    <a:cubicBezTo>
                      <a:pt x="7551" y="21595"/>
                      <a:pt x="7694" y="21558"/>
                      <a:pt x="7756" y="21462"/>
                    </a:cubicBezTo>
                    <a:lnTo>
                      <a:pt x="8307" y="20610"/>
                    </a:lnTo>
                    <a:cubicBezTo>
                      <a:pt x="8368" y="20514"/>
                      <a:pt x="8324" y="20394"/>
                      <a:pt x="8210" y="20342"/>
                    </a:cubicBezTo>
                    <a:lnTo>
                      <a:pt x="7461" y="20006"/>
                    </a:lnTo>
                    <a:cubicBezTo>
                      <a:pt x="7404" y="19980"/>
                      <a:pt x="7340" y="19977"/>
                      <a:pt x="7281" y="19991"/>
                    </a:cubicBezTo>
                    <a:close/>
                  </a:path>
                </a:pathLst>
              </a:custGeom>
              <a:solidFill>
                <a:schemeClr val="bg2">
                  <a:lumMod val="20000"/>
                  <a:lumOff val="80000"/>
                </a:schemeClr>
              </a:solidFill>
              <a:ln w="12700" cap="flat">
                <a:noFill/>
                <a:miter lim="400000"/>
              </a:ln>
              <a:effectLst/>
            </p:spPr>
            <p:txBody>
              <a:bodyPr wrap="square" lIns="0" tIns="0" rIns="0" bIns="0"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62" name="Shape 22"/>
              <p:cNvSpPr/>
              <p:nvPr/>
            </p:nvSpPr>
            <p:spPr>
              <a:xfrm>
                <a:off x="190500" y="228600"/>
                <a:ext cx="1807139" cy="2953097"/>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640"/>
                    </a:lnTo>
                    <a:lnTo>
                      <a:pt x="19072" y="0"/>
                    </a:lnTo>
                    <a:cubicBezTo>
                      <a:pt x="19072" y="0"/>
                      <a:pt x="0" y="21600"/>
                      <a:pt x="0" y="21600"/>
                    </a:cubicBezTo>
                    <a:close/>
                  </a:path>
                </a:pathLst>
              </a:custGeom>
              <a:solidFill>
                <a:srgbClr val="FEFEFE">
                  <a:alpha val="20000"/>
                </a:srgbClr>
              </a:solidFill>
              <a:ln w="12700" cap="flat">
                <a:noFill/>
                <a:miter lim="400000"/>
              </a:ln>
              <a:effectLst/>
            </p:spPr>
            <p:txBody>
              <a:bodyPr wrap="square" lIns="0" tIns="0" rIns="0" bIns="0"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grpSp>
      </p:grpSp>
      <p:grpSp>
        <p:nvGrpSpPr>
          <p:cNvPr id="64" name="Group 63"/>
          <p:cNvGrpSpPr/>
          <p:nvPr/>
        </p:nvGrpSpPr>
        <p:grpSpPr>
          <a:xfrm>
            <a:off x="4760706" y="5220997"/>
            <a:ext cx="2345936" cy="1835724"/>
            <a:chOff x="1028700" y="2794000"/>
            <a:chExt cx="5715530" cy="4472472"/>
          </a:xfrm>
        </p:grpSpPr>
        <p:sp>
          <p:nvSpPr>
            <p:cNvPr id="65" name="Shape 6"/>
            <p:cNvSpPr/>
            <p:nvPr/>
          </p:nvSpPr>
          <p:spPr>
            <a:xfrm>
              <a:off x="1028700" y="2794000"/>
              <a:ext cx="5708299" cy="4472472"/>
            </a:xfrm>
            <a:custGeom>
              <a:avLst/>
              <a:gdLst/>
              <a:ahLst/>
              <a:cxnLst>
                <a:cxn ang="0">
                  <a:pos x="wd2" y="hd2"/>
                </a:cxn>
                <a:cxn ang="5400000">
                  <a:pos x="wd2" y="hd2"/>
                </a:cxn>
                <a:cxn ang="10800000">
                  <a:pos x="wd2" y="hd2"/>
                </a:cxn>
                <a:cxn ang="16200000">
                  <a:pos x="wd2" y="hd2"/>
                </a:cxn>
              </a:cxnLst>
              <a:rect l="0" t="0" r="r" b="b"/>
              <a:pathLst>
                <a:path w="21600" h="21600" extrusionOk="0">
                  <a:moveTo>
                    <a:pt x="0" y="1373"/>
                  </a:moveTo>
                  <a:lnTo>
                    <a:pt x="0" y="20226"/>
                  </a:lnTo>
                  <a:cubicBezTo>
                    <a:pt x="0" y="20985"/>
                    <a:pt x="483" y="21600"/>
                    <a:pt x="1078" y="21600"/>
                  </a:cubicBezTo>
                  <a:lnTo>
                    <a:pt x="20524" y="21600"/>
                  </a:lnTo>
                  <a:cubicBezTo>
                    <a:pt x="21118" y="21600"/>
                    <a:pt x="21600" y="20985"/>
                    <a:pt x="21600" y="20226"/>
                  </a:cubicBezTo>
                  <a:lnTo>
                    <a:pt x="21600" y="1373"/>
                  </a:lnTo>
                  <a:cubicBezTo>
                    <a:pt x="21600" y="615"/>
                    <a:pt x="21118" y="0"/>
                    <a:pt x="20524" y="0"/>
                  </a:cubicBezTo>
                  <a:lnTo>
                    <a:pt x="1078" y="0"/>
                  </a:lnTo>
                  <a:cubicBezTo>
                    <a:pt x="483" y="0"/>
                    <a:pt x="0" y="615"/>
                    <a:pt x="0" y="1373"/>
                  </a:cubicBezTo>
                  <a:close/>
                </a:path>
              </a:pathLst>
            </a:custGeom>
            <a:solidFill>
              <a:schemeClr val="bg2">
                <a:lumMod val="75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66" name="Shape 7"/>
            <p:cNvSpPr/>
            <p:nvPr/>
          </p:nvSpPr>
          <p:spPr>
            <a:xfrm>
              <a:off x="3848100" y="2794000"/>
              <a:ext cx="2896130" cy="4472472"/>
            </a:xfrm>
            <a:custGeom>
              <a:avLst/>
              <a:gdLst/>
              <a:ahLst/>
              <a:cxnLst>
                <a:cxn ang="0">
                  <a:pos x="wd2" y="hd2"/>
                </a:cxn>
                <a:cxn ang="5400000">
                  <a:pos x="wd2" y="hd2"/>
                </a:cxn>
                <a:cxn ang="10800000">
                  <a:pos x="wd2" y="hd2"/>
                </a:cxn>
                <a:cxn ang="16200000">
                  <a:pos x="wd2" y="hd2"/>
                </a:cxn>
              </a:cxnLst>
              <a:rect l="0" t="0" r="r" b="b"/>
              <a:pathLst>
                <a:path w="21600" h="21600" extrusionOk="0">
                  <a:moveTo>
                    <a:pt x="19479" y="0"/>
                  </a:moveTo>
                  <a:lnTo>
                    <a:pt x="0" y="0"/>
                  </a:lnTo>
                  <a:lnTo>
                    <a:pt x="0" y="21600"/>
                  </a:lnTo>
                  <a:lnTo>
                    <a:pt x="19479" y="21600"/>
                  </a:lnTo>
                  <a:cubicBezTo>
                    <a:pt x="20650" y="21600"/>
                    <a:pt x="21600" y="20985"/>
                    <a:pt x="21600" y="20226"/>
                  </a:cubicBezTo>
                  <a:lnTo>
                    <a:pt x="21600" y="1373"/>
                  </a:lnTo>
                  <a:cubicBezTo>
                    <a:pt x="21600" y="615"/>
                    <a:pt x="20650" y="0"/>
                    <a:pt x="19479" y="0"/>
                  </a:cubicBezTo>
                  <a:close/>
                </a:path>
              </a:pathLst>
            </a:custGeom>
            <a:solidFill>
              <a:schemeClr val="bg2">
                <a:lumMod val="5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67" name="Shape 8"/>
            <p:cNvSpPr/>
            <p:nvPr/>
          </p:nvSpPr>
          <p:spPr>
            <a:xfrm>
              <a:off x="6362700" y="4927600"/>
              <a:ext cx="228670" cy="228989"/>
            </a:xfrm>
            <a:custGeom>
              <a:avLst/>
              <a:gdLst/>
              <a:ahLst/>
              <a:cxnLst>
                <a:cxn ang="0">
                  <a:pos x="wd2" y="hd2"/>
                </a:cxn>
                <a:cxn ang="5400000">
                  <a:pos x="wd2" y="hd2"/>
                </a:cxn>
                <a:cxn ang="10800000">
                  <a:pos x="wd2" y="hd2"/>
                </a:cxn>
                <a:cxn ang="16200000">
                  <a:pos x="wd2" y="hd2"/>
                </a:cxn>
              </a:cxnLst>
              <a:rect l="0" t="0" r="r" b="b"/>
              <a:pathLst>
                <a:path w="21600" h="21600" extrusionOk="0">
                  <a:moveTo>
                    <a:pt x="21600" y="10803"/>
                  </a:moveTo>
                  <a:cubicBezTo>
                    <a:pt x="21600" y="16753"/>
                    <a:pt x="16756" y="21600"/>
                    <a:pt x="10786" y="21600"/>
                  </a:cubicBezTo>
                  <a:cubicBezTo>
                    <a:pt x="4797" y="21600"/>
                    <a:pt x="0" y="16753"/>
                    <a:pt x="0" y="10803"/>
                  </a:cubicBezTo>
                  <a:cubicBezTo>
                    <a:pt x="0" y="4840"/>
                    <a:pt x="4797" y="0"/>
                    <a:pt x="10786" y="0"/>
                  </a:cubicBezTo>
                  <a:cubicBezTo>
                    <a:pt x="16756" y="0"/>
                    <a:pt x="21600" y="4840"/>
                    <a:pt x="21600" y="10803"/>
                  </a:cubicBezTo>
                  <a:close/>
                </a:path>
              </a:pathLst>
            </a:custGeom>
            <a:solidFill>
              <a:srgbClr val="010101"/>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68" name="Shape 9"/>
            <p:cNvSpPr/>
            <p:nvPr/>
          </p:nvSpPr>
          <p:spPr>
            <a:xfrm>
              <a:off x="1308100" y="4965700"/>
              <a:ext cx="128972" cy="128975"/>
            </a:xfrm>
            <a:custGeom>
              <a:avLst/>
              <a:gdLst/>
              <a:ahLst/>
              <a:cxnLst>
                <a:cxn ang="0">
                  <a:pos x="wd2" y="hd2"/>
                </a:cxn>
                <a:cxn ang="5400000">
                  <a:pos x="wd2" y="hd2"/>
                </a:cxn>
                <a:cxn ang="10800000">
                  <a:pos x="wd2" y="hd2"/>
                </a:cxn>
                <a:cxn ang="16200000">
                  <a:pos x="wd2" y="hd2"/>
                </a:cxn>
              </a:cxnLst>
              <a:rect l="0" t="0" r="r" b="b"/>
              <a:pathLst>
                <a:path w="21600" h="21600" extrusionOk="0">
                  <a:moveTo>
                    <a:pt x="21600" y="10809"/>
                  </a:moveTo>
                  <a:cubicBezTo>
                    <a:pt x="21600" y="16768"/>
                    <a:pt x="16750" y="21600"/>
                    <a:pt x="10788" y="21600"/>
                  </a:cubicBezTo>
                  <a:cubicBezTo>
                    <a:pt x="4804" y="21600"/>
                    <a:pt x="0" y="16768"/>
                    <a:pt x="0" y="10809"/>
                  </a:cubicBezTo>
                  <a:cubicBezTo>
                    <a:pt x="0" y="4849"/>
                    <a:pt x="4804" y="0"/>
                    <a:pt x="10788" y="0"/>
                  </a:cubicBezTo>
                  <a:cubicBezTo>
                    <a:pt x="16750" y="0"/>
                    <a:pt x="21600" y="4849"/>
                    <a:pt x="21600" y="10809"/>
                  </a:cubicBezTo>
                  <a:close/>
                </a:path>
              </a:pathLst>
            </a:custGeom>
            <a:solidFill>
              <a:schemeClr val="bg2"/>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69" name="Shape 10"/>
            <p:cNvSpPr/>
            <p:nvPr/>
          </p:nvSpPr>
          <p:spPr>
            <a:xfrm>
              <a:off x="1587500" y="3302000"/>
              <a:ext cx="4604848" cy="345757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21600"/>
                  </a:lnTo>
                  <a:lnTo>
                    <a:pt x="0" y="0"/>
                  </a:lnTo>
                  <a:cubicBezTo>
                    <a:pt x="0" y="0"/>
                    <a:pt x="21600" y="0"/>
                    <a:pt x="21600" y="0"/>
                  </a:cubicBezTo>
                  <a:close/>
                </a:path>
              </a:pathLst>
            </a:custGeom>
            <a:solidFill>
              <a:schemeClr val="bg2">
                <a:lumMod val="5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73" name="Shape 14"/>
            <p:cNvSpPr/>
            <p:nvPr/>
          </p:nvSpPr>
          <p:spPr>
            <a:xfrm>
              <a:off x="2717800" y="4123535"/>
              <a:ext cx="1852937" cy="1849540"/>
            </a:xfrm>
            <a:custGeom>
              <a:avLst/>
              <a:gdLst/>
              <a:ahLst/>
              <a:cxnLst>
                <a:cxn ang="0">
                  <a:pos x="wd2" y="hd2"/>
                </a:cxn>
                <a:cxn ang="5400000">
                  <a:pos x="wd2" y="hd2"/>
                </a:cxn>
                <a:cxn ang="10800000">
                  <a:pos x="wd2" y="hd2"/>
                </a:cxn>
                <a:cxn ang="16200000">
                  <a:pos x="wd2" y="hd2"/>
                </a:cxn>
              </a:cxnLst>
              <a:rect l="0" t="0" r="r" b="b"/>
              <a:pathLst>
                <a:path w="21600" h="21600" extrusionOk="0">
                  <a:moveTo>
                    <a:pt x="10812" y="15588"/>
                  </a:moveTo>
                  <a:cubicBezTo>
                    <a:pt x="8163" y="15588"/>
                    <a:pt x="6008" y="13430"/>
                    <a:pt x="6008" y="10779"/>
                  </a:cubicBezTo>
                  <a:cubicBezTo>
                    <a:pt x="6008" y="8151"/>
                    <a:pt x="8163" y="6012"/>
                    <a:pt x="10812" y="6012"/>
                  </a:cubicBezTo>
                  <a:cubicBezTo>
                    <a:pt x="13447" y="6012"/>
                    <a:pt x="15592" y="8151"/>
                    <a:pt x="15592" y="10779"/>
                  </a:cubicBezTo>
                  <a:cubicBezTo>
                    <a:pt x="15592" y="13430"/>
                    <a:pt x="13447" y="15588"/>
                    <a:pt x="10812" y="15588"/>
                  </a:cubicBezTo>
                  <a:close/>
                  <a:moveTo>
                    <a:pt x="10818" y="0"/>
                  </a:moveTo>
                  <a:cubicBezTo>
                    <a:pt x="4802" y="0"/>
                    <a:pt x="0" y="4808"/>
                    <a:pt x="0" y="10767"/>
                  </a:cubicBezTo>
                  <a:cubicBezTo>
                    <a:pt x="0" y="16715"/>
                    <a:pt x="4802" y="21600"/>
                    <a:pt x="10818" y="21600"/>
                  </a:cubicBezTo>
                  <a:cubicBezTo>
                    <a:pt x="16761" y="21600"/>
                    <a:pt x="21600" y="16715"/>
                    <a:pt x="21600" y="10767"/>
                  </a:cubicBezTo>
                  <a:cubicBezTo>
                    <a:pt x="21600" y="4808"/>
                    <a:pt x="16761" y="0"/>
                    <a:pt x="10818" y="0"/>
                  </a:cubicBezTo>
                  <a:close/>
                </a:path>
              </a:pathLst>
            </a:custGeom>
            <a:solidFill>
              <a:schemeClr val="tx2">
                <a:lumMod val="75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70" name="Shape 11"/>
            <p:cNvSpPr/>
            <p:nvPr/>
          </p:nvSpPr>
          <p:spPr>
            <a:xfrm>
              <a:off x="3848100" y="3301999"/>
              <a:ext cx="2344250" cy="345757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21600"/>
                  </a:lnTo>
                  <a:lnTo>
                    <a:pt x="0" y="0"/>
                  </a:lnTo>
                  <a:cubicBezTo>
                    <a:pt x="0" y="0"/>
                    <a:pt x="21600" y="0"/>
                    <a:pt x="21600" y="0"/>
                  </a:cubicBezTo>
                  <a:close/>
                </a:path>
              </a:pathLst>
            </a:custGeom>
            <a:solidFill>
              <a:srgbClr val="010101">
                <a:alpha val="30000"/>
              </a:srgb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72" name="Shape 13"/>
            <p:cNvSpPr/>
            <p:nvPr/>
          </p:nvSpPr>
          <p:spPr>
            <a:xfrm>
              <a:off x="4673368" y="5338693"/>
              <a:ext cx="585943" cy="585892"/>
            </a:xfrm>
            <a:custGeom>
              <a:avLst/>
              <a:gdLst/>
              <a:ahLst/>
              <a:cxnLst>
                <a:cxn ang="0">
                  <a:pos x="wd2" y="hd2"/>
                </a:cxn>
                <a:cxn ang="5400000">
                  <a:pos x="wd2" y="hd2"/>
                </a:cxn>
                <a:cxn ang="10800000">
                  <a:pos x="wd2" y="hd2"/>
                </a:cxn>
                <a:cxn ang="16200000">
                  <a:pos x="wd2" y="hd2"/>
                </a:cxn>
              </a:cxnLst>
              <a:rect l="0" t="0" r="r" b="b"/>
              <a:pathLst>
                <a:path w="21600" h="21600" extrusionOk="0">
                  <a:moveTo>
                    <a:pt x="10799" y="0"/>
                  </a:moveTo>
                  <a:cubicBezTo>
                    <a:pt x="4808" y="0"/>
                    <a:pt x="0" y="4808"/>
                    <a:pt x="0" y="10767"/>
                  </a:cubicBezTo>
                  <a:cubicBezTo>
                    <a:pt x="0" y="16715"/>
                    <a:pt x="4808" y="21600"/>
                    <a:pt x="10799" y="21600"/>
                  </a:cubicBezTo>
                  <a:cubicBezTo>
                    <a:pt x="16792" y="21600"/>
                    <a:pt x="21600" y="16715"/>
                    <a:pt x="21600" y="10767"/>
                  </a:cubicBezTo>
                  <a:cubicBezTo>
                    <a:pt x="21600" y="4808"/>
                    <a:pt x="16792" y="0"/>
                    <a:pt x="10799" y="0"/>
                  </a:cubicBezTo>
                  <a:cubicBezTo>
                    <a:pt x="10799" y="0"/>
                    <a:pt x="10799" y="0"/>
                    <a:pt x="10799" y="0"/>
                  </a:cubicBezTo>
                  <a:close/>
                </a:path>
              </a:pathLst>
            </a:custGeom>
            <a:solidFill>
              <a:schemeClr val="accent4"/>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grpSp>
      <p:grpSp>
        <p:nvGrpSpPr>
          <p:cNvPr id="85" name="Group 84"/>
          <p:cNvGrpSpPr/>
          <p:nvPr/>
        </p:nvGrpSpPr>
        <p:grpSpPr>
          <a:xfrm>
            <a:off x="1684421" y="4283269"/>
            <a:ext cx="960231" cy="879148"/>
            <a:chOff x="1803400" y="1689099"/>
            <a:chExt cx="2255740" cy="2065264"/>
          </a:xfrm>
        </p:grpSpPr>
        <p:sp>
          <p:nvSpPr>
            <p:cNvPr id="86" name="Shape 18"/>
            <p:cNvSpPr/>
            <p:nvPr/>
          </p:nvSpPr>
          <p:spPr>
            <a:xfrm>
              <a:off x="1993899" y="1689099"/>
              <a:ext cx="2065241" cy="2065264"/>
            </a:xfrm>
            <a:custGeom>
              <a:avLst/>
              <a:gdLst/>
              <a:ahLst/>
              <a:cxnLst>
                <a:cxn ang="0">
                  <a:pos x="wd2" y="hd2"/>
                </a:cxn>
                <a:cxn ang="5400000">
                  <a:pos x="wd2" y="hd2"/>
                </a:cxn>
                <a:cxn ang="10800000">
                  <a:pos x="wd2" y="hd2"/>
                </a:cxn>
                <a:cxn ang="16200000">
                  <a:pos x="wd2" y="hd2"/>
                </a:cxn>
              </a:cxnLst>
              <a:rect l="0" t="0" r="r" b="b"/>
              <a:pathLst>
                <a:path w="18968" h="18968" extrusionOk="0">
                  <a:moveTo>
                    <a:pt x="859" y="5546"/>
                  </a:moveTo>
                  <a:cubicBezTo>
                    <a:pt x="3035" y="782"/>
                    <a:pt x="8659" y="-1316"/>
                    <a:pt x="13423" y="859"/>
                  </a:cubicBezTo>
                  <a:cubicBezTo>
                    <a:pt x="18186" y="3035"/>
                    <a:pt x="20284" y="8659"/>
                    <a:pt x="18108" y="13423"/>
                  </a:cubicBezTo>
                  <a:cubicBezTo>
                    <a:pt x="15933" y="18186"/>
                    <a:pt x="10309" y="20284"/>
                    <a:pt x="5545" y="18109"/>
                  </a:cubicBezTo>
                  <a:cubicBezTo>
                    <a:pt x="782" y="15933"/>
                    <a:pt x="-1316" y="10308"/>
                    <a:pt x="859" y="5546"/>
                  </a:cubicBezTo>
                  <a:close/>
                </a:path>
              </a:pathLst>
            </a:custGeom>
            <a:solidFill>
              <a:schemeClr val="accent4">
                <a:lumMod val="60000"/>
                <a:lumOff val="4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87" name="Shape 19"/>
            <p:cNvSpPr/>
            <p:nvPr/>
          </p:nvSpPr>
          <p:spPr>
            <a:xfrm>
              <a:off x="2247900" y="1943100"/>
              <a:ext cx="1561239" cy="1561206"/>
            </a:xfrm>
            <a:custGeom>
              <a:avLst/>
              <a:gdLst/>
              <a:ahLst/>
              <a:cxnLst>
                <a:cxn ang="0">
                  <a:pos x="wd2" y="hd2"/>
                </a:cxn>
                <a:cxn ang="5400000">
                  <a:pos x="wd2" y="hd2"/>
                </a:cxn>
                <a:cxn ang="10800000">
                  <a:pos x="wd2" y="hd2"/>
                </a:cxn>
                <a:cxn ang="16200000">
                  <a:pos x="wd2" y="hd2"/>
                </a:cxn>
              </a:cxnLst>
              <a:rect l="0" t="0" r="r" b="b"/>
              <a:pathLst>
                <a:path w="18968" h="18968" extrusionOk="0">
                  <a:moveTo>
                    <a:pt x="859" y="5545"/>
                  </a:moveTo>
                  <a:cubicBezTo>
                    <a:pt x="3035" y="783"/>
                    <a:pt x="8659" y="-1316"/>
                    <a:pt x="13422" y="860"/>
                  </a:cubicBezTo>
                  <a:cubicBezTo>
                    <a:pt x="18186" y="3035"/>
                    <a:pt x="20284" y="8660"/>
                    <a:pt x="18109" y="13423"/>
                  </a:cubicBezTo>
                  <a:cubicBezTo>
                    <a:pt x="15933" y="18186"/>
                    <a:pt x="10309" y="20284"/>
                    <a:pt x="5545" y="18109"/>
                  </a:cubicBezTo>
                  <a:cubicBezTo>
                    <a:pt x="782" y="15934"/>
                    <a:pt x="-1316" y="10309"/>
                    <a:pt x="859" y="5545"/>
                  </a:cubicBezTo>
                  <a:close/>
                </a:path>
              </a:pathLst>
            </a:custGeom>
            <a:solidFill>
              <a:schemeClr val="accent4">
                <a:lumMod val="60000"/>
                <a:lumOff val="4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88" name="Shape 20"/>
            <p:cNvSpPr/>
            <p:nvPr/>
          </p:nvSpPr>
          <p:spPr>
            <a:xfrm>
              <a:off x="2362200" y="2057399"/>
              <a:ext cx="1327638" cy="1327638"/>
            </a:xfrm>
            <a:custGeom>
              <a:avLst/>
              <a:gdLst/>
              <a:ahLst/>
              <a:cxnLst>
                <a:cxn ang="0">
                  <a:pos x="wd2" y="hd2"/>
                </a:cxn>
                <a:cxn ang="5400000">
                  <a:pos x="wd2" y="hd2"/>
                </a:cxn>
                <a:cxn ang="10800000">
                  <a:pos x="wd2" y="hd2"/>
                </a:cxn>
                <a:cxn ang="16200000">
                  <a:pos x="wd2" y="hd2"/>
                </a:cxn>
              </a:cxnLst>
              <a:rect l="0" t="0" r="r" b="b"/>
              <a:pathLst>
                <a:path w="18968" h="18967" extrusionOk="0">
                  <a:moveTo>
                    <a:pt x="859" y="5545"/>
                  </a:moveTo>
                  <a:cubicBezTo>
                    <a:pt x="3035" y="783"/>
                    <a:pt x="8660" y="-1316"/>
                    <a:pt x="13423" y="860"/>
                  </a:cubicBezTo>
                  <a:cubicBezTo>
                    <a:pt x="18186" y="3034"/>
                    <a:pt x="20284" y="8659"/>
                    <a:pt x="18109" y="13423"/>
                  </a:cubicBezTo>
                  <a:cubicBezTo>
                    <a:pt x="15933" y="18186"/>
                    <a:pt x="10308" y="20284"/>
                    <a:pt x="5546" y="18109"/>
                  </a:cubicBezTo>
                  <a:cubicBezTo>
                    <a:pt x="782" y="15934"/>
                    <a:pt x="-1316" y="10309"/>
                    <a:pt x="859" y="5545"/>
                  </a:cubicBezTo>
                  <a:close/>
                </a:path>
              </a:pathLst>
            </a:custGeom>
            <a:solidFill>
              <a:schemeClr val="accent4">
                <a:lumMod val="5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89" name="Shape 21"/>
            <p:cNvSpPr/>
            <p:nvPr/>
          </p:nvSpPr>
          <p:spPr>
            <a:xfrm>
              <a:off x="1803400" y="1854200"/>
              <a:ext cx="2098701" cy="1733338"/>
            </a:xfrm>
            <a:custGeom>
              <a:avLst/>
              <a:gdLst/>
              <a:ahLst/>
              <a:cxnLst>
                <a:cxn ang="0">
                  <a:pos x="wd2" y="hd2"/>
                </a:cxn>
                <a:cxn ang="5400000">
                  <a:pos x="wd2" y="hd2"/>
                </a:cxn>
                <a:cxn ang="10800000">
                  <a:pos x="wd2" y="hd2"/>
                </a:cxn>
                <a:cxn ang="16200000">
                  <a:pos x="wd2" y="hd2"/>
                </a:cxn>
              </a:cxnLst>
              <a:rect l="0" t="0" r="r" b="b"/>
              <a:pathLst>
                <a:path w="20320" h="19093" extrusionOk="0">
                  <a:moveTo>
                    <a:pt x="18802" y="13117"/>
                  </a:moveTo>
                  <a:cubicBezTo>
                    <a:pt x="17069" y="17435"/>
                    <a:pt x="12586" y="19337"/>
                    <a:pt x="8790" y="17365"/>
                  </a:cubicBezTo>
                  <a:cubicBezTo>
                    <a:pt x="4994" y="15393"/>
                    <a:pt x="3322" y="10294"/>
                    <a:pt x="5056" y="5975"/>
                  </a:cubicBezTo>
                  <a:cubicBezTo>
                    <a:pt x="6789" y="1657"/>
                    <a:pt x="11272" y="-246"/>
                    <a:pt x="15068" y="1726"/>
                  </a:cubicBezTo>
                  <a:cubicBezTo>
                    <a:pt x="18864" y="3699"/>
                    <a:pt x="20536" y="8798"/>
                    <a:pt x="18802" y="13117"/>
                  </a:cubicBezTo>
                  <a:close/>
                  <a:moveTo>
                    <a:pt x="3923" y="6703"/>
                  </a:moveTo>
                  <a:lnTo>
                    <a:pt x="769" y="5065"/>
                  </a:lnTo>
                  <a:cubicBezTo>
                    <a:pt x="504" y="4927"/>
                    <a:pt x="386" y="4568"/>
                    <a:pt x="507" y="4267"/>
                  </a:cubicBezTo>
                  <a:lnTo>
                    <a:pt x="695" y="3798"/>
                  </a:lnTo>
                  <a:cubicBezTo>
                    <a:pt x="816" y="3497"/>
                    <a:pt x="1132" y="3363"/>
                    <a:pt x="1396" y="3501"/>
                  </a:cubicBezTo>
                  <a:lnTo>
                    <a:pt x="4500" y="5113"/>
                  </a:lnTo>
                  <a:cubicBezTo>
                    <a:pt x="4430" y="5266"/>
                    <a:pt x="4362" y="5422"/>
                    <a:pt x="4298" y="5581"/>
                  </a:cubicBezTo>
                  <a:cubicBezTo>
                    <a:pt x="4150" y="5951"/>
                    <a:pt x="4027" y="6326"/>
                    <a:pt x="3923" y="6703"/>
                  </a:cubicBezTo>
                  <a:close/>
                  <a:moveTo>
                    <a:pt x="15414" y="864"/>
                  </a:moveTo>
                  <a:cubicBezTo>
                    <a:pt x="11474" y="-1183"/>
                    <a:pt x="6868" y="530"/>
                    <a:pt x="4712" y="4680"/>
                  </a:cubicBezTo>
                  <a:cubicBezTo>
                    <a:pt x="4712" y="4680"/>
                    <a:pt x="4712" y="4680"/>
                    <a:pt x="4712" y="4680"/>
                  </a:cubicBezTo>
                  <a:lnTo>
                    <a:pt x="1476" y="2998"/>
                  </a:lnTo>
                  <a:cubicBezTo>
                    <a:pt x="1059" y="2782"/>
                    <a:pt x="562" y="2993"/>
                    <a:pt x="372" y="3467"/>
                  </a:cubicBezTo>
                  <a:lnTo>
                    <a:pt x="75" y="4206"/>
                  </a:lnTo>
                  <a:cubicBezTo>
                    <a:pt x="-115" y="4680"/>
                    <a:pt x="70" y="5245"/>
                    <a:pt x="487" y="5462"/>
                  </a:cubicBezTo>
                  <a:lnTo>
                    <a:pt x="3802" y="7184"/>
                  </a:lnTo>
                  <a:cubicBezTo>
                    <a:pt x="2811" y="11576"/>
                    <a:pt x="4691" y="16278"/>
                    <a:pt x="8444" y="18227"/>
                  </a:cubicBezTo>
                  <a:cubicBezTo>
                    <a:pt x="12659" y="20417"/>
                    <a:pt x="17636" y="18305"/>
                    <a:pt x="19560" y="13510"/>
                  </a:cubicBezTo>
                  <a:cubicBezTo>
                    <a:pt x="21485" y="8715"/>
                    <a:pt x="19629" y="3054"/>
                    <a:pt x="15414" y="864"/>
                  </a:cubicBezTo>
                  <a:close/>
                </a:path>
              </a:pathLst>
            </a:custGeom>
            <a:solidFill>
              <a:srgbClr val="FFFFFF"/>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90" name="Shape 22"/>
            <p:cNvSpPr/>
            <p:nvPr/>
          </p:nvSpPr>
          <p:spPr>
            <a:xfrm>
              <a:off x="1841500" y="2171700"/>
              <a:ext cx="417335" cy="295693"/>
            </a:xfrm>
            <a:custGeom>
              <a:avLst/>
              <a:gdLst/>
              <a:ahLst/>
              <a:cxnLst>
                <a:cxn ang="0">
                  <a:pos x="wd2" y="hd2"/>
                </a:cxn>
                <a:cxn ang="5400000">
                  <a:pos x="wd2" y="hd2"/>
                </a:cxn>
                <a:cxn ang="10800000">
                  <a:pos x="wd2" y="hd2"/>
                </a:cxn>
                <a:cxn ang="16200000">
                  <a:pos x="wd2" y="hd2"/>
                </a:cxn>
              </a:cxnLst>
              <a:rect l="0" t="0" r="r" b="b"/>
              <a:pathLst>
                <a:path w="21216" h="21059" extrusionOk="0">
                  <a:moveTo>
                    <a:pt x="21216" y="10777"/>
                  </a:moveTo>
                  <a:lnTo>
                    <a:pt x="4919" y="352"/>
                  </a:lnTo>
                  <a:cubicBezTo>
                    <a:pt x="3530" y="-541"/>
                    <a:pt x="1873" y="326"/>
                    <a:pt x="1239" y="2274"/>
                  </a:cubicBezTo>
                  <a:lnTo>
                    <a:pt x="250" y="5309"/>
                  </a:lnTo>
                  <a:cubicBezTo>
                    <a:pt x="-384" y="7254"/>
                    <a:pt x="233" y="9576"/>
                    <a:pt x="1623" y="10464"/>
                  </a:cubicBezTo>
                  <a:lnTo>
                    <a:pt x="18183" y="21059"/>
                  </a:lnTo>
                  <a:cubicBezTo>
                    <a:pt x="18729" y="18617"/>
                    <a:pt x="19376" y="16193"/>
                    <a:pt x="20154" y="13805"/>
                  </a:cubicBezTo>
                  <a:cubicBezTo>
                    <a:pt x="20490" y="12775"/>
                    <a:pt x="20846" y="11768"/>
                    <a:pt x="21216" y="10777"/>
                  </a:cubicBezTo>
                  <a:close/>
                </a:path>
              </a:pathLst>
            </a:custGeom>
            <a:solidFill>
              <a:schemeClr val="accent4">
                <a:lumMod val="60000"/>
                <a:lumOff val="4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grpSp>
      <p:grpSp>
        <p:nvGrpSpPr>
          <p:cNvPr id="91" name="Group 90"/>
          <p:cNvGrpSpPr/>
          <p:nvPr/>
        </p:nvGrpSpPr>
        <p:grpSpPr>
          <a:xfrm>
            <a:off x="1278177" y="5518195"/>
            <a:ext cx="1279595" cy="1511742"/>
            <a:chOff x="4330699" y="4483099"/>
            <a:chExt cx="3005979" cy="3551333"/>
          </a:xfrm>
        </p:grpSpPr>
        <p:sp>
          <p:nvSpPr>
            <p:cNvPr id="92" name="Shape 6"/>
            <p:cNvSpPr/>
            <p:nvPr/>
          </p:nvSpPr>
          <p:spPr>
            <a:xfrm>
              <a:off x="4330699" y="4483099"/>
              <a:ext cx="3005979" cy="3551333"/>
            </a:xfrm>
            <a:custGeom>
              <a:avLst/>
              <a:gdLst/>
              <a:ahLst/>
              <a:cxnLst>
                <a:cxn ang="0">
                  <a:pos x="wd2" y="hd2"/>
                </a:cxn>
                <a:cxn ang="5400000">
                  <a:pos x="wd2" y="hd2"/>
                </a:cxn>
                <a:cxn ang="10800000">
                  <a:pos x="wd2" y="hd2"/>
                </a:cxn>
                <a:cxn ang="16200000">
                  <a:pos x="wd2" y="hd2"/>
                </a:cxn>
              </a:cxnLst>
              <a:rect l="0" t="0" r="r" b="b"/>
              <a:pathLst>
                <a:path w="21471" h="21476" extrusionOk="0">
                  <a:moveTo>
                    <a:pt x="1275" y="4349"/>
                  </a:moveTo>
                  <a:cubicBezTo>
                    <a:pt x="1097" y="4381"/>
                    <a:pt x="921" y="4285"/>
                    <a:pt x="883" y="4134"/>
                  </a:cubicBezTo>
                  <a:cubicBezTo>
                    <a:pt x="845" y="3982"/>
                    <a:pt x="960" y="3834"/>
                    <a:pt x="1138" y="3802"/>
                  </a:cubicBezTo>
                  <a:cubicBezTo>
                    <a:pt x="1317" y="3770"/>
                    <a:pt x="1493" y="3866"/>
                    <a:pt x="1530" y="4018"/>
                  </a:cubicBezTo>
                  <a:cubicBezTo>
                    <a:pt x="1568" y="4169"/>
                    <a:pt x="1454" y="4318"/>
                    <a:pt x="1275" y="4349"/>
                  </a:cubicBezTo>
                  <a:close/>
                  <a:moveTo>
                    <a:pt x="1562" y="5496"/>
                  </a:moveTo>
                  <a:cubicBezTo>
                    <a:pt x="1383" y="5528"/>
                    <a:pt x="1208" y="5431"/>
                    <a:pt x="1170" y="5280"/>
                  </a:cubicBezTo>
                  <a:cubicBezTo>
                    <a:pt x="1132" y="5128"/>
                    <a:pt x="1246" y="4980"/>
                    <a:pt x="1425" y="4948"/>
                  </a:cubicBezTo>
                  <a:cubicBezTo>
                    <a:pt x="1603" y="4916"/>
                    <a:pt x="1779" y="5012"/>
                    <a:pt x="1817" y="5164"/>
                  </a:cubicBezTo>
                  <a:cubicBezTo>
                    <a:pt x="1855" y="5315"/>
                    <a:pt x="1740" y="5464"/>
                    <a:pt x="1562" y="5496"/>
                  </a:cubicBezTo>
                  <a:close/>
                  <a:moveTo>
                    <a:pt x="1848" y="6642"/>
                  </a:moveTo>
                  <a:cubicBezTo>
                    <a:pt x="1670" y="6674"/>
                    <a:pt x="1494" y="6577"/>
                    <a:pt x="1456" y="6426"/>
                  </a:cubicBezTo>
                  <a:cubicBezTo>
                    <a:pt x="1418" y="6275"/>
                    <a:pt x="1533" y="6126"/>
                    <a:pt x="1711" y="6094"/>
                  </a:cubicBezTo>
                  <a:cubicBezTo>
                    <a:pt x="1890" y="6062"/>
                    <a:pt x="2066" y="6159"/>
                    <a:pt x="2103" y="6310"/>
                  </a:cubicBezTo>
                  <a:cubicBezTo>
                    <a:pt x="2141" y="6461"/>
                    <a:pt x="2027" y="6610"/>
                    <a:pt x="1848" y="6642"/>
                  </a:cubicBezTo>
                  <a:close/>
                  <a:moveTo>
                    <a:pt x="2135" y="7788"/>
                  </a:moveTo>
                  <a:cubicBezTo>
                    <a:pt x="1956" y="7820"/>
                    <a:pt x="1781" y="7723"/>
                    <a:pt x="1743" y="7572"/>
                  </a:cubicBezTo>
                  <a:cubicBezTo>
                    <a:pt x="1705" y="7421"/>
                    <a:pt x="1819" y="7272"/>
                    <a:pt x="1998" y="7240"/>
                  </a:cubicBezTo>
                  <a:cubicBezTo>
                    <a:pt x="2177" y="7208"/>
                    <a:pt x="2352" y="7305"/>
                    <a:pt x="2390" y="7456"/>
                  </a:cubicBezTo>
                  <a:cubicBezTo>
                    <a:pt x="2428" y="7607"/>
                    <a:pt x="2314" y="7756"/>
                    <a:pt x="2135" y="7788"/>
                  </a:cubicBezTo>
                  <a:close/>
                  <a:moveTo>
                    <a:pt x="2422" y="8934"/>
                  </a:moveTo>
                  <a:cubicBezTo>
                    <a:pt x="2243" y="8966"/>
                    <a:pt x="2068" y="8869"/>
                    <a:pt x="2030" y="8718"/>
                  </a:cubicBezTo>
                  <a:cubicBezTo>
                    <a:pt x="1992" y="8567"/>
                    <a:pt x="2106" y="8418"/>
                    <a:pt x="2285" y="8386"/>
                  </a:cubicBezTo>
                  <a:cubicBezTo>
                    <a:pt x="2463" y="8354"/>
                    <a:pt x="2639" y="8451"/>
                    <a:pt x="2677" y="8602"/>
                  </a:cubicBezTo>
                  <a:cubicBezTo>
                    <a:pt x="2715" y="8753"/>
                    <a:pt x="2600" y="8902"/>
                    <a:pt x="2422" y="8934"/>
                  </a:cubicBezTo>
                  <a:close/>
                  <a:moveTo>
                    <a:pt x="2708" y="10080"/>
                  </a:moveTo>
                  <a:cubicBezTo>
                    <a:pt x="2530" y="10112"/>
                    <a:pt x="2354" y="10016"/>
                    <a:pt x="2316" y="9864"/>
                  </a:cubicBezTo>
                  <a:cubicBezTo>
                    <a:pt x="2278" y="9713"/>
                    <a:pt x="2393" y="9564"/>
                    <a:pt x="2571" y="9532"/>
                  </a:cubicBezTo>
                  <a:cubicBezTo>
                    <a:pt x="2750" y="9500"/>
                    <a:pt x="2925" y="9597"/>
                    <a:pt x="2963" y="9748"/>
                  </a:cubicBezTo>
                  <a:cubicBezTo>
                    <a:pt x="3001" y="9900"/>
                    <a:pt x="2887" y="10048"/>
                    <a:pt x="2708" y="10080"/>
                  </a:cubicBezTo>
                  <a:close/>
                  <a:moveTo>
                    <a:pt x="2995" y="11226"/>
                  </a:moveTo>
                  <a:cubicBezTo>
                    <a:pt x="2816" y="11259"/>
                    <a:pt x="2641" y="11162"/>
                    <a:pt x="2603" y="11011"/>
                  </a:cubicBezTo>
                  <a:cubicBezTo>
                    <a:pt x="2565" y="10859"/>
                    <a:pt x="2679" y="10711"/>
                    <a:pt x="2858" y="10679"/>
                  </a:cubicBezTo>
                  <a:cubicBezTo>
                    <a:pt x="3037" y="10647"/>
                    <a:pt x="3212" y="10743"/>
                    <a:pt x="3250" y="10894"/>
                  </a:cubicBezTo>
                  <a:cubicBezTo>
                    <a:pt x="3288" y="11046"/>
                    <a:pt x="3174" y="11195"/>
                    <a:pt x="2995" y="11226"/>
                  </a:cubicBezTo>
                  <a:close/>
                  <a:moveTo>
                    <a:pt x="3282" y="12373"/>
                  </a:moveTo>
                  <a:cubicBezTo>
                    <a:pt x="3103" y="12405"/>
                    <a:pt x="2927" y="12308"/>
                    <a:pt x="2890" y="12157"/>
                  </a:cubicBezTo>
                  <a:cubicBezTo>
                    <a:pt x="2852" y="12005"/>
                    <a:pt x="2966" y="11857"/>
                    <a:pt x="3145" y="11825"/>
                  </a:cubicBezTo>
                  <a:cubicBezTo>
                    <a:pt x="3323" y="11793"/>
                    <a:pt x="3499" y="11889"/>
                    <a:pt x="3537" y="12041"/>
                  </a:cubicBezTo>
                  <a:cubicBezTo>
                    <a:pt x="3575" y="12192"/>
                    <a:pt x="3460" y="12340"/>
                    <a:pt x="3282" y="12373"/>
                  </a:cubicBezTo>
                  <a:close/>
                  <a:moveTo>
                    <a:pt x="3568" y="13519"/>
                  </a:moveTo>
                  <a:cubicBezTo>
                    <a:pt x="3389" y="13551"/>
                    <a:pt x="3214" y="13454"/>
                    <a:pt x="3176" y="13303"/>
                  </a:cubicBezTo>
                  <a:cubicBezTo>
                    <a:pt x="3138" y="13152"/>
                    <a:pt x="3252" y="13003"/>
                    <a:pt x="3431" y="12971"/>
                  </a:cubicBezTo>
                  <a:cubicBezTo>
                    <a:pt x="3610" y="12939"/>
                    <a:pt x="3785" y="13035"/>
                    <a:pt x="3823" y="13187"/>
                  </a:cubicBezTo>
                  <a:cubicBezTo>
                    <a:pt x="3861" y="13338"/>
                    <a:pt x="3747" y="13487"/>
                    <a:pt x="3568" y="13519"/>
                  </a:cubicBezTo>
                  <a:close/>
                  <a:moveTo>
                    <a:pt x="3855" y="14665"/>
                  </a:moveTo>
                  <a:cubicBezTo>
                    <a:pt x="3676" y="14697"/>
                    <a:pt x="3501" y="14600"/>
                    <a:pt x="3463" y="14449"/>
                  </a:cubicBezTo>
                  <a:cubicBezTo>
                    <a:pt x="3425" y="14298"/>
                    <a:pt x="3539" y="14149"/>
                    <a:pt x="3718" y="14117"/>
                  </a:cubicBezTo>
                  <a:cubicBezTo>
                    <a:pt x="3897" y="14085"/>
                    <a:pt x="4072" y="14182"/>
                    <a:pt x="4110" y="14333"/>
                  </a:cubicBezTo>
                  <a:cubicBezTo>
                    <a:pt x="4148" y="14484"/>
                    <a:pt x="4034" y="14633"/>
                    <a:pt x="3855" y="14665"/>
                  </a:cubicBezTo>
                  <a:close/>
                  <a:moveTo>
                    <a:pt x="4142" y="15811"/>
                  </a:moveTo>
                  <a:cubicBezTo>
                    <a:pt x="3963" y="15843"/>
                    <a:pt x="3787" y="15746"/>
                    <a:pt x="3749" y="15595"/>
                  </a:cubicBezTo>
                  <a:cubicBezTo>
                    <a:pt x="3712" y="15444"/>
                    <a:pt x="3826" y="15295"/>
                    <a:pt x="4005" y="15263"/>
                  </a:cubicBezTo>
                  <a:cubicBezTo>
                    <a:pt x="4183" y="15231"/>
                    <a:pt x="4359" y="15328"/>
                    <a:pt x="4396" y="15479"/>
                  </a:cubicBezTo>
                  <a:cubicBezTo>
                    <a:pt x="4434" y="15631"/>
                    <a:pt x="4320" y="15779"/>
                    <a:pt x="4142" y="15811"/>
                  </a:cubicBezTo>
                  <a:close/>
                  <a:moveTo>
                    <a:pt x="4428" y="16957"/>
                  </a:moveTo>
                  <a:cubicBezTo>
                    <a:pt x="4249" y="16989"/>
                    <a:pt x="4074" y="16893"/>
                    <a:pt x="4036" y="16741"/>
                  </a:cubicBezTo>
                  <a:cubicBezTo>
                    <a:pt x="3998" y="16590"/>
                    <a:pt x="4112" y="16442"/>
                    <a:pt x="4291" y="16409"/>
                  </a:cubicBezTo>
                  <a:cubicBezTo>
                    <a:pt x="4470" y="16377"/>
                    <a:pt x="4645" y="16474"/>
                    <a:pt x="4683" y="16625"/>
                  </a:cubicBezTo>
                  <a:cubicBezTo>
                    <a:pt x="4721" y="16777"/>
                    <a:pt x="4607" y="16925"/>
                    <a:pt x="4428" y="16957"/>
                  </a:cubicBezTo>
                  <a:close/>
                  <a:moveTo>
                    <a:pt x="4715" y="18103"/>
                  </a:moveTo>
                  <a:cubicBezTo>
                    <a:pt x="4536" y="18135"/>
                    <a:pt x="4360" y="18039"/>
                    <a:pt x="4323" y="17888"/>
                  </a:cubicBezTo>
                  <a:cubicBezTo>
                    <a:pt x="4285" y="17736"/>
                    <a:pt x="4399" y="17588"/>
                    <a:pt x="4578" y="17556"/>
                  </a:cubicBezTo>
                  <a:cubicBezTo>
                    <a:pt x="4757" y="17524"/>
                    <a:pt x="4932" y="17620"/>
                    <a:pt x="4970" y="17771"/>
                  </a:cubicBezTo>
                  <a:cubicBezTo>
                    <a:pt x="5007" y="17923"/>
                    <a:pt x="4893" y="18071"/>
                    <a:pt x="4715" y="18103"/>
                  </a:cubicBezTo>
                  <a:close/>
                  <a:moveTo>
                    <a:pt x="5001" y="19250"/>
                  </a:moveTo>
                  <a:cubicBezTo>
                    <a:pt x="4823" y="19282"/>
                    <a:pt x="4647" y="19185"/>
                    <a:pt x="4609" y="19034"/>
                  </a:cubicBezTo>
                  <a:cubicBezTo>
                    <a:pt x="4571" y="18882"/>
                    <a:pt x="4686" y="18734"/>
                    <a:pt x="4864" y="18702"/>
                  </a:cubicBezTo>
                  <a:cubicBezTo>
                    <a:pt x="5043" y="18670"/>
                    <a:pt x="5219" y="18766"/>
                    <a:pt x="5256" y="18918"/>
                  </a:cubicBezTo>
                  <a:cubicBezTo>
                    <a:pt x="5294" y="19069"/>
                    <a:pt x="5180" y="19218"/>
                    <a:pt x="5001" y="19250"/>
                  </a:cubicBezTo>
                  <a:close/>
                  <a:moveTo>
                    <a:pt x="5288" y="20396"/>
                  </a:moveTo>
                  <a:cubicBezTo>
                    <a:pt x="5109" y="20428"/>
                    <a:pt x="4934" y="20331"/>
                    <a:pt x="4896" y="20180"/>
                  </a:cubicBezTo>
                  <a:cubicBezTo>
                    <a:pt x="4858" y="20028"/>
                    <a:pt x="4972" y="19880"/>
                    <a:pt x="5151" y="19848"/>
                  </a:cubicBezTo>
                  <a:cubicBezTo>
                    <a:pt x="5330" y="19816"/>
                    <a:pt x="5505" y="19912"/>
                    <a:pt x="5543" y="20064"/>
                  </a:cubicBezTo>
                  <a:cubicBezTo>
                    <a:pt x="5581" y="20215"/>
                    <a:pt x="5467" y="20364"/>
                    <a:pt x="5288" y="20396"/>
                  </a:cubicBezTo>
                  <a:close/>
                  <a:moveTo>
                    <a:pt x="16179" y="15"/>
                  </a:moveTo>
                  <a:lnTo>
                    <a:pt x="626" y="2803"/>
                  </a:lnTo>
                  <a:cubicBezTo>
                    <a:pt x="546" y="2817"/>
                    <a:pt x="471" y="2841"/>
                    <a:pt x="404" y="2873"/>
                  </a:cubicBezTo>
                  <a:cubicBezTo>
                    <a:pt x="110" y="3012"/>
                    <a:pt x="-56" y="3301"/>
                    <a:pt x="17" y="3595"/>
                  </a:cubicBezTo>
                  <a:lnTo>
                    <a:pt x="4357" y="20947"/>
                  </a:lnTo>
                  <a:cubicBezTo>
                    <a:pt x="4447" y="21307"/>
                    <a:pt x="4866" y="21538"/>
                    <a:pt x="5292" y="21462"/>
                  </a:cubicBezTo>
                  <a:lnTo>
                    <a:pt x="20845" y="18673"/>
                  </a:lnTo>
                  <a:cubicBezTo>
                    <a:pt x="21272" y="18597"/>
                    <a:pt x="21544" y="18242"/>
                    <a:pt x="21454" y="17882"/>
                  </a:cubicBezTo>
                  <a:lnTo>
                    <a:pt x="17114" y="530"/>
                  </a:lnTo>
                  <a:cubicBezTo>
                    <a:pt x="17024" y="169"/>
                    <a:pt x="16605" y="-62"/>
                    <a:pt x="16179" y="15"/>
                  </a:cubicBezTo>
                  <a:close/>
                </a:path>
              </a:pathLst>
            </a:custGeom>
            <a:solidFill>
              <a:schemeClr val="bg2">
                <a:lumMod val="20000"/>
                <a:lumOff val="8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93" name="Shape 23"/>
            <p:cNvSpPr/>
            <p:nvPr/>
          </p:nvSpPr>
          <p:spPr>
            <a:xfrm>
              <a:off x="4711700" y="4876800"/>
              <a:ext cx="2479675" cy="2935288"/>
            </a:xfrm>
            <a:custGeom>
              <a:avLst/>
              <a:gdLst/>
              <a:ahLst/>
              <a:cxnLst>
                <a:cxn ang="0">
                  <a:pos x="wd2" y="hd2"/>
                </a:cxn>
                <a:cxn ang="5400000">
                  <a:pos x="wd2" y="hd2"/>
                </a:cxn>
                <a:cxn ang="10800000">
                  <a:pos x="wd2" y="hd2"/>
                </a:cxn>
                <a:cxn ang="16200000">
                  <a:pos x="wd2" y="hd2"/>
                </a:cxn>
              </a:cxnLst>
              <a:rect l="0" t="0" r="r" b="b"/>
              <a:pathLst>
                <a:path w="21600" h="21600" extrusionOk="0">
                  <a:moveTo>
                    <a:pt x="16667" y="0"/>
                  </a:moveTo>
                  <a:lnTo>
                    <a:pt x="0" y="2821"/>
                  </a:lnTo>
                  <a:lnTo>
                    <a:pt x="66" y="3096"/>
                  </a:lnTo>
                  <a:lnTo>
                    <a:pt x="16732" y="275"/>
                  </a:lnTo>
                  <a:cubicBezTo>
                    <a:pt x="16732" y="275"/>
                    <a:pt x="16667" y="0"/>
                    <a:pt x="16667" y="0"/>
                  </a:cubicBezTo>
                  <a:close/>
                  <a:moveTo>
                    <a:pt x="17109" y="1682"/>
                  </a:moveTo>
                  <a:lnTo>
                    <a:pt x="443" y="4503"/>
                  </a:lnTo>
                  <a:lnTo>
                    <a:pt x="508" y="4778"/>
                  </a:lnTo>
                  <a:lnTo>
                    <a:pt x="17175" y="1957"/>
                  </a:lnTo>
                  <a:cubicBezTo>
                    <a:pt x="17175" y="1957"/>
                    <a:pt x="17109" y="1682"/>
                    <a:pt x="17109" y="1682"/>
                  </a:cubicBezTo>
                  <a:close/>
                  <a:moveTo>
                    <a:pt x="17552" y="3364"/>
                  </a:moveTo>
                  <a:lnTo>
                    <a:pt x="885" y="6186"/>
                  </a:lnTo>
                  <a:lnTo>
                    <a:pt x="951" y="6460"/>
                  </a:lnTo>
                  <a:lnTo>
                    <a:pt x="17617" y="3639"/>
                  </a:lnTo>
                  <a:cubicBezTo>
                    <a:pt x="17617" y="3639"/>
                    <a:pt x="17552" y="3364"/>
                    <a:pt x="17552" y="3364"/>
                  </a:cubicBezTo>
                  <a:close/>
                  <a:moveTo>
                    <a:pt x="17994" y="5047"/>
                  </a:moveTo>
                  <a:lnTo>
                    <a:pt x="1328" y="7868"/>
                  </a:lnTo>
                  <a:lnTo>
                    <a:pt x="1393" y="8142"/>
                  </a:lnTo>
                  <a:lnTo>
                    <a:pt x="18060" y="5321"/>
                  </a:lnTo>
                  <a:cubicBezTo>
                    <a:pt x="18060" y="5321"/>
                    <a:pt x="17994" y="5047"/>
                    <a:pt x="17994" y="5047"/>
                  </a:cubicBezTo>
                  <a:close/>
                  <a:moveTo>
                    <a:pt x="18437" y="6729"/>
                  </a:moveTo>
                  <a:lnTo>
                    <a:pt x="1770" y="9550"/>
                  </a:lnTo>
                  <a:lnTo>
                    <a:pt x="1836" y="9825"/>
                  </a:lnTo>
                  <a:lnTo>
                    <a:pt x="18502" y="7003"/>
                  </a:lnTo>
                  <a:cubicBezTo>
                    <a:pt x="18502" y="7003"/>
                    <a:pt x="18437" y="6729"/>
                    <a:pt x="18437" y="6729"/>
                  </a:cubicBezTo>
                  <a:close/>
                  <a:moveTo>
                    <a:pt x="18879" y="8411"/>
                  </a:moveTo>
                  <a:lnTo>
                    <a:pt x="2213" y="11232"/>
                  </a:lnTo>
                  <a:lnTo>
                    <a:pt x="2278" y="11507"/>
                  </a:lnTo>
                  <a:lnTo>
                    <a:pt x="18945" y="8686"/>
                  </a:lnTo>
                  <a:cubicBezTo>
                    <a:pt x="18945" y="8686"/>
                    <a:pt x="18879" y="8411"/>
                    <a:pt x="18879" y="8411"/>
                  </a:cubicBezTo>
                  <a:close/>
                  <a:moveTo>
                    <a:pt x="19322" y="10093"/>
                  </a:moveTo>
                  <a:lnTo>
                    <a:pt x="2655" y="12914"/>
                  </a:lnTo>
                  <a:lnTo>
                    <a:pt x="2721" y="13189"/>
                  </a:lnTo>
                  <a:lnTo>
                    <a:pt x="19387" y="10368"/>
                  </a:lnTo>
                  <a:cubicBezTo>
                    <a:pt x="19387" y="10368"/>
                    <a:pt x="19322" y="10093"/>
                    <a:pt x="19322" y="10093"/>
                  </a:cubicBezTo>
                  <a:close/>
                  <a:moveTo>
                    <a:pt x="19764" y="11775"/>
                  </a:moveTo>
                  <a:lnTo>
                    <a:pt x="3098" y="14597"/>
                  </a:lnTo>
                  <a:lnTo>
                    <a:pt x="3163" y="14871"/>
                  </a:lnTo>
                  <a:lnTo>
                    <a:pt x="19830" y="12050"/>
                  </a:lnTo>
                  <a:cubicBezTo>
                    <a:pt x="19830" y="12050"/>
                    <a:pt x="19764" y="11775"/>
                    <a:pt x="19764" y="11775"/>
                  </a:cubicBezTo>
                  <a:close/>
                  <a:moveTo>
                    <a:pt x="20207" y="13458"/>
                  </a:moveTo>
                  <a:lnTo>
                    <a:pt x="3540" y="16279"/>
                  </a:lnTo>
                  <a:lnTo>
                    <a:pt x="3606" y="16553"/>
                  </a:lnTo>
                  <a:lnTo>
                    <a:pt x="20272" y="13732"/>
                  </a:lnTo>
                  <a:cubicBezTo>
                    <a:pt x="20272" y="13732"/>
                    <a:pt x="20207" y="13458"/>
                    <a:pt x="20207" y="13458"/>
                  </a:cubicBezTo>
                  <a:close/>
                  <a:moveTo>
                    <a:pt x="20649" y="15140"/>
                  </a:moveTo>
                  <a:lnTo>
                    <a:pt x="3983" y="17961"/>
                  </a:lnTo>
                  <a:lnTo>
                    <a:pt x="4048" y="18236"/>
                  </a:lnTo>
                  <a:lnTo>
                    <a:pt x="20715" y="15414"/>
                  </a:lnTo>
                  <a:cubicBezTo>
                    <a:pt x="20715" y="15414"/>
                    <a:pt x="20649" y="15140"/>
                    <a:pt x="20649" y="15140"/>
                  </a:cubicBezTo>
                  <a:close/>
                  <a:moveTo>
                    <a:pt x="21092" y="16822"/>
                  </a:moveTo>
                  <a:lnTo>
                    <a:pt x="4425" y="19643"/>
                  </a:lnTo>
                  <a:lnTo>
                    <a:pt x="4491" y="19918"/>
                  </a:lnTo>
                  <a:lnTo>
                    <a:pt x="21157" y="17097"/>
                  </a:lnTo>
                  <a:cubicBezTo>
                    <a:pt x="21157" y="17097"/>
                    <a:pt x="21092" y="16822"/>
                    <a:pt x="21092" y="16822"/>
                  </a:cubicBezTo>
                  <a:close/>
                  <a:moveTo>
                    <a:pt x="21534" y="18504"/>
                  </a:moveTo>
                  <a:lnTo>
                    <a:pt x="4868" y="21325"/>
                  </a:lnTo>
                  <a:lnTo>
                    <a:pt x="4933" y="21600"/>
                  </a:lnTo>
                  <a:lnTo>
                    <a:pt x="21600" y="18779"/>
                  </a:lnTo>
                  <a:cubicBezTo>
                    <a:pt x="21600" y="18779"/>
                    <a:pt x="21534" y="18504"/>
                    <a:pt x="21534" y="18504"/>
                  </a:cubicBezTo>
                  <a:close/>
                </a:path>
              </a:pathLst>
            </a:custGeom>
            <a:solidFill>
              <a:schemeClr val="bg2">
                <a:lumMod val="40000"/>
                <a:lumOff val="6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grpSp>
      <p:grpSp>
        <p:nvGrpSpPr>
          <p:cNvPr id="74" name="Group 73"/>
          <p:cNvGrpSpPr/>
          <p:nvPr/>
        </p:nvGrpSpPr>
        <p:grpSpPr>
          <a:xfrm>
            <a:off x="174562" y="5515634"/>
            <a:ext cx="1610397" cy="1692324"/>
            <a:chOff x="292099" y="4495799"/>
            <a:chExt cx="3783088" cy="3975550"/>
          </a:xfrm>
        </p:grpSpPr>
        <p:sp>
          <p:nvSpPr>
            <p:cNvPr id="75" name="Shape 7"/>
            <p:cNvSpPr/>
            <p:nvPr/>
          </p:nvSpPr>
          <p:spPr>
            <a:xfrm>
              <a:off x="317500" y="4495799"/>
              <a:ext cx="3757687" cy="3784892"/>
            </a:xfrm>
            <a:custGeom>
              <a:avLst/>
              <a:gdLst/>
              <a:ahLst/>
              <a:cxnLst>
                <a:cxn ang="0">
                  <a:pos x="wd2" y="hd2"/>
                </a:cxn>
                <a:cxn ang="5400000">
                  <a:pos x="wd2" y="hd2"/>
                </a:cxn>
                <a:cxn ang="10800000">
                  <a:pos x="wd2" y="hd2"/>
                </a:cxn>
                <a:cxn ang="16200000">
                  <a:pos x="wd2" y="hd2"/>
                </a:cxn>
              </a:cxnLst>
              <a:rect l="0" t="0" r="r" b="b"/>
              <a:pathLst>
                <a:path w="21600" h="21496" extrusionOk="0">
                  <a:moveTo>
                    <a:pt x="9603" y="334"/>
                  </a:moveTo>
                  <a:lnTo>
                    <a:pt x="0" y="13952"/>
                  </a:lnTo>
                  <a:lnTo>
                    <a:pt x="11796" y="21496"/>
                  </a:lnTo>
                  <a:lnTo>
                    <a:pt x="21600" y="7580"/>
                  </a:lnTo>
                  <a:lnTo>
                    <a:pt x="10780" y="158"/>
                  </a:lnTo>
                  <a:cubicBezTo>
                    <a:pt x="10399" y="-104"/>
                    <a:pt x="9874" y="-35"/>
                    <a:pt x="9603" y="334"/>
                  </a:cubicBezTo>
                  <a:close/>
                </a:path>
              </a:pathLst>
            </a:custGeom>
            <a:solidFill>
              <a:schemeClr val="accent5">
                <a:lumMod val="75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76" name="Shape 8"/>
            <p:cNvSpPr/>
            <p:nvPr/>
          </p:nvSpPr>
          <p:spPr>
            <a:xfrm>
              <a:off x="317500" y="4495800"/>
              <a:ext cx="1862885" cy="2529836"/>
            </a:xfrm>
            <a:custGeom>
              <a:avLst/>
              <a:gdLst/>
              <a:ahLst/>
              <a:cxnLst>
                <a:cxn ang="0">
                  <a:pos x="wd2" y="hd2"/>
                </a:cxn>
                <a:cxn ang="5400000">
                  <a:pos x="wd2" y="hd2"/>
                </a:cxn>
                <a:cxn ang="10800000">
                  <a:pos x="wd2" y="hd2"/>
                </a:cxn>
                <a:cxn ang="16200000">
                  <a:pos x="wd2" y="hd2"/>
                </a:cxn>
              </a:cxnLst>
              <a:rect l="0" t="0" r="r" b="b"/>
              <a:pathLst>
                <a:path w="21600" h="21451" extrusionOk="0">
                  <a:moveTo>
                    <a:pt x="19376" y="518"/>
                  </a:moveTo>
                  <a:lnTo>
                    <a:pt x="19340" y="500"/>
                  </a:lnTo>
                  <a:lnTo>
                    <a:pt x="0" y="20820"/>
                  </a:lnTo>
                  <a:lnTo>
                    <a:pt x="1334" y="21451"/>
                  </a:lnTo>
                  <a:lnTo>
                    <a:pt x="21600" y="158"/>
                  </a:lnTo>
                  <a:cubicBezTo>
                    <a:pt x="20849" y="-149"/>
                    <a:pt x="19889" y="0"/>
                    <a:pt x="19376" y="518"/>
                  </a:cubicBezTo>
                  <a:close/>
                </a:path>
              </a:pathLst>
            </a:custGeom>
            <a:solidFill>
              <a:schemeClr val="accent5">
                <a:lumMod val="5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77" name="Shape 9"/>
            <p:cNvSpPr/>
            <p:nvPr/>
          </p:nvSpPr>
          <p:spPr>
            <a:xfrm>
              <a:off x="317499" y="6934200"/>
              <a:ext cx="2050754" cy="1514987"/>
            </a:xfrm>
            <a:custGeom>
              <a:avLst/>
              <a:gdLst/>
              <a:ahLst/>
              <a:cxnLst>
                <a:cxn ang="0">
                  <a:pos x="wd2" y="hd2"/>
                </a:cxn>
                <a:cxn ang="5400000">
                  <a:pos x="wd2" y="hd2"/>
                </a:cxn>
                <a:cxn ang="10800000">
                  <a:pos x="wd2" y="hd2"/>
                </a:cxn>
                <a:cxn ang="16200000">
                  <a:pos x="wd2" y="hd2"/>
                </a:cxn>
              </a:cxnLst>
              <a:rect l="0" t="0" r="r" b="b"/>
              <a:pathLst>
                <a:path w="21429" h="21369" extrusionOk="0">
                  <a:moveTo>
                    <a:pt x="226" y="729"/>
                  </a:moveTo>
                  <a:cubicBezTo>
                    <a:pt x="-171" y="1500"/>
                    <a:pt x="-30" y="2559"/>
                    <a:pt x="540" y="3096"/>
                  </a:cubicBezTo>
                  <a:lnTo>
                    <a:pt x="19990" y="21369"/>
                  </a:lnTo>
                  <a:lnTo>
                    <a:pt x="21429" y="18579"/>
                  </a:lnTo>
                  <a:lnTo>
                    <a:pt x="1979" y="305"/>
                  </a:lnTo>
                  <a:cubicBezTo>
                    <a:pt x="1409" y="-231"/>
                    <a:pt x="624" y="-41"/>
                    <a:pt x="226" y="729"/>
                  </a:cubicBezTo>
                  <a:close/>
                </a:path>
              </a:pathLst>
            </a:custGeom>
            <a:solidFill>
              <a:schemeClr val="accent4">
                <a:lumMod val="75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78" name="Shape 10"/>
            <p:cNvSpPr/>
            <p:nvPr/>
          </p:nvSpPr>
          <p:spPr>
            <a:xfrm>
              <a:off x="292099" y="6896099"/>
              <a:ext cx="2108719" cy="1575250"/>
            </a:xfrm>
            <a:custGeom>
              <a:avLst/>
              <a:gdLst/>
              <a:ahLst/>
              <a:cxnLst>
                <a:cxn ang="0">
                  <a:pos x="wd2" y="hd2"/>
                </a:cxn>
                <a:cxn ang="5400000">
                  <a:pos x="wd2" y="hd2"/>
                </a:cxn>
                <a:cxn ang="10800000">
                  <a:pos x="wd2" y="hd2"/>
                </a:cxn>
                <a:cxn ang="16200000">
                  <a:pos x="wd2" y="hd2"/>
                </a:cxn>
              </a:cxnLst>
              <a:rect l="0" t="0" r="r" b="b"/>
              <a:pathLst>
                <a:path w="21396" h="21327" extrusionOk="0">
                  <a:moveTo>
                    <a:pt x="269" y="858"/>
                  </a:moveTo>
                  <a:cubicBezTo>
                    <a:pt x="-204" y="1764"/>
                    <a:pt x="-36" y="3014"/>
                    <a:pt x="643" y="3645"/>
                  </a:cubicBezTo>
                  <a:lnTo>
                    <a:pt x="19681" y="21327"/>
                  </a:lnTo>
                  <a:lnTo>
                    <a:pt x="19999" y="20718"/>
                  </a:lnTo>
                  <a:lnTo>
                    <a:pt x="961" y="3036"/>
                  </a:lnTo>
                  <a:cubicBezTo>
                    <a:pt x="533" y="2639"/>
                    <a:pt x="427" y="1852"/>
                    <a:pt x="725" y="1281"/>
                  </a:cubicBezTo>
                  <a:cubicBezTo>
                    <a:pt x="1023" y="711"/>
                    <a:pt x="1612" y="570"/>
                    <a:pt x="2040" y="967"/>
                  </a:cubicBezTo>
                  <a:lnTo>
                    <a:pt x="21078" y="18649"/>
                  </a:lnTo>
                  <a:lnTo>
                    <a:pt x="21396" y="18040"/>
                  </a:lnTo>
                  <a:lnTo>
                    <a:pt x="2358" y="358"/>
                  </a:lnTo>
                  <a:cubicBezTo>
                    <a:pt x="1679" y="-273"/>
                    <a:pt x="742" y="-49"/>
                    <a:pt x="269" y="858"/>
                  </a:cubicBezTo>
                  <a:close/>
                </a:path>
              </a:pathLst>
            </a:custGeom>
            <a:solidFill>
              <a:srgbClr val="010101"/>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79" name="Shape 11"/>
            <p:cNvSpPr/>
            <p:nvPr/>
          </p:nvSpPr>
          <p:spPr>
            <a:xfrm>
              <a:off x="1016000" y="5867400"/>
              <a:ext cx="2063198" cy="1479281"/>
            </a:xfrm>
            <a:custGeom>
              <a:avLst/>
              <a:gdLst/>
              <a:ahLst/>
              <a:cxnLst>
                <a:cxn ang="0">
                  <a:pos x="wd2" y="hd2"/>
                </a:cxn>
                <a:cxn ang="5400000">
                  <a:pos x="wd2" y="hd2"/>
                </a:cxn>
                <a:cxn ang="10800000">
                  <a:pos x="wd2" y="hd2"/>
                </a:cxn>
                <a:cxn ang="16200000">
                  <a:pos x="wd2" y="hd2"/>
                </a:cxn>
              </a:cxnLst>
              <a:rect l="0" t="0" r="r" b="b"/>
              <a:pathLst>
                <a:path w="21600" h="21600" extrusionOk="0">
                  <a:moveTo>
                    <a:pt x="0" y="1225"/>
                  </a:moveTo>
                  <a:lnTo>
                    <a:pt x="20988" y="21600"/>
                  </a:lnTo>
                  <a:lnTo>
                    <a:pt x="21600" y="20375"/>
                  </a:lnTo>
                  <a:lnTo>
                    <a:pt x="612" y="0"/>
                  </a:lnTo>
                  <a:cubicBezTo>
                    <a:pt x="612" y="0"/>
                    <a:pt x="0" y="1225"/>
                    <a:pt x="0" y="1225"/>
                  </a:cubicBezTo>
                  <a:close/>
                </a:path>
              </a:pathLst>
            </a:custGeom>
            <a:solidFill>
              <a:srgbClr val="010101">
                <a:alpha val="25000"/>
              </a:srgb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80" name="Shape 12"/>
            <p:cNvSpPr/>
            <p:nvPr/>
          </p:nvSpPr>
          <p:spPr>
            <a:xfrm>
              <a:off x="1041400" y="5067300"/>
              <a:ext cx="2597643" cy="2236895"/>
            </a:xfrm>
            <a:custGeom>
              <a:avLst/>
              <a:gdLst/>
              <a:ahLst/>
              <a:cxnLst>
                <a:cxn ang="0">
                  <a:pos x="wd2" y="hd2"/>
                </a:cxn>
                <a:cxn ang="5400000">
                  <a:pos x="wd2" y="hd2"/>
                </a:cxn>
                <a:cxn ang="10800000">
                  <a:pos x="wd2" y="hd2"/>
                </a:cxn>
                <a:cxn ang="16200000">
                  <a:pos x="wd2" y="hd2"/>
                </a:cxn>
              </a:cxnLst>
              <a:rect l="0" t="0" r="r" b="b"/>
              <a:pathLst>
                <a:path w="21600" h="21600" extrusionOk="0">
                  <a:moveTo>
                    <a:pt x="0" y="8032"/>
                  </a:moveTo>
                  <a:lnTo>
                    <a:pt x="16786" y="21600"/>
                  </a:lnTo>
                  <a:lnTo>
                    <a:pt x="21600" y="13568"/>
                  </a:lnTo>
                  <a:lnTo>
                    <a:pt x="4814" y="0"/>
                  </a:lnTo>
                  <a:cubicBezTo>
                    <a:pt x="4814" y="0"/>
                    <a:pt x="0" y="8032"/>
                    <a:pt x="0" y="8032"/>
                  </a:cubicBezTo>
                  <a:close/>
                </a:path>
              </a:pathLst>
            </a:custGeom>
            <a:solidFill>
              <a:schemeClr val="accent5"/>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81" name="Shape 13"/>
            <p:cNvSpPr/>
            <p:nvPr/>
          </p:nvSpPr>
          <p:spPr>
            <a:xfrm>
              <a:off x="1041400" y="5067300"/>
              <a:ext cx="715311" cy="926709"/>
            </a:xfrm>
            <a:custGeom>
              <a:avLst/>
              <a:gdLst/>
              <a:ahLst/>
              <a:cxnLst>
                <a:cxn ang="0">
                  <a:pos x="wd2" y="hd2"/>
                </a:cxn>
                <a:cxn ang="5400000">
                  <a:pos x="wd2" y="hd2"/>
                </a:cxn>
                <a:cxn ang="10800000">
                  <a:pos x="wd2" y="hd2"/>
                </a:cxn>
                <a:cxn ang="16200000">
                  <a:pos x="wd2" y="hd2"/>
                </a:cxn>
              </a:cxnLst>
              <a:rect l="0" t="0" r="r" b="b"/>
              <a:pathLst>
                <a:path w="21600" h="21600" extrusionOk="0">
                  <a:moveTo>
                    <a:pt x="0" y="19388"/>
                  </a:moveTo>
                  <a:lnTo>
                    <a:pt x="4117" y="21600"/>
                  </a:lnTo>
                  <a:lnTo>
                    <a:pt x="21600" y="2213"/>
                  </a:lnTo>
                  <a:lnTo>
                    <a:pt x="17482" y="0"/>
                  </a:lnTo>
                  <a:cubicBezTo>
                    <a:pt x="17482" y="0"/>
                    <a:pt x="0" y="19388"/>
                    <a:pt x="0" y="19388"/>
                  </a:cubicBezTo>
                  <a:close/>
                </a:path>
              </a:pathLst>
            </a:custGeom>
            <a:solidFill>
              <a:schemeClr val="accent5">
                <a:lumMod val="75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82" name="Shape 14"/>
            <p:cNvSpPr/>
            <p:nvPr/>
          </p:nvSpPr>
          <p:spPr>
            <a:xfrm>
              <a:off x="1600200" y="5397500"/>
              <a:ext cx="1970666" cy="2746937"/>
            </a:xfrm>
            <a:custGeom>
              <a:avLst/>
              <a:gdLst/>
              <a:ahLst/>
              <a:cxnLst>
                <a:cxn ang="0">
                  <a:pos x="wd2" y="hd2"/>
                </a:cxn>
                <a:cxn ang="5400000">
                  <a:pos x="wd2" y="hd2"/>
                </a:cxn>
                <a:cxn ang="10800000">
                  <a:pos x="wd2" y="hd2"/>
                </a:cxn>
                <a:cxn ang="16200000">
                  <a:pos x="wd2" y="hd2"/>
                </a:cxn>
              </a:cxnLst>
              <a:rect l="0" t="0" r="r" b="b"/>
              <a:pathLst>
                <a:path w="21600" h="21600" extrusionOk="0">
                  <a:moveTo>
                    <a:pt x="0" y="20977"/>
                  </a:moveTo>
                  <a:lnTo>
                    <a:pt x="1248" y="21600"/>
                  </a:lnTo>
                  <a:lnTo>
                    <a:pt x="21600" y="623"/>
                  </a:lnTo>
                  <a:lnTo>
                    <a:pt x="20352" y="0"/>
                  </a:lnTo>
                  <a:cubicBezTo>
                    <a:pt x="20352" y="0"/>
                    <a:pt x="0" y="20977"/>
                    <a:pt x="0" y="20977"/>
                  </a:cubicBezTo>
                  <a:close/>
                </a:path>
              </a:pathLst>
            </a:custGeom>
            <a:solidFill>
              <a:schemeClr val="accent4"/>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83" name="Shape 15"/>
            <p:cNvSpPr/>
            <p:nvPr/>
          </p:nvSpPr>
          <p:spPr>
            <a:xfrm>
              <a:off x="1600200" y="7823200"/>
              <a:ext cx="284940" cy="325047"/>
            </a:xfrm>
            <a:custGeom>
              <a:avLst/>
              <a:gdLst/>
              <a:ahLst/>
              <a:cxnLst>
                <a:cxn ang="0">
                  <a:pos x="wd2" y="hd2"/>
                </a:cxn>
                <a:cxn ang="5400000">
                  <a:pos x="wd2" y="hd2"/>
                </a:cxn>
                <a:cxn ang="10800000">
                  <a:pos x="wd2" y="hd2"/>
                </a:cxn>
                <a:cxn ang="16200000">
                  <a:pos x="wd2" y="hd2"/>
                </a:cxn>
              </a:cxnLst>
              <a:rect l="0" t="0" r="r" b="b"/>
              <a:pathLst>
                <a:path w="21600" h="21600" extrusionOk="0">
                  <a:moveTo>
                    <a:pt x="0" y="16332"/>
                  </a:moveTo>
                  <a:lnTo>
                    <a:pt x="8633" y="21600"/>
                  </a:lnTo>
                  <a:lnTo>
                    <a:pt x="21600" y="5267"/>
                  </a:lnTo>
                  <a:lnTo>
                    <a:pt x="12968" y="0"/>
                  </a:lnTo>
                  <a:cubicBezTo>
                    <a:pt x="12968" y="0"/>
                    <a:pt x="0" y="16332"/>
                    <a:pt x="0" y="16332"/>
                  </a:cubicBezTo>
                  <a:close/>
                </a:path>
              </a:pathLst>
            </a:custGeom>
            <a:solidFill>
              <a:schemeClr val="accent5">
                <a:lumMod val="75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84" name="Shape 16"/>
            <p:cNvSpPr/>
            <p:nvPr/>
          </p:nvSpPr>
          <p:spPr>
            <a:xfrm>
              <a:off x="406400" y="7137400"/>
              <a:ext cx="304785" cy="335757"/>
            </a:xfrm>
            <a:custGeom>
              <a:avLst/>
              <a:gdLst/>
              <a:ahLst/>
              <a:cxnLst>
                <a:cxn ang="0">
                  <a:pos x="wd2" y="hd2"/>
                </a:cxn>
                <a:cxn ang="5400000">
                  <a:pos x="wd2" y="hd2"/>
                </a:cxn>
                <a:cxn ang="10800000">
                  <a:pos x="wd2" y="hd2"/>
                </a:cxn>
                <a:cxn ang="16200000">
                  <a:pos x="wd2" y="hd2"/>
                </a:cxn>
              </a:cxnLst>
              <a:rect l="0" t="0" r="r" b="b"/>
              <a:pathLst>
                <a:path w="21600" h="21600" extrusionOk="0">
                  <a:moveTo>
                    <a:pt x="0" y="15426"/>
                  </a:moveTo>
                  <a:lnTo>
                    <a:pt x="9771" y="21600"/>
                  </a:lnTo>
                  <a:lnTo>
                    <a:pt x="21600" y="6173"/>
                  </a:lnTo>
                  <a:lnTo>
                    <a:pt x="11827" y="0"/>
                  </a:lnTo>
                  <a:cubicBezTo>
                    <a:pt x="11827" y="0"/>
                    <a:pt x="0" y="15426"/>
                    <a:pt x="0" y="15426"/>
                  </a:cubicBezTo>
                  <a:close/>
                </a:path>
              </a:pathLst>
            </a:custGeom>
            <a:solidFill>
              <a:schemeClr val="accent5">
                <a:lumMod val="75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grpSp>
      <p:sp>
        <p:nvSpPr>
          <p:cNvPr id="2" name="TextBox 1">
            <a:extLst>
              <a:ext uri="{FF2B5EF4-FFF2-40B4-BE49-F238E27FC236}">
                <a16:creationId xmlns:a16="http://schemas.microsoft.com/office/drawing/2014/main" id="{4AC885B1-A3C3-4D9D-9546-C28652710501}"/>
              </a:ext>
            </a:extLst>
          </p:cNvPr>
          <p:cNvSpPr txBox="1"/>
          <p:nvPr/>
        </p:nvSpPr>
        <p:spPr>
          <a:xfrm>
            <a:off x="3305078" y="3261534"/>
            <a:ext cx="5617942" cy="1754326"/>
          </a:xfrm>
          <a:prstGeom prst="rect">
            <a:avLst/>
          </a:prstGeom>
          <a:noFill/>
        </p:spPr>
        <p:txBody>
          <a:bodyPr wrap="square" rtlCol="0">
            <a:spAutoFit/>
          </a:bodyPr>
          <a:lstStyle/>
          <a:p>
            <a:pPr algn="ctr"/>
            <a:r>
              <a:rPr lang="id-ID" dirty="0">
                <a:latin typeface="Arial" panose="020B0604020202020204" pitchFamily="34" charset="0"/>
                <a:cs typeface="Arial" panose="020B0604020202020204" pitchFamily="34" charset="0"/>
              </a:rPr>
              <a:t>Oleh:</a:t>
            </a:r>
            <a:br>
              <a:rPr lang="id-ID" dirty="0">
                <a:latin typeface="Arial" panose="020B0604020202020204" pitchFamily="34" charset="0"/>
                <a:cs typeface="Arial" panose="020B0604020202020204" pitchFamily="34" charset="0"/>
              </a:rPr>
            </a:br>
            <a:r>
              <a:rPr lang="id-ID" dirty="0">
                <a:latin typeface="Arial" panose="020B0604020202020204" pitchFamily="34" charset="0"/>
                <a:cs typeface="Arial" panose="020B0604020202020204" pitchFamily="34" charset="0"/>
              </a:rPr>
              <a:t>Wahyu Rahmaditama Putera</a:t>
            </a:r>
          </a:p>
          <a:p>
            <a:endParaRPr lang="id-ID" dirty="0">
              <a:latin typeface="Arial" panose="020B0604020202020204" pitchFamily="34" charset="0"/>
              <a:cs typeface="Arial" panose="020B0604020202020204" pitchFamily="34" charset="0"/>
            </a:endParaRPr>
          </a:p>
          <a:p>
            <a:endParaRPr lang="id-ID" dirty="0">
              <a:latin typeface="Arial" panose="020B0604020202020204" pitchFamily="34" charset="0"/>
              <a:cs typeface="Arial" panose="020B0604020202020204" pitchFamily="34" charset="0"/>
            </a:endParaRPr>
          </a:p>
          <a:p>
            <a:pPr algn="ctr"/>
            <a:r>
              <a:rPr lang="id-ID" dirty="0">
                <a:latin typeface="Arial" panose="020B0604020202020204" pitchFamily="34" charset="0"/>
                <a:cs typeface="Arial" panose="020B0604020202020204" pitchFamily="34" charset="0"/>
              </a:rPr>
              <a:t>Kamis, 9 Agustus 2018 – R.256 | 10.30 – 11.30 WIB</a:t>
            </a:r>
          </a:p>
          <a:p>
            <a:pPr algn="ctr"/>
            <a:r>
              <a:rPr lang="id-ID" dirty="0">
                <a:latin typeface="Arial" panose="020B0604020202020204" pitchFamily="34" charset="0"/>
                <a:cs typeface="Arial" panose="020B0604020202020204" pitchFamily="34" charset="0"/>
              </a:rPr>
              <a:t>Politeknik Statistika STIS - Jakarta</a:t>
            </a:r>
          </a:p>
        </p:txBody>
      </p:sp>
    </p:spTree>
    <p:extLst>
      <p:ext uri="{BB962C8B-B14F-4D97-AF65-F5344CB8AC3E}">
        <p14:creationId xmlns:p14="http://schemas.microsoft.com/office/powerpoint/2010/main" val="165647804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85"/>
                                        </p:tgtEl>
                                        <p:attrNameLst>
                                          <p:attrName>style.visibility</p:attrName>
                                        </p:attrNameLst>
                                      </p:cBhvr>
                                      <p:to>
                                        <p:strVal val="visible"/>
                                      </p:to>
                                    </p:set>
                                    <p:anim calcmode="lin" valueType="num">
                                      <p:cBhvr>
                                        <p:cTn id="7" dur="500" fill="hold"/>
                                        <p:tgtEl>
                                          <p:spTgt spid="85"/>
                                        </p:tgtEl>
                                        <p:attrNameLst>
                                          <p:attrName>ppt_w</p:attrName>
                                        </p:attrNameLst>
                                      </p:cBhvr>
                                      <p:tavLst>
                                        <p:tav tm="0">
                                          <p:val>
                                            <p:fltVal val="0"/>
                                          </p:val>
                                        </p:tav>
                                        <p:tav tm="100000">
                                          <p:val>
                                            <p:strVal val="#ppt_w"/>
                                          </p:val>
                                        </p:tav>
                                      </p:tavLst>
                                    </p:anim>
                                    <p:anim calcmode="lin" valueType="num">
                                      <p:cBhvr>
                                        <p:cTn id="8" dur="500" fill="hold"/>
                                        <p:tgtEl>
                                          <p:spTgt spid="85"/>
                                        </p:tgtEl>
                                        <p:attrNameLst>
                                          <p:attrName>ppt_h</p:attrName>
                                        </p:attrNameLst>
                                      </p:cBhvr>
                                      <p:tavLst>
                                        <p:tav tm="0">
                                          <p:val>
                                            <p:fltVal val="0"/>
                                          </p:val>
                                        </p:tav>
                                        <p:tav tm="100000">
                                          <p:val>
                                            <p:strVal val="#ppt_h"/>
                                          </p:val>
                                        </p:tav>
                                      </p:tavLst>
                                    </p:anim>
                                    <p:animEffect transition="in" filter="fade">
                                      <p:cBhvr>
                                        <p:cTn id="9" dur="500"/>
                                        <p:tgtEl>
                                          <p:spTgt spid="85"/>
                                        </p:tgtEl>
                                      </p:cBhvr>
                                    </p:animEffect>
                                  </p:childTnLst>
                                </p:cTn>
                              </p:par>
                              <p:par>
                                <p:cTn id="10" presetID="2" presetClass="entr" presetSubtype="9" fill="hold" nodeType="withEffect">
                                  <p:stCondLst>
                                    <p:cond delay="50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0-#ppt_w/2"/>
                                          </p:val>
                                        </p:tav>
                                        <p:tav tm="100000">
                                          <p:val>
                                            <p:strVal val="#ppt_x"/>
                                          </p:val>
                                        </p:tav>
                                      </p:tavLst>
                                    </p:anim>
                                    <p:anim calcmode="lin" valueType="num">
                                      <p:cBhvr additive="base">
                                        <p:cTn id="13" dur="500" fill="hold"/>
                                        <p:tgtEl>
                                          <p:spTgt spid="10"/>
                                        </p:tgtEl>
                                        <p:attrNameLst>
                                          <p:attrName>ppt_y</p:attrName>
                                        </p:attrNameLst>
                                      </p:cBhvr>
                                      <p:tavLst>
                                        <p:tav tm="0">
                                          <p:val>
                                            <p:strVal val="0-#ppt_h/2"/>
                                          </p:val>
                                        </p:tav>
                                        <p:tav tm="100000">
                                          <p:val>
                                            <p:strVal val="#ppt_y"/>
                                          </p:val>
                                        </p:tav>
                                      </p:tavLst>
                                    </p:anim>
                                  </p:childTnLst>
                                </p:cTn>
                              </p:par>
                              <p:par>
                                <p:cTn id="14" presetID="2" presetClass="entr" presetSubtype="1" fill="hold" nodeType="withEffect">
                                  <p:stCondLst>
                                    <p:cond delay="0"/>
                                  </p:stCondLst>
                                  <p:childTnLst>
                                    <p:set>
                                      <p:cBhvr>
                                        <p:cTn id="15" dur="1" fill="hold">
                                          <p:stCondLst>
                                            <p:cond delay="0"/>
                                          </p:stCondLst>
                                        </p:cTn>
                                        <p:tgtEl>
                                          <p:spTgt spid="14"/>
                                        </p:tgtEl>
                                        <p:attrNameLst>
                                          <p:attrName>style.visibility</p:attrName>
                                        </p:attrNameLst>
                                      </p:cBhvr>
                                      <p:to>
                                        <p:strVal val="visible"/>
                                      </p:to>
                                    </p:set>
                                    <p:anim calcmode="lin" valueType="num">
                                      <p:cBhvr additive="base">
                                        <p:cTn id="16" dur="500" fill="hold"/>
                                        <p:tgtEl>
                                          <p:spTgt spid="14"/>
                                        </p:tgtEl>
                                        <p:attrNameLst>
                                          <p:attrName>ppt_x</p:attrName>
                                        </p:attrNameLst>
                                      </p:cBhvr>
                                      <p:tavLst>
                                        <p:tav tm="0">
                                          <p:val>
                                            <p:strVal val="#ppt_x"/>
                                          </p:val>
                                        </p:tav>
                                        <p:tav tm="100000">
                                          <p:val>
                                            <p:strVal val="#ppt_x"/>
                                          </p:val>
                                        </p:tav>
                                      </p:tavLst>
                                    </p:anim>
                                    <p:anim calcmode="lin" valueType="num">
                                      <p:cBhvr additive="base">
                                        <p:cTn id="17" dur="500" fill="hold"/>
                                        <p:tgtEl>
                                          <p:spTgt spid="14"/>
                                        </p:tgtEl>
                                        <p:attrNameLst>
                                          <p:attrName>ppt_y</p:attrName>
                                        </p:attrNameLst>
                                      </p:cBhvr>
                                      <p:tavLst>
                                        <p:tav tm="0">
                                          <p:val>
                                            <p:strVal val="0-#ppt_h/2"/>
                                          </p:val>
                                        </p:tav>
                                        <p:tav tm="100000">
                                          <p:val>
                                            <p:strVal val="#ppt_y"/>
                                          </p:val>
                                        </p:tav>
                                      </p:tavLst>
                                    </p:anim>
                                  </p:childTnLst>
                                </p:cTn>
                              </p:par>
                              <p:par>
                                <p:cTn id="18" presetID="2" presetClass="entr" presetSubtype="3" fill="hold" nodeType="withEffect">
                                  <p:stCondLst>
                                    <p:cond delay="500"/>
                                  </p:stCondLst>
                                  <p:childTnLst>
                                    <p:set>
                                      <p:cBhvr>
                                        <p:cTn id="19" dur="1" fill="hold">
                                          <p:stCondLst>
                                            <p:cond delay="0"/>
                                          </p:stCondLst>
                                        </p:cTn>
                                        <p:tgtEl>
                                          <p:spTgt spid="32"/>
                                        </p:tgtEl>
                                        <p:attrNameLst>
                                          <p:attrName>style.visibility</p:attrName>
                                        </p:attrNameLst>
                                      </p:cBhvr>
                                      <p:to>
                                        <p:strVal val="visible"/>
                                      </p:to>
                                    </p:set>
                                    <p:anim calcmode="lin" valueType="num">
                                      <p:cBhvr additive="base">
                                        <p:cTn id="20" dur="500" fill="hold"/>
                                        <p:tgtEl>
                                          <p:spTgt spid="32"/>
                                        </p:tgtEl>
                                        <p:attrNameLst>
                                          <p:attrName>ppt_x</p:attrName>
                                        </p:attrNameLst>
                                      </p:cBhvr>
                                      <p:tavLst>
                                        <p:tav tm="0">
                                          <p:val>
                                            <p:strVal val="1+#ppt_w/2"/>
                                          </p:val>
                                        </p:tav>
                                        <p:tav tm="100000">
                                          <p:val>
                                            <p:strVal val="#ppt_x"/>
                                          </p:val>
                                        </p:tav>
                                      </p:tavLst>
                                    </p:anim>
                                    <p:anim calcmode="lin" valueType="num">
                                      <p:cBhvr additive="base">
                                        <p:cTn id="21" dur="500" fill="hold"/>
                                        <p:tgtEl>
                                          <p:spTgt spid="32"/>
                                        </p:tgtEl>
                                        <p:attrNameLst>
                                          <p:attrName>ppt_y</p:attrName>
                                        </p:attrNameLst>
                                      </p:cBhvr>
                                      <p:tavLst>
                                        <p:tav tm="0">
                                          <p:val>
                                            <p:strVal val="0-#ppt_h/2"/>
                                          </p:val>
                                        </p:tav>
                                        <p:tav tm="100000">
                                          <p:val>
                                            <p:strVal val="#ppt_y"/>
                                          </p:val>
                                        </p:tav>
                                      </p:tavLst>
                                    </p:anim>
                                  </p:childTnLst>
                                </p:cTn>
                              </p:par>
                              <p:par>
                                <p:cTn id="22" presetID="2" presetClass="entr" presetSubtype="2" fill="hold" nodeType="withEffect">
                                  <p:stCondLst>
                                    <p:cond delay="0"/>
                                  </p:stCondLst>
                                  <p:childTnLst>
                                    <p:set>
                                      <p:cBhvr>
                                        <p:cTn id="23" dur="1" fill="hold">
                                          <p:stCondLst>
                                            <p:cond delay="0"/>
                                          </p:stCondLst>
                                        </p:cTn>
                                        <p:tgtEl>
                                          <p:spTgt spid="63"/>
                                        </p:tgtEl>
                                        <p:attrNameLst>
                                          <p:attrName>style.visibility</p:attrName>
                                        </p:attrNameLst>
                                      </p:cBhvr>
                                      <p:to>
                                        <p:strVal val="visible"/>
                                      </p:to>
                                    </p:set>
                                    <p:anim calcmode="lin" valueType="num">
                                      <p:cBhvr additive="base">
                                        <p:cTn id="24" dur="500" fill="hold"/>
                                        <p:tgtEl>
                                          <p:spTgt spid="63"/>
                                        </p:tgtEl>
                                        <p:attrNameLst>
                                          <p:attrName>ppt_x</p:attrName>
                                        </p:attrNameLst>
                                      </p:cBhvr>
                                      <p:tavLst>
                                        <p:tav tm="0">
                                          <p:val>
                                            <p:strVal val="1+#ppt_w/2"/>
                                          </p:val>
                                        </p:tav>
                                        <p:tav tm="100000">
                                          <p:val>
                                            <p:strVal val="#ppt_x"/>
                                          </p:val>
                                        </p:tav>
                                      </p:tavLst>
                                    </p:anim>
                                    <p:anim calcmode="lin" valueType="num">
                                      <p:cBhvr additive="base">
                                        <p:cTn id="25" dur="500" fill="hold"/>
                                        <p:tgtEl>
                                          <p:spTgt spid="63"/>
                                        </p:tgtEl>
                                        <p:attrNameLst>
                                          <p:attrName>ppt_y</p:attrName>
                                        </p:attrNameLst>
                                      </p:cBhvr>
                                      <p:tavLst>
                                        <p:tav tm="0">
                                          <p:val>
                                            <p:strVal val="#ppt_y"/>
                                          </p:val>
                                        </p:tav>
                                        <p:tav tm="100000">
                                          <p:val>
                                            <p:strVal val="#ppt_y"/>
                                          </p:val>
                                        </p:tav>
                                      </p:tavLst>
                                    </p:anim>
                                  </p:childTnLst>
                                </p:cTn>
                              </p:par>
                              <p:par>
                                <p:cTn id="26" presetID="2" presetClass="entr" presetSubtype="4" fill="hold" nodeType="withEffect">
                                  <p:stCondLst>
                                    <p:cond delay="500"/>
                                  </p:stCondLst>
                                  <p:childTnLst>
                                    <p:set>
                                      <p:cBhvr>
                                        <p:cTn id="27" dur="1" fill="hold">
                                          <p:stCondLst>
                                            <p:cond delay="0"/>
                                          </p:stCondLst>
                                        </p:cTn>
                                        <p:tgtEl>
                                          <p:spTgt spid="64"/>
                                        </p:tgtEl>
                                        <p:attrNameLst>
                                          <p:attrName>style.visibility</p:attrName>
                                        </p:attrNameLst>
                                      </p:cBhvr>
                                      <p:to>
                                        <p:strVal val="visible"/>
                                      </p:to>
                                    </p:set>
                                    <p:anim calcmode="lin" valueType="num">
                                      <p:cBhvr additive="base">
                                        <p:cTn id="28" dur="500" fill="hold"/>
                                        <p:tgtEl>
                                          <p:spTgt spid="64"/>
                                        </p:tgtEl>
                                        <p:attrNameLst>
                                          <p:attrName>ppt_x</p:attrName>
                                        </p:attrNameLst>
                                      </p:cBhvr>
                                      <p:tavLst>
                                        <p:tav tm="0">
                                          <p:val>
                                            <p:strVal val="#ppt_x"/>
                                          </p:val>
                                        </p:tav>
                                        <p:tav tm="100000">
                                          <p:val>
                                            <p:strVal val="#ppt_x"/>
                                          </p:val>
                                        </p:tav>
                                      </p:tavLst>
                                    </p:anim>
                                    <p:anim calcmode="lin" valueType="num">
                                      <p:cBhvr additive="base">
                                        <p:cTn id="29" dur="500" fill="hold"/>
                                        <p:tgtEl>
                                          <p:spTgt spid="64"/>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stCondLst>
                                    <p:cond delay="500"/>
                                  </p:stCondLst>
                                  <p:childTnLst>
                                    <p:set>
                                      <p:cBhvr>
                                        <p:cTn id="31" dur="1" fill="hold">
                                          <p:stCondLst>
                                            <p:cond delay="0"/>
                                          </p:stCondLst>
                                        </p:cTn>
                                        <p:tgtEl>
                                          <p:spTgt spid="91"/>
                                        </p:tgtEl>
                                        <p:attrNameLst>
                                          <p:attrName>style.visibility</p:attrName>
                                        </p:attrNameLst>
                                      </p:cBhvr>
                                      <p:to>
                                        <p:strVal val="visible"/>
                                      </p:to>
                                    </p:set>
                                    <p:anim calcmode="lin" valueType="num">
                                      <p:cBhvr additive="base">
                                        <p:cTn id="32" dur="500" fill="hold"/>
                                        <p:tgtEl>
                                          <p:spTgt spid="91"/>
                                        </p:tgtEl>
                                        <p:attrNameLst>
                                          <p:attrName>ppt_x</p:attrName>
                                        </p:attrNameLst>
                                      </p:cBhvr>
                                      <p:tavLst>
                                        <p:tav tm="0">
                                          <p:val>
                                            <p:strVal val="#ppt_x"/>
                                          </p:val>
                                        </p:tav>
                                        <p:tav tm="100000">
                                          <p:val>
                                            <p:strVal val="#ppt_x"/>
                                          </p:val>
                                        </p:tav>
                                      </p:tavLst>
                                    </p:anim>
                                    <p:anim calcmode="lin" valueType="num">
                                      <p:cBhvr additive="base">
                                        <p:cTn id="33" dur="500" fill="hold"/>
                                        <p:tgtEl>
                                          <p:spTgt spid="91"/>
                                        </p:tgtEl>
                                        <p:attrNameLst>
                                          <p:attrName>ppt_y</p:attrName>
                                        </p:attrNameLst>
                                      </p:cBhvr>
                                      <p:tavLst>
                                        <p:tav tm="0">
                                          <p:val>
                                            <p:strVal val="1+#ppt_h/2"/>
                                          </p:val>
                                        </p:tav>
                                        <p:tav tm="100000">
                                          <p:val>
                                            <p:strVal val="#ppt_y"/>
                                          </p:val>
                                        </p:tav>
                                      </p:tavLst>
                                    </p:anim>
                                  </p:childTnLst>
                                </p:cTn>
                              </p:par>
                              <p:par>
                                <p:cTn id="34" presetID="2" presetClass="entr" presetSubtype="12" fill="hold" nodeType="withEffect">
                                  <p:stCondLst>
                                    <p:cond delay="0"/>
                                  </p:stCondLst>
                                  <p:childTnLst>
                                    <p:set>
                                      <p:cBhvr>
                                        <p:cTn id="35" dur="1" fill="hold">
                                          <p:stCondLst>
                                            <p:cond delay="0"/>
                                          </p:stCondLst>
                                        </p:cTn>
                                        <p:tgtEl>
                                          <p:spTgt spid="74"/>
                                        </p:tgtEl>
                                        <p:attrNameLst>
                                          <p:attrName>style.visibility</p:attrName>
                                        </p:attrNameLst>
                                      </p:cBhvr>
                                      <p:to>
                                        <p:strVal val="visible"/>
                                      </p:to>
                                    </p:set>
                                    <p:anim calcmode="lin" valueType="num">
                                      <p:cBhvr additive="base">
                                        <p:cTn id="36" dur="500" fill="hold"/>
                                        <p:tgtEl>
                                          <p:spTgt spid="74"/>
                                        </p:tgtEl>
                                        <p:attrNameLst>
                                          <p:attrName>ppt_x</p:attrName>
                                        </p:attrNameLst>
                                      </p:cBhvr>
                                      <p:tavLst>
                                        <p:tav tm="0">
                                          <p:val>
                                            <p:strVal val="0-#ppt_w/2"/>
                                          </p:val>
                                        </p:tav>
                                        <p:tav tm="100000">
                                          <p:val>
                                            <p:strVal val="#ppt_x"/>
                                          </p:val>
                                        </p:tav>
                                      </p:tavLst>
                                    </p:anim>
                                    <p:anim calcmode="lin" valueType="num">
                                      <p:cBhvr additive="base">
                                        <p:cTn id="37" dur="500" fill="hold"/>
                                        <p:tgtEl>
                                          <p:spTgt spid="74"/>
                                        </p:tgtEl>
                                        <p:attrNameLst>
                                          <p:attrName>ppt_y</p:attrName>
                                        </p:attrNameLst>
                                      </p:cBhvr>
                                      <p:tavLst>
                                        <p:tav tm="0">
                                          <p:val>
                                            <p:strVal val="1+#ppt_h/2"/>
                                          </p:val>
                                        </p:tav>
                                        <p:tav tm="100000">
                                          <p:val>
                                            <p:strVal val="#ppt_y"/>
                                          </p:val>
                                        </p:tav>
                                      </p:tavLst>
                                    </p:anim>
                                  </p:childTnLst>
                                </p:cTn>
                              </p:par>
                              <p:par>
                                <p:cTn id="38" presetID="10" presetClass="entr" presetSubtype="0" fill="hold" nodeType="with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fade">
                                      <p:cBhvr>
                                        <p:cTn id="40" dur="500"/>
                                        <p:tgtEl>
                                          <p:spTgt spid="7"/>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3"/>
                                        </p:tgtEl>
                                        <p:attrNameLst>
                                          <p:attrName>style.visibility</p:attrName>
                                        </p:attrNameLst>
                                      </p:cBhvr>
                                      <p:to>
                                        <p:strVal val="visible"/>
                                      </p:to>
                                    </p:set>
                                    <p:animEffect transition="in" filter="fade">
                                      <p:cBhvr>
                                        <p:cTn id="43" dur="500"/>
                                        <p:tgtEl>
                                          <p:spTgt spid="3"/>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
                                        </p:tgtEl>
                                        <p:attrNameLst>
                                          <p:attrName>style.visibility</p:attrName>
                                        </p:attrNameLst>
                                      </p:cBhvr>
                                      <p:to>
                                        <p:strVal val="visible"/>
                                      </p:to>
                                    </p:set>
                                    <p:animEffect transition="in" filter="fade">
                                      <p:cBhvr>
                                        <p:cTn id="4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p:cNvCxnSpPr>
            <a:cxnSpLocks/>
          </p:cNvCxnSpPr>
          <p:nvPr/>
        </p:nvCxnSpPr>
        <p:spPr>
          <a:xfrm flipV="1">
            <a:off x="6060691" y="-35624"/>
            <a:ext cx="27643" cy="2788988"/>
          </a:xfrm>
          <a:prstGeom prst="line">
            <a:avLst/>
          </a:prstGeom>
          <a:ln w="38100">
            <a:solidFill>
              <a:schemeClr val="tx1">
                <a:alpha val="25000"/>
              </a:schemeClr>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100" name="Oval 99"/>
          <p:cNvSpPr/>
          <p:nvPr/>
        </p:nvSpPr>
        <p:spPr>
          <a:xfrm>
            <a:off x="6233213" y="803429"/>
            <a:ext cx="734500" cy="734500"/>
          </a:xfrm>
          <a:prstGeom prst="ellipse">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E2023"/>
              </a:solidFill>
              <a:effectLst/>
              <a:uLnTx/>
              <a:uFillTx/>
              <a:latin typeface="Montserrat"/>
              <a:ea typeface="+mn-ea"/>
              <a:cs typeface="+mn-cs"/>
            </a:endParaRPr>
          </a:p>
        </p:txBody>
      </p:sp>
      <p:sp>
        <p:nvSpPr>
          <p:cNvPr id="101" name="TextBox 100"/>
          <p:cNvSpPr txBox="1"/>
          <p:nvPr/>
        </p:nvSpPr>
        <p:spPr>
          <a:xfrm>
            <a:off x="6255293" y="874610"/>
            <a:ext cx="629290" cy="553998"/>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000" b="1" i="0" u="none" strike="noStrike" kern="1200" cap="none" spc="-200" normalizeH="0" baseline="0" noProof="0" dirty="0">
                <a:ln>
                  <a:noFill/>
                </a:ln>
                <a:solidFill>
                  <a:srgbClr val="FFAF28"/>
                </a:solidFill>
                <a:effectLst/>
                <a:uLnTx/>
                <a:uFillTx/>
                <a:latin typeface="Montserrat" charset="0"/>
                <a:ea typeface="Montserrat" charset="0"/>
                <a:cs typeface="Montserrat" charset="0"/>
              </a:rPr>
              <a:t>05</a:t>
            </a:r>
          </a:p>
        </p:txBody>
      </p:sp>
      <p:sp>
        <p:nvSpPr>
          <p:cNvPr id="102" name="Oval 101"/>
          <p:cNvSpPr/>
          <p:nvPr/>
        </p:nvSpPr>
        <p:spPr>
          <a:xfrm>
            <a:off x="6036190" y="1060116"/>
            <a:ext cx="214926" cy="21492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E2023"/>
              </a:solidFill>
              <a:effectLst/>
              <a:uLnTx/>
              <a:uFillTx/>
              <a:latin typeface="Montserrat"/>
              <a:ea typeface="+mn-ea"/>
              <a:cs typeface="+mn-cs"/>
            </a:endParaRPr>
          </a:p>
        </p:txBody>
      </p:sp>
      <p:sp>
        <p:nvSpPr>
          <p:cNvPr id="132" name="TextBox 131"/>
          <p:cNvSpPr txBox="1"/>
          <p:nvPr/>
        </p:nvSpPr>
        <p:spPr>
          <a:xfrm>
            <a:off x="2605713" y="751796"/>
            <a:ext cx="1567734" cy="451406"/>
          </a:xfrm>
          <a:prstGeom prst="rect">
            <a:avLst/>
          </a:prstGeom>
          <a:noFill/>
        </p:spPr>
        <p:txBody>
          <a:bodyPr wrap="square" rtlCol="0">
            <a:spAutoFit/>
          </a:bodyPr>
          <a:lstStyle/>
          <a:p>
            <a:pPr marL="0" marR="0" lvl="0" indent="0" algn="r" defTabSz="914400" rtl="0" eaLnBrk="1" fontAlgn="auto" latinLnBrk="0" hangingPunct="1">
              <a:lnSpc>
                <a:spcPts val="1400"/>
              </a:lnSpc>
              <a:spcBef>
                <a:spcPts val="0"/>
              </a:spcBef>
              <a:spcAft>
                <a:spcPts val="0"/>
              </a:spcAft>
              <a:buClrTx/>
              <a:buSzTx/>
              <a:buFontTx/>
              <a:buNone/>
              <a:tabLst/>
              <a:defRPr/>
            </a:pPr>
            <a:r>
              <a:rPr kumimoji="0" lang="id-ID" sz="1400" b="0" i="0" u="none" strike="noStrike" kern="1200" cap="none" spc="0" normalizeH="0" baseline="0" noProof="0" dirty="0">
                <a:ln>
                  <a:noFill/>
                </a:ln>
                <a:solidFill>
                  <a:srgbClr val="FFFFFF"/>
                </a:solidFill>
                <a:effectLst/>
                <a:uLnTx/>
                <a:uFillTx/>
                <a:latin typeface="Arial" panose="020B0604020202020204" pitchFamily="34" charset="0"/>
                <a:ea typeface="Montserrat Light" charset="0"/>
                <a:cs typeface="Arial" panose="020B0604020202020204" pitchFamily="34" charset="0"/>
              </a:rPr>
              <a:t>Perbandingan</a:t>
            </a:r>
            <a:endParaRPr kumimoji="0" lang="en-US" sz="1400" b="0" i="0" u="none" strike="noStrike" kern="1200" cap="none" spc="0" normalizeH="0" baseline="0" noProof="0" dirty="0">
              <a:ln>
                <a:noFill/>
              </a:ln>
              <a:solidFill>
                <a:srgbClr val="FFFFFF"/>
              </a:solidFill>
              <a:effectLst/>
              <a:uLnTx/>
              <a:uFillTx/>
              <a:latin typeface="Arial" panose="020B0604020202020204" pitchFamily="34" charset="0"/>
              <a:ea typeface="Montserrat Light" charset="0"/>
              <a:cs typeface="Arial" panose="020B0604020202020204" pitchFamily="34" charset="0"/>
            </a:endParaRPr>
          </a:p>
          <a:p>
            <a:pPr marL="0" marR="0" lvl="0" indent="0" algn="r" defTabSz="914400" rtl="0" eaLnBrk="1" fontAlgn="auto" latinLnBrk="0" hangingPunct="1">
              <a:lnSpc>
                <a:spcPts val="1400"/>
              </a:lnSpc>
              <a:spcBef>
                <a:spcPts val="0"/>
              </a:spcBef>
              <a:spcAft>
                <a:spcPts val="0"/>
              </a:spcAft>
              <a:buClrTx/>
              <a:buSzTx/>
              <a:buFontTx/>
              <a:buNone/>
              <a:tabLst/>
              <a:defRPr/>
            </a:pPr>
            <a:r>
              <a:rPr lang="id-ID" sz="1400" b="1" dirty="0">
                <a:solidFill>
                  <a:srgbClr val="FFAF28"/>
                </a:solidFill>
                <a:latin typeface="Arial" panose="020B0604020202020204" pitchFamily="34" charset="0"/>
                <a:ea typeface="Montserrat Light" charset="0"/>
                <a:cs typeface="Arial" panose="020B0604020202020204" pitchFamily="34" charset="0"/>
              </a:rPr>
              <a:t>Ekstraksi Fitur</a:t>
            </a:r>
            <a:endParaRPr kumimoji="0" lang="en-US" sz="1400" b="0" i="0" u="none" strike="noStrike" kern="1200" cap="none" spc="0" normalizeH="0" baseline="0" noProof="0" dirty="0">
              <a:ln>
                <a:noFill/>
              </a:ln>
              <a:solidFill>
                <a:srgbClr val="FFAF28"/>
              </a:solidFill>
              <a:effectLst/>
              <a:uLnTx/>
              <a:uFillTx/>
              <a:latin typeface="Arial" panose="020B0604020202020204" pitchFamily="34" charset="0"/>
              <a:ea typeface="Montserrat Light" charset="0"/>
              <a:cs typeface="Arial" panose="020B0604020202020204" pitchFamily="34" charset="0"/>
            </a:endParaRPr>
          </a:p>
        </p:txBody>
      </p:sp>
      <p:sp>
        <p:nvSpPr>
          <p:cNvPr id="133" name="TextBox 132"/>
          <p:cNvSpPr txBox="1"/>
          <p:nvPr/>
        </p:nvSpPr>
        <p:spPr>
          <a:xfrm>
            <a:off x="2487641" y="1163391"/>
            <a:ext cx="1685805" cy="415498"/>
          </a:xfrm>
          <a:prstGeom prst="rect">
            <a:avLst/>
          </a:prstGeom>
          <a:noFill/>
        </p:spPr>
        <p:txBody>
          <a:bodyPr wrap="square" numCol="1" spcCol="0" rtlCol="0" anchor="ctr">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id-ID" sz="1050" b="0" i="0" u="none" strike="noStrike" kern="1200" cap="none" spc="0" normalizeH="0" baseline="0" noProof="0" dirty="0">
                <a:ln>
                  <a:noFill/>
                </a:ln>
                <a:effectLst/>
                <a:uLnTx/>
                <a:uFillTx/>
                <a:latin typeface="Arial" panose="020B0604020202020204" pitchFamily="34" charset="0"/>
                <a:ea typeface="Montserrat Light" charset="0"/>
                <a:cs typeface="Arial" panose="020B0604020202020204" pitchFamily="34" charset="0"/>
              </a:rPr>
              <a:t>Pembanfing ekstaksi fitur yang akan digunakan</a:t>
            </a:r>
            <a:endParaRPr kumimoji="0" lang="en-US" sz="1050" b="0" i="0" u="none" strike="noStrike" kern="1200" cap="none" spc="0" normalizeH="0" baseline="0" noProof="0" dirty="0">
              <a:ln>
                <a:noFill/>
              </a:ln>
              <a:effectLst/>
              <a:uLnTx/>
              <a:uFillTx/>
              <a:latin typeface="Arial" panose="020B0604020202020204" pitchFamily="34" charset="0"/>
              <a:ea typeface="Montserrat Light" charset="0"/>
              <a:cs typeface="Arial" panose="020B0604020202020204" pitchFamily="34" charset="0"/>
            </a:endParaRPr>
          </a:p>
        </p:txBody>
      </p:sp>
      <p:sp>
        <p:nvSpPr>
          <p:cNvPr id="134" name="TextBox 133"/>
          <p:cNvSpPr txBox="1"/>
          <p:nvPr/>
        </p:nvSpPr>
        <p:spPr>
          <a:xfrm>
            <a:off x="7009772" y="977499"/>
            <a:ext cx="1133597"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d-ID" sz="1600" b="1" i="0" u="none" strike="noStrike" kern="1200" cap="none" spc="0" normalizeH="0" baseline="0" noProof="0" dirty="0">
                <a:ln>
                  <a:noFill/>
                </a:ln>
                <a:solidFill>
                  <a:srgbClr val="FFAF28"/>
                </a:solidFill>
                <a:effectLst/>
                <a:uLnTx/>
                <a:uFillTx/>
                <a:latin typeface="Arial" panose="020B0604020202020204" pitchFamily="34" charset="0"/>
                <a:ea typeface="Montserrat" charset="0"/>
                <a:cs typeface="Arial" panose="020B0604020202020204" pitchFamily="34" charset="0"/>
              </a:rPr>
              <a:t>Eksraksi Fitur</a:t>
            </a:r>
            <a:endParaRPr kumimoji="0" lang="en-US" sz="1600" b="1" i="0" u="none" strike="noStrike" kern="1200" cap="none" spc="0" normalizeH="0" baseline="0" noProof="0" dirty="0">
              <a:ln>
                <a:noFill/>
              </a:ln>
              <a:solidFill>
                <a:srgbClr val="FFAF28"/>
              </a:solidFill>
              <a:effectLst/>
              <a:uLnTx/>
              <a:uFillTx/>
              <a:latin typeface="Arial" panose="020B0604020202020204" pitchFamily="34" charset="0"/>
              <a:ea typeface="Montserrat" charset="0"/>
              <a:cs typeface="Arial" panose="020B0604020202020204" pitchFamily="34" charset="0"/>
            </a:endParaRPr>
          </a:p>
        </p:txBody>
      </p:sp>
      <p:grpSp>
        <p:nvGrpSpPr>
          <p:cNvPr id="138" name="Group 137"/>
          <p:cNvGrpSpPr/>
          <p:nvPr/>
        </p:nvGrpSpPr>
        <p:grpSpPr>
          <a:xfrm>
            <a:off x="4389512" y="541609"/>
            <a:ext cx="1501800" cy="1179802"/>
            <a:chOff x="9802777" y="281567"/>
            <a:chExt cx="1769215" cy="1389880"/>
          </a:xfrm>
        </p:grpSpPr>
        <p:sp>
          <p:nvSpPr>
            <p:cNvPr id="139" name="Shape 6"/>
            <p:cNvSpPr/>
            <p:nvPr/>
          </p:nvSpPr>
          <p:spPr>
            <a:xfrm>
              <a:off x="10496217" y="281567"/>
              <a:ext cx="694933" cy="138988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1910" y="21600"/>
                    <a:pt x="21600" y="16756"/>
                    <a:pt x="21600" y="10800"/>
                  </a:cubicBezTo>
                  <a:cubicBezTo>
                    <a:pt x="21600" y="4846"/>
                    <a:pt x="11910" y="0"/>
                    <a:pt x="0" y="0"/>
                  </a:cubicBezTo>
                </a:path>
              </a:pathLst>
            </a:custGeom>
            <a:solidFill>
              <a:schemeClr val="accent2">
                <a:lumMod val="75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40" name="Shape 7"/>
            <p:cNvSpPr/>
            <p:nvPr/>
          </p:nvSpPr>
          <p:spPr>
            <a:xfrm>
              <a:off x="9802777" y="281567"/>
              <a:ext cx="695033" cy="138988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9690" y="0"/>
                    <a:pt x="0" y="4846"/>
                    <a:pt x="0" y="10800"/>
                  </a:cubicBezTo>
                  <a:cubicBezTo>
                    <a:pt x="0" y="16756"/>
                    <a:pt x="9690" y="21600"/>
                    <a:pt x="21600" y="21600"/>
                  </a:cubicBezTo>
                </a:path>
              </a:pathLst>
            </a:custGeom>
            <a:solidFill>
              <a:schemeClr val="accent2"/>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41" name="Freeform 140"/>
            <p:cNvSpPr/>
            <p:nvPr/>
          </p:nvSpPr>
          <p:spPr>
            <a:xfrm>
              <a:off x="9805153" y="356509"/>
              <a:ext cx="1376191" cy="1147088"/>
            </a:xfrm>
            <a:custGeom>
              <a:avLst/>
              <a:gdLst>
                <a:gd name="connsiteX0" fmla="*/ 1356443 w 1376191"/>
                <a:gd name="connsiteY0" fmla="*/ 810404 h 1147088"/>
                <a:gd name="connsiteX1" fmla="*/ 1360106 w 1376191"/>
                <a:gd name="connsiteY1" fmla="*/ 810755 h 1147088"/>
                <a:gd name="connsiteX2" fmla="*/ 1288579 w 1376191"/>
                <a:gd name="connsiteY2" fmla="*/ 976743 h 1147088"/>
                <a:gd name="connsiteX3" fmla="*/ 1279209 w 1376191"/>
                <a:gd name="connsiteY3" fmla="*/ 980516 h 1147088"/>
                <a:gd name="connsiteX4" fmla="*/ 1253413 w 1376191"/>
                <a:gd name="connsiteY4" fmla="*/ 985205 h 1147088"/>
                <a:gd name="connsiteX5" fmla="*/ 1246421 w 1376191"/>
                <a:gd name="connsiteY5" fmla="*/ 966117 h 1147088"/>
                <a:gd name="connsiteX6" fmla="*/ 1245135 w 1376191"/>
                <a:gd name="connsiteY6" fmla="*/ 954168 h 1147088"/>
                <a:gd name="connsiteX7" fmla="*/ 1244326 w 1376191"/>
                <a:gd name="connsiteY7" fmla="*/ 948165 h 1147088"/>
                <a:gd name="connsiteX8" fmla="*/ 1237809 w 1376191"/>
                <a:gd name="connsiteY8" fmla="*/ 927387 h 1147088"/>
                <a:gd name="connsiteX9" fmla="*/ 1242378 w 1376191"/>
                <a:gd name="connsiteY9" fmla="*/ 900042 h 1147088"/>
                <a:gd name="connsiteX10" fmla="*/ 1260966 w 1376191"/>
                <a:gd name="connsiteY10" fmla="*/ 874772 h 1147088"/>
                <a:gd name="connsiteX11" fmla="*/ 1266894 w 1376191"/>
                <a:gd name="connsiteY11" fmla="*/ 868156 h 1147088"/>
                <a:gd name="connsiteX12" fmla="*/ 1271916 w 1376191"/>
                <a:gd name="connsiteY12" fmla="*/ 862880 h 1147088"/>
                <a:gd name="connsiteX13" fmla="*/ 1276627 w 1376191"/>
                <a:gd name="connsiteY13" fmla="*/ 863860 h 1147088"/>
                <a:gd name="connsiteX14" fmla="*/ 1288307 w 1376191"/>
                <a:gd name="connsiteY14" fmla="*/ 852058 h 1147088"/>
                <a:gd name="connsiteX15" fmla="*/ 1304183 w 1376191"/>
                <a:gd name="connsiteY15" fmla="*/ 847346 h 1147088"/>
                <a:gd name="connsiteX16" fmla="*/ 1318231 w 1376191"/>
                <a:gd name="connsiteY16" fmla="*/ 828544 h 1147088"/>
                <a:gd name="connsiteX17" fmla="*/ 1335188 w 1376191"/>
                <a:gd name="connsiteY17" fmla="*/ 818041 h 1147088"/>
                <a:gd name="connsiteX18" fmla="*/ 1356443 w 1376191"/>
                <a:gd name="connsiteY18" fmla="*/ 810404 h 1147088"/>
                <a:gd name="connsiteX19" fmla="*/ 1376191 w 1376191"/>
                <a:gd name="connsiteY19" fmla="*/ 732686 h 1147088"/>
                <a:gd name="connsiteX20" fmla="*/ 1371961 w 1376191"/>
                <a:gd name="connsiteY20" fmla="*/ 756169 h 1147088"/>
                <a:gd name="connsiteX21" fmla="*/ 1352219 w 1376191"/>
                <a:gd name="connsiteY21" fmla="*/ 747012 h 1147088"/>
                <a:gd name="connsiteX22" fmla="*/ 1349911 w 1376191"/>
                <a:gd name="connsiteY22" fmla="*/ 742326 h 1147088"/>
                <a:gd name="connsiteX23" fmla="*/ 1355499 w 1376191"/>
                <a:gd name="connsiteY23" fmla="*/ 737201 h 1147088"/>
                <a:gd name="connsiteX24" fmla="*/ 1369086 w 1376191"/>
                <a:gd name="connsiteY24" fmla="*/ 736903 h 1147088"/>
                <a:gd name="connsiteX25" fmla="*/ 1376191 w 1376191"/>
                <a:gd name="connsiteY25" fmla="*/ 732686 h 1147088"/>
                <a:gd name="connsiteX26" fmla="*/ 181617 w 1376191"/>
                <a:gd name="connsiteY26" fmla="*/ 568940 h 1147088"/>
                <a:gd name="connsiteX27" fmla="*/ 210425 w 1376191"/>
                <a:gd name="connsiteY27" fmla="*/ 572759 h 1147088"/>
                <a:gd name="connsiteX28" fmla="*/ 223779 w 1376191"/>
                <a:gd name="connsiteY28" fmla="*/ 581037 h 1147088"/>
                <a:gd name="connsiteX29" fmla="*/ 239375 w 1376191"/>
                <a:gd name="connsiteY29" fmla="*/ 588944 h 1147088"/>
                <a:gd name="connsiteX30" fmla="*/ 248589 w 1376191"/>
                <a:gd name="connsiteY30" fmla="*/ 604377 h 1147088"/>
                <a:gd name="connsiteX31" fmla="*/ 235774 w 1376191"/>
                <a:gd name="connsiteY31" fmla="*/ 607316 h 1147088"/>
                <a:gd name="connsiteX32" fmla="*/ 220853 w 1376191"/>
                <a:gd name="connsiteY32" fmla="*/ 600387 h 1147088"/>
                <a:gd name="connsiteX33" fmla="*/ 217126 w 1376191"/>
                <a:gd name="connsiteY33" fmla="*/ 590790 h 1147088"/>
                <a:gd name="connsiteX34" fmla="*/ 202509 w 1376191"/>
                <a:gd name="connsiteY34" fmla="*/ 585664 h 1147088"/>
                <a:gd name="connsiteX35" fmla="*/ 180452 w 1376191"/>
                <a:gd name="connsiteY35" fmla="*/ 579971 h 1147088"/>
                <a:gd name="connsiteX36" fmla="*/ 166590 w 1376191"/>
                <a:gd name="connsiteY36" fmla="*/ 577956 h 1147088"/>
                <a:gd name="connsiteX37" fmla="*/ 181617 w 1376191"/>
                <a:gd name="connsiteY37" fmla="*/ 568940 h 1147088"/>
                <a:gd name="connsiteX38" fmla="*/ 223349 w 1376191"/>
                <a:gd name="connsiteY38" fmla="*/ 122202 h 1147088"/>
                <a:gd name="connsiteX39" fmla="*/ 239279 w 1376191"/>
                <a:gd name="connsiteY39" fmla="*/ 128099 h 1147088"/>
                <a:gd name="connsiteX40" fmla="*/ 256511 w 1376191"/>
                <a:gd name="connsiteY40" fmla="*/ 135376 h 1147088"/>
                <a:gd name="connsiteX41" fmla="*/ 277978 w 1376191"/>
                <a:gd name="connsiteY41" fmla="*/ 137278 h 1147088"/>
                <a:gd name="connsiteX42" fmla="*/ 288391 w 1376191"/>
                <a:gd name="connsiteY42" fmla="*/ 147883 h 1147088"/>
                <a:gd name="connsiteX43" fmla="*/ 306222 w 1376191"/>
                <a:gd name="connsiteY43" fmla="*/ 153923 h 1147088"/>
                <a:gd name="connsiteX44" fmla="*/ 309362 w 1376191"/>
                <a:gd name="connsiteY44" fmla="*/ 168714 h 1147088"/>
                <a:gd name="connsiteX45" fmla="*/ 312131 w 1376191"/>
                <a:gd name="connsiteY45" fmla="*/ 179747 h 1147088"/>
                <a:gd name="connsiteX46" fmla="*/ 327503 w 1376191"/>
                <a:gd name="connsiteY46" fmla="*/ 189163 h 1147088"/>
                <a:gd name="connsiteX47" fmla="*/ 332482 w 1376191"/>
                <a:gd name="connsiteY47" fmla="*/ 196107 h 1147088"/>
                <a:gd name="connsiteX48" fmla="*/ 328019 w 1376191"/>
                <a:gd name="connsiteY48" fmla="*/ 209661 h 1147088"/>
                <a:gd name="connsiteX49" fmla="*/ 319672 w 1376191"/>
                <a:gd name="connsiteY49" fmla="*/ 213418 h 1147088"/>
                <a:gd name="connsiteX50" fmla="*/ 308515 w 1376191"/>
                <a:gd name="connsiteY50" fmla="*/ 212276 h 1147088"/>
                <a:gd name="connsiteX51" fmla="*/ 308825 w 1376191"/>
                <a:gd name="connsiteY51" fmla="*/ 231109 h 1147088"/>
                <a:gd name="connsiteX52" fmla="*/ 297193 w 1376191"/>
                <a:gd name="connsiteY52" fmla="*/ 242808 h 1147088"/>
                <a:gd name="connsiteX53" fmla="*/ 258804 w 1376191"/>
                <a:gd name="connsiteY53" fmla="*/ 226591 h 1147088"/>
                <a:gd name="connsiteX54" fmla="*/ 273825 w 1376191"/>
                <a:gd name="connsiteY54" fmla="*/ 208757 h 1147088"/>
                <a:gd name="connsiteX55" fmla="*/ 276283 w 1376191"/>
                <a:gd name="connsiteY55" fmla="*/ 189686 h 1147088"/>
                <a:gd name="connsiteX56" fmla="*/ 277606 w 1376191"/>
                <a:gd name="connsiteY56" fmla="*/ 178415 h 1147088"/>
                <a:gd name="connsiteX57" fmla="*/ 259073 w 1376191"/>
                <a:gd name="connsiteY57" fmla="*/ 167477 h 1147088"/>
                <a:gd name="connsiteX58" fmla="*/ 241056 w 1376191"/>
                <a:gd name="connsiteY58" fmla="*/ 168381 h 1147088"/>
                <a:gd name="connsiteX59" fmla="*/ 230023 w 1376191"/>
                <a:gd name="connsiteY59" fmla="*/ 168143 h 1147088"/>
                <a:gd name="connsiteX60" fmla="*/ 235994 w 1376191"/>
                <a:gd name="connsiteY60" fmla="*/ 181982 h 1147088"/>
                <a:gd name="connsiteX61" fmla="*/ 225023 w 1376191"/>
                <a:gd name="connsiteY61" fmla="*/ 203573 h 1147088"/>
                <a:gd name="connsiteX62" fmla="*/ 200002 w 1376191"/>
                <a:gd name="connsiteY62" fmla="*/ 213370 h 1147088"/>
                <a:gd name="connsiteX63" fmla="*/ 192646 w 1376191"/>
                <a:gd name="connsiteY63" fmla="*/ 226734 h 1147088"/>
                <a:gd name="connsiteX64" fmla="*/ 173452 w 1376191"/>
                <a:gd name="connsiteY64" fmla="*/ 248705 h 1147088"/>
                <a:gd name="connsiteX65" fmla="*/ 159919 w 1376191"/>
                <a:gd name="connsiteY65" fmla="*/ 264542 h 1147088"/>
                <a:gd name="connsiteX66" fmla="*/ 160518 w 1376191"/>
                <a:gd name="connsiteY66" fmla="*/ 270534 h 1147088"/>
                <a:gd name="connsiteX67" fmla="*/ 171923 w 1376191"/>
                <a:gd name="connsiteY67" fmla="*/ 291222 h 1147088"/>
                <a:gd name="connsiteX68" fmla="*/ 192646 w 1376191"/>
                <a:gd name="connsiteY68" fmla="*/ 301923 h 1147088"/>
                <a:gd name="connsiteX69" fmla="*/ 200952 w 1376191"/>
                <a:gd name="connsiteY69" fmla="*/ 303159 h 1147088"/>
                <a:gd name="connsiteX70" fmla="*/ 210456 w 1376191"/>
                <a:gd name="connsiteY70" fmla="*/ 316095 h 1147088"/>
                <a:gd name="connsiteX71" fmla="*/ 219837 w 1376191"/>
                <a:gd name="connsiteY71" fmla="*/ 322800 h 1147088"/>
                <a:gd name="connsiteX72" fmla="*/ 226428 w 1376191"/>
                <a:gd name="connsiteY72" fmla="*/ 305537 h 1147088"/>
                <a:gd name="connsiteX73" fmla="*/ 225539 w 1376191"/>
                <a:gd name="connsiteY73" fmla="*/ 299497 h 1147088"/>
                <a:gd name="connsiteX74" fmla="*/ 238039 w 1376191"/>
                <a:gd name="connsiteY74" fmla="*/ 282234 h 1147088"/>
                <a:gd name="connsiteX75" fmla="*/ 240601 w 1376191"/>
                <a:gd name="connsiteY75" fmla="*/ 237339 h 1147088"/>
                <a:gd name="connsiteX76" fmla="*/ 252399 w 1376191"/>
                <a:gd name="connsiteY76" fmla="*/ 241477 h 1147088"/>
                <a:gd name="connsiteX77" fmla="*/ 266097 w 1376191"/>
                <a:gd name="connsiteY77" fmla="*/ 246185 h 1147088"/>
                <a:gd name="connsiteX78" fmla="*/ 283432 w 1376191"/>
                <a:gd name="connsiteY78" fmla="*/ 255696 h 1147088"/>
                <a:gd name="connsiteX79" fmla="*/ 289445 w 1376191"/>
                <a:gd name="connsiteY79" fmla="*/ 273578 h 1147088"/>
                <a:gd name="connsiteX80" fmla="*/ 301036 w 1376191"/>
                <a:gd name="connsiteY80" fmla="*/ 270962 h 1147088"/>
                <a:gd name="connsiteX81" fmla="*/ 307916 w 1376191"/>
                <a:gd name="connsiteY81" fmla="*/ 272865 h 1147088"/>
                <a:gd name="connsiteX82" fmla="*/ 322090 w 1376191"/>
                <a:gd name="connsiteY82" fmla="*/ 292791 h 1147088"/>
                <a:gd name="connsiteX83" fmla="*/ 326119 w 1376191"/>
                <a:gd name="connsiteY83" fmla="*/ 304681 h 1147088"/>
                <a:gd name="connsiteX84" fmla="*/ 335788 w 1376191"/>
                <a:gd name="connsiteY84" fmla="*/ 320232 h 1147088"/>
                <a:gd name="connsiteX85" fmla="*/ 344569 w 1376191"/>
                <a:gd name="connsiteY85" fmla="*/ 331503 h 1147088"/>
                <a:gd name="connsiteX86" fmla="*/ 346987 w 1376191"/>
                <a:gd name="connsiteY86" fmla="*/ 363938 h 1147088"/>
                <a:gd name="connsiteX87" fmla="*/ 358268 w 1376191"/>
                <a:gd name="connsiteY87" fmla="*/ 378348 h 1147088"/>
                <a:gd name="connsiteX88" fmla="*/ 351449 w 1376191"/>
                <a:gd name="connsiteY88" fmla="*/ 387241 h 1147088"/>
                <a:gd name="connsiteX89" fmla="*/ 340664 w 1376191"/>
                <a:gd name="connsiteY89" fmla="*/ 387288 h 1147088"/>
                <a:gd name="connsiteX90" fmla="*/ 334156 w 1376191"/>
                <a:gd name="connsiteY90" fmla="*/ 382247 h 1147088"/>
                <a:gd name="connsiteX91" fmla="*/ 327978 w 1376191"/>
                <a:gd name="connsiteY91" fmla="*/ 371309 h 1147088"/>
                <a:gd name="connsiteX92" fmla="*/ 330747 w 1376191"/>
                <a:gd name="connsiteY92" fmla="*/ 354236 h 1147088"/>
                <a:gd name="connsiteX93" fmla="*/ 309507 w 1376191"/>
                <a:gd name="connsiteY93" fmla="*/ 357280 h 1147088"/>
                <a:gd name="connsiteX94" fmla="*/ 303660 w 1376191"/>
                <a:gd name="connsiteY94" fmla="*/ 368598 h 1147088"/>
                <a:gd name="connsiteX95" fmla="*/ 301201 w 1376191"/>
                <a:gd name="connsiteY95" fmla="*/ 381867 h 1147088"/>
                <a:gd name="connsiteX96" fmla="*/ 304197 w 1376191"/>
                <a:gd name="connsiteY96" fmla="*/ 396087 h 1147088"/>
                <a:gd name="connsiteX97" fmla="*/ 289341 w 1376191"/>
                <a:gd name="connsiteY97" fmla="*/ 404409 h 1147088"/>
                <a:gd name="connsiteX98" fmla="*/ 278246 w 1376191"/>
                <a:gd name="connsiteY98" fmla="*/ 399463 h 1147088"/>
                <a:gd name="connsiteX99" fmla="*/ 259858 w 1376191"/>
                <a:gd name="connsiteY99" fmla="*/ 414967 h 1147088"/>
                <a:gd name="connsiteX100" fmla="*/ 253597 w 1376191"/>
                <a:gd name="connsiteY100" fmla="*/ 430376 h 1147088"/>
                <a:gd name="connsiteX101" fmla="*/ 232006 w 1376191"/>
                <a:gd name="connsiteY101" fmla="*/ 444595 h 1147088"/>
                <a:gd name="connsiteX102" fmla="*/ 229300 w 1376191"/>
                <a:gd name="connsiteY102" fmla="*/ 467708 h 1147088"/>
                <a:gd name="connsiteX103" fmla="*/ 221490 w 1376191"/>
                <a:gd name="connsiteY103" fmla="*/ 472607 h 1147088"/>
                <a:gd name="connsiteX104" fmla="*/ 206675 w 1376191"/>
                <a:gd name="connsiteY104" fmla="*/ 491250 h 1147088"/>
                <a:gd name="connsiteX105" fmla="*/ 191097 w 1376191"/>
                <a:gd name="connsiteY105" fmla="*/ 520165 h 1147088"/>
                <a:gd name="connsiteX106" fmla="*/ 194713 w 1376191"/>
                <a:gd name="connsiteY106" fmla="*/ 535003 h 1147088"/>
                <a:gd name="connsiteX107" fmla="*/ 187088 w 1376191"/>
                <a:gd name="connsiteY107" fmla="*/ 550506 h 1147088"/>
                <a:gd name="connsiteX108" fmla="*/ 170415 w 1376191"/>
                <a:gd name="connsiteY108" fmla="*/ 527631 h 1147088"/>
                <a:gd name="connsiteX109" fmla="*/ 148741 w 1376191"/>
                <a:gd name="connsiteY109" fmla="*/ 525539 h 1147088"/>
                <a:gd name="connsiteX110" fmla="*/ 139650 w 1376191"/>
                <a:gd name="connsiteY110" fmla="*/ 526680 h 1147088"/>
                <a:gd name="connsiteX111" fmla="*/ 111902 w 1376191"/>
                <a:gd name="connsiteY111" fmla="*/ 527536 h 1147088"/>
                <a:gd name="connsiteX112" fmla="*/ 90125 w 1376191"/>
                <a:gd name="connsiteY112" fmla="*/ 567294 h 1147088"/>
                <a:gd name="connsiteX113" fmla="*/ 118679 w 1376191"/>
                <a:gd name="connsiteY113" fmla="*/ 591406 h 1147088"/>
                <a:gd name="connsiteX114" fmla="*/ 132005 w 1376191"/>
                <a:gd name="connsiteY114" fmla="*/ 579041 h 1147088"/>
                <a:gd name="connsiteX115" fmla="*/ 147584 w 1376191"/>
                <a:gd name="connsiteY115" fmla="*/ 589456 h 1147088"/>
                <a:gd name="connsiteX116" fmla="*/ 155105 w 1376191"/>
                <a:gd name="connsiteY116" fmla="*/ 612759 h 1147088"/>
                <a:gd name="connsiteX117" fmla="*/ 169051 w 1376191"/>
                <a:gd name="connsiteY117" fmla="*/ 637061 h 1147088"/>
                <a:gd name="connsiteX118" fmla="*/ 177295 w 1376191"/>
                <a:gd name="connsiteY118" fmla="*/ 660364 h 1147088"/>
                <a:gd name="connsiteX119" fmla="*/ 194051 w 1376191"/>
                <a:gd name="connsiteY119" fmla="*/ 656084 h 1147088"/>
                <a:gd name="connsiteX120" fmla="*/ 206427 w 1376191"/>
                <a:gd name="connsiteY120" fmla="*/ 660555 h 1147088"/>
                <a:gd name="connsiteX121" fmla="*/ 222957 w 1376191"/>
                <a:gd name="connsiteY121" fmla="*/ 641769 h 1147088"/>
                <a:gd name="connsiteX122" fmla="*/ 233349 w 1376191"/>
                <a:gd name="connsiteY122" fmla="*/ 639867 h 1147088"/>
                <a:gd name="connsiteX123" fmla="*/ 243184 w 1376191"/>
                <a:gd name="connsiteY123" fmla="*/ 640913 h 1147088"/>
                <a:gd name="connsiteX124" fmla="*/ 258866 w 1376191"/>
                <a:gd name="connsiteY124" fmla="*/ 643814 h 1147088"/>
                <a:gd name="connsiteX125" fmla="*/ 271097 w 1376191"/>
                <a:gd name="connsiteY125" fmla="*/ 656893 h 1147088"/>
                <a:gd name="connsiteX126" fmla="*/ 286924 w 1376191"/>
                <a:gd name="connsiteY126" fmla="*/ 659699 h 1147088"/>
                <a:gd name="connsiteX127" fmla="*/ 313701 w 1376191"/>
                <a:gd name="connsiteY127" fmla="*/ 678769 h 1147088"/>
                <a:gd name="connsiteX128" fmla="*/ 342854 w 1376191"/>
                <a:gd name="connsiteY128" fmla="*/ 703785 h 1147088"/>
                <a:gd name="connsiteX129" fmla="*/ 357999 w 1376191"/>
                <a:gd name="connsiteY129" fmla="*/ 729466 h 1147088"/>
                <a:gd name="connsiteX130" fmla="*/ 377359 w 1376191"/>
                <a:gd name="connsiteY130" fmla="*/ 734745 h 1147088"/>
                <a:gd name="connsiteX131" fmla="*/ 396016 w 1376191"/>
                <a:gd name="connsiteY131" fmla="*/ 745065 h 1147088"/>
                <a:gd name="connsiteX132" fmla="*/ 416347 w 1376191"/>
                <a:gd name="connsiteY132" fmla="*/ 748441 h 1147088"/>
                <a:gd name="connsiteX133" fmla="*/ 433041 w 1376191"/>
                <a:gd name="connsiteY133" fmla="*/ 757002 h 1147088"/>
                <a:gd name="connsiteX134" fmla="*/ 446285 w 1376191"/>
                <a:gd name="connsiteY134" fmla="*/ 771887 h 1147088"/>
                <a:gd name="connsiteX135" fmla="*/ 446202 w 1376191"/>
                <a:gd name="connsiteY135" fmla="*/ 781684 h 1147088"/>
                <a:gd name="connsiteX136" fmla="*/ 446264 w 1376191"/>
                <a:gd name="connsiteY136" fmla="*/ 787772 h 1147088"/>
                <a:gd name="connsiteX137" fmla="*/ 443330 w 1376191"/>
                <a:gd name="connsiteY137" fmla="*/ 801706 h 1147088"/>
                <a:gd name="connsiteX138" fmla="*/ 432111 w 1376191"/>
                <a:gd name="connsiteY138" fmla="*/ 817685 h 1147088"/>
                <a:gd name="connsiteX139" fmla="*/ 425045 w 1376191"/>
                <a:gd name="connsiteY139" fmla="*/ 832761 h 1147088"/>
                <a:gd name="connsiteX140" fmla="*/ 418805 w 1376191"/>
                <a:gd name="connsiteY140" fmla="*/ 839229 h 1147088"/>
                <a:gd name="connsiteX141" fmla="*/ 412710 w 1376191"/>
                <a:gd name="connsiteY141" fmla="*/ 863198 h 1147088"/>
                <a:gd name="connsiteX142" fmla="*/ 404611 w 1376191"/>
                <a:gd name="connsiteY142" fmla="*/ 898391 h 1147088"/>
                <a:gd name="connsiteX143" fmla="*/ 384136 w 1376191"/>
                <a:gd name="connsiteY143" fmla="*/ 909662 h 1147088"/>
                <a:gd name="connsiteX144" fmla="*/ 375706 w 1376191"/>
                <a:gd name="connsiteY144" fmla="*/ 925879 h 1147088"/>
                <a:gd name="connsiteX145" fmla="*/ 368102 w 1376191"/>
                <a:gd name="connsiteY145" fmla="*/ 943713 h 1147088"/>
                <a:gd name="connsiteX146" fmla="*/ 356966 w 1376191"/>
                <a:gd name="connsiteY146" fmla="*/ 967444 h 1147088"/>
                <a:gd name="connsiteX147" fmla="*/ 349115 w 1376191"/>
                <a:gd name="connsiteY147" fmla="*/ 977194 h 1147088"/>
                <a:gd name="connsiteX148" fmla="*/ 340168 w 1376191"/>
                <a:gd name="connsiteY148" fmla="*/ 979762 h 1147088"/>
                <a:gd name="connsiteX149" fmla="*/ 330437 w 1376191"/>
                <a:gd name="connsiteY149" fmla="*/ 986658 h 1147088"/>
                <a:gd name="connsiteX150" fmla="*/ 325148 w 1376191"/>
                <a:gd name="connsiteY150" fmla="*/ 1011530 h 1147088"/>
                <a:gd name="connsiteX151" fmla="*/ 303784 w 1376191"/>
                <a:gd name="connsiteY151" fmla="*/ 1027557 h 1147088"/>
                <a:gd name="connsiteX152" fmla="*/ 289217 w 1376191"/>
                <a:gd name="connsiteY152" fmla="*/ 1048768 h 1147088"/>
                <a:gd name="connsiteX153" fmla="*/ 290313 w 1376191"/>
                <a:gd name="connsiteY153" fmla="*/ 1074211 h 1147088"/>
                <a:gd name="connsiteX154" fmla="*/ 291470 w 1376191"/>
                <a:gd name="connsiteY154" fmla="*/ 1091808 h 1147088"/>
                <a:gd name="connsiteX155" fmla="*/ 279383 w 1376191"/>
                <a:gd name="connsiteY155" fmla="*/ 1103221 h 1147088"/>
                <a:gd name="connsiteX156" fmla="*/ 280726 w 1376191"/>
                <a:gd name="connsiteY156" fmla="*/ 1122625 h 1147088"/>
                <a:gd name="connsiteX157" fmla="*/ 287441 w 1376191"/>
                <a:gd name="connsiteY157" fmla="*/ 1138034 h 1147088"/>
                <a:gd name="connsiteX158" fmla="*/ 289217 w 1376191"/>
                <a:gd name="connsiteY158" fmla="*/ 1145833 h 1147088"/>
                <a:gd name="connsiteX159" fmla="*/ 267213 w 1376191"/>
                <a:gd name="connsiteY159" fmla="*/ 1146213 h 1147088"/>
                <a:gd name="connsiteX160" fmla="*/ 257296 w 1376191"/>
                <a:gd name="connsiteY160" fmla="*/ 1141696 h 1147088"/>
                <a:gd name="connsiteX161" fmla="*/ 255477 w 1376191"/>
                <a:gd name="connsiteY161" fmla="*/ 1138414 h 1147088"/>
                <a:gd name="connsiteX162" fmla="*/ 250725 w 1376191"/>
                <a:gd name="connsiteY162" fmla="*/ 1121056 h 1147088"/>
                <a:gd name="connsiteX163" fmla="*/ 238577 w 1376191"/>
                <a:gd name="connsiteY163" fmla="*/ 1092949 h 1147088"/>
                <a:gd name="connsiteX164" fmla="*/ 233886 w 1376191"/>
                <a:gd name="connsiteY164" fmla="*/ 1055902 h 1147088"/>
                <a:gd name="connsiteX165" fmla="*/ 233432 w 1376191"/>
                <a:gd name="connsiteY165" fmla="*/ 1041349 h 1147088"/>
                <a:gd name="connsiteX166" fmla="*/ 239672 w 1376191"/>
                <a:gd name="connsiteY166" fmla="*/ 1029127 h 1147088"/>
                <a:gd name="connsiteX167" fmla="*/ 240436 w 1376191"/>
                <a:gd name="connsiteY167" fmla="*/ 1016001 h 1147088"/>
                <a:gd name="connsiteX168" fmla="*/ 232068 w 1376191"/>
                <a:gd name="connsiteY168" fmla="*/ 987894 h 1147088"/>
                <a:gd name="connsiteX169" fmla="*/ 241428 w 1376191"/>
                <a:gd name="connsiteY169" fmla="*/ 941288 h 1147088"/>
                <a:gd name="connsiteX170" fmla="*/ 243907 w 1376191"/>
                <a:gd name="connsiteY170" fmla="*/ 910232 h 1147088"/>
                <a:gd name="connsiteX171" fmla="*/ 241056 w 1376191"/>
                <a:gd name="connsiteY171" fmla="*/ 899389 h 1147088"/>
                <a:gd name="connsiteX172" fmla="*/ 240911 w 1376191"/>
                <a:gd name="connsiteY172" fmla="*/ 878702 h 1147088"/>
                <a:gd name="connsiteX173" fmla="*/ 223804 w 1376191"/>
                <a:gd name="connsiteY173" fmla="*/ 846648 h 1147088"/>
                <a:gd name="connsiteX174" fmla="*/ 207502 w 1376191"/>
                <a:gd name="connsiteY174" fmla="*/ 827720 h 1147088"/>
                <a:gd name="connsiteX175" fmla="*/ 196510 w 1376191"/>
                <a:gd name="connsiteY175" fmla="*/ 811645 h 1147088"/>
                <a:gd name="connsiteX176" fmla="*/ 191489 w 1376191"/>
                <a:gd name="connsiteY176" fmla="*/ 783539 h 1147088"/>
                <a:gd name="connsiteX177" fmla="*/ 192233 w 1376191"/>
                <a:gd name="connsiteY177" fmla="*/ 776263 h 1147088"/>
                <a:gd name="connsiteX178" fmla="*/ 179278 w 1376191"/>
                <a:gd name="connsiteY178" fmla="*/ 759427 h 1147088"/>
                <a:gd name="connsiteX179" fmla="*/ 187026 w 1376191"/>
                <a:gd name="connsiteY179" fmla="*/ 725709 h 1147088"/>
                <a:gd name="connsiteX180" fmla="*/ 193803 w 1376191"/>
                <a:gd name="connsiteY180" fmla="*/ 703357 h 1147088"/>
                <a:gd name="connsiteX181" fmla="*/ 192977 w 1376191"/>
                <a:gd name="connsiteY181" fmla="*/ 688566 h 1147088"/>
                <a:gd name="connsiteX182" fmla="*/ 186448 w 1376191"/>
                <a:gd name="connsiteY182" fmla="*/ 675535 h 1147088"/>
                <a:gd name="connsiteX183" fmla="*/ 174030 w 1376191"/>
                <a:gd name="connsiteY183" fmla="*/ 674156 h 1147088"/>
                <a:gd name="connsiteX184" fmla="*/ 152605 w 1376191"/>
                <a:gd name="connsiteY184" fmla="*/ 661553 h 1147088"/>
                <a:gd name="connsiteX185" fmla="*/ 147584 w 1376191"/>
                <a:gd name="connsiteY185" fmla="*/ 653041 h 1147088"/>
                <a:gd name="connsiteX186" fmla="*/ 135290 w 1376191"/>
                <a:gd name="connsiteY186" fmla="*/ 641009 h 1147088"/>
                <a:gd name="connsiteX187" fmla="*/ 117480 w 1376191"/>
                <a:gd name="connsiteY187" fmla="*/ 634969 h 1147088"/>
                <a:gd name="connsiteX188" fmla="*/ 93265 w 1376191"/>
                <a:gd name="connsiteY188" fmla="*/ 618656 h 1147088"/>
                <a:gd name="connsiteX189" fmla="*/ 49629 w 1376191"/>
                <a:gd name="connsiteY189" fmla="*/ 599158 h 1147088"/>
                <a:gd name="connsiteX190" fmla="*/ 39711 w 1376191"/>
                <a:gd name="connsiteY190" fmla="*/ 562871 h 1147088"/>
                <a:gd name="connsiteX191" fmla="*/ 26447 w 1376191"/>
                <a:gd name="connsiteY191" fmla="*/ 544942 h 1147088"/>
                <a:gd name="connsiteX192" fmla="*/ 23946 w 1376191"/>
                <a:gd name="connsiteY192" fmla="*/ 547796 h 1147088"/>
                <a:gd name="connsiteX193" fmla="*/ 22727 w 1376191"/>
                <a:gd name="connsiteY193" fmla="*/ 562871 h 1147088"/>
                <a:gd name="connsiteX194" fmla="*/ 8203 w 1376191"/>
                <a:gd name="connsiteY194" fmla="*/ 551505 h 1147088"/>
                <a:gd name="connsiteX195" fmla="*/ 0 w 1376191"/>
                <a:gd name="connsiteY195" fmla="*/ 539853 h 1147088"/>
                <a:gd name="connsiteX196" fmla="*/ 156282 w 1376191"/>
                <a:gd name="connsiteY196" fmla="*/ 176608 h 1147088"/>
                <a:gd name="connsiteX197" fmla="*/ 162832 w 1376191"/>
                <a:gd name="connsiteY197" fmla="*/ 179414 h 1147088"/>
                <a:gd name="connsiteX198" fmla="*/ 171179 w 1376191"/>
                <a:gd name="connsiteY198" fmla="*/ 174468 h 1147088"/>
                <a:gd name="connsiteX199" fmla="*/ 169981 w 1376191"/>
                <a:gd name="connsiteY199" fmla="*/ 160867 h 1147088"/>
                <a:gd name="connsiteX200" fmla="*/ 179093 w 1376191"/>
                <a:gd name="connsiteY200" fmla="*/ 150642 h 1147088"/>
                <a:gd name="connsiteX201" fmla="*/ 194423 w 1376191"/>
                <a:gd name="connsiteY201" fmla="*/ 159345 h 1147088"/>
                <a:gd name="connsiteX202" fmla="*/ 204031 w 1376191"/>
                <a:gd name="connsiteY202" fmla="*/ 178653 h 1147088"/>
                <a:gd name="connsiteX203" fmla="*/ 210560 w 1376191"/>
                <a:gd name="connsiteY203" fmla="*/ 184312 h 1147088"/>
                <a:gd name="connsiteX204" fmla="*/ 213721 w 1376191"/>
                <a:gd name="connsiteY204" fmla="*/ 170759 h 1147088"/>
                <a:gd name="connsiteX205" fmla="*/ 205498 w 1376191"/>
                <a:gd name="connsiteY205" fmla="*/ 148121 h 1147088"/>
                <a:gd name="connsiteX206" fmla="*/ 223349 w 1376191"/>
                <a:gd name="connsiteY206" fmla="*/ 122202 h 1147088"/>
                <a:gd name="connsiteX207" fmla="*/ 926523 w 1376191"/>
                <a:gd name="connsiteY207" fmla="*/ 88803 h 1147088"/>
                <a:gd name="connsiteX208" fmla="*/ 930198 w 1376191"/>
                <a:gd name="connsiteY208" fmla="*/ 98712 h 1147088"/>
                <a:gd name="connsiteX209" fmla="*/ 900740 w 1376191"/>
                <a:gd name="connsiteY209" fmla="*/ 116643 h 1147088"/>
                <a:gd name="connsiteX210" fmla="*/ 878364 w 1376191"/>
                <a:gd name="connsiteY210" fmla="*/ 138903 h 1147088"/>
                <a:gd name="connsiteX211" fmla="*/ 883023 w 1376191"/>
                <a:gd name="connsiteY211" fmla="*/ 162741 h 1147088"/>
                <a:gd name="connsiteX212" fmla="*/ 870600 w 1376191"/>
                <a:gd name="connsiteY212" fmla="*/ 161975 h 1147088"/>
                <a:gd name="connsiteX213" fmla="*/ 857809 w 1376191"/>
                <a:gd name="connsiteY213" fmla="*/ 146303 h 1147088"/>
                <a:gd name="connsiteX214" fmla="*/ 868178 w 1376191"/>
                <a:gd name="connsiteY214" fmla="*/ 115522 h 1147088"/>
                <a:gd name="connsiteX215" fmla="*/ 887963 w 1376191"/>
                <a:gd name="connsiteY215" fmla="*/ 102872 h 1147088"/>
                <a:gd name="connsiteX216" fmla="*/ 921100 w 1376191"/>
                <a:gd name="connsiteY216" fmla="*/ 92408 h 1147088"/>
                <a:gd name="connsiteX217" fmla="*/ 926523 w 1376191"/>
                <a:gd name="connsiteY217" fmla="*/ 88803 h 1147088"/>
                <a:gd name="connsiteX218" fmla="*/ 1101570 w 1376191"/>
                <a:gd name="connsiteY218" fmla="*/ 81103 h 1147088"/>
                <a:gd name="connsiteX219" fmla="*/ 1122795 w 1376191"/>
                <a:gd name="connsiteY219" fmla="*/ 87911 h 1147088"/>
                <a:gd name="connsiteX220" fmla="*/ 1135373 w 1376191"/>
                <a:gd name="connsiteY220" fmla="*/ 88037 h 1147088"/>
                <a:gd name="connsiteX221" fmla="*/ 1152469 w 1376191"/>
                <a:gd name="connsiteY221" fmla="*/ 102782 h 1147088"/>
                <a:gd name="connsiteX222" fmla="*/ 1152508 w 1376191"/>
                <a:gd name="connsiteY222" fmla="*/ 107460 h 1147088"/>
                <a:gd name="connsiteX223" fmla="*/ 1166528 w 1376191"/>
                <a:gd name="connsiteY223" fmla="*/ 122748 h 1147088"/>
                <a:gd name="connsiteX224" fmla="*/ 1172486 w 1376191"/>
                <a:gd name="connsiteY224" fmla="*/ 124001 h 1147088"/>
                <a:gd name="connsiteX225" fmla="*/ 1175134 w 1376191"/>
                <a:gd name="connsiteY225" fmla="*/ 124085 h 1147088"/>
                <a:gd name="connsiteX226" fmla="*/ 1346290 w 1376191"/>
                <a:gd name="connsiteY226" fmla="*/ 393839 h 1147088"/>
                <a:gd name="connsiteX227" fmla="*/ 1330518 w 1376191"/>
                <a:gd name="connsiteY227" fmla="*/ 413596 h 1147088"/>
                <a:gd name="connsiteX228" fmla="*/ 1321911 w 1376191"/>
                <a:gd name="connsiteY228" fmla="*/ 445634 h 1147088"/>
                <a:gd name="connsiteX229" fmla="*/ 1303725 w 1376191"/>
                <a:gd name="connsiteY229" fmla="*/ 477797 h 1147088"/>
                <a:gd name="connsiteX230" fmla="*/ 1292977 w 1376191"/>
                <a:gd name="connsiteY230" fmla="*/ 455408 h 1147088"/>
                <a:gd name="connsiteX231" fmla="*/ 1285344 w 1376191"/>
                <a:gd name="connsiteY231" fmla="*/ 448307 h 1147088"/>
                <a:gd name="connsiteX232" fmla="*/ 1278100 w 1376191"/>
                <a:gd name="connsiteY232" fmla="*/ 460880 h 1147088"/>
                <a:gd name="connsiteX233" fmla="*/ 1270390 w 1376191"/>
                <a:gd name="connsiteY233" fmla="*/ 466352 h 1147088"/>
                <a:gd name="connsiteX234" fmla="*/ 1272415 w 1376191"/>
                <a:gd name="connsiteY234" fmla="*/ 480847 h 1147088"/>
                <a:gd name="connsiteX235" fmla="*/ 1280437 w 1376191"/>
                <a:gd name="connsiteY235" fmla="*/ 495675 h 1147088"/>
                <a:gd name="connsiteX236" fmla="*/ 1285032 w 1376191"/>
                <a:gd name="connsiteY236" fmla="*/ 517646 h 1147088"/>
                <a:gd name="connsiteX237" fmla="*/ 1277672 w 1376191"/>
                <a:gd name="connsiteY237" fmla="*/ 542876 h 1147088"/>
                <a:gd name="connsiteX238" fmla="*/ 1265054 w 1376191"/>
                <a:gd name="connsiteY238" fmla="*/ 557120 h 1147088"/>
                <a:gd name="connsiteX239" fmla="*/ 1237794 w 1376191"/>
                <a:gd name="connsiteY239" fmla="*/ 582558 h 1147088"/>
                <a:gd name="connsiteX240" fmla="*/ 1227318 w 1376191"/>
                <a:gd name="connsiteY240" fmla="*/ 593711 h 1147088"/>
                <a:gd name="connsiteX241" fmla="*/ 1231758 w 1376191"/>
                <a:gd name="connsiteY241" fmla="*/ 603151 h 1147088"/>
                <a:gd name="connsiteX242" fmla="*/ 1221983 w 1376191"/>
                <a:gd name="connsiteY242" fmla="*/ 638656 h 1147088"/>
                <a:gd name="connsiteX243" fmla="*/ 1196592 w 1376191"/>
                <a:gd name="connsiteY243" fmla="*/ 665013 h 1147088"/>
                <a:gd name="connsiteX244" fmla="*/ 1187401 w 1376191"/>
                <a:gd name="connsiteY244" fmla="*/ 653108 h 1147088"/>
                <a:gd name="connsiteX245" fmla="*/ 1173148 w 1376191"/>
                <a:gd name="connsiteY245" fmla="*/ 647845 h 1147088"/>
                <a:gd name="connsiteX246" fmla="*/ 1175329 w 1376191"/>
                <a:gd name="connsiteY246" fmla="*/ 670443 h 1147088"/>
                <a:gd name="connsiteX247" fmla="*/ 1193515 w 1376191"/>
                <a:gd name="connsiteY247" fmla="*/ 691746 h 1147088"/>
                <a:gd name="connsiteX248" fmla="*/ 1186973 w 1376191"/>
                <a:gd name="connsiteY248" fmla="*/ 708454 h 1147088"/>
                <a:gd name="connsiteX249" fmla="*/ 1160764 w 1376191"/>
                <a:gd name="connsiteY249" fmla="*/ 680802 h 1147088"/>
                <a:gd name="connsiteX250" fmla="*/ 1159985 w 1376191"/>
                <a:gd name="connsiteY250" fmla="*/ 662381 h 1147088"/>
                <a:gd name="connsiteX251" fmla="*/ 1159946 w 1376191"/>
                <a:gd name="connsiteY251" fmla="*/ 646926 h 1147088"/>
                <a:gd name="connsiteX252" fmla="*/ 1150366 w 1376191"/>
                <a:gd name="connsiteY252" fmla="*/ 632682 h 1147088"/>
                <a:gd name="connsiteX253" fmla="*/ 1142422 w 1376191"/>
                <a:gd name="connsiteY253" fmla="*/ 622365 h 1147088"/>
                <a:gd name="connsiteX254" fmla="*/ 1130583 w 1376191"/>
                <a:gd name="connsiteY254" fmla="*/ 610836 h 1147088"/>
                <a:gd name="connsiteX255" fmla="*/ 1126845 w 1376191"/>
                <a:gd name="connsiteY255" fmla="*/ 593084 h 1147088"/>
                <a:gd name="connsiteX256" fmla="*/ 1108853 w 1376191"/>
                <a:gd name="connsiteY256" fmla="*/ 580553 h 1147088"/>
                <a:gd name="connsiteX257" fmla="*/ 1088563 w 1376191"/>
                <a:gd name="connsiteY257" fmla="*/ 592624 h 1147088"/>
                <a:gd name="connsiteX258" fmla="*/ 1081320 w 1376191"/>
                <a:gd name="connsiteY258" fmla="*/ 613551 h 1147088"/>
                <a:gd name="connsiteX259" fmla="*/ 1070649 w 1376191"/>
                <a:gd name="connsiteY259" fmla="*/ 617729 h 1147088"/>
                <a:gd name="connsiteX260" fmla="*/ 1067417 w 1376191"/>
                <a:gd name="connsiteY260" fmla="*/ 624704 h 1147088"/>
                <a:gd name="connsiteX261" fmla="*/ 1057642 w 1376191"/>
                <a:gd name="connsiteY261" fmla="*/ 641162 h 1147088"/>
                <a:gd name="connsiteX262" fmla="*/ 1044246 w 1376191"/>
                <a:gd name="connsiteY262" fmla="*/ 674745 h 1147088"/>
                <a:gd name="connsiteX263" fmla="*/ 1034199 w 1376191"/>
                <a:gd name="connsiteY263" fmla="*/ 666433 h 1147088"/>
                <a:gd name="connsiteX264" fmla="*/ 1030616 w 1376191"/>
                <a:gd name="connsiteY264" fmla="*/ 649349 h 1147088"/>
                <a:gd name="connsiteX265" fmla="*/ 1018426 w 1376191"/>
                <a:gd name="connsiteY265" fmla="*/ 625080 h 1147088"/>
                <a:gd name="connsiteX266" fmla="*/ 1005848 w 1376191"/>
                <a:gd name="connsiteY266" fmla="*/ 598807 h 1147088"/>
                <a:gd name="connsiteX267" fmla="*/ 999111 w 1376191"/>
                <a:gd name="connsiteY267" fmla="*/ 584187 h 1147088"/>
                <a:gd name="connsiteX268" fmla="*/ 990933 w 1376191"/>
                <a:gd name="connsiteY268" fmla="*/ 574747 h 1147088"/>
                <a:gd name="connsiteX269" fmla="*/ 980807 w 1376191"/>
                <a:gd name="connsiteY269" fmla="*/ 556827 h 1147088"/>
                <a:gd name="connsiteX270" fmla="*/ 963906 w 1376191"/>
                <a:gd name="connsiteY270" fmla="*/ 559417 h 1147088"/>
                <a:gd name="connsiteX271" fmla="*/ 959038 w 1376191"/>
                <a:gd name="connsiteY271" fmla="*/ 560294 h 1147088"/>
                <a:gd name="connsiteX272" fmla="*/ 950276 w 1376191"/>
                <a:gd name="connsiteY272" fmla="*/ 558874 h 1147088"/>
                <a:gd name="connsiteX273" fmla="*/ 930415 w 1376191"/>
                <a:gd name="connsiteY273" fmla="*/ 558122 h 1147088"/>
                <a:gd name="connsiteX274" fmla="*/ 917291 w 1376191"/>
                <a:gd name="connsiteY274" fmla="*/ 536568 h 1147088"/>
                <a:gd name="connsiteX275" fmla="*/ 890420 w 1376191"/>
                <a:gd name="connsiteY275" fmla="*/ 517103 h 1147088"/>
                <a:gd name="connsiteX276" fmla="*/ 885902 w 1376191"/>
                <a:gd name="connsiteY276" fmla="*/ 526000 h 1147088"/>
                <a:gd name="connsiteX277" fmla="*/ 899766 w 1376191"/>
                <a:gd name="connsiteY277" fmla="*/ 538949 h 1147088"/>
                <a:gd name="connsiteX278" fmla="*/ 910709 w 1376191"/>
                <a:gd name="connsiteY278" fmla="*/ 553611 h 1147088"/>
                <a:gd name="connsiteX279" fmla="*/ 930181 w 1376191"/>
                <a:gd name="connsiteY279" fmla="*/ 560043 h 1147088"/>
                <a:gd name="connsiteX280" fmla="*/ 935088 w 1376191"/>
                <a:gd name="connsiteY280" fmla="*/ 582516 h 1147088"/>
                <a:gd name="connsiteX281" fmla="*/ 925352 w 1376191"/>
                <a:gd name="connsiteY281" fmla="*/ 604237 h 1147088"/>
                <a:gd name="connsiteX282" fmla="*/ 907321 w 1376191"/>
                <a:gd name="connsiteY282" fmla="*/ 616058 h 1147088"/>
                <a:gd name="connsiteX283" fmla="*/ 887421 w 1376191"/>
                <a:gd name="connsiteY283" fmla="*/ 629550 h 1147088"/>
                <a:gd name="connsiteX284" fmla="*/ 848984 w 1376191"/>
                <a:gd name="connsiteY284" fmla="*/ 630134 h 1147088"/>
                <a:gd name="connsiteX285" fmla="*/ 829357 w 1376191"/>
                <a:gd name="connsiteY285" fmla="*/ 593627 h 1147088"/>
                <a:gd name="connsiteX286" fmla="*/ 809028 w 1376191"/>
                <a:gd name="connsiteY286" fmla="*/ 560419 h 1147088"/>
                <a:gd name="connsiteX287" fmla="*/ 802408 w 1376191"/>
                <a:gd name="connsiteY287" fmla="*/ 552901 h 1147088"/>
                <a:gd name="connsiteX288" fmla="*/ 806419 w 1376191"/>
                <a:gd name="connsiteY288" fmla="*/ 572199 h 1147088"/>
                <a:gd name="connsiteX289" fmla="*/ 821724 w 1376191"/>
                <a:gd name="connsiteY289" fmla="*/ 591330 h 1147088"/>
                <a:gd name="connsiteX290" fmla="*/ 835821 w 1376191"/>
                <a:gd name="connsiteY290" fmla="*/ 624955 h 1147088"/>
                <a:gd name="connsiteX291" fmla="*/ 854709 w 1376191"/>
                <a:gd name="connsiteY291" fmla="*/ 650811 h 1147088"/>
                <a:gd name="connsiteX292" fmla="*/ 873752 w 1376191"/>
                <a:gd name="connsiteY292" fmla="*/ 646132 h 1147088"/>
                <a:gd name="connsiteX293" fmla="*/ 890654 w 1376191"/>
                <a:gd name="connsiteY293" fmla="*/ 652398 h 1147088"/>
                <a:gd name="connsiteX294" fmla="*/ 879827 w 1376191"/>
                <a:gd name="connsiteY294" fmla="*/ 690033 h 1147088"/>
                <a:gd name="connsiteX295" fmla="*/ 851516 w 1376191"/>
                <a:gd name="connsiteY295" fmla="*/ 730801 h 1147088"/>
                <a:gd name="connsiteX296" fmla="*/ 836639 w 1376191"/>
                <a:gd name="connsiteY296" fmla="*/ 751311 h 1147088"/>
                <a:gd name="connsiteX297" fmla="*/ 829668 w 1376191"/>
                <a:gd name="connsiteY297" fmla="*/ 799222 h 1147088"/>
                <a:gd name="connsiteX298" fmla="*/ 813468 w 1376191"/>
                <a:gd name="connsiteY298" fmla="*/ 861293 h 1147088"/>
                <a:gd name="connsiteX299" fmla="*/ 793724 w 1376191"/>
                <a:gd name="connsiteY299" fmla="*/ 907741 h 1147088"/>
                <a:gd name="connsiteX300" fmla="*/ 782352 w 1376191"/>
                <a:gd name="connsiteY300" fmla="*/ 918226 h 1147088"/>
                <a:gd name="connsiteX301" fmla="*/ 772694 w 1376191"/>
                <a:gd name="connsiteY301" fmla="*/ 943539 h 1147088"/>
                <a:gd name="connsiteX302" fmla="*/ 743759 w 1376191"/>
                <a:gd name="connsiteY302" fmla="*/ 975827 h 1147088"/>
                <a:gd name="connsiteX303" fmla="*/ 698585 w 1376191"/>
                <a:gd name="connsiteY303" fmla="*/ 967849 h 1147088"/>
                <a:gd name="connsiteX304" fmla="*/ 682346 w 1376191"/>
                <a:gd name="connsiteY304" fmla="*/ 927165 h 1147088"/>
                <a:gd name="connsiteX305" fmla="*/ 676621 w 1376191"/>
                <a:gd name="connsiteY305" fmla="*/ 895962 h 1147088"/>
                <a:gd name="connsiteX306" fmla="*/ 662329 w 1376191"/>
                <a:gd name="connsiteY306" fmla="*/ 853565 h 1147088"/>
                <a:gd name="connsiteX307" fmla="*/ 668521 w 1376191"/>
                <a:gd name="connsiteY307" fmla="*/ 811586 h 1147088"/>
                <a:gd name="connsiteX308" fmla="*/ 656643 w 1376191"/>
                <a:gd name="connsiteY308" fmla="*/ 774869 h 1147088"/>
                <a:gd name="connsiteX309" fmla="*/ 649556 w 1376191"/>
                <a:gd name="connsiteY309" fmla="*/ 733809 h 1147088"/>
                <a:gd name="connsiteX310" fmla="*/ 645622 w 1376191"/>
                <a:gd name="connsiteY310" fmla="*/ 701729 h 1147088"/>
                <a:gd name="connsiteX311" fmla="*/ 629772 w 1376191"/>
                <a:gd name="connsiteY311" fmla="*/ 702105 h 1147088"/>
                <a:gd name="connsiteX312" fmla="*/ 611547 w 1376191"/>
                <a:gd name="connsiteY312" fmla="*/ 690326 h 1147088"/>
                <a:gd name="connsiteX313" fmla="*/ 607030 w 1376191"/>
                <a:gd name="connsiteY313" fmla="*/ 689866 h 1147088"/>
                <a:gd name="connsiteX314" fmla="*/ 597255 w 1376191"/>
                <a:gd name="connsiteY314" fmla="*/ 688906 h 1147088"/>
                <a:gd name="connsiteX315" fmla="*/ 580431 w 1376191"/>
                <a:gd name="connsiteY315" fmla="*/ 702982 h 1147088"/>
                <a:gd name="connsiteX316" fmla="*/ 547096 w 1376191"/>
                <a:gd name="connsiteY316" fmla="*/ 698680 h 1147088"/>
                <a:gd name="connsiteX317" fmla="*/ 519018 w 1376191"/>
                <a:gd name="connsiteY317" fmla="*/ 671529 h 1147088"/>
                <a:gd name="connsiteX318" fmla="*/ 505115 w 1376191"/>
                <a:gd name="connsiteY318" fmla="*/ 625540 h 1147088"/>
                <a:gd name="connsiteX319" fmla="*/ 510995 w 1376191"/>
                <a:gd name="connsiteY319" fmla="*/ 570987 h 1147088"/>
                <a:gd name="connsiteX320" fmla="*/ 535569 w 1376191"/>
                <a:gd name="connsiteY320" fmla="*/ 532517 h 1147088"/>
                <a:gd name="connsiteX321" fmla="*/ 539190 w 1376191"/>
                <a:gd name="connsiteY321" fmla="*/ 525583 h 1147088"/>
                <a:gd name="connsiteX322" fmla="*/ 544759 w 1376191"/>
                <a:gd name="connsiteY322" fmla="*/ 514722 h 1147088"/>
                <a:gd name="connsiteX323" fmla="*/ 556364 w 1376191"/>
                <a:gd name="connsiteY323" fmla="*/ 483186 h 1147088"/>
                <a:gd name="connsiteX324" fmla="*/ 571942 w 1376191"/>
                <a:gd name="connsiteY324" fmla="*/ 471991 h 1147088"/>
                <a:gd name="connsiteX325" fmla="*/ 593516 w 1376191"/>
                <a:gd name="connsiteY325" fmla="*/ 472785 h 1147088"/>
                <a:gd name="connsiteX326" fmla="*/ 637366 w 1376191"/>
                <a:gd name="connsiteY326" fmla="*/ 464222 h 1147088"/>
                <a:gd name="connsiteX327" fmla="*/ 664510 w 1376191"/>
                <a:gd name="connsiteY327" fmla="*/ 465266 h 1147088"/>
                <a:gd name="connsiteX328" fmla="*/ 663848 w 1376191"/>
                <a:gd name="connsiteY328" fmla="*/ 474163 h 1147088"/>
                <a:gd name="connsiteX329" fmla="*/ 681645 w 1376191"/>
                <a:gd name="connsiteY329" fmla="*/ 493336 h 1147088"/>
                <a:gd name="connsiteX330" fmla="*/ 711475 w 1376191"/>
                <a:gd name="connsiteY330" fmla="*/ 505658 h 1147088"/>
                <a:gd name="connsiteX331" fmla="*/ 743876 w 1376191"/>
                <a:gd name="connsiteY331" fmla="*/ 498599 h 1147088"/>
                <a:gd name="connsiteX332" fmla="*/ 786792 w 1376191"/>
                <a:gd name="connsiteY332" fmla="*/ 497931 h 1147088"/>
                <a:gd name="connsiteX333" fmla="*/ 796411 w 1376191"/>
                <a:gd name="connsiteY333" fmla="*/ 478674 h 1147088"/>
                <a:gd name="connsiteX334" fmla="*/ 795359 w 1376191"/>
                <a:gd name="connsiteY334" fmla="*/ 475667 h 1147088"/>
                <a:gd name="connsiteX335" fmla="*/ 785429 w 1376191"/>
                <a:gd name="connsiteY335" fmla="*/ 476628 h 1147088"/>
                <a:gd name="connsiteX336" fmla="*/ 756611 w 1376191"/>
                <a:gd name="connsiteY336" fmla="*/ 474915 h 1147088"/>
                <a:gd name="connsiteX337" fmla="*/ 747849 w 1376191"/>
                <a:gd name="connsiteY337" fmla="*/ 468148 h 1147088"/>
                <a:gd name="connsiteX338" fmla="*/ 743915 w 1376191"/>
                <a:gd name="connsiteY338" fmla="*/ 465224 h 1147088"/>
                <a:gd name="connsiteX339" fmla="*/ 740488 w 1376191"/>
                <a:gd name="connsiteY339" fmla="*/ 452484 h 1147088"/>
                <a:gd name="connsiteX340" fmla="*/ 740527 w 1376191"/>
                <a:gd name="connsiteY340" fmla="*/ 436946 h 1147088"/>
                <a:gd name="connsiteX341" fmla="*/ 736477 w 1376191"/>
                <a:gd name="connsiteY341" fmla="*/ 448140 h 1147088"/>
                <a:gd name="connsiteX342" fmla="*/ 740177 w 1376191"/>
                <a:gd name="connsiteY342" fmla="*/ 468566 h 1147088"/>
                <a:gd name="connsiteX343" fmla="*/ 738580 w 1376191"/>
                <a:gd name="connsiteY343" fmla="*/ 478424 h 1147088"/>
                <a:gd name="connsiteX344" fmla="*/ 732271 w 1376191"/>
                <a:gd name="connsiteY344" fmla="*/ 470655 h 1147088"/>
                <a:gd name="connsiteX345" fmla="*/ 726352 w 1376191"/>
                <a:gd name="connsiteY345" fmla="*/ 468691 h 1147088"/>
                <a:gd name="connsiteX346" fmla="*/ 716304 w 1376191"/>
                <a:gd name="connsiteY346" fmla="*/ 460379 h 1147088"/>
                <a:gd name="connsiteX347" fmla="*/ 713345 w 1376191"/>
                <a:gd name="connsiteY347" fmla="*/ 442835 h 1147088"/>
                <a:gd name="connsiteX348" fmla="*/ 711475 w 1376191"/>
                <a:gd name="connsiteY348" fmla="*/ 439494 h 1147088"/>
                <a:gd name="connsiteX349" fmla="*/ 706491 w 1376191"/>
                <a:gd name="connsiteY349" fmla="*/ 429135 h 1147088"/>
                <a:gd name="connsiteX350" fmla="*/ 698507 w 1376191"/>
                <a:gd name="connsiteY350" fmla="*/ 417940 h 1147088"/>
                <a:gd name="connsiteX351" fmla="*/ 688772 w 1376191"/>
                <a:gd name="connsiteY351" fmla="*/ 411758 h 1147088"/>
                <a:gd name="connsiteX352" fmla="*/ 702713 w 1376191"/>
                <a:gd name="connsiteY352" fmla="*/ 432852 h 1147088"/>
                <a:gd name="connsiteX353" fmla="*/ 697534 w 1376191"/>
                <a:gd name="connsiteY353" fmla="*/ 438032 h 1147088"/>
                <a:gd name="connsiteX354" fmla="*/ 692627 w 1376191"/>
                <a:gd name="connsiteY354" fmla="*/ 448057 h 1147088"/>
                <a:gd name="connsiteX355" fmla="*/ 680983 w 1376191"/>
                <a:gd name="connsiteY355" fmla="*/ 461089 h 1147088"/>
                <a:gd name="connsiteX356" fmla="*/ 680866 w 1376191"/>
                <a:gd name="connsiteY356" fmla="*/ 450187 h 1147088"/>
                <a:gd name="connsiteX357" fmla="*/ 682190 w 1376191"/>
                <a:gd name="connsiteY357" fmla="*/ 437113 h 1147088"/>
                <a:gd name="connsiteX358" fmla="*/ 664198 w 1376191"/>
                <a:gd name="connsiteY358" fmla="*/ 424289 h 1147088"/>
                <a:gd name="connsiteX359" fmla="*/ 662095 w 1376191"/>
                <a:gd name="connsiteY359" fmla="*/ 432267 h 1147088"/>
                <a:gd name="connsiteX360" fmla="*/ 647297 w 1376191"/>
                <a:gd name="connsiteY360" fmla="*/ 432769 h 1147088"/>
                <a:gd name="connsiteX361" fmla="*/ 643675 w 1376191"/>
                <a:gd name="connsiteY361" fmla="*/ 412802 h 1147088"/>
                <a:gd name="connsiteX362" fmla="*/ 620932 w 1376191"/>
                <a:gd name="connsiteY362" fmla="*/ 419611 h 1147088"/>
                <a:gd name="connsiteX363" fmla="*/ 601422 w 1376191"/>
                <a:gd name="connsiteY363" fmla="*/ 444673 h 1147088"/>
                <a:gd name="connsiteX364" fmla="*/ 587402 w 1376191"/>
                <a:gd name="connsiteY364" fmla="*/ 465726 h 1147088"/>
                <a:gd name="connsiteX365" fmla="*/ 567775 w 1376191"/>
                <a:gd name="connsiteY365" fmla="*/ 464305 h 1147088"/>
                <a:gd name="connsiteX366" fmla="*/ 549588 w 1376191"/>
                <a:gd name="connsiteY366" fmla="*/ 455116 h 1147088"/>
                <a:gd name="connsiteX367" fmla="*/ 547641 w 1376191"/>
                <a:gd name="connsiteY367" fmla="*/ 429469 h 1147088"/>
                <a:gd name="connsiteX368" fmla="*/ 563764 w 1376191"/>
                <a:gd name="connsiteY368" fmla="*/ 407748 h 1147088"/>
                <a:gd name="connsiteX369" fmla="*/ 590089 w 1376191"/>
                <a:gd name="connsiteY369" fmla="*/ 407330 h 1147088"/>
                <a:gd name="connsiteX370" fmla="*/ 589505 w 1376191"/>
                <a:gd name="connsiteY370" fmla="*/ 395885 h 1147088"/>
                <a:gd name="connsiteX371" fmla="*/ 578289 w 1376191"/>
                <a:gd name="connsiteY371" fmla="*/ 380054 h 1147088"/>
                <a:gd name="connsiteX372" fmla="*/ 571396 w 1376191"/>
                <a:gd name="connsiteY372" fmla="*/ 372494 h 1147088"/>
                <a:gd name="connsiteX373" fmla="*/ 584637 w 1376191"/>
                <a:gd name="connsiteY373" fmla="*/ 360756 h 1147088"/>
                <a:gd name="connsiteX374" fmla="*/ 601227 w 1376191"/>
                <a:gd name="connsiteY374" fmla="*/ 354992 h 1147088"/>
                <a:gd name="connsiteX375" fmla="*/ 588804 w 1376191"/>
                <a:gd name="connsiteY375" fmla="*/ 351233 h 1147088"/>
                <a:gd name="connsiteX376" fmla="*/ 567346 w 1376191"/>
                <a:gd name="connsiteY376" fmla="*/ 350815 h 1147088"/>
                <a:gd name="connsiteX377" fmla="*/ 572136 w 1376191"/>
                <a:gd name="connsiteY377" fmla="*/ 339579 h 1147088"/>
                <a:gd name="connsiteX378" fmla="*/ 577277 w 1376191"/>
                <a:gd name="connsiteY378" fmla="*/ 321576 h 1147088"/>
                <a:gd name="connsiteX379" fmla="*/ 579691 w 1376191"/>
                <a:gd name="connsiteY379" fmla="*/ 310966 h 1147088"/>
                <a:gd name="connsiteX380" fmla="*/ 572798 w 1376191"/>
                <a:gd name="connsiteY380" fmla="*/ 296680 h 1147088"/>
                <a:gd name="connsiteX381" fmla="*/ 578367 w 1376191"/>
                <a:gd name="connsiteY381" fmla="*/ 269571 h 1147088"/>
                <a:gd name="connsiteX382" fmla="*/ 590673 w 1376191"/>
                <a:gd name="connsiteY382" fmla="*/ 271451 h 1147088"/>
                <a:gd name="connsiteX383" fmla="*/ 588415 w 1376191"/>
                <a:gd name="connsiteY383" fmla="*/ 280432 h 1147088"/>
                <a:gd name="connsiteX384" fmla="*/ 600098 w 1376191"/>
                <a:gd name="connsiteY384" fmla="*/ 293547 h 1147088"/>
                <a:gd name="connsiteX385" fmla="*/ 605511 w 1376191"/>
                <a:gd name="connsiteY385" fmla="*/ 319571 h 1147088"/>
                <a:gd name="connsiteX386" fmla="*/ 608081 w 1376191"/>
                <a:gd name="connsiteY386" fmla="*/ 332227 h 1147088"/>
                <a:gd name="connsiteX387" fmla="*/ 604927 w 1376191"/>
                <a:gd name="connsiteY387" fmla="*/ 340289 h 1147088"/>
                <a:gd name="connsiteX388" fmla="*/ 620465 w 1376191"/>
                <a:gd name="connsiteY388" fmla="*/ 332227 h 1147088"/>
                <a:gd name="connsiteX389" fmla="*/ 630707 w 1376191"/>
                <a:gd name="connsiteY389" fmla="*/ 319738 h 1147088"/>
                <a:gd name="connsiteX390" fmla="*/ 646090 w 1376191"/>
                <a:gd name="connsiteY390" fmla="*/ 312386 h 1147088"/>
                <a:gd name="connsiteX391" fmla="*/ 643286 w 1376191"/>
                <a:gd name="connsiteY391" fmla="*/ 303823 h 1147088"/>
                <a:gd name="connsiteX392" fmla="*/ 642312 w 1376191"/>
                <a:gd name="connsiteY392" fmla="*/ 290456 h 1147088"/>
                <a:gd name="connsiteX393" fmla="*/ 631408 w 1376191"/>
                <a:gd name="connsiteY393" fmla="*/ 271785 h 1147088"/>
                <a:gd name="connsiteX394" fmla="*/ 629772 w 1376191"/>
                <a:gd name="connsiteY394" fmla="*/ 240499 h 1147088"/>
                <a:gd name="connsiteX395" fmla="*/ 648309 w 1376191"/>
                <a:gd name="connsiteY395" fmla="*/ 222203 h 1147088"/>
                <a:gd name="connsiteX396" fmla="*/ 651775 w 1376191"/>
                <a:gd name="connsiteY396" fmla="*/ 215061 h 1147088"/>
                <a:gd name="connsiteX397" fmla="*/ 661628 w 1376191"/>
                <a:gd name="connsiteY397" fmla="*/ 209463 h 1147088"/>
                <a:gd name="connsiteX398" fmla="*/ 680438 w 1376191"/>
                <a:gd name="connsiteY398" fmla="*/ 181059 h 1147088"/>
                <a:gd name="connsiteX399" fmla="*/ 702480 w 1376191"/>
                <a:gd name="connsiteY399" fmla="*/ 161177 h 1147088"/>
                <a:gd name="connsiteX400" fmla="*/ 712916 w 1376191"/>
                <a:gd name="connsiteY400" fmla="*/ 157752 h 1147088"/>
                <a:gd name="connsiteX401" fmla="*/ 733323 w 1376191"/>
                <a:gd name="connsiteY401" fmla="*/ 147434 h 1147088"/>
                <a:gd name="connsiteX402" fmla="*/ 752288 w 1376191"/>
                <a:gd name="connsiteY402" fmla="*/ 152280 h 1147088"/>
                <a:gd name="connsiteX403" fmla="*/ 767787 w 1376191"/>
                <a:gd name="connsiteY403" fmla="*/ 165187 h 1147088"/>
                <a:gd name="connsiteX404" fmla="*/ 797229 w 1376191"/>
                <a:gd name="connsiteY404" fmla="*/ 178386 h 1147088"/>
                <a:gd name="connsiteX405" fmla="*/ 816155 w 1376191"/>
                <a:gd name="connsiteY405" fmla="*/ 193883 h 1147088"/>
                <a:gd name="connsiteX406" fmla="*/ 827332 w 1376191"/>
                <a:gd name="connsiteY406" fmla="*/ 175003 h 1147088"/>
                <a:gd name="connsiteX407" fmla="*/ 837652 w 1376191"/>
                <a:gd name="connsiteY407" fmla="*/ 181352 h 1147088"/>
                <a:gd name="connsiteX408" fmla="*/ 846725 w 1376191"/>
                <a:gd name="connsiteY408" fmla="*/ 185028 h 1147088"/>
                <a:gd name="connsiteX409" fmla="*/ 879866 w 1376191"/>
                <a:gd name="connsiteY409" fmla="*/ 172246 h 1147088"/>
                <a:gd name="connsiteX410" fmla="*/ 896495 w 1376191"/>
                <a:gd name="connsiteY410" fmla="*/ 172162 h 1147088"/>
                <a:gd name="connsiteX411" fmla="*/ 901363 w 1376191"/>
                <a:gd name="connsiteY411" fmla="*/ 161093 h 1147088"/>
                <a:gd name="connsiteX412" fmla="*/ 933764 w 1376191"/>
                <a:gd name="connsiteY412" fmla="*/ 154243 h 1147088"/>
                <a:gd name="connsiteX413" fmla="*/ 954715 w 1376191"/>
                <a:gd name="connsiteY413" fmla="*/ 137284 h 1147088"/>
                <a:gd name="connsiteX414" fmla="*/ 966437 w 1376191"/>
                <a:gd name="connsiteY414" fmla="*/ 139832 h 1147088"/>
                <a:gd name="connsiteX415" fmla="*/ 978237 w 1376191"/>
                <a:gd name="connsiteY415" fmla="*/ 143341 h 1147088"/>
                <a:gd name="connsiteX416" fmla="*/ 983261 w 1376191"/>
                <a:gd name="connsiteY416" fmla="*/ 148311 h 1147088"/>
                <a:gd name="connsiteX417" fmla="*/ 993464 w 1376191"/>
                <a:gd name="connsiteY417" fmla="*/ 140835 h 1147088"/>
                <a:gd name="connsiteX418" fmla="*/ 1003862 w 1376191"/>
                <a:gd name="connsiteY418" fmla="*/ 144427 h 1147088"/>
                <a:gd name="connsiteX419" fmla="*/ 1002577 w 1376191"/>
                <a:gd name="connsiteY419" fmla="*/ 130016 h 1147088"/>
                <a:gd name="connsiteX420" fmla="*/ 1014298 w 1376191"/>
                <a:gd name="connsiteY420" fmla="*/ 121745 h 1147088"/>
                <a:gd name="connsiteX421" fmla="*/ 1024852 w 1376191"/>
                <a:gd name="connsiteY421" fmla="*/ 111303 h 1147088"/>
                <a:gd name="connsiteX422" fmla="*/ 1045609 w 1376191"/>
                <a:gd name="connsiteY422" fmla="*/ 104118 h 1147088"/>
                <a:gd name="connsiteX423" fmla="*/ 1065898 w 1376191"/>
                <a:gd name="connsiteY423" fmla="*/ 98730 h 1147088"/>
                <a:gd name="connsiteX424" fmla="*/ 1075595 w 1376191"/>
                <a:gd name="connsiteY424" fmla="*/ 97059 h 1147088"/>
                <a:gd name="connsiteX425" fmla="*/ 1090978 w 1376191"/>
                <a:gd name="connsiteY425" fmla="*/ 87494 h 1147088"/>
                <a:gd name="connsiteX426" fmla="*/ 1101570 w 1376191"/>
                <a:gd name="connsiteY426" fmla="*/ 81103 h 1147088"/>
                <a:gd name="connsiteX427" fmla="*/ 1053405 w 1376191"/>
                <a:gd name="connsiteY427" fmla="*/ 47198 h 1147088"/>
                <a:gd name="connsiteX428" fmla="*/ 1064656 w 1376191"/>
                <a:gd name="connsiteY428" fmla="*/ 58229 h 1147088"/>
                <a:gd name="connsiteX429" fmla="*/ 1035211 w 1376191"/>
                <a:gd name="connsiteY429" fmla="*/ 53899 h 1147088"/>
                <a:gd name="connsiteX430" fmla="*/ 1053405 w 1376191"/>
                <a:gd name="connsiteY430" fmla="*/ 47198 h 1147088"/>
                <a:gd name="connsiteX431" fmla="*/ 679200 w 1376191"/>
                <a:gd name="connsiteY431" fmla="*/ 41940 h 1147088"/>
                <a:gd name="connsiteX432" fmla="*/ 689500 w 1376191"/>
                <a:gd name="connsiteY432" fmla="*/ 56407 h 1147088"/>
                <a:gd name="connsiteX433" fmla="*/ 699041 w 1376191"/>
                <a:gd name="connsiteY433" fmla="*/ 61503 h 1147088"/>
                <a:gd name="connsiteX434" fmla="*/ 715071 w 1376191"/>
                <a:gd name="connsiteY434" fmla="*/ 65479 h 1147088"/>
                <a:gd name="connsiteX435" fmla="*/ 713516 w 1376191"/>
                <a:gd name="connsiteY435" fmla="*/ 87984 h 1147088"/>
                <a:gd name="connsiteX436" fmla="*/ 694372 w 1376191"/>
                <a:gd name="connsiteY436" fmla="*/ 87401 h 1147088"/>
                <a:gd name="connsiteX437" fmla="*/ 683083 w 1376191"/>
                <a:gd name="connsiteY437" fmla="*/ 106822 h 1147088"/>
                <a:gd name="connsiteX438" fmla="*/ 671060 w 1376191"/>
                <a:gd name="connsiteY438" fmla="*/ 98022 h 1147088"/>
                <a:gd name="connsiteX439" fmla="*/ 666345 w 1376191"/>
                <a:gd name="connsiteY439" fmla="*/ 87728 h 1147088"/>
                <a:gd name="connsiteX440" fmla="*/ 666735 w 1376191"/>
                <a:gd name="connsiteY440" fmla="*/ 75146 h 1147088"/>
                <a:gd name="connsiteX441" fmla="*/ 650621 w 1376191"/>
                <a:gd name="connsiteY441" fmla="*/ 77292 h 1147088"/>
                <a:gd name="connsiteX442" fmla="*/ 645317 w 1376191"/>
                <a:gd name="connsiteY442" fmla="*/ 64797 h 1147088"/>
                <a:gd name="connsiteX443" fmla="*/ 650679 w 1376191"/>
                <a:gd name="connsiteY443" fmla="*/ 48243 h 1147088"/>
                <a:gd name="connsiteX444" fmla="*/ 665465 w 1376191"/>
                <a:gd name="connsiteY444" fmla="*/ 48826 h 1147088"/>
                <a:gd name="connsiteX445" fmla="*/ 679200 w 1376191"/>
                <a:gd name="connsiteY445" fmla="*/ 41940 h 1147088"/>
                <a:gd name="connsiteX446" fmla="*/ 884761 w 1376191"/>
                <a:gd name="connsiteY446" fmla="*/ 39049 h 1147088"/>
                <a:gd name="connsiteX447" fmla="*/ 896002 w 1376191"/>
                <a:gd name="connsiteY447" fmla="*/ 49030 h 1147088"/>
                <a:gd name="connsiteX448" fmla="*/ 874259 w 1376191"/>
                <a:gd name="connsiteY448" fmla="*/ 51515 h 1147088"/>
                <a:gd name="connsiteX449" fmla="*/ 884761 w 1376191"/>
                <a:gd name="connsiteY449" fmla="*/ 39049 h 1147088"/>
                <a:gd name="connsiteX450" fmla="*/ 358885 w 1376191"/>
                <a:gd name="connsiteY450" fmla="*/ 16643 h 1147088"/>
                <a:gd name="connsiteX451" fmla="*/ 352918 w 1376191"/>
                <a:gd name="connsiteY451" fmla="*/ 25178 h 1147088"/>
                <a:gd name="connsiteX452" fmla="*/ 334789 w 1376191"/>
                <a:gd name="connsiteY452" fmla="*/ 37486 h 1147088"/>
                <a:gd name="connsiteX453" fmla="*/ 326303 w 1376191"/>
                <a:gd name="connsiteY453" fmla="*/ 49326 h 1147088"/>
                <a:gd name="connsiteX454" fmla="*/ 308021 w 1376191"/>
                <a:gd name="connsiteY454" fmla="*/ 62701 h 1147088"/>
                <a:gd name="connsiteX455" fmla="*/ 281146 w 1376191"/>
                <a:gd name="connsiteY455" fmla="*/ 75453 h 1147088"/>
                <a:gd name="connsiteX456" fmla="*/ 269399 w 1376191"/>
                <a:gd name="connsiteY456" fmla="*/ 96803 h 1147088"/>
                <a:gd name="connsiteX457" fmla="*/ 265383 w 1376191"/>
                <a:gd name="connsiteY457" fmla="*/ 96661 h 1147088"/>
                <a:gd name="connsiteX458" fmla="*/ 266172 w 1376191"/>
                <a:gd name="connsiteY458" fmla="*/ 106277 h 1147088"/>
                <a:gd name="connsiteX459" fmla="*/ 243039 w 1376191"/>
                <a:gd name="connsiteY459" fmla="*/ 112321 h 1147088"/>
                <a:gd name="connsiteX460" fmla="*/ 216478 w 1376191"/>
                <a:gd name="connsiteY460" fmla="*/ 115361 h 1147088"/>
                <a:gd name="connsiteX461" fmla="*/ 302001 w 1376191"/>
                <a:gd name="connsiteY461" fmla="*/ 46716 h 1147088"/>
                <a:gd name="connsiteX462" fmla="*/ 358885 w 1376191"/>
                <a:gd name="connsiteY462" fmla="*/ 16643 h 1147088"/>
                <a:gd name="connsiteX463" fmla="*/ 508790 w 1376191"/>
                <a:gd name="connsiteY463" fmla="*/ 16 h 1147088"/>
                <a:gd name="connsiteX464" fmla="*/ 522926 w 1376191"/>
                <a:gd name="connsiteY464" fmla="*/ 3113 h 1147088"/>
                <a:gd name="connsiteX465" fmla="*/ 549819 w 1376191"/>
                <a:gd name="connsiteY465" fmla="*/ 4717 h 1147088"/>
                <a:gd name="connsiteX466" fmla="*/ 555487 w 1376191"/>
                <a:gd name="connsiteY466" fmla="*/ 14954 h 1147088"/>
                <a:gd name="connsiteX467" fmla="*/ 550666 w 1376191"/>
                <a:gd name="connsiteY467" fmla="*/ 27230 h 1147088"/>
                <a:gd name="connsiteX468" fmla="*/ 572451 w 1376191"/>
                <a:gd name="connsiteY468" fmla="*/ 28934 h 1147088"/>
                <a:gd name="connsiteX469" fmla="*/ 588608 w 1376191"/>
                <a:gd name="connsiteY469" fmla="*/ 32441 h 1147088"/>
                <a:gd name="connsiteX470" fmla="*/ 586928 w 1376191"/>
                <a:gd name="connsiteY470" fmla="*/ 42590 h 1147088"/>
                <a:gd name="connsiteX471" fmla="*/ 571181 w 1376191"/>
                <a:gd name="connsiteY471" fmla="*/ 50911 h 1147088"/>
                <a:gd name="connsiteX472" fmla="*/ 561702 w 1376191"/>
                <a:gd name="connsiteY472" fmla="*/ 58013 h 1147088"/>
                <a:gd name="connsiteX473" fmla="*/ 558410 w 1376191"/>
                <a:gd name="connsiteY473" fmla="*/ 73013 h 1147088"/>
                <a:gd name="connsiteX474" fmla="*/ 556771 w 1376191"/>
                <a:gd name="connsiteY474" fmla="*/ 77080 h 1147088"/>
                <a:gd name="connsiteX475" fmla="*/ 558902 w 1376191"/>
                <a:gd name="connsiteY475" fmla="*/ 90836 h 1147088"/>
                <a:gd name="connsiteX476" fmla="*/ 550147 w 1376191"/>
                <a:gd name="connsiteY476" fmla="*/ 113535 h 1147088"/>
                <a:gd name="connsiteX477" fmla="*/ 538742 w 1376191"/>
                <a:gd name="connsiteY477" fmla="*/ 138299 h 1147088"/>
                <a:gd name="connsiteX478" fmla="*/ 537035 w 1376191"/>
                <a:gd name="connsiteY478" fmla="*/ 148672 h 1147088"/>
                <a:gd name="connsiteX479" fmla="*/ 537035 w 1376191"/>
                <a:gd name="connsiteY479" fmla="*/ 150065 h 1147088"/>
                <a:gd name="connsiteX480" fmla="*/ 526450 w 1376191"/>
                <a:gd name="connsiteY480" fmla="*/ 157440 h 1147088"/>
                <a:gd name="connsiteX481" fmla="*/ 506140 w 1376191"/>
                <a:gd name="connsiteY481" fmla="*/ 153249 h 1147088"/>
                <a:gd name="connsiteX482" fmla="*/ 507356 w 1376191"/>
                <a:gd name="connsiteY482" fmla="*/ 161445 h 1147088"/>
                <a:gd name="connsiteX483" fmla="*/ 513939 w 1376191"/>
                <a:gd name="connsiteY483" fmla="*/ 166744 h 1147088"/>
                <a:gd name="connsiteX484" fmla="*/ 497508 w 1376191"/>
                <a:gd name="connsiteY484" fmla="*/ 188199 h 1147088"/>
                <a:gd name="connsiteX485" fmla="*/ 472910 w 1376191"/>
                <a:gd name="connsiteY485" fmla="*/ 200935 h 1147088"/>
                <a:gd name="connsiteX486" fmla="*/ 459812 w 1376191"/>
                <a:gd name="connsiteY486" fmla="*/ 210587 h 1147088"/>
                <a:gd name="connsiteX487" fmla="*/ 443736 w 1376191"/>
                <a:gd name="connsiteY487" fmla="*/ 213062 h 1147088"/>
                <a:gd name="connsiteX488" fmla="*/ 432113 w 1376191"/>
                <a:gd name="connsiteY488" fmla="*/ 247527 h 1147088"/>
                <a:gd name="connsiteX489" fmla="*/ 422457 w 1376191"/>
                <a:gd name="connsiteY489" fmla="*/ 261445 h 1147088"/>
                <a:gd name="connsiteX490" fmla="*/ 413825 w 1376191"/>
                <a:gd name="connsiteY490" fmla="*/ 265512 h 1147088"/>
                <a:gd name="connsiteX491" fmla="*/ 398569 w 1376191"/>
                <a:gd name="connsiteY491" fmla="*/ 260101 h 1147088"/>
                <a:gd name="connsiteX492" fmla="*/ 387423 w 1376191"/>
                <a:gd name="connsiteY492" fmla="*/ 236457 h 1147088"/>
                <a:gd name="connsiteX493" fmla="*/ 376087 w 1376191"/>
                <a:gd name="connsiteY493" fmla="*/ 195413 h 1147088"/>
                <a:gd name="connsiteX494" fmla="*/ 380772 w 1376191"/>
                <a:gd name="connsiteY494" fmla="*/ 182838 h 1147088"/>
                <a:gd name="connsiteX495" fmla="*/ 382179 w 1376191"/>
                <a:gd name="connsiteY495" fmla="*/ 170823 h 1147088"/>
                <a:gd name="connsiteX496" fmla="*/ 378232 w 1376191"/>
                <a:gd name="connsiteY496" fmla="*/ 156607 h 1147088"/>
                <a:gd name="connsiteX497" fmla="*/ 381277 w 1376191"/>
                <a:gd name="connsiteY497" fmla="*/ 151781 h 1147088"/>
                <a:gd name="connsiteX498" fmla="*/ 368657 w 1376191"/>
                <a:gd name="connsiteY498" fmla="*/ 144542 h 1147088"/>
                <a:gd name="connsiteX499" fmla="*/ 366882 w 1376191"/>
                <a:gd name="connsiteY499" fmla="*/ 126508 h 1147088"/>
                <a:gd name="connsiteX500" fmla="*/ 354466 w 1376191"/>
                <a:gd name="connsiteY500" fmla="*/ 107540 h 1147088"/>
                <a:gd name="connsiteX501" fmla="*/ 333842 w 1376191"/>
                <a:gd name="connsiteY501" fmla="*/ 104655 h 1147088"/>
                <a:gd name="connsiteX502" fmla="*/ 315527 w 1376191"/>
                <a:gd name="connsiteY502" fmla="*/ 103336 h 1147088"/>
                <a:gd name="connsiteX503" fmla="*/ 315295 w 1376191"/>
                <a:gd name="connsiteY503" fmla="*/ 89866 h 1147088"/>
                <a:gd name="connsiteX504" fmla="*/ 330646 w 1376191"/>
                <a:gd name="connsiteY504" fmla="*/ 85911 h 1147088"/>
                <a:gd name="connsiteX505" fmla="*/ 313150 w 1376191"/>
                <a:gd name="connsiteY505" fmla="*/ 81956 h 1147088"/>
                <a:gd name="connsiteX506" fmla="*/ 304955 w 1376191"/>
                <a:gd name="connsiteY506" fmla="*/ 81794 h 1147088"/>
                <a:gd name="connsiteX507" fmla="*/ 300544 w 1376191"/>
                <a:gd name="connsiteY507" fmla="*/ 74642 h 1147088"/>
                <a:gd name="connsiteX508" fmla="*/ 321782 w 1376191"/>
                <a:gd name="connsiteY508" fmla="*/ 68971 h 1147088"/>
                <a:gd name="connsiteX509" fmla="*/ 332722 w 1376191"/>
                <a:gd name="connsiteY509" fmla="*/ 58871 h 1147088"/>
                <a:gd name="connsiteX510" fmla="*/ 347227 w 1376191"/>
                <a:gd name="connsiteY510" fmla="*/ 39008 h 1147088"/>
                <a:gd name="connsiteX511" fmla="*/ 402762 w 1376191"/>
                <a:gd name="connsiteY511" fmla="*/ 25252 h 1147088"/>
                <a:gd name="connsiteX512" fmla="*/ 432072 w 1376191"/>
                <a:gd name="connsiteY512" fmla="*/ 21782 h 1147088"/>
                <a:gd name="connsiteX513" fmla="*/ 439939 w 1376191"/>
                <a:gd name="connsiteY513" fmla="*/ 7354 h 1147088"/>
                <a:gd name="connsiteX514" fmla="*/ 477062 w 1376191"/>
                <a:gd name="connsiteY514" fmla="*/ 5439 h 1147088"/>
                <a:gd name="connsiteX515" fmla="*/ 508790 w 1376191"/>
                <a:gd name="connsiteY515" fmla="*/ 16 h 1147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Lst>
              <a:rect l="l" t="t" r="r" b="b"/>
              <a:pathLst>
                <a:path w="1376191" h="1147088">
                  <a:moveTo>
                    <a:pt x="1356443" y="810404"/>
                  </a:moveTo>
                  <a:cubicBezTo>
                    <a:pt x="1357569" y="810347"/>
                    <a:pt x="1358826" y="810519"/>
                    <a:pt x="1360106" y="810755"/>
                  </a:cubicBezTo>
                  <a:cubicBezTo>
                    <a:pt x="1343415" y="869610"/>
                    <a:pt x="1319284" y="925345"/>
                    <a:pt x="1288579" y="976743"/>
                  </a:cubicBezTo>
                  <a:cubicBezTo>
                    <a:pt x="1285335" y="978377"/>
                    <a:pt x="1281921" y="979879"/>
                    <a:pt x="1279209" y="980516"/>
                  </a:cubicBezTo>
                  <a:cubicBezTo>
                    <a:pt x="1272613" y="982125"/>
                    <a:pt x="1255429" y="986765"/>
                    <a:pt x="1253413" y="985205"/>
                  </a:cubicBezTo>
                  <a:cubicBezTo>
                    <a:pt x="1251352" y="983596"/>
                    <a:pt x="1244326" y="975338"/>
                    <a:pt x="1246421" y="966117"/>
                  </a:cubicBezTo>
                  <a:cubicBezTo>
                    <a:pt x="1246421" y="966117"/>
                    <a:pt x="1246421" y="966117"/>
                    <a:pt x="1245135" y="954168"/>
                  </a:cubicBezTo>
                  <a:cubicBezTo>
                    <a:pt x="1244326" y="948165"/>
                    <a:pt x="1244326" y="948165"/>
                    <a:pt x="1244326" y="948165"/>
                  </a:cubicBezTo>
                  <a:cubicBezTo>
                    <a:pt x="1240748" y="944326"/>
                    <a:pt x="1237809" y="935032"/>
                    <a:pt x="1237809" y="927387"/>
                  </a:cubicBezTo>
                  <a:cubicBezTo>
                    <a:pt x="1237809" y="919922"/>
                    <a:pt x="1238488" y="901137"/>
                    <a:pt x="1242378" y="900042"/>
                  </a:cubicBezTo>
                  <a:cubicBezTo>
                    <a:pt x="1246257" y="898907"/>
                    <a:pt x="1257558" y="885455"/>
                    <a:pt x="1260966" y="874772"/>
                  </a:cubicBezTo>
                  <a:cubicBezTo>
                    <a:pt x="1260966" y="874772"/>
                    <a:pt x="1260966" y="874772"/>
                    <a:pt x="1266894" y="868156"/>
                  </a:cubicBezTo>
                  <a:cubicBezTo>
                    <a:pt x="1271916" y="862880"/>
                    <a:pt x="1271916" y="862880"/>
                    <a:pt x="1271916" y="862880"/>
                  </a:cubicBezTo>
                  <a:cubicBezTo>
                    <a:pt x="1274498" y="867225"/>
                    <a:pt x="1276616" y="867601"/>
                    <a:pt x="1276627" y="863860"/>
                  </a:cubicBezTo>
                  <a:cubicBezTo>
                    <a:pt x="1276661" y="860038"/>
                    <a:pt x="1284520" y="853716"/>
                    <a:pt x="1288307" y="852058"/>
                  </a:cubicBezTo>
                  <a:cubicBezTo>
                    <a:pt x="1292129" y="850327"/>
                    <a:pt x="1302451" y="851601"/>
                    <a:pt x="1304183" y="847346"/>
                  </a:cubicBezTo>
                  <a:cubicBezTo>
                    <a:pt x="1305967" y="843115"/>
                    <a:pt x="1314080" y="830210"/>
                    <a:pt x="1318231" y="828544"/>
                  </a:cubicBezTo>
                  <a:cubicBezTo>
                    <a:pt x="1322398" y="826845"/>
                    <a:pt x="1335007" y="821193"/>
                    <a:pt x="1335188" y="818041"/>
                  </a:cubicBezTo>
                  <a:cubicBezTo>
                    <a:pt x="1335375" y="814921"/>
                    <a:pt x="1347270" y="810600"/>
                    <a:pt x="1356443" y="810404"/>
                  </a:cubicBezTo>
                  <a:close/>
                  <a:moveTo>
                    <a:pt x="1376191" y="732686"/>
                  </a:moveTo>
                  <a:cubicBezTo>
                    <a:pt x="1374892" y="740594"/>
                    <a:pt x="1373515" y="748402"/>
                    <a:pt x="1371961" y="756169"/>
                  </a:cubicBezTo>
                  <a:cubicBezTo>
                    <a:pt x="1364088" y="751228"/>
                    <a:pt x="1354461" y="745876"/>
                    <a:pt x="1352219" y="747012"/>
                  </a:cubicBezTo>
                  <a:cubicBezTo>
                    <a:pt x="1348939" y="748673"/>
                    <a:pt x="1347760" y="743335"/>
                    <a:pt x="1349911" y="742326"/>
                  </a:cubicBezTo>
                  <a:cubicBezTo>
                    <a:pt x="1352119" y="741332"/>
                    <a:pt x="1354135" y="735214"/>
                    <a:pt x="1355499" y="737201"/>
                  </a:cubicBezTo>
                  <a:cubicBezTo>
                    <a:pt x="1356819" y="739218"/>
                    <a:pt x="1367013" y="738011"/>
                    <a:pt x="1369086" y="736903"/>
                  </a:cubicBezTo>
                  <a:cubicBezTo>
                    <a:pt x="1370413" y="736193"/>
                    <a:pt x="1373344" y="734177"/>
                    <a:pt x="1376191" y="732686"/>
                  </a:cubicBezTo>
                  <a:close/>
                  <a:moveTo>
                    <a:pt x="181617" y="568940"/>
                  </a:moveTo>
                  <a:cubicBezTo>
                    <a:pt x="188306" y="568940"/>
                    <a:pt x="207912" y="570700"/>
                    <a:pt x="210425" y="572759"/>
                  </a:cubicBezTo>
                  <a:cubicBezTo>
                    <a:pt x="213023" y="574789"/>
                    <a:pt x="221884" y="580241"/>
                    <a:pt x="223779" y="581037"/>
                  </a:cubicBezTo>
                  <a:cubicBezTo>
                    <a:pt x="225573" y="581974"/>
                    <a:pt x="231670" y="589454"/>
                    <a:pt x="239375" y="588944"/>
                  </a:cubicBezTo>
                  <a:cubicBezTo>
                    <a:pt x="247091" y="588476"/>
                    <a:pt x="253196" y="604945"/>
                    <a:pt x="248589" y="604377"/>
                  </a:cubicBezTo>
                  <a:cubicBezTo>
                    <a:pt x="243990" y="603794"/>
                    <a:pt x="238084" y="609175"/>
                    <a:pt x="235774" y="607316"/>
                  </a:cubicBezTo>
                  <a:cubicBezTo>
                    <a:pt x="233468" y="605427"/>
                    <a:pt x="221981" y="603184"/>
                    <a:pt x="220853" y="600387"/>
                  </a:cubicBezTo>
                  <a:cubicBezTo>
                    <a:pt x="219704" y="597647"/>
                    <a:pt x="221941" y="589881"/>
                    <a:pt x="217126" y="590790"/>
                  </a:cubicBezTo>
                  <a:cubicBezTo>
                    <a:pt x="212300" y="591712"/>
                    <a:pt x="205712" y="589383"/>
                    <a:pt x="202509" y="585664"/>
                  </a:cubicBezTo>
                  <a:cubicBezTo>
                    <a:pt x="199335" y="581944"/>
                    <a:pt x="183776" y="578239"/>
                    <a:pt x="180452" y="579971"/>
                  </a:cubicBezTo>
                  <a:cubicBezTo>
                    <a:pt x="177160" y="581731"/>
                    <a:pt x="165518" y="580241"/>
                    <a:pt x="166590" y="577956"/>
                  </a:cubicBezTo>
                  <a:cubicBezTo>
                    <a:pt x="167605" y="575769"/>
                    <a:pt x="174944" y="568940"/>
                    <a:pt x="181617" y="568940"/>
                  </a:cubicBezTo>
                  <a:close/>
                  <a:moveTo>
                    <a:pt x="223349" y="122202"/>
                  </a:moveTo>
                  <a:cubicBezTo>
                    <a:pt x="226242" y="123819"/>
                    <a:pt x="232874" y="131809"/>
                    <a:pt x="239279" y="128099"/>
                  </a:cubicBezTo>
                  <a:cubicBezTo>
                    <a:pt x="245725" y="124437"/>
                    <a:pt x="252688" y="136470"/>
                    <a:pt x="256511" y="135376"/>
                  </a:cubicBezTo>
                  <a:cubicBezTo>
                    <a:pt x="260271" y="134234"/>
                    <a:pt x="275664" y="135946"/>
                    <a:pt x="277978" y="137278"/>
                  </a:cubicBezTo>
                  <a:cubicBezTo>
                    <a:pt x="280292" y="138610"/>
                    <a:pt x="284424" y="147883"/>
                    <a:pt x="288391" y="147883"/>
                  </a:cubicBezTo>
                  <a:cubicBezTo>
                    <a:pt x="292399" y="147883"/>
                    <a:pt x="304404" y="150594"/>
                    <a:pt x="306222" y="153923"/>
                  </a:cubicBezTo>
                  <a:cubicBezTo>
                    <a:pt x="308102" y="157252"/>
                    <a:pt x="311160" y="167334"/>
                    <a:pt x="309362" y="168714"/>
                  </a:cubicBezTo>
                  <a:cubicBezTo>
                    <a:pt x="307503" y="170093"/>
                    <a:pt x="308350" y="177987"/>
                    <a:pt x="312131" y="179747"/>
                  </a:cubicBezTo>
                  <a:cubicBezTo>
                    <a:pt x="315829" y="181554"/>
                    <a:pt x="327317" y="186500"/>
                    <a:pt x="327503" y="189163"/>
                  </a:cubicBezTo>
                  <a:cubicBezTo>
                    <a:pt x="327689" y="191779"/>
                    <a:pt x="333598" y="193919"/>
                    <a:pt x="332482" y="196107"/>
                  </a:cubicBezTo>
                  <a:cubicBezTo>
                    <a:pt x="331305" y="198199"/>
                    <a:pt x="330189" y="208662"/>
                    <a:pt x="328019" y="209661"/>
                  </a:cubicBezTo>
                  <a:cubicBezTo>
                    <a:pt x="325871" y="210612"/>
                    <a:pt x="322503" y="216129"/>
                    <a:pt x="319672" y="213418"/>
                  </a:cubicBezTo>
                  <a:cubicBezTo>
                    <a:pt x="316883" y="210707"/>
                    <a:pt x="306759" y="209851"/>
                    <a:pt x="308515" y="212276"/>
                  </a:cubicBezTo>
                  <a:cubicBezTo>
                    <a:pt x="310230" y="214702"/>
                    <a:pt x="310933" y="226972"/>
                    <a:pt x="308825" y="231109"/>
                  </a:cubicBezTo>
                  <a:cubicBezTo>
                    <a:pt x="306656" y="235342"/>
                    <a:pt x="304383" y="247992"/>
                    <a:pt x="297193" y="242808"/>
                  </a:cubicBezTo>
                  <a:cubicBezTo>
                    <a:pt x="289961" y="237625"/>
                    <a:pt x="264445" y="226306"/>
                    <a:pt x="258804" y="226591"/>
                  </a:cubicBezTo>
                  <a:cubicBezTo>
                    <a:pt x="253205" y="226829"/>
                    <a:pt x="257812" y="215368"/>
                    <a:pt x="273825" y="208757"/>
                  </a:cubicBezTo>
                  <a:cubicBezTo>
                    <a:pt x="273825" y="208757"/>
                    <a:pt x="273825" y="208757"/>
                    <a:pt x="276283" y="189686"/>
                  </a:cubicBezTo>
                  <a:cubicBezTo>
                    <a:pt x="277606" y="178415"/>
                    <a:pt x="277606" y="178415"/>
                    <a:pt x="277606" y="178415"/>
                  </a:cubicBezTo>
                  <a:cubicBezTo>
                    <a:pt x="271531" y="174563"/>
                    <a:pt x="263164" y="169617"/>
                    <a:pt x="259073" y="167477"/>
                  </a:cubicBezTo>
                  <a:cubicBezTo>
                    <a:pt x="254940" y="165242"/>
                    <a:pt x="244465" y="170045"/>
                    <a:pt x="241056" y="168381"/>
                  </a:cubicBezTo>
                  <a:cubicBezTo>
                    <a:pt x="237667" y="166669"/>
                    <a:pt x="227440" y="167049"/>
                    <a:pt x="230023" y="168143"/>
                  </a:cubicBezTo>
                  <a:cubicBezTo>
                    <a:pt x="232543" y="169237"/>
                    <a:pt x="236738" y="177512"/>
                    <a:pt x="235994" y="181982"/>
                  </a:cubicBezTo>
                  <a:cubicBezTo>
                    <a:pt x="235250" y="186357"/>
                    <a:pt x="230498" y="201671"/>
                    <a:pt x="225023" y="203573"/>
                  </a:cubicBezTo>
                  <a:cubicBezTo>
                    <a:pt x="219506" y="205476"/>
                    <a:pt x="199196" y="211848"/>
                    <a:pt x="200002" y="213370"/>
                  </a:cubicBezTo>
                  <a:cubicBezTo>
                    <a:pt x="200787" y="214987"/>
                    <a:pt x="197233" y="223500"/>
                    <a:pt x="192646" y="226734"/>
                  </a:cubicBezTo>
                  <a:cubicBezTo>
                    <a:pt x="188101" y="229968"/>
                    <a:pt x="176593" y="244901"/>
                    <a:pt x="173452" y="248705"/>
                  </a:cubicBezTo>
                  <a:cubicBezTo>
                    <a:pt x="170270" y="252510"/>
                    <a:pt x="159795" y="262117"/>
                    <a:pt x="159919" y="264542"/>
                  </a:cubicBezTo>
                  <a:cubicBezTo>
                    <a:pt x="160001" y="267063"/>
                    <a:pt x="157377" y="269060"/>
                    <a:pt x="160518" y="270534"/>
                  </a:cubicBezTo>
                  <a:cubicBezTo>
                    <a:pt x="163555" y="271961"/>
                    <a:pt x="166592" y="288416"/>
                    <a:pt x="171923" y="291222"/>
                  </a:cubicBezTo>
                  <a:cubicBezTo>
                    <a:pt x="177295" y="294218"/>
                    <a:pt x="190560" y="303302"/>
                    <a:pt x="192646" y="301923"/>
                  </a:cubicBezTo>
                  <a:cubicBezTo>
                    <a:pt x="194774" y="300543"/>
                    <a:pt x="199589" y="305347"/>
                    <a:pt x="200952" y="303159"/>
                  </a:cubicBezTo>
                  <a:cubicBezTo>
                    <a:pt x="202275" y="300971"/>
                    <a:pt x="209279" y="309627"/>
                    <a:pt x="210456" y="316095"/>
                  </a:cubicBezTo>
                  <a:cubicBezTo>
                    <a:pt x="211613" y="322467"/>
                    <a:pt x="218783" y="329839"/>
                    <a:pt x="219837" y="322800"/>
                  </a:cubicBezTo>
                  <a:cubicBezTo>
                    <a:pt x="220808" y="315714"/>
                    <a:pt x="228452" y="304919"/>
                    <a:pt x="226428" y="305537"/>
                  </a:cubicBezTo>
                  <a:cubicBezTo>
                    <a:pt x="224423" y="306155"/>
                    <a:pt x="222729" y="299307"/>
                    <a:pt x="225539" y="299497"/>
                  </a:cubicBezTo>
                  <a:cubicBezTo>
                    <a:pt x="228494" y="299735"/>
                    <a:pt x="236345" y="291555"/>
                    <a:pt x="238039" y="282234"/>
                  </a:cubicBezTo>
                  <a:cubicBezTo>
                    <a:pt x="239672" y="272865"/>
                    <a:pt x="238804" y="238338"/>
                    <a:pt x="240601" y="237339"/>
                  </a:cubicBezTo>
                  <a:cubicBezTo>
                    <a:pt x="242234" y="236341"/>
                    <a:pt x="250829" y="238814"/>
                    <a:pt x="252399" y="241477"/>
                  </a:cubicBezTo>
                  <a:cubicBezTo>
                    <a:pt x="253949" y="244188"/>
                    <a:pt x="263639" y="242380"/>
                    <a:pt x="266097" y="246185"/>
                  </a:cubicBezTo>
                  <a:cubicBezTo>
                    <a:pt x="268515" y="250085"/>
                    <a:pt x="283432" y="250941"/>
                    <a:pt x="283432" y="255696"/>
                  </a:cubicBezTo>
                  <a:cubicBezTo>
                    <a:pt x="283432" y="260547"/>
                    <a:pt x="286118" y="273293"/>
                    <a:pt x="289445" y="273578"/>
                  </a:cubicBezTo>
                  <a:cubicBezTo>
                    <a:pt x="292730" y="273911"/>
                    <a:pt x="300747" y="273531"/>
                    <a:pt x="301036" y="270962"/>
                  </a:cubicBezTo>
                  <a:cubicBezTo>
                    <a:pt x="301284" y="268442"/>
                    <a:pt x="305189" y="267301"/>
                    <a:pt x="307916" y="272865"/>
                  </a:cubicBezTo>
                  <a:cubicBezTo>
                    <a:pt x="310705" y="278477"/>
                    <a:pt x="322276" y="290509"/>
                    <a:pt x="322090" y="292791"/>
                  </a:cubicBezTo>
                  <a:cubicBezTo>
                    <a:pt x="321986" y="295027"/>
                    <a:pt x="322730" y="301685"/>
                    <a:pt x="326119" y="304681"/>
                  </a:cubicBezTo>
                  <a:cubicBezTo>
                    <a:pt x="329466" y="307677"/>
                    <a:pt x="333722" y="321564"/>
                    <a:pt x="335788" y="320232"/>
                  </a:cubicBezTo>
                  <a:cubicBezTo>
                    <a:pt x="337875" y="318805"/>
                    <a:pt x="344342" y="326700"/>
                    <a:pt x="344569" y="331503"/>
                  </a:cubicBezTo>
                  <a:cubicBezTo>
                    <a:pt x="344797" y="336354"/>
                    <a:pt x="345458" y="359895"/>
                    <a:pt x="346987" y="363938"/>
                  </a:cubicBezTo>
                  <a:cubicBezTo>
                    <a:pt x="348557" y="367933"/>
                    <a:pt x="358516" y="374971"/>
                    <a:pt x="358268" y="378348"/>
                  </a:cubicBezTo>
                  <a:cubicBezTo>
                    <a:pt x="357896" y="381677"/>
                    <a:pt x="355540" y="389001"/>
                    <a:pt x="351449" y="387241"/>
                  </a:cubicBezTo>
                  <a:cubicBezTo>
                    <a:pt x="347441" y="385481"/>
                    <a:pt x="341222" y="389001"/>
                    <a:pt x="340664" y="387288"/>
                  </a:cubicBezTo>
                  <a:cubicBezTo>
                    <a:pt x="340086" y="385529"/>
                    <a:pt x="337007" y="381011"/>
                    <a:pt x="334156" y="382247"/>
                  </a:cubicBezTo>
                  <a:cubicBezTo>
                    <a:pt x="331305" y="383389"/>
                    <a:pt x="323577" y="377539"/>
                    <a:pt x="327978" y="371309"/>
                  </a:cubicBezTo>
                  <a:cubicBezTo>
                    <a:pt x="332482" y="365079"/>
                    <a:pt x="336759" y="349718"/>
                    <a:pt x="330747" y="354236"/>
                  </a:cubicBezTo>
                  <a:cubicBezTo>
                    <a:pt x="324610" y="358754"/>
                    <a:pt x="308557" y="355425"/>
                    <a:pt x="309507" y="357280"/>
                  </a:cubicBezTo>
                  <a:cubicBezTo>
                    <a:pt x="310478" y="359134"/>
                    <a:pt x="307317" y="367695"/>
                    <a:pt x="303660" y="368598"/>
                  </a:cubicBezTo>
                  <a:cubicBezTo>
                    <a:pt x="300023" y="369502"/>
                    <a:pt x="298226" y="379441"/>
                    <a:pt x="301201" y="381867"/>
                  </a:cubicBezTo>
                  <a:cubicBezTo>
                    <a:pt x="304238" y="384435"/>
                    <a:pt x="308887" y="392995"/>
                    <a:pt x="304197" y="396087"/>
                  </a:cubicBezTo>
                  <a:cubicBezTo>
                    <a:pt x="300127" y="398750"/>
                    <a:pt x="290705" y="403648"/>
                    <a:pt x="289341" y="404409"/>
                  </a:cubicBezTo>
                  <a:cubicBezTo>
                    <a:pt x="291015" y="403411"/>
                    <a:pt x="285085" y="397418"/>
                    <a:pt x="278246" y="399463"/>
                  </a:cubicBezTo>
                  <a:cubicBezTo>
                    <a:pt x="271366" y="401651"/>
                    <a:pt x="258205" y="412875"/>
                    <a:pt x="259858" y="414967"/>
                  </a:cubicBezTo>
                  <a:cubicBezTo>
                    <a:pt x="261428" y="416964"/>
                    <a:pt x="258039" y="428521"/>
                    <a:pt x="253597" y="430376"/>
                  </a:cubicBezTo>
                  <a:cubicBezTo>
                    <a:pt x="249093" y="432278"/>
                    <a:pt x="234981" y="440648"/>
                    <a:pt x="232006" y="444595"/>
                  </a:cubicBezTo>
                  <a:cubicBezTo>
                    <a:pt x="229010" y="448543"/>
                    <a:pt x="231118" y="466852"/>
                    <a:pt x="229300" y="467708"/>
                  </a:cubicBezTo>
                  <a:cubicBezTo>
                    <a:pt x="227502" y="468707"/>
                    <a:pt x="220808" y="470419"/>
                    <a:pt x="221490" y="472607"/>
                  </a:cubicBezTo>
                  <a:cubicBezTo>
                    <a:pt x="222109" y="474842"/>
                    <a:pt x="214134" y="487397"/>
                    <a:pt x="206675" y="491250"/>
                  </a:cubicBezTo>
                  <a:cubicBezTo>
                    <a:pt x="199072" y="495102"/>
                    <a:pt x="189857" y="517692"/>
                    <a:pt x="191097" y="520165"/>
                  </a:cubicBezTo>
                  <a:cubicBezTo>
                    <a:pt x="192295" y="522685"/>
                    <a:pt x="195560" y="531531"/>
                    <a:pt x="194713" y="535003"/>
                  </a:cubicBezTo>
                  <a:cubicBezTo>
                    <a:pt x="193927" y="538474"/>
                    <a:pt x="192109" y="552837"/>
                    <a:pt x="187088" y="550506"/>
                  </a:cubicBezTo>
                  <a:cubicBezTo>
                    <a:pt x="182109" y="548224"/>
                    <a:pt x="175188" y="529629"/>
                    <a:pt x="170415" y="527631"/>
                  </a:cubicBezTo>
                  <a:cubicBezTo>
                    <a:pt x="165580" y="525729"/>
                    <a:pt x="149443" y="524350"/>
                    <a:pt x="148741" y="525539"/>
                  </a:cubicBezTo>
                  <a:cubicBezTo>
                    <a:pt x="147977" y="526585"/>
                    <a:pt x="144030" y="529201"/>
                    <a:pt x="139650" y="526680"/>
                  </a:cubicBezTo>
                  <a:cubicBezTo>
                    <a:pt x="135311" y="524207"/>
                    <a:pt x="115497" y="525301"/>
                    <a:pt x="111902" y="527536"/>
                  </a:cubicBezTo>
                  <a:cubicBezTo>
                    <a:pt x="108286" y="529819"/>
                    <a:pt x="93699" y="548842"/>
                    <a:pt x="90125" y="567294"/>
                  </a:cubicBezTo>
                  <a:cubicBezTo>
                    <a:pt x="86468" y="585747"/>
                    <a:pt x="117212" y="595543"/>
                    <a:pt x="118679" y="591406"/>
                  </a:cubicBezTo>
                  <a:cubicBezTo>
                    <a:pt x="120104" y="587268"/>
                    <a:pt x="128514" y="578565"/>
                    <a:pt x="132005" y="579041"/>
                  </a:cubicBezTo>
                  <a:cubicBezTo>
                    <a:pt x="135394" y="579421"/>
                    <a:pt x="148948" y="583321"/>
                    <a:pt x="147584" y="589456"/>
                  </a:cubicBezTo>
                  <a:cubicBezTo>
                    <a:pt x="146241" y="595639"/>
                    <a:pt x="148390" y="612379"/>
                    <a:pt x="155105" y="612759"/>
                  </a:cubicBezTo>
                  <a:cubicBezTo>
                    <a:pt x="161902" y="613187"/>
                    <a:pt x="170621" y="629072"/>
                    <a:pt x="169051" y="637061"/>
                  </a:cubicBezTo>
                  <a:cubicBezTo>
                    <a:pt x="167440" y="645051"/>
                    <a:pt x="174340" y="662457"/>
                    <a:pt x="177295" y="660364"/>
                  </a:cubicBezTo>
                  <a:cubicBezTo>
                    <a:pt x="180291" y="658224"/>
                    <a:pt x="191159" y="654848"/>
                    <a:pt x="194051" y="656084"/>
                  </a:cubicBezTo>
                  <a:cubicBezTo>
                    <a:pt x="196903" y="657368"/>
                    <a:pt x="202047" y="663979"/>
                    <a:pt x="206427" y="660555"/>
                  </a:cubicBezTo>
                  <a:cubicBezTo>
                    <a:pt x="210746" y="657035"/>
                    <a:pt x="220229" y="642626"/>
                    <a:pt x="222957" y="641769"/>
                  </a:cubicBezTo>
                  <a:cubicBezTo>
                    <a:pt x="225705" y="640866"/>
                    <a:pt x="231593" y="637537"/>
                    <a:pt x="233349" y="639867"/>
                  </a:cubicBezTo>
                  <a:cubicBezTo>
                    <a:pt x="235126" y="642293"/>
                    <a:pt x="242667" y="643767"/>
                    <a:pt x="243184" y="640913"/>
                  </a:cubicBezTo>
                  <a:cubicBezTo>
                    <a:pt x="243701" y="638155"/>
                    <a:pt x="255085" y="640771"/>
                    <a:pt x="258866" y="643814"/>
                  </a:cubicBezTo>
                  <a:cubicBezTo>
                    <a:pt x="262626" y="646953"/>
                    <a:pt x="269920" y="657987"/>
                    <a:pt x="271097" y="656893"/>
                  </a:cubicBezTo>
                  <a:cubicBezTo>
                    <a:pt x="272193" y="655704"/>
                    <a:pt x="281098" y="656465"/>
                    <a:pt x="286924" y="659699"/>
                  </a:cubicBezTo>
                  <a:cubicBezTo>
                    <a:pt x="292833" y="662933"/>
                    <a:pt x="311821" y="673681"/>
                    <a:pt x="313701" y="678769"/>
                  </a:cubicBezTo>
                  <a:cubicBezTo>
                    <a:pt x="315623" y="683906"/>
                    <a:pt x="332958" y="697840"/>
                    <a:pt x="342854" y="703785"/>
                  </a:cubicBezTo>
                  <a:cubicBezTo>
                    <a:pt x="352751" y="709777"/>
                    <a:pt x="355747" y="728039"/>
                    <a:pt x="357999" y="729466"/>
                  </a:cubicBezTo>
                  <a:cubicBezTo>
                    <a:pt x="360272" y="730940"/>
                    <a:pt x="372524" y="733270"/>
                    <a:pt x="377359" y="734745"/>
                  </a:cubicBezTo>
                  <a:cubicBezTo>
                    <a:pt x="382152" y="736267"/>
                    <a:pt x="392875" y="745065"/>
                    <a:pt x="396016" y="745065"/>
                  </a:cubicBezTo>
                  <a:cubicBezTo>
                    <a:pt x="399115" y="745065"/>
                    <a:pt x="411388" y="746634"/>
                    <a:pt x="416347" y="748441"/>
                  </a:cubicBezTo>
                  <a:cubicBezTo>
                    <a:pt x="421243" y="750296"/>
                    <a:pt x="430913" y="759047"/>
                    <a:pt x="433041" y="757002"/>
                  </a:cubicBezTo>
                  <a:cubicBezTo>
                    <a:pt x="435169" y="754862"/>
                    <a:pt x="443537" y="764326"/>
                    <a:pt x="446285" y="771887"/>
                  </a:cubicBezTo>
                  <a:cubicBezTo>
                    <a:pt x="446285" y="771887"/>
                    <a:pt x="446285" y="771887"/>
                    <a:pt x="446202" y="781684"/>
                  </a:cubicBezTo>
                  <a:cubicBezTo>
                    <a:pt x="446264" y="787772"/>
                    <a:pt x="446264" y="787772"/>
                    <a:pt x="446264" y="787772"/>
                  </a:cubicBezTo>
                  <a:cubicBezTo>
                    <a:pt x="444797" y="793003"/>
                    <a:pt x="443516" y="799233"/>
                    <a:pt x="443330" y="801706"/>
                  </a:cubicBezTo>
                  <a:cubicBezTo>
                    <a:pt x="443124" y="804131"/>
                    <a:pt x="434487" y="815070"/>
                    <a:pt x="432111" y="817685"/>
                  </a:cubicBezTo>
                  <a:cubicBezTo>
                    <a:pt x="429694" y="820348"/>
                    <a:pt x="425975" y="831810"/>
                    <a:pt x="425045" y="832761"/>
                  </a:cubicBezTo>
                  <a:cubicBezTo>
                    <a:pt x="424095" y="833712"/>
                    <a:pt x="419095" y="836233"/>
                    <a:pt x="418805" y="839229"/>
                  </a:cubicBezTo>
                  <a:cubicBezTo>
                    <a:pt x="418475" y="842130"/>
                    <a:pt x="413785" y="854162"/>
                    <a:pt x="412710" y="863198"/>
                  </a:cubicBezTo>
                  <a:cubicBezTo>
                    <a:pt x="411615" y="872186"/>
                    <a:pt x="407380" y="897249"/>
                    <a:pt x="404611" y="898391"/>
                  </a:cubicBezTo>
                  <a:cubicBezTo>
                    <a:pt x="401822" y="899532"/>
                    <a:pt x="386202" y="906666"/>
                    <a:pt x="384136" y="909662"/>
                  </a:cubicBezTo>
                  <a:cubicBezTo>
                    <a:pt x="382049" y="912610"/>
                    <a:pt x="375706" y="922550"/>
                    <a:pt x="375706" y="925879"/>
                  </a:cubicBezTo>
                  <a:cubicBezTo>
                    <a:pt x="375706" y="929256"/>
                    <a:pt x="372276" y="940622"/>
                    <a:pt x="368102" y="943713"/>
                  </a:cubicBezTo>
                  <a:cubicBezTo>
                    <a:pt x="363970" y="946804"/>
                    <a:pt x="359239" y="965637"/>
                    <a:pt x="356966" y="967444"/>
                  </a:cubicBezTo>
                  <a:cubicBezTo>
                    <a:pt x="354693" y="969299"/>
                    <a:pt x="350437" y="977146"/>
                    <a:pt x="349115" y="977194"/>
                  </a:cubicBezTo>
                  <a:cubicBezTo>
                    <a:pt x="347710" y="977194"/>
                    <a:pt x="343722" y="979762"/>
                    <a:pt x="340168" y="979762"/>
                  </a:cubicBezTo>
                  <a:cubicBezTo>
                    <a:pt x="336594" y="979762"/>
                    <a:pt x="328619" y="982853"/>
                    <a:pt x="330437" y="986658"/>
                  </a:cubicBezTo>
                  <a:cubicBezTo>
                    <a:pt x="332214" y="990557"/>
                    <a:pt x="328929" y="1008344"/>
                    <a:pt x="325148" y="1011530"/>
                  </a:cubicBezTo>
                  <a:cubicBezTo>
                    <a:pt x="321346" y="1014621"/>
                    <a:pt x="304610" y="1021327"/>
                    <a:pt x="303784" y="1027557"/>
                  </a:cubicBezTo>
                  <a:cubicBezTo>
                    <a:pt x="302833" y="1033740"/>
                    <a:pt x="287441" y="1040921"/>
                    <a:pt x="289217" y="1048768"/>
                  </a:cubicBezTo>
                  <a:cubicBezTo>
                    <a:pt x="291015" y="1056615"/>
                    <a:pt x="287895" y="1072452"/>
                    <a:pt x="290313" y="1074211"/>
                  </a:cubicBezTo>
                  <a:cubicBezTo>
                    <a:pt x="292689" y="1076018"/>
                    <a:pt x="292399" y="1089049"/>
                    <a:pt x="291470" y="1091808"/>
                  </a:cubicBezTo>
                  <a:cubicBezTo>
                    <a:pt x="290519" y="1094566"/>
                    <a:pt x="281614" y="1099845"/>
                    <a:pt x="279383" y="1103221"/>
                  </a:cubicBezTo>
                  <a:cubicBezTo>
                    <a:pt x="277193" y="1106503"/>
                    <a:pt x="278246" y="1121484"/>
                    <a:pt x="280726" y="1122625"/>
                  </a:cubicBezTo>
                  <a:cubicBezTo>
                    <a:pt x="283288" y="1123814"/>
                    <a:pt x="285230" y="1135561"/>
                    <a:pt x="287441" y="1138034"/>
                  </a:cubicBezTo>
                  <a:cubicBezTo>
                    <a:pt x="289631" y="1140364"/>
                    <a:pt x="294094" y="1144834"/>
                    <a:pt x="289217" y="1145833"/>
                  </a:cubicBezTo>
                  <a:cubicBezTo>
                    <a:pt x="284362" y="1146832"/>
                    <a:pt x="269507" y="1147878"/>
                    <a:pt x="267213" y="1146213"/>
                  </a:cubicBezTo>
                  <a:cubicBezTo>
                    <a:pt x="265085" y="1144549"/>
                    <a:pt x="257461" y="1141743"/>
                    <a:pt x="257296" y="1141696"/>
                  </a:cubicBezTo>
                  <a:cubicBezTo>
                    <a:pt x="257213" y="1141648"/>
                    <a:pt x="256221" y="1140031"/>
                    <a:pt x="255477" y="1138414"/>
                  </a:cubicBezTo>
                  <a:cubicBezTo>
                    <a:pt x="254692" y="1136845"/>
                    <a:pt x="252688" y="1126572"/>
                    <a:pt x="250725" y="1121056"/>
                  </a:cubicBezTo>
                  <a:cubicBezTo>
                    <a:pt x="248742" y="1115634"/>
                    <a:pt x="239341" y="1099559"/>
                    <a:pt x="238577" y="1092949"/>
                  </a:cubicBezTo>
                  <a:cubicBezTo>
                    <a:pt x="237833" y="1086386"/>
                    <a:pt x="234444" y="1059944"/>
                    <a:pt x="233886" y="1055902"/>
                  </a:cubicBezTo>
                  <a:cubicBezTo>
                    <a:pt x="233267" y="1051907"/>
                    <a:pt x="235622" y="1041872"/>
                    <a:pt x="233432" y="1041349"/>
                  </a:cubicBezTo>
                  <a:cubicBezTo>
                    <a:pt x="231262" y="1040826"/>
                    <a:pt x="235767" y="1030696"/>
                    <a:pt x="239672" y="1029127"/>
                  </a:cubicBezTo>
                  <a:cubicBezTo>
                    <a:pt x="243556" y="1027652"/>
                    <a:pt x="242750" y="1014764"/>
                    <a:pt x="240436" y="1016001"/>
                  </a:cubicBezTo>
                  <a:cubicBezTo>
                    <a:pt x="238101" y="1017285"/>
                    <a:pt x="232357" y="1000687"/>
                    <a:pt x="232068" y="987894"/>
                  </a:cubicBezTo>
                  <a:cubicBezTo>
                    <a:pt x="231841" y="975196"/>
                    <a:pt x="243225" y="949515"/>
                    <a:pt x="241428" y="941288"/>
                  </a:cubicBezTo>
                  <a:cubicBezTo>
                    <a:pt x="239610" y="933060"/>
                    <a:pt x="244320" y="912610"/>
                    <a:pt x="243907" y="910232"/>
                  </a:cubicBezTo>
                  <a:cubicBezTo>
                    <a:pt x="243391" y="907807"/>
                    <a:pt x="240436" y="902053"/>
                    <a:pt x="241056" y="899389"/>
                  </a:cubicBezTo>
                  <a:cubicBezTo>
                    <a:pt x="241738" y="896774"/>
                    <a:pt x="242998" y="885598"/>
                    <a:pt x="240911" y="878702"/>
                  </a:cubicBezTo>
                  <a:cubicBezTo>
                    <a:pt x="238804" y="871853"/>
                    <a:pt x="228597" y="851023"/>
                    <a:pt x="223804" y="846648"/>
                  </a:cubicBezTo>
                  <a:cubicBezTo>
                    <a:pt x="218948" y="842320"/>
                    <a:pt x="206551" y="829575"/>
                    <a:pt x="207502" y="827720"/>
                  </a:cubicBezTo>
                  <a:cubicBezTo>
                    <a:pt x="208473" y="825865"/>
                    <a:pt x="202998" y="815165"/>
                    <a:pt x="196510" y="811645"/>
                  </a:cubicBezTo>
                  <a:cubicBezTo>
                    <a:pt x="190002" y="808031"/>
                    <a:pt x="188721" y="783919"/>
                    <a:pt x="191489" y="783539"/>
                  </a:cubicBezTo>
                  <a:cubicBezTo>
                    <a:pt x="194237" y="783206"/>
                    <a:pt x="195704" y="777784"/>
                    <a:pt x="192233" y="776263"/>
                  </a:cubicBezTo>
                  <a:cubicBezTo>
                    <a:pt x="188721" y="774693"/>
                    <a:pt x="180601" y="764421"/>
                    <a:pt x="179278" y="759427"/>
                  </a:cubicBezTo>
                  <a:cubicBezTo>
                    <a:pt x="177935" y="754434"/>
                    <a:pt x="184072" y="729180"/>
                    <a:pt x="187026" y="725709"/>
                  </a:cubicBezTo>
                  <a:cubicBezTo>
                    <a:pt x="189940" y="722237"/>
                    <a:pt x="192460" y="704831"/>
                    <a:pt x="193803" y="703357"/>
                  </a:cubicBezTo>
                  <a:cubicBezTo>
                    <a:pt x="195167" y="701882"/>
                    <a:pt x="194713" y="692418"/>
                    <a:pt x="192977" y="688566"/>
                  </a:cubicBezTo>
                  <a:cubicBezTo>
                    <a:pt x="191159" y="684714"/>
                    <a:pt x="187770" y="673586"/>
                    <a:pt x="186448" y="675535"/>
                  </a:cubicBezTo>
                  <a:cubicBezTo>
                    <a:pt x="185126" y="677485"/>
                    <a:pt x="178204" y="678722"/>
                    <a:pt x="174030" y="674156"/>
                  </a:cubicBezTo>
                  <a:cubicBezTo>
                    <a:pt x="169836" y="669496"/>
                    <a:pt x="152605" y="662933"/>
                    <a:pt x="152605" y="661553"/>
                  </a:cubicBezTo>
                  <a:cubicBezTo>
                    <a:pt x="152605" y="660174"/>
                    <a:pt x="150373" y="654895"/>
                    <a:pt x="147584" y="653041"/>
                  </a:cubicBezTo>
                  <a:cubicBezTo>
                    <a:pt x="144795" y="651186"/>
                    <a:pt x="138100" y="642293"/>
                    <a:pt x="135290" y="641009"/>
                  </a:cubicBezTo>
                  <a:cubicBezTo>
                    <a:pt x="132419" y="639772"/>
                    <a:pt x="119381" y="638155"/>
                    <a:pt x="117480" y="634969"/>
                  </a:cubicBezTo>
                  <a:cubicBezTo>
                    <a:pt x="115497" y="631782"/>
                    <a:pt x="103100" y="620797"/>
                    <a:pt x="93265" y="618656"/>
                  </a:cubicBezTo>
                  <a:cubicBezTo>
                    <a:pt x="83389" y="616611"/>
                    <a:pt x="52831" y="604865"/>
                    <a:pt x="49629" y="599158"/>
                  </a:cubicBezTo>
                  <a:cubicBezTo>
                    <a:pt x="46467" y="593451"/>
                    <a:pt x="43038" y="566961"/>
                    <a:pt x="39711" y="562871"/>
                  </a:cubicBezTo>
                  <a:cubicBezTo>
                    <a:pt x="36426" y="558734"/>
                    <a:pt x="26364" y="547368"/>
                    <a:pt x="26447" y="544942"/>
                  </a:cubicBezTo>
                  <a:cubicBezTo>
                    <a:pt x="26529" y="542469"/>
                    <a:pt x="22583" y="544467"/>
                    <a:pt x="23946" y="547796"/>
                  </a:cubicBezTo>
                  <a:cubicBezTo>
                    <a:pt x="25372" y="551172"/>
                    <a:pt x="24649" y="564060"/>
                    <a:pt x="22727" y="562871"/>
                  </a:cubicBezTo>
                  <a:cubicBezTo>
                    <a:pt x="20723" y="561635"/>
                    <a:pt x="10103" y="557592"/>
                    <a:pt x="8203" y="551505"/>
                  </a:cubicBezTo>
                  <a:cubicBezTo>
                    <a:pt x="7169" y="548224"/>
                    <a:pt x="3388" y="543706"/>
                    <a:pt x="0" y="539853"/>
                  </a:cubicBezTo>
                  <a:cubicBezTo>
                    <a:pt x="16054" y="402697"/>
                    <a:pt x="72087" y="277573"/>
                    <a:pt x="156282" y="176608"/>
                  </a:cubicBezTo>
                  <a:cubicBezTo>
                    <a:pt x="159753" y="177131"/>
                    <a:pt x="162667" y="178082"/>
                    <a:pt x="162832" y="179414"/>
                  </a:cubicBezTo>
                  <a:cubicBezTo>
                    <a:pt x="163183" y="182410"/>
                    <a:pt x="168948" y="181364"/>
                    <a:pt x="171179" y="174468"/>
                  </a:cubicBezTo>
                  <a:cubicBezTo>
                    <a:pt x="172522" y="170378"/>
                    <a:pt x="171117" y="165004"/>
                    <a:pt x="169981" y="160867"/>
                  </a:cubicBezTo>
                  <a:cubicBezTo>
                    <a:pt x="172956" y="157442"/>
                    <a:pt x="175993" y="153971"/>
                    <a:pt x="179093" y="150642"/>
                  </a:cubicBezTo>
                  <a:cubicBezTo>
                    <a:pt x="184402" y="152782"/>
                    <a:pt x="192233" y="155873"/>
                    <a:pt x="194423" y="159345"/>
                  </a:cubicBezTo>
                  <a:cubicBezTo>
                    <a:pt x="197502" y="164148"/>
                    <a:pt x="206407" y="176085"/>
                    <a:pt x="204031" y="178653"/>
                  </a:cubicBezTo>
                  <a:cubicBezTo>
                    <a:pt x="201613" y="181221"/>
                    <a:pt x="207936" y="187213"/>
                    <a:pt x="210560" y="184312"/>
                  </a:cubicBezTo>
                  <a:cubicBezTo>
                    <a:pt x="213184" y="181364"/>
                    <a:pt x="216097" y="171139"/>
                    <a:pt x="213721" y="170759"/>
                  </a:cubicBezTo>
                  <a:cubicBezTo>
                    <a:pt x="211386" y="170473"/>
                    <a:pt x="205663" y="159487"/>
                    <a:pt x="205498" y="148121"/>
                  </a:cubicBezTo>
                  <a:cubicBezTo>
                    <a:pt x="205374" y="136755"/>
                    <a:pt x="220415" y="120633"/>
                    <a:pt x="223349" y="122202"/>
                  </a:cubicBezTo>
                  <a:close/>
                  <a:moveTo>
                    <a:pt x="926523" y="88803"/>
                  </a:moveTo>
                  <a:cubicBezTo>
                    <a:pt x="928710" y="88803"/>
                    <a:pt x="932663" y="93262"/>
                    <a:pt x="930198" y="98712"/>
                  </a:cubicBezTo>
                  <a:cubicBezTo>
                    <a:pt x="927780" y="104222"/>
                    <a:pt x="906042" y="111376"/>
                    <a:pt x="900740" y="116643"/>
                  </a:cubicBezTo>
                  <a:cubicBezTo>
                    <a:pt x="895459" y="122054"/>
                    <a:pt x="875974" y="132898"/>
                    <a:pt x="878364" y="138903"/>
                  </a:cubicBezTo>
                  <a:cubicBezTo>
                    <a:pt x="880693" y="144912"/>
                    <a:pt x="884767" y="162175"/>
                    <a:pt x="883023" y="162741"/>
                  </a:cubicBezTo>
                  <a:cubicBezTo>
                    <a:pt x="881283" y="163268"/>
                    <a:pt x="875114" y="164701"/>
                    <a:pt x="870600" y="161975"/>
                  </a:cubicBezTo>
                  <a:cubicBezTo>
                    <a:pt x="866097" y="159164"/>
                    <a:pt x="855955" y="149083"/>
                    <a:pt x="857809" y="146303"/>
                  </a:cubicBezTo>
                  <a:cubicBezTo>
                    <a:pt x="859680" y="143492"/>
                    <a:pt x="864950" y="118772"/>
                    <a:pt x="868178" y="115522"/>
                  </a:cubicBezTo>
                  <a:cubicBezTo>
                    <a:pt x="871396" y="112258"/>
                    <a:pt x="880267" y="106548"/>
                    <a:pt x="887963" y="102872"/>
                  </a:cubicBezTo>
                  <a:cubicBezTo>
                    <a:pt x="895587" y="99179"/>
                    <a:pt x="920553" y="93318"/>
                    <a:pt x="921100" y="92408"/>
                  </a:cubicBezTo>
                  <a:cubicBezTo>
                    <a:pt x="921561" y="91544"/>
                    <a:pt x="924299" y="88803"/>
                    <a:pt x="926523" y="88803"/>
                  </a:cubicBezTo>
                  <a:close/>
                  <a:moveTo>
                    <a:pt x="1101570" y="81103"/>
                  </a:moveTo>
                  <a:cubicBezTo>
                    <a:pt x="1103907" y="83400"/>
                    <a:pt x="1116836" y="87661"/>
                    <a:pt x="1122795" y="87911"/>
                  </a:cubicBezTo>
                  <a:cubicBezTo>
                    <a:pt x="1125715" y="88037"/>
                    <a:pt x="1130661" y="87911"/>
                    <a:pt x="1135373" y="88037"/>
                  </a:cubicBezTo>
                  <a:cubicBezTo>
                    <a:pt x="1141176" y="92882"/>
                    <a:pt x="1146861" y="97769"/>
                    <a:pt x="1152469" y="102782"/>
                  </a:cubicBezTo>
                  <a:cubicBezTo>
                    <a:pt x="1152937" y="104912"/>
                    <a:pt x="1153014" y="106708"/>
                    <a:pt x="1152508" y="107460"/>
                  </a:cubicBezTo>
                  <a:cubicBezTo>
                    <a:pt x="1150756" y="109924"/>
                    <a:pt x="1156597" y="120618"/>
                    <a:pt x="1166528" y="122748"/>
                  </a:cubicBezTo>
                  <a:cubicBezTo>
                    <a:pt x="1166528" y="122748"/>
                    <a:pt x="1166528" y="122748"/>
                    <a:pt x="1172486" y="124001"/>
                  </a:cubicBezTo>
                  <a:cubicBezTo>
                    <a:pt x="1173343" y="124168"/>
                    <a:pt x="1174239" y="124126"/>
                    <a:pt x="1175134" y="124085"/>
                  </a:cubicBezTo>
                  <a:cubicBezTo>
                    <a:pt x="1251463" y="198812"/>
                    <a:pt x="1310618" y="290832"/>
                    <a:pt x="1346290" y="393839"/>
                  </a:cubicBezTo>
                  <a:cubicBezTo>
                    <a:pt x="1341111" y="401608"/>
                    <a:pt x="1333478" y="412426"/>
                    <a:pt x="1330518" y="413596"/>
                  </a:cubicBezTo>
                  <a:cubicBezTo>
                    <a:pt x="1326624" y="415142"/>
                    <a:pt x="1319925" y="432226"/>
                    <a:pt x="1321911" y="445634"/>
                  </a:cubicBezTo>
                  <a:cubicBezTo>
                    <a:pt x="1323898" y="459042"/>
                    <a:pt x="1307697" y="479719"/>
                    <a:pt x="1303725" y="477797"/>
                  </a:cubicBezTo>
                  <a:cubicBezTo>
                    <a:pt x="1299675" y="475834"/>
                    <a:pt x="1296170" y="458123"/>
                    <a:pt x="1292977" y="455408"/>
                  </a:cubicBezTo>
                  <a:cubicBezTo>
                    <a:pt x="1289744" y="452610"/>
                    <a:pt x="1284799" y="444966"/>
                    <a:pt x="1285344" y="448307"/>
                  </a:cubicBezTo>
                  <a:cubicBezTo>
                    <a:pt x="1285850" y="451649"/>
                    <a:pt x="1278762" y="459168"/>
                    <a:pt x="1278100" y="460880"/>
                  </a:cubicBezTo>
                  <a:cubicBezTo>
                    <a:pt x="1277477" y="462509"/>
                    <a:pt x="1271285" y="464514"/>
                    <a:pt x="1270390" y="466352"/>
                  </a:cubicBezTo>
                  <a:cubicBezTo>
                    <a:pt x="1269455" y="468232"/>
                    <a:pt x="1270896" y="478215"/>
                    <a:pt x="1272415" y="480847"/>
                  </a:cubicBezTo>
                  <a:cubicBezTo>
                    <a:pt x="1273972" y="483520"/>
                    <a:pt x="1279814" y="491999"/>
                    <a:pt x="1280437" y="495675"/>
                  </a:cubicBezTo>
                  <a:cubicBezTo>
                    <a:pt x="1281021" y="499393"/>
                    <a:pt x="1285967" y="510545"/>
                    <a:pt x="1285032" y="517646"/>
                  </a:cubicBezTo>
                  <a:cubicBezTo>
                    <a:pt x="1284098" y="524789"/>
                    <a:pt x="1278607" y="542040"/>
                    <a:pt x="1277672" y="542876"/>
                  </a:cubicBezTo>
                  <a:cubicBezTo>
                    <a:pt x="1276776" y="543795"/>
                    <a:pt x="1268910" y="549810"/>
                    <a:pt x="1265054" y="557120"/>
                  </a:cubicBezTo>
                  <a:cubicBezTo>
                    <a:pt x="1261121" y="564388"/>
                    <a:pt x="1244648" y="582767"/>
                    <a:pt x="1237794" y="582558"/>
                  </a:cubicBezTo>
                  <a:cubicBezTo>
                    <a:pt x="1230940" y="582391"/>
                    <a:pt x="1225215" y="593502"/>
                    <a:pt x="1227318" y="593711"/>
                  </a:cubicBezTo>
                  <a:cubicBezTo>
                    <a:pt x="1229343" y="593878"/>
                    <a:pt x="1232576" y="599224"/>
                    <a:pt x="1231758" y="603151"/>
                  </a:cubicBezTo>
                  <a:cubicBezTo>
                    <a:pt x="1230979" y="607077"/>
                    <a:pt x="1222840" y="623785"/>
                    <a:pt x="1221983" y="638656"/>
                  </a:cubicBezTo>
                  <a:cubicBezTo>
                    <a:pt x="1221126" y="653526"/>
                    <a:pt x="1196709" y="667185"/>
                    <a:pt x="1196592" y="665013"/>
                  </a:cubicBezTo>
                  <a:cubicBezTo>
                    <a:pt x="1196397" y="662757"/>
                    <a:pt x="1191296" y="656116"/>
                    <a:pt x="1187401" y="653108"/>
                  </a:cubicBezTo>
                  <a:cubicBezTo>
                    <a:pt x="1183546" y="650101"/>
                    <a:pt x="1174122" y="643710"/>
                    <a:pt x="1173148" y="647845"/>
                  </a:cubicBezTo>
                  <a:cubicBezTo>
                    <a:pt x="1172058" y="651939"/>
                    <a:pt x="1172525" y="666725"/>
                    <a:pt x="1175329" y="670443"/>
                  </a:cubicBezTo>
                  <a:cubicBezTo>
                    <a:pt x="1178133" y="674119"/>
                    <a:pt x="1190050" y="686441"/>
                    <a:pt x="1193515" y="691746"/>
                  </a:cubicBezTo>
                  <a:cubicBezTo>
                    <a:pt x="1197059" y="697051"/>
                    <a:pt x="1193827" y="714010"/>
                    <a:pt x="1186973" y="708454"/>
                  </a:cubicBezTo>
                  <a:cubicBezTo>
                    <a:pt x="1180158" y="702815"/>
                    <a:pt x="1161933" y="684353"/>
                    <a:pt x="1160764" y="680802"/>
                  </a:cubicBezTo>
                  <a:cubicBezTo>
                    <a:pt x="1159635" y="677252"/>
                    <a:pt x="1158934" y="664553"/>
                    <a:pt x="1159985" y="662381"/>
                  </a:cubicBezTo>
                  <a:cubicBezTo>
                    <a:pt x="1161037" y="660167"/>
                    <a:pt x="1161465" y="650477"/>
                    <a:pt x="1159946" y="646926"/>
                  </a:cubicBezTo>
                  <a:cubicBezTo>
                    <a:pt x="1158389" y="643376"/>
                    <a:pt x="1150600" y="635439"/>
                    <a:pt x="1150366" y="632682"/>
                  </a:cubicBezTo>
                  <a:cubicBezTo>
                    <a:pt x="1150172" y="629884"/>
                    <a:pt x="1148302" y="622198"/>
                    <a:pt x="1142422" y="622365"/>
                  </a:cubicBezTo>
                  <a:cubicBezTo>
                    <a:pt x="1136425" y="622574"/>
                    <a:pt x="1129649" y="612716"/>
                    <a:pt x="1130583" y="610836"/>
                  </a:cubicBezTo>
                  <a:cubicBezTo>
                    <a:pt x="1131557" y="608998"/>
                    <a:pt x="1129298" y="597553"/>
                    <a:pt x="1126845" y="593084"/>
                  </a:cubicBezTo>
                  <a:cubicBezTo>
                    <a:pt x="1124313" y="588614"/>
                    <a:pt x="1113214" y="579007"/>
                    <a:pt x="1108853" y="580553"/>
                  </a:cubicBezTo>
                  <a:cubicBezTo>
                    <a:pt x="1104452" y="582057"/>
                    <a:pt x="1092068" y="590202"/>
                    <a:pt x="1088563" y="592624"/>
                  </a:cubicBezTo>
                  <a:cubicBezTo>
                    <a:pt x="1085058" y="595047"/>
                    <a:pt x="1082138" y="611087"/>
                    <a:pt x="1081320" y="613551"/>
                  </a:cubicBezTo>
                  <a:cubicBezTo>
                    <a:pt x="1080424" y="616016"/>
                    <a:pt x="1070649" y="615807"/>
                    <a:pt x="1070649" y="617729"/>
                  </a:cubicBezTo>
                  <a:cubicBezTo>
                    <a:pt x="1070649" y="619650"/>
                    <a:pt x="1069209" y="624704"/>
                    <a:pt x="1067417" y="624704"/>
                  </a:cubicBezTo>
                  <a:cubicBezTo>
                    <a:pt x="1065704" y="624704"/>
                    <a:pt x="1059434" y="632139"/>
                    <a:pt x="1057642" y="641162"/>
                  </a:cubicBezTo>
                  <a:cubicBezTo>
                    <a:pt x="1055851" y="650226"/>
                    <a:pt x="1048062" y="674453"/>
                    <a:pt x="1044246" y="674745"/>
                  </a:cubicBezTo>
                  <a:cubicBezTo>
                    <a:pt x="1040352" y="674996"/>
                    <a:pt x="1034199" y="669273"/>
                    <a:pt x="1034199" y="666433"/>
                  </a:cubicBezTo>
                  <a:cubicBezTo>
                    <a:pt x="1034199" y="663551"/>
                    <a:pt x="1032563" y="652983"/>
                    <a:pt x="1030616" y="649349"/>
                  </a:cubicBezTo>
                  <a:cubicBezTo>
                    <a:pt x="1028669" y="645673"/>
                    <a:pt x="1020413" y="632098"/>
                    <a:pt x="1018426" y="625080"/>
                  </a:cubicBezTo>
                  <a:cubicBezTo>
                    <a:pt x="1016440" y="618104"/>
                    <a:pt x="1006782" y="601522"/>
                    <a:pt x="1005848" y="598807"/>
                  </a:cubicBezTo>
                  <a:cubicBezTo>
                    <a:pt x="1004796" y="596050"/>
                    <a:pt x="1002421" y="584980"/>
                    <a:pt x="999111" y="584187"/>
                  </a:cubicBezTo>
                  <a:cubicBezTo>
                    <a:pt x="995878" y="583477"/>
                    <a:pt x="990777" y="576376"/>
                    <a:pt x="990933" y="574747"/>
                  </a:cubicBezTo>
                  <a:cubicBezTo>
                    <a:pt x="991166" y="572992"/>
                    <a:pt x="988830" y="565474"/>
                    <a:pt x="980807" y="556827"/>
                  </a:cubicBezTo>
                  <a:cubicBezTo>
                    <a:pt x="980807" y="556827"/>
                    <a:pt x="980807" y="556827"/>
                    <a:pt x="963906" y="559417"/>
                  </a:cubicBezTo>
                  <a:cubicBezTo>
                    <a:pt x="959038" y="560294"/>
                    <a:pt x="959038" y="560294"/>
                    <a:pt x="959038" y="560294"/>
                  </a:cubicBezTo>
                  <a:cubicBezTo>
                    <a:pt x="957714" y="556994"/>
                    <a:pt x="953703" y="556326"/>
                    <a:pt x="950276" y="558874"/>
                  </a:cubicBezTo>
                  <a:cubicBezTo>
                    <a:pt x="946888" y="561380"/>
                    <a:pt x="931388" y="560294"/>
                    <a:pt x="930415" y="558122"/>
                  </a:cubicBezTo>
                  <a:cubicBezTo>
                    <a:pt x="929285" y="555908"/>
                    <a:pt x="922860" y="543377"/>
                    <a:pt x="917291" y="536568"/>
                  </a:cubicBezTo>
                  <a:cubicBezTo>
                    <a:pt x="911644" y="529760"/>
                    <a:pt x="892094" y="516017"/>
                    <a:pt x="890420" y="517103"/>
                  </a:cubicBezTo>
                  <a:cubicBezTo>
                    <a:pt x="888745" y="518148"/>
                    <a:pt x="884773" y="522909"/>
                    <a:pt x="885902" y="526000"/>
                  </a:cubicBezTo>
                  <a:cubicBezTo>
                    <a:pt x="887032" y="529008"/>
                    <a:pt x="897663" y="534438"/>
                    <a:pt x="899766" y="538949"/>
                  </a:cubicBezTo>
                  <a:cubicBezTo>
                    <a:pt x="901908" y="543335"/>
                    <a:pt x="907866" y="555407"/>
                    <a:pt x="910709" y="553611"/>
                  </a:cubicBezTo>
                  <a:cubicBezTo>
                    <a:pt x="913474" y="551815"/>
                    <a:pt x="927338" y="555449"/>
                    <a:pt x="930181" y="560043"/>
                  </a:cubicBezTo>
                  <a:cubicBezTo>
                    <a:pt x="933102" y="564555"/>
                    <a:pt x="937619" y="579884"/>
                    <a:pt x="935088" y="582516"/>
                  </a:cubicBezTo>
                  <a:cubicBezTo>
                    <a:pt x="932595" y="585106"/>
                    <a:pt x="929207" y="601146"/>
                    <a:pt x="925352" y="604237"/>
                  </a:cubicBezTo>
                  <a:cubicBezTo>
                    <a:pt x="921536" y="607286"/>
                    <a:pt x="907711" y="613635"/>
                    <a:pt x="907321" y="616058"/>
                  </a:cubicBezTo>
                  <a:cubicBezTo>
                    <a:pt x="906893" y="618480"/>
                    <a:pt x="896106" y="625373"/>
                    <a:pt x="887421" y="629550"/>
                  </a:cubicBezTo>
                  <a:cubicBezTo>
                    <a:pt x="878737" y="633601"/>
                    <a:pt x="852061" y="637152"/>
                    <a:pt x="848984" y="630134"/>
                  </a:cubicBezTo>
                  <a:cubicBezTo>
                    <a:pt x="845908" y="623117"/>
                    <a:pt x="833913" y="600686"/>
                    <a:pt x="829357" y="593627"/>
                  </a:cubicBezTo>
                  <a:cubicBezTo>
                    <a:pt x="824761" y="586568"/>
                    <a:pt x="810080" y="565641"/>
                    <a:pt x="809028" y="560419"/>
                  </a:cubicBezTo>
                  <a:cubicBezTo>
                    <a:pt x="807977" y="555282"/>
                    <a:pt x="801785" y="549392"/>
                    <a:pt x="802408" y="552901"/>
                  </a:cubicBezTo>
                  <a:cubicBezTo>
                    <a:pt x="803031" y="556493"/>
                    <a:pt x="803576" y="569525"/>
                    <a:pt x="806419" y="572199"/>
                  </a:cubicBezTo>
                  <a:cubicBezTo>
                    <a:pt x="809301" y="574914"/>
                    <a:pt x="818453" y="586693"/>
                    <a:pt x="821724" y="591330"/>
                  </a:cubicBezTo>
                  <a:cubicBezTo>
                    <a:pt x="825034" y="596008"/>
                    <a:pt x="830175" y="620569"/>
                    <a:pt x="835821" y="624955"/>
                  </a:cubicBezTo>
                  <a:cubicBezTo>
                    <a:pt x="841507" y="629383"/>
                    <a:pt x="850698" y="650811"/>
                    <a:pt x="854709" y="650811"/>
                  </a:cubicBezTo>
                  <a:cubicBezTo>
                    <a:pt x="858720" y="650811"/>
                    <a:pt x="871260" y="648680"/>
                    <a:pt x="873752" y="646132"/>
                  </a:cubicBezTo>
                  <a:cubicBezTo>
                    <a:pt x="876206" y="643543"/>
                    <a:pt x="889524" y="647177"/>
                    <a:pt x="890654" y="652398"/>
                  </a:cubicBezTo>
                  <a:cubicBezTo>
                    <a:pt x="891900" y="657619"/>
                    <a:pt x="885980" y="679883"/>
                    <a:pt x="879827" y="690033"/>
                  </a:cubicBezTo>
                  <a:cubicBezTo>
                    <a:pt x="873674" y="700142"/>
                    <a:pt x="854592" y="728379"/>
                    <a:pt x="851516" y="730801"/>
                  </a:cubicBezTo>
                  <a:cubicBezTo>
                    <a:pt x="848439" y="733224"/>
                    <a:pt x="838547" y="744795"/>
                    <a:pt x="836639" y="751311"/>
                  </a:cubicBezTo>
                  <a:cubicBezTo>
                    <a:pt x="834770" y="757869"/>
                    <a:pt x="828695" y="785020"/>
                    <a:pt x="829668" y="799222"/>
                  </a:cubicBezTo>
                  <a:cubicBezTo>
                    <a:pt x="830681" y="813507"/>
                    <a:pt x="821412" y="853106"/>
                    <a:pt x="813468" y="861293"/>
                  </a:cubicBezTo>
                  <a:cubicBezTo>
                    <a:pt x="805562" y="869480"/>
                    <a:pt x="796567" y="906948"/>
                    <a:pt x="793724" y="907741"/>
                  </a:cubicBezTo>
                  <a:cubicBezTo>
                    <a:pt x="790920" y="908535"/>
                    <a:pt x="783365" y="914550"/>
                    <a:pt x="782352" y="918226"/>
                  </a:cubicBezTo>
                  <a:cubicBezTo>
                    <a:pt x="781301" y="921943"/>
                    <a:pt x="777679" y="938819"/>
                    <a:pt x="772694" y="943539"/>
                  </a:cubicBezTo>
                  <a:cubicBezTo>
                    <a:pt x="767749" y="948217"/>
                    <a:pt x="752639" y="970606"/>
                    <a:pt x="743759" y="975827"/>
                  </a:cubicBezTo>
                  <a:cubicBezTo>
                    <a:pt x="734841" y="981049"/>
                    <a:pt x="701662" y="978459"/>
                    <a:pt x="698585" y="967849"/>
                  </a:cubicBezTo>
                  <a:cubicBezTo>
                    <a:pt x="695587" y="957239"/>
                    <a:pt x="682346" y="931509"/>
                    <a:pt x="682346" y="927165"/>
                  </a:cubicBezTo>
                  <a:cubicBezTo>
                    <a:pt x="682346" y="922904"/>
                    <a:pt x="679737" y="904525"/>
                    <a:pt x="676621" y="895962"/>
                  </a:cubicBezTo>
                  <a:cubicBezTo>
                    <a:pt x="673389" y="887399"/>
                    <a:pt x="661317" y="862504"/>
                    <a:pt x="662329" y="853565"/>
                  </a:cubicBezTo>
                  <a:cubicBezTo>
                    <a:pt x="663303" y="844668"/>
                    <a:pt x="669378" y="819230"/>
                    <a:pt x="668521" y="811586"/>
                  </a:cubicBezTo>
                  <a:cubicBezTo>
                    <a:pt x="667625" y="803942"/>
                    <a:pt x="658746" y="782680"/>
                    <a:pt x="656643" y="774869"/>
                  </a:cubicBezTo>
                  <a:cubicBezTo>
                    <a:pt x="654618" y="767058"/>
                    <a:pt x="647531" y="741202"/>
                    <a:pt x="649556" y="733809"/>
                  </a:cubicBezTo>
                  <a:cubicBezTo>
                    <a:pt x="651620" y="726416"/>
                    <a:pt x="648465" y="700935"/>
                    <a:pt x="645622" y="701729"/>
                  </a:cubicBezTo>
                  <a:cubicBezTo>
                    <a:pt x="642818" y="702565"/>
                    <a:pt x="633277" y="704027"/>
                    <a:pt x="629772" y="702105"/>
                  </a:cubicBezTo>
                  <a:cubicBezTo>
                    <a:pt x="626190" y="700184"/>
                    <a:pt x="611742" y="695798"/>
                    <a:pt x="611547" y="690326"/>
                  </a:cubicBezTo>
                  <a:cubicBezTo>
                    <a:pt x="611547" y="690326"/>
                    <a:pt x="611547" y="690326"/>
                    <a:pt x="607030" y="689866"/>
                  </a:cubicBezTo>
                  <a:cubicBezTo>
                    <a:pt x="597255" y="688906"/>
                    <a:pt x="597255" y="688906"/>
                    <a:pt x="597255" y="688906"/>
                  </a:cubicBezTo>
                  <a:cubicBezTo>
                    <a:pt x="594646" y="696591"/>
                    <a:pt x="587052" y="702940"/>
                    <a:pt x="580431" y="702982"/>
                  </a:cubicBezTo>
                  <a:cubicBezTo>
                    <a:pt x="573733" y="702982"/>
                    <a:pt x="553366" y="702439"/>
                    <a:pt x="547096" y="698680"/>
                  </a:cubicBezTo>
                  <a:cubicBezTo>
                    <a:pt x="540865" y="694837"/>
                    <a:pt x="522094" y="678797"/>
                    <a:pt x="519018" y="671529"/>
                  </a:cubicBezTo>
                  <a:cubicBezTo>
                    <a:pt x="515941" y="664261"/>
                    <a:pt x="505115" y="637945"/>
                    <a:pt x="505115" y="625540"/>
                  </a:cubicBezTo>
                  <a:cubicBezTo>
                    <a:pt x="505115" y="613092"/>
                    <a:pt x="507763" y="576125"/>
                    <a:pt x="510995" y="570987"/>
                  </a:cubicBezTo>
                  <a:cubicBezTo>
                    <a:pt x="514306" y="565850"/>
                    <a:pt x="525482" y="540161"/>
                    <a:pt x="535569" y="532517"/>
                  </a:cubicBezTo>
                  <a:cubicBezTo>
                    <a:pt x="535569" y="532517"/>
                    <a:pt x="535569" y="532517"/>
                    <a:pt x="539190" y="525583"/>
                  </a:cubicBezTo>
                  <a:cubicBezTo>
                    <a:pt x="544759" y="514722"/>
                    <a:pt x="544759" y="514722"/>
                    <a:pt x="544759" y="514722"/>
                  </a:cubicBezTo>
                  <a:cubicBezTo>
                    <a:pt x="547057" y="499184"/>
                    <a:pt x="552236" y="485024"/>
                    <a:pt x="556364" y="483186"/>
                  </a:cubicBezTo>
                  <a:cubicBezTo>
                    <a:pt x="560492" y="481390"/>
                    <a:pt x="568593" y="471406"/>
                    <a:pt x="571942" y="471991"/>
                  </a:cubicBezTo>
                  <a:cubicBezTo>
                    <a:pt x="575369" y="472618"/>
                    <a:pt x="586273" y="476043"/>
                    <a:pt x="593516" y="472785"/>
                  </a:cubicBezTo>
                  <a:cubicBezTo>
                    <a:pt x="600799" y="469610"/>
                    <a:pt x="631369" y="466394"/>
                    <a:pt x="637366" y="464222"/>
                  </a:cubicBezTo>
                  <a:cubicBezTo>
                    <a:pt x="643247" y="462008"/>
                    <a:pt x="663692" y="462551"/>
                    <a:pt x="664510" y="465266"/>
                  </a:cubicBezTo>
                  <a:cubicBezTo>
                    <a:pt x="665367" y="467981"/>
                    <a:pt x="661979" y="472367"/>
                    <a:pt x="663848" y="474163"/>
                  </a:cubicBezTo>
                  <a:cubicBezTo>
                    <a:pt x="665678" y="475918"/>
                    <a:pt x="672688" y="489535"/>
                    <a:pt x="681645" y="493336"/>
                  </a:cubicBezTo>
                  <a:cubicBezTo>
                    <a:pt x="690602" y="497095"/>
                    <a:pt x="710112" y="509418"/>
                    <a:pt x="711475" y="505658"/>
                  </a:cubicBezTo>
                  <a:cubicBezTo>
                    <a:pt x="712916" y="501941"/>
                    <a:pt x="731337" y="497680"/>
                    <a:pt x="743876" y="498599"/>
                  </a:cubicBezTo>
                  <a:cubicBezTo>
                    <a:pt x="756338" y="499602"/>
                    <a:pt x="785351" y="503110"/>
                    <a:pt x="786792" y="497931"/>
                  </a:cubicBezTo>
                  <a:cubicBezTo>
                    <a:pt x="788155" y="492709"/>
                    <a:pt x="796411" y="481515"/>
                    <a:pt x="796411" y="478674"/>
                  </a:cubicBezTo>
                  <a:cubicBezTo>
                    <a:pt x="796411" y="475792"/>
                    <a:pt x="795905" y="471573"/>
                    <a:pt x="795359" y="475667"/>
                  </a:cubicBezTo>
                  <a:cubicBezTo>
                    <a:pt x="794736" y="479844"/>
                    <a:pt x="784767" y="479217"/>
                    <a:pt x="785429" y="476628"/>
                  </a:cubicBezTo>
                  <a:cubicBezTo>
                    <a:pt x="786091" y="474038"/>
                    <a:pt x="769189" y="471198"/>
                    <a:pt x="756611" y="474915"/>
                  </a:cubicBezTo>
                  <a:cubicBezTo>
                    <a:pt x="756611" y="474915"/>
                    <a:pt x="756611" y="474915"/>
                    <a:pt x="747849" y="468148"/>
                  </a:cubicBezTo>
                  <a:cubicBezTo>
                    <a:pt x="743915" y="465224"/>
                    <a:pt x="743915" y="465224"/>
                    <a:pt x="743915" y="465224"/>
                  </a:cubicBezTo>
                  <a:cubicBezTo>
                    <a:pt x="742124" y="461089"/>
                    <a:pt x="740527" y="455408"/>
                    <a:pt x="740488" y="452484"/>
                  </a:cubicBezTo>
                  <a:cubicBezTo>
                    <a:pt x="740371" y="449560"/>
                    <a:pt x="741851" y="436946"/>
                    <a:pt x="740527" y="436946"/>
                  </a:cubicBezTo>
                  <a:cubicBezTo>
                    <a:pt x="739203" y="436946"/>
                    <a:pt x="736049" y="442000"/>
                    <a:pt x="736477" y="448140"/>
                  </a:cubicBezTo>
                  <a:cubicBezTo>
                    <a:pt x="736944" y="454239"/>
                    <a:pt x="736399" y="468357"/>
                    <a:pt x="740177" y="468566"/>
                  </a:cubicBezTo>
                  <a:cubicBezTo>
                    <a:pt x="743993" y="468817"/>
                    <a:pt x="742357" y="478549"/>
                    <a:pt x="738580" y="478424"/>
                  </a:cubicBezTo>
                  <a:cubicBezTo>
                    <a:pt x="734803" y="478215"/>
                    <a:pt x="731492" y="470780"/>
                    <a:pt x="732271" y="470655"/>
                  </a:cubicBezTo>
                  <a:cubicBezTo>
                    <a:pt x="733050" y="470529"/>
                    <a:pt x="730168" y="468441"/>
                    <a:pt x="726352" y="468691"/>
                  </a:cubicBezTo>
                  <a:cubicBezTo>
                    <a:pt x="722574" y="468942"/>
                    <a:pt x="716304" y="463219"/>
                    <a:pt x="716304" y="460379"/>
                  </a:cubicBezTo>
                  <a:cubicBezTo>
                    <a:pt x="716304" y="457455"/>
                    <a:pt x="714941" y="446762"/>
                    <a:pt x="713345" y="442835"/>
                  </a:cubicBezTo>
                  <a:cubicBezTo>
                    <a:pt x="713345" y="442835"/>
                    <a:pt x="713345" y="442835"/>
                    <a:pt x="711475" y="439494"/>
                  </a:cubicBezTo>
                  <a:cubicBezTo>
                    <a:pt x="710112" y="437280"/>
                    <a:pt x="708087" y="431140"/>
                    <a:pt x="706491" y="429135"/>
                  </a:cubicBezTo>
                  <a:cubicBezTo>
                    <a:pt x="698507" y="417940"/>
                    <a:pt x="698507" y="417940"/>
                    <a:pt x="698507" y="417940"/>
                  </a:cubicBezTo>
                  <a:cubicBezTo>
                    <a:pt x="686941" y="408291"/>
                    <a:pt x="682541" y="405534"/>
                    <a:pt x="688772" y="411758"/>
                  </a:cubicBezTo>
                  <a:cubicBezTo>
                    <a:pt x="694964" y="418024"/>
                    <a:pt x="704816" y="435108"/>
                    <a:pt x="702713" y="432852"/>
                  </a:cubicBezTo>
                  <a:cubicBezTo>
                    <a:pt x="700649" y="430597"/>
                    <a:pt x="695859" y="437405"/>
                    <a:pt x="697534" y="438032"/>
                  </a:cubicBezTo>
                  <a:cubicBezTo>
                    <a:pt x="699247" y="438575"/>
                    <a:pt x="696288" y="446219"/>
                    <a:pt x="692627" y="448057"/>
                  </a:cubicBezTo>
                  <a:cubicBezTo>
                    <a:pt x="688927" y="449895"/>
                    <a:pt x="684371" y="462133"/>
                    <a:pt x="680983" y="461089"/>
                  </a:cubicBezTo>
                  <a:cubicBezTo>
                    <a:pt x="677517" y="460003"/>
                    <a:pt x="677673" y="450062"/>
                    <a:pt x="680866" y="450187"/>
                  </a:cubicBezTo>
                  <a:cubicBezTo>
                    <a:pt x="684098" y="450271"/>
                    <a:pt x="684877" y="441373"/>
                    <a:pt x="682190" y="437113"/>
                  </a:cubicBezTo>
                  <a:cubicBezTo>
                    <a:pt x="679386" y="432894"/>
                    <a:pt x="664860" y="426963"/>
                    <a:pt x="664198" y="424289"/>
                  </a:cubicBezTo>
                  <a:cubicBezTo>
                    <a:pt x="663614" y="421532"/>
                    <a:pt x="659876" y="424832"/>
                    <a:pt x="662095" y="432267"/>
                  </a:cubicBezTo>
                  <a:cubicBezTo>
                    <a:pt x="664315" y="439828"/>
                    <a:pt x="649127" y="440830"/>
                    <a:pt x="647297" y="432769"/>
                  </a:cubicBezTo>
                  <a:cubicBezTo>
                    <a:pt x="645428" y="424832"/>
                    <a:pt x="647608" y="410338"/>
                    <a:pt x="643675" y="412802"/>
                  </a:cubicBezTo>
                  <a:cubicBezTo>
                    <a:pt x="639820" y="415350"/>
                    <a:pt x="624009" y="414766"/>
                    <a:pt x="620932" y="419611"/>
                  </a:cubicBezTo>
                  <a:cubicBezTo>
                    <a:pt x="617895" y="424498"/>
                    <a:pt x="603174" y="437489"/>
                    <a:pt x="601422" y="444673"/>
                  </a:cubicBezTo>
                  <a:cubicBezTo>
                    <a:pt x="599552" y="451732"/>
                    <a:pt x="590206" y="467062"/>
                    <a:pt x="587402" y="465726"/>
                  </a:cubicBezTo>
                  <a:cubicBezTo>
                    <a:pt x="584520" y="464389"/>
                    <a:pt x="570734" y="466436"/>
                    <a:pt x="567775" y="464305"/>
                  </a:cubicBezTo>
                  <a:cubicBezTo>
                    <a:pt x="564893" y="462175"/>
                    <a:pt x="550484" y="459460"/>
                    <a:pt x="549588" y="455116"/>
                  </a:cubicBezTo>
                  <a:cubicBezTo>
                    <a:pt x="548693" y="450730"/>
                    <a:pt x="546979" y="434983"/>
                    <a:pt x="547641" y="429469"/>
                  </a:cubicBezTo>
                  <a:cubicBezTo>
                    <a:pt x="548186" y="423997"/>
                    <a:pt x="556871" y="409419"/>
                    <a:pt x="563764" y="407748"/>
                  </a:cubicBezTo>
                  <a:cubicBezTo>
                    <a:pt x="570657" y="406036"/>
                    <a:pt x="588726" y="409252"/>
                    <a:pt x="590089" y="407330"/>
                  </a:cubicBezTo>
                  <a:cubicBezTo>
                    <a:pt x="591374" y="405409"/>
                    <a:pt x="592504" y="398392"/>
                    <a:pt x="589505" y="395885"/>
                  </a:cubicBezTo>
                  <a:cubicBezTo>
                    <a:pt x="586506" y="393379"/>
                    <a:pt x="582106" y="379845"/>
                    <a:pt x="578289" y="380054"/>
                  </a:cubicBezTo>
                  <a:cubicBezTo>
                    <a:pt x="574395" y="380305"/>
                    <a:pt x="569644" y="374916"/>
                    <a:pt x="571396" y="372494"/>
                  </a:cubicBezTo>
                  <a:cubicBezTo>
                    <a:pt x="573188" y="370029"/>
                    <a:pt x="582262" y="363931"/>
                    <a:pt x="584637" y="360756"/>
                  </a:cubicBezTo>
                  <a:cubicBezTo>
                    <a:pt x="587052" y="357582"/>
                    <a:pt x="600448" y="355577"/>
                    <a:pt x="601227" y="354992"/>
                  </a:cubicBezTo>
                  <a:cubicBezTo>
                    <a:pt x="602006" y="354365"/>
                    <a:pt x="596203" y="351066"/>
                    <a:pt x="588804" y="351233"/>
                  </a:cubicBezTo>
                  <a:cubicBezTo>
                    <a:pt x="581366" y="351441"/>
                    <a:pt x="565127" y="352277"/>
                    <a:pt x="567346" y="350815"/>
                  </a:cubicBezTo>
                  <a:cubicBezTo>
                    <a:pt x="569488" y="349311"/>
                    <a:pt x="574006" y="342837"/>
                    <a:pt x="572136" y="339579"/>
                  </a:cubicBezTo>
                  <a:cubicBezTo>
                    <a:pt x="570228" y="336321"/>
                    <a:pt x="573577" y="321910"/>
                    <a:pt x="577277" y="321576"/>
                  </a:cubicBezTo>
                  <a:cubicBezTo>
                    <a:pt x="580938" y="321241"/>
                    <a:pt x="581366" y="311425"/>
                    <a:pt x="579691" y="310966"/>
                  </a:cubicBezTo>
                  <a:cubicBezTo>
                    <a:pt x="577939" y="310590"/>
                    <a:pt x="571591" y="302194"/>
                    <a:pt x="572798" y="296680"/>
                  </a:cubicBezTo>
                  <a:cubicBezTo>
                    <a:pt x="573967" y="291250"/>
                    <a:pt x="575524" y="271242"/>
                    <a:pt x="578367" y="269571"/>
                  </a:cubicBezTo>
                  <a:cubicBezTo>
                    <a:pt x="581249" y="267900"/>
                    <a:pt x="591686" y="269237"/>
                    <a:pt x="590673" y="271451"/>
                  </a:cubicBezTo>
                  <a:cubicBezTo>
                    <a:pt x="589661" y="273706"/>
                    <a:pt x="586701" y="279053"/>
                    <a:pt x="588415" y="280432"/>
                  </a:cubicBezTo>
                  <a:cubicBezTo>
                    <a:pt x="590167" y="281894"/>
                    <a:pt x="597255" y="289203"/>
                    <a:pt x="600098" y="293547"/>
                  </a:cubicBezTo>
                  <a:cubicBezTo>
                    <a:pt x="602902" y="297892"/>
                    <a:pt x="603758" y="318109"/>
                    <a:pt x="605511" y="319571"/>
                  </a:cubicBezTo>
                  <a:cubicBezTo>
                    <a:pt x="607263" y="321032"/>
                    <a:pt x="610223" y="328133"/>
                    <a:pt x="608081" y="332227"/>
                  </a:cubicBezTo>
                  <a:cubicBezTo>
                    <a:pt x="607069" y="334190"/>
                    <a:pt x="605822" y="337782"/>
                    <a:pt x="604927" y="340289"/>
                  </a:cubicBezTo>
                  <a:cubicBezTo>
                    <a:pt x="608626" y="336780"/>
                    <a:pt x="619803" y="334900"/>
                    <a:pt x="620465" y="332227"/>
                  </a:cubicBezTo>
                  <a:cubicBezTo>
                    <a:pt x="621244" y="329220"/>
                    <a:pt x="627046" y="321032"/>
                    <a:pt x="630707" y="319738"/>
                  </a:cubicBezTo>
                  <a:cubicBezTo>
                    <a:pt x="634329" y="318317"/>
                    <a:pt x="646012" y="314892"/>
                    <a:pt x="646090" y="312386"/>
                  </a:cubicBezTo>
                  <a:cubicBezTo>
                    <a:pt x="646245" y="309922"/>
                    <a:pt x="642079" y="306747"/>
                    <a:pt x="643286" y="303823"/>
                  </a:cubicBezTo>
                  <a:cubicBezTo>
                    <a:pt x="644532" y="300983"/>
                    <a:pt x="646946" y="290665"/>
                    <a:pt x="642312" y="290456"/>
                  </a:cubicBezTo>
                  <a:cubicBezTo>
                    <a:pt x="637639" y="290206"/>
                    <a:pt x="631408" y="277967"/>
                    <a:pt x="631408" y="271785"/>
                  </a:cubicBezTo>
                  <a:cubicBezTo>
                    <a:pt x="631408" y="265561"/>
                    <a:pt x="627981" y="248101"/>
                    <a:pt x="629772" y="240499"/>
                  </a:cubicBezTo>
                  <a:cubicBezTo>
                    <a:pt x="631486" y="232855"/>
                    <a:pt x="648309" y="224125"/>
                    <a:pt x="648309" y="222203"/>
                  </a:cubicBezTo>
                  <a:cubicBezTo>
                    <a:pt x="648309" y="220324"/>
                    <a:pt x="649867" y="215144"/>
                    <a:pt x="651775" y="215061"/>
                  </a:cubicBezTo>
                  <a:cubicBezTo>
                    <a:pt x="653684" y="214935"/>
                    <a:pt x="658318" y="214058"/>
                    <a:pt x="661628" y="209463"/>
                  </a:cubicBezTo>
                  <a:cubicBezTo>
                    <a:pt x="664782" y="204869"/>
                    <a:pt x="674752" y="185529"/>
                    <a:pt x="680438" y="181059"/>
                  </a:cubicBezTo>
                  <a:cubicBezTo>
                    <a:pt x="686046" y="176590"/>
                    <a:pt x="700688" y="162221"/>
                    <a:pt x="702480" y="161177"/>
                  </a:cubicBezTo>
                  <a:cubicBezTo>
                    <a:pt x="704193" y="160133"/>
                    <a:pt x="709373" y="160717"/>
                    <a:pt x="712916" y="157752"/>
                  </a:cubicBezTo>
                  <a:cubicBezTo>
                    <a:pt x="716382" y="154869"/>
                    <a:pt x="729311" y="147434"/>
                    <a:pt x="733323" y="147434"/>
                  </a:cubicBezTo>
                  <a:cubicBezTo>
                    <a:pt x="737334" y="147434"/>
                    <a:pt x="749835" y="149606"/>
                    <a:pt x="752288" y="152280"/>
                  </a:cubicBezTo>
                  <a:cubicBezTo>
                    <a:pt x="754780" y="154911"/>
                    <a:pt x="763465" y="164017"/>
                    <a:pt x="767787" y="165187"/>
                  </a:cubicBezTo>
                  <a:cubicBezTo>
                    <a:pt x="772149" y="166315"/>
                    <a:pt x="787454" y="175755"/>
                    <a:pt x="797229" y="178386"/>
                  </a:cubicBezTo>
                  <a:cubicBezTo>
                    <a:pt x="807003" y="181018"/>
                    <a:pt x="811988" y="197099"/>
                    <a:pt x="816155" y="193883"/>
                  </a:cubicBezTo>
                  <a:cubicBezTo>
                    <a:pt x="820283" y="190708"/>
                    <a:pt x="824956" y="174209"/>
                    <a:pt x="827332" y="175003"/>
                  </a:cubicBezTo>
                  <a:cubicBezTo>
                    <a:pt x="829668" y="175838"/>
                    <a:pt x="837652" y="178470"/>
                    <a:pt x="837652" y="181352"/>
                  </a:cubicBezTo>
                  <a:cubicBezTo>
                    <a:pt x="837652" y="184192"/>
                    <a:pt x="841663" y="188787"/>
                    <a:pt x="846725" y="185028"/>
                  </a:cubicBezTo>
                  <a:cubicBezTo>
                    <a:pt x="851671" y="181310"/>
                    <a:pt x="872662" y="172914"/>
                    <a:pt x="879866" y="172246"/>
                  </a:cubicBezTo>
                  <a:cubicBezTo>
                    <a:pt x="887032" y="171536"/>
                    <a:pt x="900156" y="172914"/>
                    <a:pt x="896495" y="172162"/>
                  </a:cubicBezTo>
                  <a:cubicBezTo>
                    <a:pt x="892756" y="171327"/>
                    <a:pt x="897040" y="159255"/>
                    <a:pt x="901363" y="161093"/>
                  </a:cubicBezTo>
                  <a:cubicBezTo>
                    <a:pt x="905725" y="162931"/>
                    <a:pt x="928935" y="159088"/>
                    <a:pt x="933764" y="154243"/>
                  </a:cubicBezTo>
                  <a:cubicBezTo>
                    <a:pt x="938593" y="149314"/>
                    <a:pt x="951717" y="135655"/>
                    <a:pt x="954715" y="137284"/>
                  </a:cubicBezTo>
                  <a:cubicBezTo>
                    <a:pt x="957714" y="138871"/>
                    <a:pt x="965035" y="142589"/>
                    <a:pt x="966437" y="139832"/>
                  </a:cubicBezTo>
                  <a:cubicBezTo>
                    <a:pt x="967878" y="136992"/>
                    <a:pt x="978354" y="139832"/>
                    <a:pt x="978237" y="143341"/>
                  </a:cubicBezTo>
                  <a:cubicBezTo>
                    <a:pt x="978081" y="146808"/>
                    <a:pt x="981937" y="150734"/>
                    <a:pt x="983261" y="148311"/>
                  </a:cubicBezTo>
                  <a:cubicBezTo>
                    <a:pt x="984546" y="145805"/>
                    <a:pt x="989219" y="138704"/>
                    <a:pt x="993464" y="140835"/>
                  </a:cubicBezTo>
                  <a:cubicBezTo>
                    <a:pt x="997670" y="143007"/>
                    <a:pt x="1007211" y="146014"/>
                    <a:pt x="1003862" y="144427"/>
                  </a:cubicBezTo>
                  <a:cubicBezTo>
                    <a:pt x="1000551" y="142756"/>
                    <a:pt x="999967" y="131018"/>
                    <a:pt x="1002577" y="130016"/>
                  </a:cubicBezTo>
                  <a:cubicBezTo>
                    <a:pt x="1005186" y="128972"/>
                    <a:pt x="1013247" y="124460"/>
                    <a:pt x="1014298" y="121745"/>
                  </a:cubicBezTo>
                  <a:cubicBezTo>
                    <a:pt x="1015389" y="119072"/>
                    <a:pt x="1022048" y="112556"/>
                    <a:pt x="1024852" y="111303"/>
                  </a:cubicBezTo>
                  <a:cubicBezTo>
                    <a:pt x="1027656" y="110092"/>
                    <a:pt x="1039339" y="104995"/>
                    <a:pt x="1045609" y="104118"/>
                  </a:cubicBezTo>
                  <a:cubicBezTo>
                    <a:pt x="1051918" y="103199"/>
                    <a:pt x="1064535" y="96892"/>
                    <a:pt x="1065898" y="98730"/>
                  </a:cubicBezTo>
                  <a:cubicBezTo>
                    <a:pt x="1067222" y="100568"/>
                    <a:pt x="1074193" y="100359"/>
                    <a:pt x="1075595" y="97059"/>
                  </a:cubicBezTo>
                  <a:cubicBezTo>
                    <a:pt x="1076841" y="93801"/>
                    <a:pt x="1090433" y="91796"/>
                    <a:pt x="1090978" y="87494"/>
                  </a:cubicBezTo>
                  <a:cubicBezTo>
                    <a:pt x="1091445" y="83149"/>
                    <a:pt x="1099234" y="78805"/>
                    <a:pt x="1101570" y="81103"/>
                  </a:cubicBezTo>
                  <a:close/>
                  <a:moveTo>
                    <a:pt x="1053405" y="47198"/>
                  </a:moveTo>
                  <a:cubicBezTo>
                    <a:pt x="1063236" y="46587"/>
                    <a:pt x="1071336" y="57065"/>
                    <a:pt x="1064656" y="58229"/>
                  </a:cubicBezTo>
                  <a:cubicBezTo>
                    <a:pt x="1057913" y="59407"/>
                    <a:pt x="1034962" y="56952"/>
                    <a:pt x="1035211" y="53899"/>
                  </a:cubicBezTo>
                  <a:cubicBezTo>
                    <a:pt x="1035481" y="50860"/>
                    <a:pt x="1043658" y="47865"/>
                    <a:pt x="1053405" y="47198"/>
                  </a:cubicBezTo>
                  <a:close/>
                  <a:moveTo>
                    <a:pt x="679200" y="41940"/>
                  </a:moveTo>
                  <a:cubicBezTo>
                    <a:pt x="684091" y="43601"/>
                    <a:pt x="686733" y="56024"/>
                    <a:pt x="689500" y="56407"/>
                  </a:cubicBezTo>
                  <a:cubicBezTo>
                    <a:pt x="692292" y="56849"/>
                    <a:pt x="696559" y="59105"/>
                    <a:pt x="699041" y="61503"/>
                  </a:cubicBezTo>
                  <a:cubicBezTo>
                    <a:pt x="701541" y="63889"/>
                    <a:pt x="709085" y="62371"/>
                    <a:pt x="715071" y="65479"/>
                  </a:cubicBezTo>
                  <a:cubicBezTo>
                    <a:pt x="721119" y="68674"/>
                    <a:pt x="719061" y="89629"/>
                    <a:pt x="713516" y="87984"/>
                  </a:cubicBezTo>
                  <a:cubicBezTo>
                    <a:pt x="707957" y="86308"/>
                    <a:pt x="695811" y="82190"/>
                    <a:pt x="694372" y="87401"/>
                  </a:cubicBezTo>
                  <a:cubicBezTo>
                    <a:pt x="692938" y="92670"/>
                    <a:pt x="686733" y="106708"/>
                    <a:pt x="683083" y="106822"/>
                  </a:cubicBezTo>
                  <a:cubicBezTo>
                    <a:pt x="679408" y="106908"/>
                    <a:pt x="674593" y="98519"/>
                    <a:pt x="671060" y="98022"/>
                  </a:cubicBezTo>
                  <a:cubicBezTo>
                    <a:pt x="667472" y="97482"/>
                    <a:pt x="663129" y="90950"/>
                    <a:pt x="666345" y="87728"/>
                  </a:cubicBezTo>
                  <a:cubicBezTo>
                    <a:pt x="669513" y="84490"/>
                    <a:pt x="669965" y="72436"/>
                    <a:pt x="666735" y="75146"/>
                  </a:cubicBezTo>
                  <a:cubicBezTo>
                    <a:pt x="663461" y="77804"/>
                    <a:pt x="650719" y="79094"/>
                    <a:pt x="650621" y="77292"/>
                  </a:cubicBezTo>
                  <a:cubicBezTo>
                    <a:pt x="650559" y="75532"/>
                    <a:pt x="648343" y="66303"/>
                    <a:pt x="645317" y="64797"/>
                  </a:cubicBezTo>
                  <a:cubicBezTo>
                    <a:pt x="642281" y="63266"/>
                    <a:pt x="644069" y="51722"/>
                    <a:pt x="650679" y="48243"/>
                  </a:cubicBezTo>
                  <a:cubicBezTo>
                    <a:pt x="657293" y="44851"/>
                    <a:pt x="666801" y="51978"/>
                    <a:pt x="665465" y="48826"/>
                  </a:cubicBezTo>
                  <a:cubicBezTo>
                    <a:pt x="664231" y="45758"/>
                    <a:pt x="674254" y="40236"/>
                    <a:pt x="679200" y="41940"/>
                  </a:cubicBezTo>
                  <a:close/>
                  <a:moveTo>
                    <a:pt x="884761" y="39049"/>
                  </a:moveTo>
                  <a:cubicBezTo>
                    <a:pt x="890276" y="38030"/>
                    <a:pt x="895914" y="40753"/>
                    <a:pt x="896002" y="49030"/>
                  </a:cubicBezTo>
                  <a:cubicBezTo>
                    <a:pt x="886994" y="47866"/>
                    <a:pt x="882464" y="59664"/>
                    <a:pt x="874259" y="51515"/>
                  </a:cubicBezTo>
                  <a:cubicBezTo>
                    <a:pt x="873855" y="44828"/>
                    <a:pt x="879246" y="40068"/>
                    <a:pt x="884761" y="39049"/>
                  </a:cubicBezTo>
                  <a:close/>
                  <a:moveTo>
                    <a:pt x="358885" y="16643"/>
                  </a:moveTo>
                  <a:cubicBezTo>
                    <a:pt x="360809" y="16872"/>
                    <a:pt x="358096" y="22975"/>
                    <a:pt x="352918" y="25178"/>
                  </a:cubicBezTo>
                  <a:cubicBezTo>
                    <a:pt x="347692" y="27380"/>
                    <a:pt x="333987" y="35727"/>
                    <a:pt x="334789" y="37486"/>
                  </a:cubicBezTo>
                  <a:cubicBezTo>
                    <a:pt x="335678" y="39290"/>
                    <a:pt x="330112" y="48163"/>
                    <a:pt x="326303" y="49326"/>
                  </a:cubicBezTo>
                  <a:cubicBezTo>
                    <a:pt x="322474" y="50421"/>
                    <a:pt x="312592" y="59949"/>
                    <a:pt x="308021" y="62701"/>
                  </a:cubicBezTo>
                  <a:cubicBezTo>
                    <a:pt x="303511" y="65457"/>
                    <a:pt x="284501" y="71419"/>
                    <a:pt x="281146" y="75453"/>
                  </a:cubicBezTo>
                  <a:cubicBezTo>
                    <a:pt x="277832" y="79514"/>
                    <a:pt x="272573" y="96803"/>
                    <a:pt x="269399" y="96803"/>
                  </a:cubicBezTo>
                  <a:cubicBezTo>
                    <a:pt x="268250" y="96803"/>
                    <a:pt x="266707" y="96762"/>
                    <a:pt x="265383" y="96661"/>
                  </a:cubicBezTo>
                  <a:cubicBezTo>
                    <a:pt x="266947" y="98649"/>
                    <a:pt x="266847" y="104386"/>
                    <a:pt x="266172" y="106277"/>
                  </a:cubicBezTo>
                  <a:cubicBezTo>
                    <a:pt x="265230" y="108630"/>
                    <a:pt x="251378" y="110933"/>
                    <a:pt x="243039" y="112321"/>
                  </a:cubicBezTo>
                  <a:cubicBezTo>
                    <a:pt x="237620" y="113232"/>
                    <a:pt x="224784" y="114780"/>
                    <a:pt x="216478" y="115361"/>
                  </a:cubicBezTo>
                  <a:cubicBezTo>
                    <a:pt x="243139" y="90343"/>
                    <a:pt x="271665" y="67316"/>
                    <a:pt x="302001" y="46716"/>
                  </a:cubicBezTo>
                  <a:cubicBezTo>
                    <a:pt x="328575" y="31638"/>
                    <a:pt x="357602" y="16460"/>
                    <a:pt x="358885" y="16643"/>
                  </a:cubicBezTo>
                  <a:close/>
                  <a:moveTo>
                    <a:pt x="508790" y="16"/>
                  </a:moveTo>
                  <a:cubicBezTo>
                    <a:pt x="511535" y="426"/>
                    <a:pt x="519047" y="3946"/>
                    <a:pt x="522926" y="3113"/>
                  </a:cubicBezTo>
                  <a:cubicBezTo>
                    <a:pt x="526764" y="2242"/>
                    <a:pt x="543140" y="4655"/>
                    <a:pt x="549819" y="4717"/>
                  </a:cubicBezTo>
                  <a:cubicBezTo>
                    <a:pt x="556443" y="4730"/>
                    <a:pt x="561715" y="13523"/>
                    <a:pt x="555487" y="14954"/>
                  </a:cubicBezTo>
                  <a:cubicBezTo>
                    <a:pt x="549232" y="16334"/>
                    <a:pt x="546159" y="29145"/>
                    <a:pt x="550666" y="27230"/>
                  </a:cubicBezTo>
                  <a:cubicBezTo>
                    <a:pt x="555173" y="25376"/>
                    <a:pt x="570716" y="27055"/>
                    <a:pt x="572451" y="28934"/>
                  </a:cubicBezTo>
                  <a:cubicBezTo>
                    <a:pt x="574240" y="30849"/>
                    <a:pt x="584607" y="32926"/>
                    <a:pt x="588608" y="32441"/>
                  </a:cubicBezTo>
                  <a:cubicBezTo>
                    <a:pt x="592583" y="31981"/>
                    <a:pt x="590589" y="41757"/>
                    <a:pt x="586928" y="42590"/>
                  </a:cubicBezTo>
                  <a:cubicBezTo>
                    <a:pt x="583227" y="43436"/>
                    <a:pt x="572874" y="48411"/>
                    <a:pt x="571181" y="50911"/>
                  </a:cubicBezTo>
                  <a:cubicBezTo>
                    <a:pt x="569623" y="53448"/>
                    <a:pt x="560527" y="55861"/>
                    <a:pt x="561702" y="58013"/>
                  </a:cubicBezTo>
                  <a:cubicBezTo>
                    <a:pt x="562808" y="60128"/>
                    <a:pt x="560350" y="71259"/>
                    <a:pt x="558410" y="73013"/>
                  </a:cubicBezTo>
                  <a:cubicBezTo>
                    <a:pt x="556484" y="74804"/>
                    <a:pt x="551622" y="75936"/>
                    <a:pt x="556771" y="77080"/>
                  </a:cubicBezTo>
                  <a:cubicBezTo>
                    <a:pt x="561989" y="78237"/>
                    <a:pt x="563245" y="90687"/>
                    <a:pt x="558902" y="90836"/>
                  </a:cubicBezTo>
                  <a:cubicBezTo>
                    <a:pt x="554559" y="90961"/>
                    <a:pt x="547347" y="102403"/>
                    <a:pt x="550147" y="113535"/>
                  </a:cubicBezTo>
                  <a:cubicBezTo>
                    <a:pt x="553001" y="124630"/>
                    <a:pt x="536844" y="136421"/>
                    <a:pt x="538742" y="138299"/>
                  </a:cubicBezTo>
                  <a:cubicBezTo>
                    <a:pt x="540586" y="140102"/>
                    <a:pt x="538770" y="149741"/>
                    <a:pt x="537035" y="148672"/>
                  </a:cubicBezTo>
                  <a:cubicBezTo>
                    <a:pt x="535355" y="147577"/>
                    <a:pt x="533429" y="147503"/>
                    <a:pt x="537035" y="150065"/>
                  </a:cubicBezTo>
                  <a:cubicBezTo>
                    <a:pt x="540586" y="152689"/>
                    <a:pt x="531353" y="159393"/>
                    <a:pt x="526450" y="157440"/>
                  </a:cubicBezTo>
                  <a:cubicBezTo>
                    <a:pt x="521547" y="155587"/>
                    <a:pt x="507465" y="151781"/>
                    <a:pt x="506140" y="153249"/>
                  </a:cubicBezTo>
                  <a:cubicBezTo>
                    <a:pt x="504788" y="154654"/>
                    <a:pt x="502753" y="158411"/>
                    <a:pt x="507356" y="161445"/>
                  </a:cubicBezTo>
                  <a:cubicBezTo>
                    <a:pt x="512041" y="164517"/>
                    <a:pt x="517654" y="163560"/>
                    <a:pt x="513939" y="166744"/>
                  </a:cubicBezTo>
                  <a:cubicBezTo>
                    <a:pt x="510238" y="169915"/>
                    <a:pt x="502289" y="184741"/>
                    <a:pt x="497508" y="188199"/>
                  </a:cubicBezTo>
                  <a:cubicBezTo>
                    <a:pt x="492701" y="191632"/>
                    <a:pt x="475191" y="199045"/>
                    <a:pt x="472910" y="200935"/>
                  </a:cubicBezTo>
                  <a:cubicBezTo>
                    <a:pt x="470656" y="202826"/>
                    <a:pt x="462571" y="209132"/>
                    <a:pt x="459812" y="210587"/>
                  </a:cubicBezTo>
                  <a:cubicBezTo>
                    <a:pt x="457012" y="212030"/>
                    <a:pt x="444747" y="210251"/>
                    <a:pt x="443736" y="213062"/>
                  </a:cubicBezTo>
                  <a:cubicBezTo>
                    <a:pt x="442766" y="215873"/>
                    <a:pt x="435405" y="241992"/>
                    <a:pt x="432113" y="247527"/>
                  </a:cubicBezTo>
                  <a:cubicBezTo>
                    <a:pt x="428849" y="253037"/>
                    <a:pt x="424464" y="259343"/>
                    <a:pt x="422457" y="261445"/>
                  </a:cubicBezTo>
                  <a:cubicBezTo>
                    <a:pt x="420422" y="263584"/>
                    <a:pt x="415232" y="268298"/>
                    <a:pt x="413825" y="265512"/>
                  </a:cubicBezTo>
                  <a:cubicBezTo>
                    <a:pt x="412432" y="262713"/>
                    <a:pt x="401696" y="260101"/>
                    <a:pt x="398569" y="260101"/>
                  </a:cubicBezTo>
                  <a:cubicBezTo>
                    <a:pt x="395441" y="260101"/>
                    <a:pt x="387342" y="249455"/>
                    <a:pt x="387423" y="236457"/>
                  </a:cubicBezTo>
                  <a:cubicBezTo>
                    <a:pt x="387505" y="223398"/>
                    <a:pt x="372905" y="198062"/>
                    <a:pt x="376087" y="195413"/>
                  </a:cubicBezTo>
                  <a:cubicBezTo>
                    <a:pt x="379311" y="192701"/>
                    <a:pt x="377603" y="185201"/>
                    <a:pt x="380772" y="182838"/>
                  </a:cubicBezTo>
                  <a:cubicBezTo>
                    <a:pt x="383900" y="180450"/>
                    <a:pt x="387615" y="172590"/>
                    <a:pt x="382179" y="170823"/>
                  </a:cubicBezTo>
                  <a:cubicBezTo>
                    <a:pt x="376743" y="168958"/>
                    <a:pt x="373847" y="156209"/>
                    <a:pt x="378232" y="156607"/>
                  </a:cubicBezTo>
                  <a:cubicBezTo>
                    <a:pt x="382670" y="156980"/>
                    <a:pt x="383217" y="149679"/>
                    <a:pt x="381277" y="151781"/>
                  </a:cubicBezTo>
                  <a:cubicBezTo>
                    <a:pt x="379283" y="153896"/>
                    <a:pt x="368234" y="147851"/>
                    <a:pt x="368657" y="144542"/>
                  </a:cubicBezTo>
                  <a:cubicBezTo>
                    <a:pt x="369094" y="141222"/>
                    <a:pt x="368725" y="129779"/>
                    <a:pt x="366882" y="126508"/>
                  </a:cubicBezTo>
                  <a:cubicBezTo>
                    <a:pt x="365065" y="123237"/>
                    <a:pt x="360449" y="108174"/>
                    <a:pt x="354466" y="107540"/>
                  </a:cubicBezTo>
                  <a:cubicBezTo>
                    <a:pt x="348457" y="106844"/>
                    <a:pt x="335113" y="102640"/>
                    <a:pt x="333842" y="104655"/>
                  </a:cubicBezTo>
                  <a:cubicBezTo>
                    <a:pt x="332627" y="106632"/>
                    <a:pt x="320321" y="104978"/>
                    <a:pt x="315527" y="103336"/>
                  </a:cubicBezTo>
                  <a:cubicBezTo>
                    <a:pt x="310787" y="101769"/>
                    <a:pt x="309435" y="90264"/>
                    <a:pt x="315295" y="89866"/>
                  </a:cubicBezTo>
                  <a:cubicBezTo>
                    <a:pt x="321154" y="89456"/>
                    <a:pt x="333610" y="87068"/>
                    <a:pt x="330646" y="85911"/>
                  </a:cubicBezTo>
                  <a:cubicBezTo>
                    <a:pt x="327683" y="84754"/>
                    <a:pt x="316497" y="83859"/>
                    <a:pt x="313150" y="81956"/>
                  </a:cubicBezTo>
                  <a:cubicBezTo>
                    <a:pt x="309736" y="80016"/>
                    <a:pt x="306157" y="83759"/>
                    <a:pt x="304955" y="81794"/>
                  </a:cubicBezTo>
                  <a:cubicBezTo>
                    <a:pt x="303754" y="79729"/>
                    <a:pt x="297566" y="77652"/>
                    <a:pt x="300544" y="74642"/>
                  </a:cubicBezTo>
                  <a:cubicBezTo>
                    <a:pt x="303590" y="71620"/>
                    <a:pt x="316387" y="70824"/>
                    <a:pt x="321782" y="68971"/>
                  </a:cubicBezTo>
                  <a:cubicBezTo>
                    <a:pt x="327164" y="67105"/>
                    <a:pt x="336014" y="59145"/>
                    <a:pt x="332722" y="58871"/>
                  </a:cubicBezTo>
                  <a:cubicBezTo>
                    <a:pt x="329404" y="58573"/>
                    <a:pt x="337216" y="44493"/>
                    <a:pt x="347227" y="39008"/>
                  </a:cubicBezTo>
                  <a:cubicBezTo>
                    <a:pt x="357239" y="33523"/>
                    <a:pt x="395523" y="25376"/>
                    <a:pt x="402762" y="25252"/>
                  </a:cubicBezTo>
                  <a:cubicBezTo>
                    <a:pt x="409932" y="25153"/>
                    <a:pt x="432796" y="25240"/>
                    <a:pt x="432072" y="21782"/>
                  </a:cubicBezTo>
                  <a:cubicBezTo>
                    <a:pt x="431348" y="18337"/>
                    <a:pt x="434927" y="8673"/>
                    <a:pt x="439939" y="7354"/>
                  </a:cubicBezTo>
                  <a:cubicBezTo>
                    <a:pt x="444856" y="5961"/>
                    <a:pt x="467747" y="5066"/>
                    <a:pt x="477062" y="5439"/>
                  </a:cubicBezTo>
                  <a:cubicBezTo>
                    <a:pt x="486350" y="5899"/>
                    <a:pt x="506031" y="-357"/>
                    <a:pt x="508790" y="16"/>
                  </a:cubicBezTo>
                  <a:close/>
                </a:path>
              </a:pathLst>
            </a:custGeom>
            <a:solidFill>
              <a:schemeClr val="accent2">
                <a:lumMod val="50000"/>
                <a:alpha val="50000"/>
              </a:schemeClr>
            </a:solidFill>
            <a:ln w="12700">
              <a:miter lim="400000"/>
            </a:ln>
          </p:spPr>
          <p:txBody>
            <a:bodyPr wrap="square" lIns="0" tIns="0" rIns="0" bIns="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42" name="Shape 44"/>
            <p:cNvSpPr/>
            <p:nvPr/>
          </p:nvSpPr>
          <p:spPr>
            <a:xfrm>
              <a:off x="9813479" y="944877"/>
              <a:ext cx="1032678" cy="610557"/>
            </a:xfrm>
            <a:custGeom>
              <a:avLst/>
              <a:gdLst/>
              <a:ahLst/>
              <a:cxnLst>
                <a:cxn ang="0">
                  <a:pos x="wd2" y="hd2"/>
                </a:cxn>
                <a:cxn ang="5400000">
                  <a:pos x="wd2" y="hd2"/>
                </a:cxn>
                <a:cxn ang="10800000">
                  <a:pos x="wd2" y="hd2"/>
                </a:cxn>
                <a:cxn ang="16200000">
                  <a:pos x="wd2" y="hd2"/>
                </a:cxn>
              </a:cxnLst>
              <a:rect l="0" t="0" r="r" b="b"/>
              <a:pathLst>
                <a:path w="21600" h="21600" extrusionOk="0">
                  <a:moveTo>
                    <a:pt x="7474" y="21600"/>
                  </a:moveTo>
                  <a:cubicBezTo>
                    <a:pt x="7067" y="21600"/>
                    <a:pt x="6671" y="21539"/>
                    <a:pt x="6285" y="21416"/>
                  </a:cubicBezTo>
                  <a:cubicBezTo>
                    <a:pt x="3797" y="20627"/>
                    <a:pt x="1822" y="17200"/>
                    <a:pt x="577" y="11504"/>
                  </a:cubicBezTo>
                  <a:lnTo>
                    <a:pt x="0" y="6844"/>
                  </a:lnTo>
                  <a:lnTo>
                    <a:pt x="1130" y="11024"/>
                  </a:lnTo>
                  <a:cubicBezTo>
                    <a:pt x="2027" y="13269"/>
                    <a:pt x="3223" y="14494"/>
                    <a:pt x="4685" y="14663"/>
                  </a:cubicBezTo>
                  <a:cubicBezTo>
                    <a:pt x="4807" y="14678"/>
                    <a:pt x="4931" y="14684"/>
                    <a:pt x="5055" y="14684"/>
                  </a:cubicBezTo>
                  <a:cubicBezTo>
                    <a:pt x="10751" y="14684"/>
                    <a:pt x="18526" y="150"/>
                    <a:pt x="18606" y="0"/>
                  </a:cubicBezTo>
                  <a:lnTo>
                    <a:pt x="19073" y="708"/>
                  </a:lnTo>
                  <a:cubicBezTo>
                    <a:pt x="18732" y="1350"/>
                    <a:pt x="10665" y="16421"/>
                    <a:pt x="4642" y="15721"/>
                  </a:cubicBezTo>
                  <a:cubicBezTo>
                    <a:pt x="3615" y="15602"/>
                    <a:pt x="2705" y="15030"/>
                    <a:pt x="1921" y="14015"/>
                  </a:cubicBezTo>
                  <a:cubicBezTo>
                    <a:pt x="3055" y="17618"/>
                    <a:pt x="4582" y="19798"/>
                    <a:pt x="6401" y="20375"/>
                  </a:cubicBezTo>
                  <a:cubicBezTo>
                    <a:pt x="10119" y="21553"/>
                    <a:pt x="15209" y="16202"/>
                    <a:pt x="21131" y="4900"/>
                  </a:cubicBezTo>
                  <a:lnTo>
                    <a:pt x="21600" y="5603"/>
                  </a:lnTo>
                  <a:cubicBezTo>
                    <a:pt x="16032" y="16231"/>
                    <a:pt x="11287" y="21600"/>
                    <a:pt x="7474" y="21600"/>
                  </a:cubicBezTo>
                  <a:close/>
                </a:path>
              </a:pathLst>
            </a:custGeom>
            <a:solidFill>
              <a:schemeClr val="bg2">
                <a:lumMod val="20000"/>
                <a:lumOff val="8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grpSp>
          <p:nvGrpSpPr>
            <p:cNvPr id="143" name="Group 142"/>
            <p:cNvGrpSpPr/>
            <p:nvPr/>
          </p:nvGrpSpPr>
          <p:grpSpPr>
            <a:xfrm>
              <a:off x="10459135" y="326861"/>
              <a:ext cx="1112857" cy="1027475"/>
              <a:chOff x="10532296" y="253813"/>
              <a:chExt cx="1112857" cy="1027475"/>
            </a:xfrm>
          </p:grpSpPr>
          <p:sp>
            <p:nvSpPr>
              <p:cNvPr id="144" name="Shape 45"/>
              <p:cNvSpPr/>
              <p:nvPr/>
            </p:nvSpPr>
            <p:spPr>
              <a:xfrm>
                <a:off x="10548949" y="1011486"/>
                <a:ext cx="228135" cy="245472"/>
              </a:xfrm>
              <a:custGeom>
                <a:avLst/>
                <a:gdLst/>
                <a:ahLst/>
                <a:cxnLst>
                  <a:cxn ang="0">
                    <a:pos x="wd2" y="hd2"/>
                  </a:cxn>
                  <a:cxn ang="5400000">
                    <a:pos x="wd2" y="hd2"/>
                  </a:cxn>
                  <a:cxn ang="10800000">
                    <a:pos x="wd2" y="hd2"/>
                  </a:cxn>
                  <a:cxn ang="16200000">
                    <a:pos x="wd2" y="hd2"/>
                  </a:cxn>
                </a:cxnLst>
                <a:rect l="0" t="0" r="r" b="b"/>
                <a:pathLst>
                  <a:path w="20620" h="20847" extrusionOk="0">
                    <a:moveTo>
                      <a:pt x="19166" y="1111"/>
                    </a:moveTo>
                    <a:cubicBezTo>
                      <a:pt x="17119" y="-647"/>
                      <a:pt x="14169" y="-753"/>
                      <a:pt x="9518" y="4036"/>
                    </a:cubicBezTo>
                    <a:cubicBezTo>
                      <a:pt x="7225" y="6399"/>
                      <a:pt x="3637" y="11567"/>
                      <a:pt x="0" y="20847"/>
                    </a:cubicBezTo>
                    <a:cubicBezTo>
                      <a:pt x="9503" y="16599"/>
                      <a:pt x="14651" y="12766"/>
                      <a:pt x="16949" y="10406"/>
                    </a:cubicBezTo>
                    <a:cubicBezTo>
                      <a:pt x="21600" y="5620"/>
                      <a:pt x="21219" y="2869"/>
                      <a:pt x="19166" y="1111"/>
                    </a:cubicBezTo>
                    <a:close/>
                  </a:path>
                </a:pathLst>
              </a:custGeom>
              <a:solidFill>
                <a:schemeClr val="accent4"/>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45" name="Shape 46"/>
              <p:cNvSpPr/>
              <p:nvPr/>
            </p:nvSpPr>
            <p:spPr>
              <a:xfrm>
                <a:off x="10532296" y="642363"/>
                <a:ext cx="621333" cy="638925"/>
              </a:xfrm>
              <a:custGeom>
                <a:avLst/>
                <a:gdLst/>
                <a:ahLst/>
                <a:cxnLst>
                  <a:cxn ang="0">
                    <a:pos x="wd2" y="hd2"/>
                  </a:cxn>
                  <a:cxn ang="5400000">
                    <a:pos x="wd2" y="hd2"/>
                  </a:cxn>
                  <a:cxn ang="10800000">
                    <a:pos x="wd2" y="hd2"/>
                  </a:cxn>
                  <a:cxn ang="16200000">
                    <a:pos x="wd2" y="hd2"/>
                  </a:cxn>
                </a:cxnLst>
                <a:rect l="0" t="0" r="r" b="b"/>
                <a:pathLst>
                  <a:path w="20201" h="20449" extrusionOk="0">
                    <a:moveTo>
                      <a:pt x="10983" y="9197"/>
                    </a:moveTo>
                    <a:cubicBezTo>
                      <a:pt x="14212" y="12840"/>
                      <a:pt x="15136" y="17445"/>
                      <a:pt x="13506" y="20449"/>
                    </a:cubicBezTo>
                    <a:cubicBezTo>
                      <a:pt x="14393" y="20003"/>
                      <a:pt x="15246" y="19442"/>
                      <a:pt x="16034" y="18763"/>
                    </a:cubicBezTo>
                    <a:cubicBezTo>
                      <a:pt x="20840" y="14637"/>
                      <a:pt x="21600" y="7755"/>
                      <a:pt x="17735" y="3397"/>
                    </a:cubicBezTo>
                    <a:cubicBezTo>
                      <a:pt x="13870" y="-963"/>
                      <a:pt x="6842" y="-1151"/>
                      <a:pt x="2037" y="2975"/>
                    </a:cubicBezTo>
                    <a:cubicBezTo>
                      <a:pt x="1249" y="3653"/>
                      <a:pt x="568" y="4409"/>
                      <a:pt x="0" y="5213"/>
                    </a:cubicBezTo>
                    <a:cubicBezTo>
                      <a:pt x="3244" y="4029"/>
                      <a:pt x="7753" y="5555"/>
                      <a:pt x="10983" y="9197"/>
                    </a:cubicBezTo>
                    <a:close/>
                  </a:path>
                </a:pathLst>
              </a:custGeom>
              <a:solidFill>
                <a:schemeClr val="tx1"/>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46" name="Shape 47"/>
              <p:cNvSpPr/>
              <p:nvPr/>
            </p:nvSpPr>
            <p:spPr>
              <a:xfrm>
                <a:off x="10776528" y="337074"/>
                <a:ext cx="771285" cy="695382"/>
              </a:xfrm>
              <a:custGeom>
                <a:avLst/>
                <a:gdLst/>
                <a:ahLst/>
                <a:cxnLst>
                  <a:cxn ang="0">
                    <a:pos x="wd2" y="hd2"/>
                  </a:cxn>
                  <a:cxn ang="5400000">
                    <a:pos x="wd2" y="hd2"/>
                  </a:cxn>
                  <a:cxn ang="10800000">
                    <a:pos x="wd2" y="hd2"/>
                  </a:cxn>
                  <a:cxn ang="16200000">
                    <a:pos x="wd2" y="hd2"/>
                  </a:cxn>
                </a:cxnLst>
                <a:rect l="0" t="0" r="r" b="b"/>
                <a:pathLst>
                  <a:path w="21600" h="21600" extrusionOk="0">
                    <a:moveTo>
                      <a:pt x="4552" y="21600"/>
                    </a:moveTo>
                    <a:cubicBezTo>
                      <a:pt x="7736" y="20492"/>
                      <a:pt x="10772" y="18651"/>
                      <a:pt x="13447" y="16060"/>
                    </a:cubicBezTo>
                    <a:cubicBezTo>
                      <a:pt x="17920" y="11731"/>
                      <a:pt x="20660" y="6020"/>
                      <a:pt x="21600" y="0"/>
                    </a:cubicBezTo>
                    <a:cubicBezTo>
                      <a:pt x="16099" y="221"/>
                      <a:pt x="10624" y="2458"/>
                      <a:pt x="6151" y="6787"/>
                    </a:cubicBezTo>
                    <a:cubicBezTo>
                      <a:pt x="3476" y="9378"/>
                      <a:pt x="1421" y="12464"/>
                      <a:pt x="0" y="15815"/>
                    </a:cubicBezTo>
                    <a:cubicBezTo>
                      <a:pt x="0" y="15815"/>
                      <a:pt x="4552" y="21600"/>
                      <a:pt x="4552" y="21600"/>
                    </a:cubicBezTo>
                    <a:close/>
                  </a:path>
                </a:pathLst>
              </a:custGeom>
              <a:solidFill>
                <a:schemeClr val="accent4"/>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47" name="Shape 49"/>
              <p:cNvSpPr/>
              <p:nvPr/>
            </p:nvSpPr>
            <p:spPr>
              <a:xfrm>
                <a:off x="10671064" y="861616"/>
                <a:ext cx="256857" cy="270971"/>
              </a:xfrm>
              <a:custGeom>
                <a:avLst/>
                <a:gdLst/>
                <a:ahLst/>
                <a:cxnLst>
                  <a:cxn ang="0">
                    <a:pos x="wd2" y="hd2"/>
                  </a:cxn>
                  <a:cxn ang="5400000">
                    <a:pos x="wd2" y="hd2"/>
                  </a:cxn>
                  <a:cxn ang="10800000">
                    <a:pos x="wd2" y="hd2"/>
                  </a:cxn>
                  <a:cxn ang="16200000">
                    <a:pos x="wd2" y="hd2"/>
                  </a:cxn>
                </a:cxnLst>
                <a:rect l="0" t="0" r="r" b="b"/>
                <a:pathLst>
                  <a:path w="21600" h="21600" extrusionOk="0">
                    <a:moveTo>
                      <a:pt x="17169" y="21600"/>
                    </a:moveTo>
                    <a:lnTo>
                      <a:pt x="0" y="2945"/>
                    </a:lnTo>
                    <a:lnTo>
                      <a:pt x="9985" y="0"/>
                    </a:lnTo>
                    <a:lnTo>
                      <a:pt x="21600" y="12624"/>
                    </a:lnTo>
                    <a:cubicBezTo>
                      <a:pt x="21600" y="12624"/>
                      <a:pt x="17169" y="21600"/>
                      <a:pt x="17169" y="21600"/>
                    </a:cubicBezTo>
                    <a:close/>
                  </a:path>
                </a:pathLst>
              </a:custGeom>
              <a:solidFill>
                <a:schemeClr val="tx1"/>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48" name="Shape 50"/>
              <p:cNvSpPr/>
              <p:nvPr/>
            </p:nvSpPr>
            <p:spPr>
              <a:xfrm>
                <a:off x="10740448" y="747827"/>
                <a:ext cx="336581" cy="293688"/>
              </a:xfrm>
              <a:custGeom>
                <a:avLst/>
                <a:gdLst/>
                <a:ahLst/>
                <a:cxnLst>
                  <a:cxn ang="0">
                    <a:pos x="wd2" y="hd2"/>
                  </a:cxn>
                  <a:cxn ang="5400000">
                    <a:pos x="wd2" y="hd2"/>
                  </a:cxn>
                  <a:cxn ang="10800000">
                    <a:pos x="wd2" y="hd2"/>
                  </a:cxn>
                  <a:cxn ang="16200000">
                    <a:pos x="wd2" y="hd2"/>
                  </a:cxn>
                </a:cxnLst>
                <a:rect l="0" t="0" r="r" b="b"/>
                <a:pathLst>
                  <a:path w="21600" h="21600" extrusionOk="0">
                    <a:moveTo>
                      <a:pt x="9612" y="9239"/>
                    </a:moveTo>
                    <a:cubicBezTo>
                      <a:pt x="5343" y="13510"/>
                      <a:pt x="1958" y="17956"/>
                      <a:pt x="0" y="21600"/>
                    </a:cubicBezTo>
                    <a:cubicBezTo>
                      <a:pt x="3415" y="19872"/>
                      <a:pt x="7716" y="16626"/>
                      <a:pt x="11986" y="12357"/>
                    </a:cubicBezTo>
                    <a:cubicBezTo>
                      <a:pt x="16254" y="8086"/>
                      <a:pt x="19643" y="3642"/>
                      <a:pt x="21600" y="0"/>
                    </a:cubicBezTo>
                    <a:cubicBezTo>
                      <a:pt x="18183" y="1727"/>
                      <a:pt x="13884" y="4970"/>
                      <a:pt x="9612" y="9239"/>
                    </a:cubicBezTo>
                    <a:close/>
                  </a:path>
                </a:pathLst>
              </a:custGeom>
              <a:solidFill>
                <a:schemeClr val="accent5"/>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49" name="Shape 51"/>
              <p:cNvSpPr/>
              <p:nvPr/>
            </p:nvSpPr>
            <p:spPr>
              <a:xfrm>
                <a:off x="11131774" y="509146"/>
                <a:ext cx="203642" cy="203677"/>
              </a:xfrm>
              <a:custGeom>
                <a:avLst/>
                <a:gdLst/>
                <a:ahLst/>
                <a:cxnLst>
                  <a:cxn ang="0">
                    <a:pos x="wd2" y="hd2"/>
                  </a:cxn>
                  <a:cxn ang="5400000">
                    <a:pos x="wd2" y="hd2"/>
                  </a:cxn>
                  <a:cxn ang="10800000">
                    <a:pos x="wd2" y="hd2"/>
                  </a:cxn>
                  <a:cxn ang="16200000">
                    <a:pos x="wd2" y="hd2"/>
                  </a:cxn>
                </a:cxnLst>
                <a:rect l="0" t="0" r="r" b="b"/>
                <a:pathLst>
                  <a:path w="19351" h="19348" extrusionOk="0">
                    <a:moveTo>
                      <a:pt x="2381" y="16040"/>
                    </a:moveTo>
                    <a:cubicBezTo>
                      <a:pt x="-1124" y="12016"/>
                      <a:pt x="-713" y="5892"/>
                      <a:pt x="3308" y="2381"/>
                    </a:cubicBezTo>
                    <a:cubicBezTo>
                      <a:pt x="7330" y="-1124"/>
                      <a:pt x="13461" y="-712"/>
                      <a:pt x="16969" y="3308"/>
                    </a:cubicBezTo>
                    <a:cubicBezTo>
                      <a:pt x="20476" y="7330"/>
                      <a:pt x="20062" y="13456"/>
                      <a:pt x="16046" y="16966"/>
                    </a:cubicBezTo>
                    <a:cubicBezTo>
                      <a:pt x="12017" y="20476"/>
                      <a:pt x="5888" y="20056"/>
                      <a:pt x="2381" y="16040"/>
                    </a:cubicBezTo>
                    <a:close/>
                  </a:path>
                </a:pathLst>
              </a:custGeom>
              <a:solidFill>
                <a:srgbClr val="010101"/>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50" name="Shape 52"/>
              <p:cNvSpPr/>
              <p:nvPr/>
            </p:nvSpPr>
            <p:spPr>
              <a:xfrm>
                <a:off x="11159526" y="536899"/>
                <a:ext cx="147061" cy="147095"/>
              </a:xfrm>
              <a:custGeom>
                <a:avLst/>
                <a:gdLst/>
                <a:ahLst/>
                <a:cxnLst>
                  <a:cxn ang="0">
                    <a:pos x="wd2" y="hd2"/>
                  </a:cxn>
                  <a:cxn ang="5400000">
                    <a:pos x="wd2" y="hd2"/>
                  </a:cxn>
                  <a:cxn ang="10800000">
                    <a:pos x="wd2" y="hd2"/>
                  </a:cxn>
                  <a:cxn ang="16200000">
                    <a:pos x="wd2" y="hd2"/>
                  </a:cxn>
                </a:cxnLst>
                <a:rect l="0" t="0" r="r" b="b"/>
                <a:pathLst>
                  <a:path w="19345" h="19346" extrusionOk="0">
                    <a:moveTo>
                      <a:pt x="16036" y="16963"/>
                    </a:moveTo>
                    <a:cubicBezTo>
                      <a:pt x="12010" y="20474"/>
                      <a:pt x="5897" y="20055"/>
                      <a:pt x="2382" y="16034"/>
                    </a:cubicBezTo>
                    <a:cubicBezTo>
                      <a:pt x="-1127" y="12004"/>
                      <a:pt x="-712" y="5902"/>
                      <a:pt x="3320" y="2384"/>
                    </a:cubicBezTo>
                    <a:cubicBezTo>
                      <a:pt x="7342" y="-1126"/>
                      <a:pt x="13447" y="-714"/>
                      <a:pt x="16961" y="3311"/>
                    </a:cubicBezTo>
                    <a:cubicBezTo>
                      <a:pt x="20473" y="7334"/>
                      <a:pt x="20056" y="13448"/>
                      <a:pt x="16036" y="16963"/>
                    </a:cubicBezTo>
                    <a:close/>
                  </a:path>
                </a:pathLst>
              </a:custGeom>
              <a:solidFill>
                <a:schemeClr val="accent5">
                  <a:lumMod val="75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51" name="Shape 53"/>
              <p:cNvSpPr/>
              <p:nvPr/>
            </p:nvSpPr>
            <p:spPr>
              <a:xfrm>
                <a:off x="11284418" y="337074"/>
                <a:ext cx="263959" cy="254784"/>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4296" y="275"/>
                      <a:pt x="7005" y="1687"/>
                      <a:pt x="0" y="4257"/>
                    </a:cubicBezTo>
                    <a:lnTo>
                      <a:pt x="14609" y="21600"/>
                    </a:lnTo>
                    <a:cubicBezTo>
                      <a:pt x="18018" y="14756"/>
                      <a:pt x="20360" y="7468"/>
                      <a:pt x="21600" y="0"/>
                    </a:cubicBezTo>
                    <a:close/>
                  </a:path>
                </a:pathLst>
              </a:custGeom>
              <a:solidFill>
                <a:schemeClr val="accent4">
                  <a:lumMod val="75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52" name="Shape 54"/>
              <p:cNvSpPr/>
              <p:nvPr/>
            </p:nvSpPr>
            <p:spPr>
              <a:xfrm>
                <a:off x="11528650" y="253813"/>
                <a:ext cx="116503" cy="103899"/>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098" y="21600"/>
                    </a:lnTo>
                    <a:lnTo>
                      <a:pt x="0" y="17625"/>
                    </a:lnTo>
                    <a:cubicBezTo>
                      <a:pt x="0" y="17625"/>
                      <a:pt x="21600" y="0"/>
                      <a:pt x="21600" y="0"/>
                    </a:cubicBezTo>
                    <a:close/>
                  </a:path>
                </a:pathLst>
              </a:custGeom>
              <a:solidFill>
                <a:schemeClr val="tx1"/>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grpSp>
      </p:grpSp>
      <p:cxnSp>
        <p:nvCxnSpPr>
          <p:cNvPr id="111" name="Straight Connector 110">
            <a:extLst>
              <a:ext uri="{FF2B5EF4-FFF2-40B4-BE49-F238E27FC236}">
                <a16:creationId xmlns:a16="http://schemas.microsoft.com/office/drawing/2014/main" id="{D06D2903-C3CA-4EBA-BBB0-EF08B7C46791}"/>
              </a:ext>
            </a:extLst>
          </p:cNvPr>
          <p:cNvCxnSpPr>
            <a:cxnSpLocks/>
          </p:cNvCxnSpPr>
          <p:nvPr/>
        </p:nvCxnSpPr>
        <p:spPr>
          <a:xfrm flipH="1">
            <a:off x="3809243" y="2766958"/>
            <a:ext cx="4502933" cy="15548"/>
          </a:xfrm>
          <a:prstGeom prst="line">
            <a:avLst/>
          </a:prstGeom>
          <a:ln w="38100">
            <a:solidFill>
              <a:schemeClr val="tx1">
                <a:alpha val="25000"/>
              </a:schemeClr>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112" name="Oval 111">
            <a:extLst>
              <a:ext uri="{FF2B5EF4-FFF2-40B4-BE49-F238E27FC236}">
                <a16:creationId xmlns:a16="http://schemas.microsoft.com/office/drawing/2014/main" id="{ABD3881E-82A0-421B-92BD-C933E5B046AA}"/>
              </a:ext>
            </a:extLst>
          </p:cNvPr>
          <p:cNvSpPr/>
          <p:nvPr/>
        </p:nvSpPr>
        <p:spPr>
          <a:xfrm>
            <a:off x="7487327" y="3564805"/>
            <a:ext cx="734500" cy="734500"/>
          </a:xfrm>
          <a:prstGeom prst="ellipse">
            <a:avLst/>
          </a:prstGeom>
          <a:no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3" name="TextBox 112">
            <a:extLst>
              <a:ext uri="{FF2B5EF4-FFF2-40B4-BE49-F238E27FC236}">
                <a16:creationId xmlns:a16="http://schemas.microsoft.com/office/drawing/2014/main" id="{5CEE1994-883E-4459-941F-F4D2DE5F1DF2}"/>
              </a:ext>
            </a:extLst>
          </p:cNvPr>
          <p:cNvSpPr txBox="1"/>
          <p:nvPr/>
        </p:nvSpPr>
        <p:spPr>
          <a:xfrm>
            <a:off x="7509399" y="3635986"/>
            <a:ext cx="653056" cy="553998"/>
          </a:xfrm>
          <a:prstGeom prst="rect">
            <a:avLst/>
          </a:prstGeom>
          <a:noFill/>
        </p:spPr>
        <p:txBody>
          <a:bodyPr wrap="square" rtlCol="0" anchor="ctr">
            <a:spAutoFit/>
          </a:bodyPr>
          <a:lstStyle/>
          <a:p>
            <a:pPr algn="ctr"/>
            <a:r>
              <a:rPr lang="en-US" sz="3000" b="1" spc="-200" dirty="0">
                <a:solidFill>
                  <a:schemeClr val="accent5"/>
                </a:solidFill>
                <a:latin typeface="Montserrat" charset="0"/>
                <a:ea typeface="Montserrat" charset="0"/>
                <a:cs typeface="Montserrat" charset="0"/>
              </a:rPr>
              <a:t>06</a:t>
            </a:r>
          </a:p>
        </p:txBody>
      </p:sp>
      <p:sp>
        <p:nvSpPr>
          <p:cNvPr id="114" name="Oval 113">
            <a:extLst>
              <a:ext uri="{FF2B5EF4-FFF2-40B4-BE49-F238E27FC236}">
                <a16:creationId xmlns:a16="http://schemas.microsoft.com/office/drawing/2014/main" id="{77B0F109-13F0-4A41-80CA-70334F637763}"/>
              </a:ext>
            </a:extLst>
          </p:cNvPr>
          <p:cNvSpPr/>
          <p:nvPr/>
        </p:nvSpPr>
        <p:spPr>
          <a:xfrm>
            <a:off x="8204712" y="3821492"/>
            <a:ext cx="214926" cy="21492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TextBox 114">
            <a:extLst>
              <a:ext uri="{FF2B5EF4-FFF2-40B4-BE49-F238E27FC236}">
                <a16:creationId xmlns:a16="http://schemas.microsoft.com/office/drawing/2014/main" id="{0526905D-5853-4F6D-8E40-570B7B4E434D}"/>
              </a:ext>
            </a:extLst>
          </p:cNvPr>
          <p:cNvSpPr txBox="1"/>
          <p:nvPr/>
        </p:nvSpPr>
        <p:spPr>
          <a:xfrm>
            <a:off x="10434768" y="3471658"/>
            <a:ext cx="1738697" cy="451406"/>
          </a:xfrm>
          <a:prstGeom prst="rect">
            <a:avLst/>
          </a:prstGeom>
          <a:noFill/>
        </p:spPr>
        <p:txBody>
          <a:bodyPr wrap="square" rtlCol="0">
            <a:spAutoFit/>
          </a:bodyPr>
          <a:lstStyle/>
          <a:p>
            <a:pPr>
              <a:lnSpc>
                <a:spcPts val="1400"/>
              </a:lnSpc>
            </a:pPr>
            <a:r>
              <a:rPr lang="id-ID" sz="1400" dirty="0">
                <a:latin typeface="Arial" panose="020B0604020202020204" pitchFamily="34" charset="0"/>
                <a:ea typeface="Montserrat Light" charset="0"/>
                <a:cs typeface="Arial" panose="020B0604020202020204" pitchFamily="34" charset="0"/>
              </a:rPr>
              <a:t>Ekstraksi</a:t>
            </a:r>
          </a:p>
          <a:p>
            <a:pPr>
              <a:lnSpc>
                <a:spcPts val="1400"/>
              </a:lnSpc>
            </a:pPr>
            <a:r>
              <a:rPr lang="id-ID" sz="1400" dirty="0">
                <a:solidFill>
                  <a:schemeClr val="accent5"/>
                </a:solidFill>
                <a:latin typeface="Arial" panose="020B0604020202020204" pitchFamily="34" charset="0"/>
                <a:ea typeface="Montserrat Light" charset="0"/>
                <a:cs typeface="Arial" panose="020B0604020202020204" pitchFamily="34" charset="0"/>
              </a:rPr>
              <a:t>Fitur Level Kata</a:t>
            </a:r>
          </a:p>
        </p:txBody>
      </p:sp>
      <p:sp>
        <p:nvSpPr>
          <p:cNvPr id="116" name="TextBox 115">
            <a:extLst>
              <a:ext uri="{FF2B5EF4-FFF2-40B4-BE49-F238E27FC236}">
                <a16:creationId xmlns:a16="http://schemas.microsoft.com/office/drawing/2014/main" id="{3E02CB7F-86C5-4A13-92AA-0447C40AC407}"/>
              </a:ext>
            </a:extLst>
          </p:cNvPr>
          <p:cNvSpPr txBox="1"/>
          <p:nvPr/>
        </p:nvSpPr>
        <p:spPr>
          <a:xfrm>
            <a:off x="10434768" y="3902631"/>
            <a:ext cx="1685805" cy="577081"/>
          </a:xfrm>
          <a:prstGeom prst="rect">
            <a:avLst/>
          </a:prstGeom>
          <a:noFill/>
        </p:spPr>
        <p:txBody>
          <a:bodyPr wrap="square" numCol="1" spcCol="0" rtlCol="0" anchor="ctr">
            <a:spAutoFit/>
          </a:bodyPr>
          <a:lstStyle/>
          <a:p>
            <a:r>
              <a:rPr lang="id-ID" sz="1050" dirty="0">
                <a:latin typeface="Arial" panose="020B0604020202020204" pitchFamily="34" charset="0"/>
                <a:ea typeface="Montserrat Light" charset="0"/>
                <a:cs typeface="Arial" panose="020B0604020202020204" pitchFamily="34" charset="0"/>
              </a:rPr>
              <a:t>Ekstraksi fitur level kata dengan BoW, TF-IDF, TF dan PoS </a:t>
            </a:r>
            <a:r>
              <a:rPr lang="id-ID" sz="1050" i="1" dirty="0">
                <a:latin typeface="Arial" panose="020B0604020202020204" pitchFamily="34" charset="0"/>
                <a:ea typeface="Montserrat Light" charset="0"/>
                <a:cs typeface="Arial" panose="020B0604020202020204" pitchFamily="34" charset="0"/>
              </a:rPr>
              <a:t>Tagging</a:t>
            </a:r>
            <a:endParaRPr lang="en-US" sz="1050" dirty="0">
              <a:latin typeface="Arial" panose="020B0604020202020204" pitchFamily="34" charset="0"/>
              <a:ea typeface="Montserrat Light" charset="0"/>
              <a:cs typeface="Arial" panose="020B0604020202020204" pitchFamily="34" charset="0"/>
            </a:endParaRPr>
          </a:p>
        </p:txBody>
      </p:sp>
      <p:sp>
        <p:nvSpPr>
          <p:cNvPr id="117" name="TextBox 116">
            <a:extLst>
              <a:ext uri="{FF2B5EF4-FFF2-40B4-BE49-F238E27FC236}">
                <a16:creationId xmlns:a16="http://schemas.microsoft.com/office/drawing/2014/main" id="{FA462478-EF8F-4295-85F1-7FE6A85D924D}"/>
              </a:ext>
            </a:extLst>
          </p:cNvPr>
          <p:cNvSpPr txBox="1"/>
          <p:nvPr/>
        </p:nvSpPr>
        <p:spPr>
          <a:xfrm>
            <a:off x="6304464" y="3738875"/>
            <a:ext cx="1133597" cy="523220"/>
          </a:xfrm>
          <a:prstGeom prst="rect">
            <a:avLst/>
          </a:prstGeom>
          <a:noFill/>
        </p:spPr>
        <p:txBody>
          <a:bodyPr wrap="square" rtlCol="0">
            <a:spAutoFit/>
          </a:bodyPr>
          <a:lstStyle/>
          <a:p>
            <a:pPr algn="r"/>
            <a:r>
              <a:rPr lang="id-ID" sz="1400" b="1" dirty="0">
                <a:solidFill>
                  <a:schemeClr val="accent5"/>
                </a:solidFill>
                <a:latin typeface="Arial" panose="020B0604020202020204" pitchFamily="34" charset="0"/>
                <a:ea typeface="Montserrat" charset="0"/>
                <a:cs typeface="Arial" panose="020B0604020202020204" pitchFamily="34" charset="0"/>
              </a:rPr>
              <a:t>Level</a:t>
            </a:r>
          </a:p>
          <a:p>
            <a:pPr algn="r"/>
            <a:r>
              <a:rPr lang="id-ID" sz="1400" b="1" dirty="0">
                <a:solidFill>
                  <a:schemeClr val="accent5"/>
                </a:solidFill>
                <a:latin typeface="Arial" panose="020B0604020202020204" pitchFamily="34" charset="0"/>
                <a:ea typeface="Montserrat" charset="0"/>
                <a:cs typeface="Arial" panose="020B0604020202020204" pitchFamily="34" charset="0"/>
              </a:rPr>
              <a:t>Kata</a:t>
            </a:r>
            <a:endParaRPr lang="en-US" sz="1400" b="1" dirty="0">
              <a:solidFill>
                <a:schemeClr val="accent5"/>
              </a:solidFill>
              <a:latin typeface="Arial" panose="020B0604020202020204" pitchFamily="34" charset="0"/>
              <a:ea typeface="Montserrat" charset="0"/>
              <a:cs typeface="Arial" panose="020B0604020202020204" pitchFamily="34" charset="0"/>
            </a:endParaRPr>
          </a:p>
        </p:txBody>
      </p:sp>
      <p:grpSp>
        <p:nvGrpSpPr>
          <p:cNvPr id="118" name="Group 117">
            <a:extLst>
              <a:ext uri="{FF2B5EF4-FFF2-40B4-BE49-F238E27FC236}">
                <a16:creationId xmlns:a16="http://schemas.microsoft.com/office/drawing/2014/main" id="{06BC06D1-23CE-48E9-AA88-510840A9022D}"/>
              </a:ext>
            </a:extLst>
          </p:cNvPr>
          <p:cNvGrpSpPr/>
          <p:nvPr/>
        </p:nvGrpSpPr>
        <p:grpSpPr>
          <a:xfrm>
            <a:off x="8790104" y="3256590"/>
            <a:ext cx="1528226" cy="1236700"/>
            <a:chOff x="686032" y="2062169"/>
            <a:chExt cx="1666783" cy="1348825"/>
          </a:xfrm>
        </p:grpSpPr>
        <p:sp>
          <p:nvSpPr>
            <p:cNvPr id="119" name="Shape 6">
              <a:extLst>
                <a:ext uri="{FF2B5EF4-FFF2-40B4-BE49-F238E27FC236}">
                  <a16:creationId xmlns:a16="http://schemas.microsoft.com/office/drawing/2014/main" id="{157EA52F-ED12-4E2C-BC4D-2F33C88757A2}"/>
                </a:ext>
              </a:extLst>
            </p:cNvPr>
            <p:cNvSpPr/>
            <p:nvPr/>
          </p:nvSpPr>
          <p:spPr>
            <a:xfrm>
              <a:off x="701477" y="2376210"/>
              <a:ext cx="1612748" cy="919808"/>
            </a:xfrm>
            <a:custGeom>
              <a:avLst/>
              <a:gdLst/>
              <a:ahLst/>
              <a:cxnLst>
                <a:cxn ang="0">
                  <a:pos x="wd2" y="hd2"/>
                </a:cxn>
                <a:cxn ang="5400000">
                  <a:pos x="wd2" y="hd2"/>
                </a:cxn>
                <a:cxn ang="10800000">
                  <a:pos x="wd2" y="hd2"/>
                </a:cxn>
                <a:cxn ang="16200000">
                  <a:pos x="wd2" y="hd2"/>
                </a:cxn>
              </a:cxnLst>
              <a:rect l="0" t="0" r="r" b="b"/>
              <a:pathLst>
                <a:path w="21600" h="21600" extrusionOk="0">
                  <a:moveTo>
                    <a:pt x="5046" y="5184"/>
                  </a:moveTo>
                  <a:lnTo>
                    <a:pt x="14418" y="11582"/>
                  </a:lnTo>
                  <a:lnTo>
                    <a:pt x="3239" y="16363"/>
                  </a:lnTo>
                  <a:cubicBezTo>
                    <a:pt x="3239" y="16363"/>
                    <a:pt x="5046" y="5184"/>
                    <a:pt x="5046" y="5184"/>
                  </a:cubicBezTo>
                  <a:close/>
                  <a:moveTo>
                    <a:pt x="3491" y="0"/>
                  </a:moveTo>
                  <a:lnTo>
                    <a:pt x="0" y="21600"/>
                  </a:lnTo>
                  <a:lnTo>
                    <a:pt x="21600" y="12363"/>
                  </a:lnTo>
                  <a:cubicBezTo>
                    <a:pt x="21600" y="12363"/>
                    <a:pt x="3491" y="0"/>
                    <a:pt x="3491" y="0"/>
                  </a:cubicBezTo>
                  <a:close/>
                </a:path>
              </a:pathLst>
            </a:custGeom>
            <a:solidFill>
              <a:schemeClr val="accent4">
                <a:lumMod val="40000"/>
                <a:lumOff val="6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20" name="Shape 7">
              <a:extLst>
                <a:ext uri="{FF2B5EF4-FFF2-40B4-BE49-F238E27FC236}">
                  <a16:creationId xmlns:a16="http://schemas.microsoft.com/office/drawing/2014/main" id="{BD2C370E-A43E-417E-A61C-B6E816B1A1D4}"/>
                </a:ext>
              </a:extLst>
            </p:cNvPr>
            <p:cNvSpPr/>
            <p:nvPr/>
          </p:nvSpPr>
          <p:spPr>
            <a:xfrm>
              <a:off x="686032" y="2360765"/>
              <a:ext cx="1666783" cy="950629"/>
            </a:xfrm>
            <a:custGeom>
              <a:avLst/>
              <a:gdLst/>
              <a:ahLst/>
              <a:cxnLst>
                <a:cxn ang="0">
                  <a:pos x="wd2" y="hd2"/>
                </a:cxn>
                <a:cxn ang="5400000">
                  <a:pos x="wd2" y="hd2"/>
                </a:cxn>
                <a:cxn ang="10800000">
                  <a:pos x="wd2" y="hd2"/>
                </a:cxn>
                <a:cxn ang="16200000">
                  <a:pos x="wd2" y="hd2"/>
                </a:cxn>
              </a:cxnLst>
              <a:rect l="0" t="0" r="r" b="b"/>
              <a:pathLst>
                <a:path w="21600" h="21600" extrusionOk="0">
                  <a:moveTo>
                    <a:pt x="5191" y="5704"/>
                  </a:moveTo>
                  <a:lnTo>
                    <a:pt x="3555" y="15820"/>
                  </a:lnTo>
                  <a:lnTo>
                    <a:pt x="13672" y="11494"/>
                  </a:lnTo>
                  <a:cubicBezTo>
                    <a:pt x="13672" y="11494"/>
                    <a:pt x="5191" y="5704"/>
                    <a:pt x="5191" y="5704"/>
                  </a:cubicBezTo>
                  <a:close/>
                  <a:moveTo>
                    <a:pt x="3134" y="16533"/>
                  </a:moveTo>
                  <a:lnTo>
                    <a:pt x="4995" y="5016"/>
                  </a:lnTo>
                  <a:lnTo>
                    <a:pt x="14651" y="11608"/>
                  </a:lnTo>
                  <a:cubicBezTo>
                    <a:pt x="14651" y="11608"/>
                    <a:pt x="3134" y="16533"/>
                    <a:pt x="3134" y="16533"/>
                  </a:cubicBezTo>
                  <a:close/>
                  <a:moveTo>
                    <a:pt x="3686" y="688"/>
                  </a:moveTo>
                  <a:lnTo>
                    <a:pt x="422" y="20888"/>
                  </a:lnTo>
                  <a:lnTo>
                    <a:pt x="20621" y="12250"/>
                  </a:lnTo>
                  <a:cubicBezTo>
                    <a:pt x="20621" y="12250"/>
                    <a:pt x="3686" y="688"/>
                    <a:pt x="3686" y="688"/>
                  </a:cubicBezTo>
                  <a:close/>
                  <a:moveTo>
                    <a:pt x="0" y="21600"/>
                  </a:moveTo>
                  <a:lnTo>
                    <a:pt x="3491" y="0"/>
                  </a:lnTo>
                  <a:lnTo>
                    <a:pt x="21600" y="12363"/>
                  </a:lnTo>
                  <a:cubicBezTo>
                    <a:pt x="21600" y="12363"/>
                    <a:pt x="0" y="21600"/>
                    <a:pt x="0" y="21600"/>
                  </a:cubicBezTo>
                  <a:close/>
                </a:path>
              </a:pathLst>
            </a:custGeom>
            <a:solidFill>
              <a:schemeClr val="accent4">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21" name="Shape 8">
              <a:extLst>
                <a:ext uri="{FF2B5EF4-FFF2-40B4-BE49-F238E27FC236}">
                  <a16:creationId xmlns:a16="http://schemas.microsoft.com/office/drawing/2014/main" id="{52862530-9DBA-4954-AFCF-F4F0A2EADFA5}"/>
                </a:ext>
              </a:extLst>
            </p:cNvPr>
            <p:cNvSpPr/>
            <p:nvPr/>
          </p:nvSpPr>
          <p:spPr>
            <a:xfrm>
              <a:off x="1393911" y="2623324"/>
              <a:ext cx="280997" cy="22563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0" y="0"/>
                  </a:lnTo>
                  <a:lnTo>
                    <a:pt x="0" y="17929"/>
                  </a:lnTo>
                  <a:cubicBezTo>
                    <a:pt x="0" y="19957"/>
                    <a:pt x="4835" y="21600"/>
                    <a:pt x="10800" y="21600"/>
                  </a:cubicBezTo>
                  <a:cubicBezTo>
                    <a:pt x="16765" y="21600"/>
                    <a:pt x="21600" y="19957"/>
                    <a:pt x="21600" y="17929"/>
                  </a:cubicBezTo>
                  <a:lnTo>
                    <a:pt x="21600" y="0"/>
                  </a:lnTo>
                  <a:cubicBezTo>
                    <a:pt x="21600" y="0"/>
                    <a:pt x="10800" y="0"/>
                    <a:pt x="10800" y="0"/>
                  </a:cubicBezTo>
                  <a:close/>
                </a:path>
              </a:pathLst>
            </a:custGeom>
            <a:solidFill>
              <a:schemeClr val="accent5">
                <a:lumMod val="40000"/>
                <a:lumOff val="6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22" name="Shape 9">
              <a:extLst>
                <a:ext uri="{FF2B5EF4-FFF2-40B4-BE49-F238E27FC236}">
                  <a16:creationId xmlns:a16="http://schemas.microsoft.com/office/drawing/2014/main" id="{25DE9A6B-BAD1-458B-8AF0-14A12C5049A0}"/>
                </a:ext>
              </a:extLst>
            </p:cNvPr>
            <p:cNvSpPr/>
            <p:nvPr/>
          </p:nvSpPr>
          <p:spPr>
            <a:xfrm>
              <a:off x="1324410" y="2144540"/>
              <a:ext cx="421506" cy="583252"/>
            </a:xfrm>
            <a:custGeom>
              <a:avLst/>
              <a:gdLst/>
              <a:ahLst/>
              <a:cxnLst>
                <a:cxn ang="0">
                  <a:pos x="wd2" y="hd2"/>
                </a:cxn>
                <a:cxn ang="5400000">
                  <a:pos x="wd2" y="hd2"/>
                </a:cxn>
                <a:cxn ang="10800000">
                  <a:pos x="wd2" y="hd2"/>
                </a:cxn>
                <a:cxn ang="16200000">
                  <a:pos x="wd2" y="hd2"/>
                </a:cxn>
              </a:cxnLst>
              <a:rect l="0" t="0" r="r" b="b"/>
              <a:pathLst>
                <a:path w="21600" h="21600" extrusionOk="0">
                  <a:moveTo>
                    <a:pt x="8988" y="21448"/>
                  </a:moveTo>
                  <a:cubicBezTo>
                    <a:pt x="9577" y="21547"/>
                    <a:pt x="10182" y="21600"/>
                    <a:pt x="10800" y="21600"/>
                  </a:cubicBezTo>
                  <a:cubicBezTo>
                    <a:pt x="11418" y="21600"/>
                    <a:pt x="12023" y="21547"/>
                    <a:pt x="12612" y="21448"/>
                  </a:cubicBezTo>
                  <a:cubicBezTo>
                    <a:pt x="15311" y="20855"/>
                    <a:pt x="20737" y="15011"/>
                    <a:pt x="20739" y="15031"/>
                  </a:cubicBezTo>
                  <a:cubicBezTo>
                    <a:pt x="21293" y="13732"/>
                    <a:pt x="21600" y="12302"/>
                    <a:pt x="21600" y="10800"/>
                  </a:cubicBezTo>
                  <a:cubicBezTo>
                    <a:pt x="21600" y="4835"/>
                    <a:pt x="16765" y="0"/>
                    <a:pt x="10800" y="0"/>
                  </a:cubicBezTo>
                  <a:cubicBezTo>
                    <a:pt x="4835" y="0"/>
                    <a:pt x="0" y="4835"/>
                    <a:pt x="0" y="10800"/>
                  </a:cubicBezTo>
                  <a:cubicBezTo>
                    <a:pt x="0" y="12302"/>
                    <a:pt x="307" y="13732"/>
                    <a:pt x="861" y="15031"/>
                  </a:cubicBezTo>
                  <a:cubicBezTo>
                    <a:pt x="863" y="15011"/>
                    <a:pt x="6289" y="20855"/>
                    <a:pt x="8988" y="21448"/>
                  </a:cubicBezTo>
                  <a:close/>
                </a:path>
              </a:pathLst>
            </a:custGeom>
            <a:solidFill>
              <a:schemeClr val="accent5">
                <a:lumMod val="20000"/>
                <a:lumOff val="8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23" name="Shape 10">
              <a:extLst>
                <a:ext uri="{FF2B5EF4-FFF2-40B4-BE49-F238E27FC236}">
                  <a16:creationId xmlns:a16="http://schemas.microsoft.com/office/drawing/2014/main" id="{3FB1E268-A660-4BF0-831A-3990C794C92C}"/>
                </a:ext>
              </a:extLst>
            </p:cNvPr>
            <p:cNvSpPr/>
            <p:nvPr/>
          </p:nvSpPr>
          <p:spPr>
            <a:xfrm>
              <a:off x="1293521" y="2371061"/>
              <a:ext cx="50400" cy="104813"/>
            </a:xfrm>
            <a:custGeom>
              <a:avLst/>
              <a:gdLst/>
              <a:ahLst/>
              <a:cxnLst>
                <a:cxn ang="0">
                  <a:pos x="wd2" y="hd2"/>
                </a:cxn>
                <a:cxn ang="5400000">
                  <a:pos x="wd2" y="hd2"/>
                </a:cxn>
                <a:cxn ang="10800000">
                  <a:pos x="wd2" y="hd2"/>
                </a:cxn>
                <a:cxn ang="16200000">
                  <a:pos x="wd2" y="hd2"/>
                </a:cxn>
              </a:cxnLst>
              <a:rect l="0" t="0" r="r" b="b"/>
              <a:pathLst>
                <a:path w="18999" h="20500" extrusionOk="0">
                  <a:moveTo>
                    <a:pt x="18211" y="9145"/>
                  </a:moveTo>
                  <a:cubicBezTo>
                    <a:pt x="20299" y="14772"/>
                    <a:pt x="18091" y="19829"/>
                    <a:pt x="13280" y="20440"/>
                  </a:cubicBezTo>
                  <a:cubicBezTo>
                    <a:pt x="8468" y="21050"/>
                    <a:pt x="2875" y="16983"/>
                    <a:pt x="787" y="11355"/>
                  </a:cubicBezTo>
                  <a:cubicBezTo>
                    <a:pt x="-1301" y="5728"/>
                    <a:pt x="907" y="671"/>
                    <a:pt x="5718" y="60"/>
                  </a:cubicBezTo>
                  <a:cubicBezTo>
                    <a:pt x="10530" y="-550"/>
                    <a:pt x="16123" y="3517"/>
                    <a:pt x="18211" y="9145"/>
                  </a:cubicBezTo>
                  <a:close/>
                </a:path>
              </a:pathLst>
            </a:custGeom>
            <a:solidFill>
              <a:schemeClr val="accent5">
                <a:lumMod val="20000"/>
                <a:lumOff val="8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24" name="Shape 11">
              <a:extLst>
                <a:ext uri="{FF2B5EF4-FFF2-40B4-BE49-F238E27FC236}">
                  <a16:creationId xmlns:a16="http://schemas.microsoft.com/office/drawing/2014/main" id="{D0600A66-4112-4813-98CD-42E5763777F5}"/>
                </a:ext>
              </a:extLst>
            </p:cNvPr>
            <p:cNvSpPr/>
            <p:nvPr/>
          </p:nvSpPr>
          <p:spPr>
            <a:xfrm>
              <a:off x="1723396" y="2371061"/>
              <a:ext cx="50399" cy="104813"/>
            </a:xfrm>
            <a:custGeom>
              <a:avLst/>
              <a:gdLst/>
              <a:ahLst/>
              <a:cxnLst>
                <a:cxn ang="0">
                  <a:pos x="wd2" y="hd2"/>
                </a:cxn>
                <a:cxn ang="5400000">
                  <a:pos x="wd2" y="hd2"/>
                </a:cxn>
                <a:cxn ang="10800000">
                  <a:pos x="wd2" y="hd2"/>
                </a:cxn>
                <a:cxn ang="16200000">
                  <a:pos x="wd2" y="hd2"/>
                </a:cxn>
              </a:cxnLst>
              <a:rect l="0" t="0" r="r" b="b"/>
              <a:pathLst>
                <a:path w="18999" h="20500" extrusionOk="0">
                  <a:moveTo>
                    <a:pt x="788" y="9145"/>
                  </a:moveTo>
                  <a:cubicBezTo>
                    <a:pt x="-1300" y="14772"/>
                    <a:pt x="908" y="19829"/>
                    <a:pt x="5720" y="20440"/>
                  </a:cubicBezTo>
                  <a:cubicBezTo>
                    <a:pt x="10531" y="21050"/>
                    <a:pt x="16124" y="16983"/>
                    <a:pt x="18212" y="11355"/>
                  </a:cubicBezTo>
                  <a:cubicBezTo>
                    <a:pt x="20300" y="5728"/>
                    <a:pt x="18092" y="671"/>
                    <a:pt x="13280" y="60"/>
                  </a:cubicBezTo>
                  <a:cubicBezTo>
                    <a:pt x="8469" y="-550"/>
                    <a:pt x="2876" y="3517"/>
                    <a:pt x="788" y="9145"/>
                  </a:cubicBezTo>
                  <a:close/>
                </a:path>
              </a:pathLst>
            </a:custGeom>
            <a:solidFill>
              <a:schemeClr val="accent5">
                <a:lumMod val="20000"/>
                <a:lumOff val="8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25" name="Shape 12">
              <a:extLst>
                <a:ext uri="{FF2B5EF4-FFF2-40B4-BE49-F238E27FC236}">
                  <a16:creationId xmlns:a16="http://schemas.microsoft.com/office/drawing/2014/main" id="{43E34F6F-EA7C-4028-92EC-E94D85086368}"/>
                </a:ext>
              </a:extLst>
            </p:cNvPr>
            <p:cNvSpPr/>
            <p:nvPr/>
          </p:nvSpPr>
          <p:spPr>
            <a:xfrm>
              <a:off x="1311539" y="2126522"/>
              <a:ext cx="447278" cy="320656"/>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5" y="0"/>
                    <a:pt x="0" y="7152"/>
                    <a:pt x="0" y="15975"/>
                  </a:cubicBezTo>
                  <a:cubicBezTo>
                    <a:pt x="0" y="16146"/>
                    <a:pt x="2" y="16317"/>
                    <a:pt x="6" y="16487"/>
                  </a:cubicBezTo>
                  <a:cubicBezTo>
                    <a:pt x="75" y="16502"/>
                    <a:pt x="753" y="16705"/>
                    <a:pt x="807" y="18986"/>
                  </a:cubicBezTo>
                  <a:cubicBezTo>
                    <a:pt x="839" y="20343"/>
                    <a:pt x="835" y="20765"/>
                    <a:pt x="825" y="20876"/>
                  </a:cubicBezTo>
                  <a:lnTo>
                    <a:pt x="1715" y="21600"/>
                  </a:lnTo>
                  <a:cubicBezTo>
                    <a:pt x="1715" y="21600"/>
                    <a:pt x="1829" y="12940"/>
                    <a:pt x="6183" y="12675"/>
                  </a:cubicBezTo>
                  <a:lnTo>
                    <a:pt x="10800" y="12675"/>
                  </a:lnTo>
                  <a:lnTo>
                    <a:pt x="15417" y="12675"/>
                  </a:lnTo>
                  <a:cubicBezTo>
                    <a:pt x="19771" y="12940"/>
                    <a:pt x="19885" y="21600"/>
                    <a:pt x="19885" y="21600"/>
                  </a:cubicBezTo>
                  <a:lnTo>
                    <a:pt x="20775" y="20876"/>
                  </a:lnTo>
                  <a:cubicBezTo>
                    <a:pt x="20765" y="20765"/>
                    <a:pt x="20761" y="20343"/>
                    <a:pt x="20793" y="18986"/>
                  </a:cubicBezTo>
                  <a:cubicBezTo>
                    <a:pt x="20847" y="16705"/>
                    <a:pt x="21525" y="16502"/>
                    <a:pt x="21594" y="16487"/>
                  </a:cubicBezTo>
                  <a:cubicBezTo>
                    <a:pt x="21598" y="16317"/>
                    <a:pt x="21600" y="16146"/>
                    <a:pt x="21600" y="15975"/>
                  </a:cubicBezTo>
                  <a:cubicBezTo>
                    <a:pt x="21600" y="7152"/>
                    <a:pt x="16765" y="0"/>
                    <a:pt x="10800" y="0"/>
                  </a:cubicBezTo>
                  <a:close/>
                </a:path>
              </a:pathLst>
            </a:custGeom>
            <a:solidFill>
              <a:srgbClr val="24210D"/>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26" name="Shape 13">
              <a:extLst>
                <a:ext uri="{FF2B5EF4-FFF2-40B4-BE49-F238E27FC236}">
                  <a16:creationId xmlns:a16="http://schemas.microsoft.com/office/drawing/2014/main" id="{524A4DDD-DF45-44B6-9F29-0CF6E200E168}"/>
                </a:ext>
              </a:extLst>
            </p:cNvPr>
            <p:cNvSpPr/>
            <p:nvPr/>
          </p:nvSpPr>
          <p:spPr>
            <a:xfrm>
              <a:off x="1365596" y="2728862"/>
              <a:ext cx="337036" cy="58646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lnTo>
                    <a:pt x="10800" y="2426"/>
                  </a:lnTo>
                  <a:cubicBezTo>
                    <a:pt x="10800" y="2426"/>
                    <a:pt x="0" y="0"/>
                    <a:pt x="0" y="0"/>
                  </a:cubicBezTo>
                  <a:close/>
                </a:path>
              </a:pathLst>
            </a:custGeom>
            <a:solidFill>
              <a:srgbClr val="F1F1F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27" name="Shape 14">
              <a:extLst>
                <a:ext uri="{FF2B5EF4-FFF2-40B4-BE49-F238E27FC236}">
                  <a16:creationId xmlns:a16="http://schemas.microsoft.com/office/drawing/2014/main" id="{6D02E03A-6CAC-4FCA-9C96-52CB44CE8C70}"/>
                </a:ext>
              </a:extLst>
            </p:cNvPr>
            <p:cNvSpPr/>
            <p:nvPr/>
          </p:nvSpPr>
          <p:spPr>
            <a:xfrm>
              <a:off x="1484005" y="2795789"/>
              <a:ext cx="51443" cy="463576"/>
            </a:xfrm>
            <a:custGeom>
              <a:avLst/>
              <a:gdLst/>
              <a:ahLst/>
              <a:cxnLst>
                <a:cxn ang="0">
                  <a:pos x="wd2" y="hd2"/>
                </a:cxn>
                <a:cxn ang="5400000">
                  <a:pos x="wd2" y="hd2"/>
                </a:cxn>
                <a:cxn ang="10800000">
                  <a:pos x="wd2" y="hd2"/>
                </a:cxn>
                <a:cxn ang="16200000">
                  <a:pos x="wd2" y="hd2"/>
                </a:cxn>
              </a:cxnLst>
              <a:rect l="0" t="0" r="r" b="b"/>
              <a:pathLst>
                <a:path w="21600" h="21600" extrusionOk="0">
                  <a:moveTo>
                    <a:pt x="0" y="1036"/>
                  </a:moveTo>
                  <a:lnTo>
                    <a:pt x="12087" y="2639"/>
                  </a:lnTo>
                  <a:lnTo>
                    <a:pt x="6218" y="3900"/>
                  </a:lnTo>
                  <a:lnTo>
                    <a:pt x="2798" y="14182"/>
                  </a:lnTo>
                  <a:lnTo>
                    <a:pt x="21600" y="21600"/>
                  </a:lnTo>
                  <a:lnTo>
                    <a:pt x="21600" y="3900"/>
                  </a:lnTo>
                  <a:lnTo>
                    <a:pt x="21600" y="2244"/>
                  </a:lnTo>
                  <a:lnTo>
                    <a:pt x="21600" y="0"/>
                  </a:lnTo>
                  <a:cubicBezTo>
                    <a:pt x="21600" y="0"/>
                    <a:pt x="0" y="1036"/>
                    <a:pt x="0" y="1036"/>
                  </a:cubicBezTo>
                  <a:close/>
                </a:path>
              </a:pathLst>
            </a:custGeom>
            <a:solidFill>
              <a:srgbClr val="FC7626"/>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28" name="Shape 15">
              <a:extLst>
                <a:ext uri="{FF2B5EF4-FFF2-40B4-BE49-F238E27FC236}">
                  <a16:creationId xmlns:a16="http://schemas.microsoft.com/office/drawing/2014/main" id="{6020BE07-F53D-4C19-97B3-47084C8CCA5F}"/>
                </a:ext>
              </a:extLst>
            </p:cNvPr>
            <p:cNvSpPr/>
            <p:nvPr/>
          </p:nvSpPr>
          <p:spPr>
            <a:xfrm>
              <a:off x="1535487" y="2795789"/>
              <a:ext cx="51443" cy="463576"/>
            </a:xfrm>
            <a:custGeom>
              <a:avLst/>
              <a:gdLst/>
              <a:ahLst/>
              <a:cxnLst>
                <a:cxn ang="0">
                  <a:pos x="wd2" y="hd2"/>
                </a:cxn>
                <a:cxn ang="5400000">
                  <a:pos x="wd2" y="hd2"/>
                </a:cxn>
                <a:cxn ang="10800000">
                  <a:pos x="wd2" y="hd2"/>
                </a:cxn>
                <a:cxn ang="16200000">
                  <a:pos x="wd2" y="hd2"/>
                </a:cxn>
              </a:cxnLst>
              <a:rect l="0" t="0" r="r" b="b"/>
              <a:pathLst>
                <a:path w="21600" h="21600" extrusionOk="0">
                  <a:moveTo>
                    <a:pt x="21600" y="1036"/>
                  </a:moveTo>
                  <a:lnTo>
                    <a:pt x="9513" y="2639"/>
                  </a:lnTo>
                  <a:lnTo>
                    <a:pt x="15381" y="3900"/>
                  </a:lnTo>
                  <a:lnTo>
                    <a:pt x="18802" y="14182"/>
                  </a:lnTo>
                  <a:lnTo>
                    <a:pt x="0" y="21600"/>
                  </a:lnTo>
                  <a:lnTo>
                    <a:pt x="0" y="3900"/>
                  </a:lnTo>
                  <a:lnTo>
                    <a:pt x="0" y="2244"/>
                  </a:lnTo>
                  <a:lnTo>
                    <a:pt x="0" y="0"/>
                  </a:lnTo>
                  <a:cubicBezTo>
                    <a:pt x="0" y="0"/>
                    <a:pt x="21600" y="1036"/>
                    <a:pt x="21600" y="1036"/>
                  </a:cubicBezTo>
                  <a:close/>
                </a:path>
              </a:pathLst>
            </a:custGeom>
            <a:solidFill>
              <a:srgbClr val="E5551E"/>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29" name="Shape 16">
              <a:extLst>
                <a:ext uri="{FF2B5EF4-FFF2-40B4-BE49-F238E27FC236}">
                  <a16:creationId xmlns:a16="http://schemas.microsoft.com/office/drawing/2014/main" id="{C039D14D-95CD-4D45-9FB0-18465D4F9CBF}"/>
                </a:ext>
              </a:extLst>
            </p:cNvPr>
            <p:cNvSpPr/>
            <p:nvPr/>
          </p:nvSpPr>
          <p:spPr>
            <a:xfrm>
              <a:off x="1484005" y="2795789"/>
              <a:ext cx="51443" cy="463576"/>
            </a:xfrm>
            <a:custGeom>
              <a:avLst/>
              <a:gdLst/>
              <a:ahLst/>
              <a:cxnLst>
                <a:cxn ang="0">
                  <a:pos x="wd2" y="hd2"/>
                </a:cxn>
                <a:cxn ang="5400000">
                  <a:pos x="wd2" y="hd2"/>
                </a:cxn>
                <a:cxn ang="10800000">
                  <a:pos x="wd2" y="hd2"/>
                </a:cxn>
                <a:cxn ang="16200000">
                  <a:pos x="wd2" y="hd2"/>
                </a:cxn>
              </a:cxnLst>
              <a:rect l="0" t="0" r="r" b="b"/>
              <a:pathLst>
                <a:path w="21600" h="21600" extrusionOk="0">
                  <a:moveTo>
                    <a:pt x="0" y="1036"/>
                  </a:moveTo>
                  <a:lnTo>
                    <a:pt x="12087" y="2639"/>
                  </a:lnTo>
                  <a:lnTo>
                    <a:pt x="6218" y="3900"/>
                  </a:lnTo>
                  <a:lnTo>
                    <a:pt x="2798" y="14182"/>
                  </a:lnTo>
                  <a:lnTo>
                    <a:pt x="21600" y="21600"/>
                  </a:lnTo>
                  <a:lnTo>
                    <a:pt x="21600" y="3900"/>
                  </a:lnTo>
                  <a:lnTo>
                    <a:pt x="21600" y="2244"/>
                  </a:lnTo>
                  <a:lnTo>
                    <a:pt x="21600" y="0"/>
                  </a:lnTo>
                  <a:cubicBezTo>
                    <a:pt x="21600" y="0"/>
                    <a:pt x="0" y="1036"/>
                    <a:pt x="0" y="1036"/>
                  </a:cubicBezTo>
                  <a:close/>
                </a:path>
              </a:pathLst>
            </a:custGeom>
            <a:solidFill>
              <a:schemeClr val="accent5"/>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30" name="Shape 17">
              <a:extLst>
                <a:ext uri="{FF2B5EF4-FFF2-40B4-BE49-F238E27FC236}">
                  <a16:creationId xmlns:a16="http://schemas.microsoft.com/office/drawing/2014/main" id="{23CA5744-8223-4186-B20A-EC78DA19A907}"/>
                </a:ext>
              </a:extLst>
            </p:cNvPr>
            <p:cNvSpPr/>
            <p:nvPr/>
          </p:nvSpPr>
          <p:spPr>
            <a:xfrm>
              <a:off x="1535487" y="2795789"/>
              <a:ext cx="51443" cy="463576"/>
            </a:xfrm>
            <a:custGeom>
              <a:avLst/>
              <a:gdLst/>
              <a:ahLst/>
              <a:cxnLst>
                <a:cxn ang="0">
                  <a:pos x="wd2" y="hd2"/>
                </a:cxn>
                <a:cxn ang="5400000">
                  <a:pos x="wd2" y="hd2"/>
                </a:cxn>
                <a:cxn ang="10800000">
                  <a:pos x="wd2" y="hd2"/>
                </a:cxn>
                <a:cxn ang="16200000">
                  <a:pos x="wd2" y="hd2"/>
                </a:cxn>
              </a:cxnLst>
              <a:rect l="0" t="0" r="r" b="b"/>
              <a:pathLst>
                <a:path w="21600" h="21600" extrusionOk="0">
                  <a:moveTo>
                    <a:pt x="21600" y="1036"/>
                  </a:moveTo>
                  <a:lnTo>
                    <a:pt x="9513" y="2639"/>
                  </a:lnTo>
                  <a:lnTo>
                    <a:pt x="15381" y="3900"/>
                  </a:lnTo>
                  <a:lnTo>
                    <a:pt x="18802" y="14182"/>
                  </a:lnTo>
                  <a:lnTo>
                    <a:pt x="0" y="21600"/>
                  </a:lnTo>
                  <a:lnTo>
                    <a:pt x="0" y="3900"/>
                  </a:lnTo>
                  <a:lnTo>
                    <a:pt x="0" y="2244"/>
                  </a:lnTo>
                  <a:lnTo>
                    <a:pt x="0" y="0"/>
                  </a:lnTo>
                  <a:cubicBezTo>
                    <a:pt x="0" y="0"/>
                    <a:pt x="21600" y="1036"/>
                    <a:pt x="21600" y="1036"/>
                  </a:cubicBezTo>
                  <a:close/>
                </a:path>
              </a:pathLst>
            </a:custGeom>
            <a:solidFill>
              <a:schemeClr val="accent5">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31" name="Shape 18">
              <a:extLst>
                <a:ext uri="{FF2B5EF4-FFF2-40B4-BE49-F238E27FC236}">
                  <a16:creationId xmlns:a16="http://schemas.microsoft.com/office/drawing/2014/main" id="{72A97ECE-FBF3-4360-9292-6F0F832060B3}"/>
                </a:ext>
              </a:extLst>
            </p:cNvPr>
            <p:cNvSpPr/>
            <p:nvPr/>
          </p:nvSpPr>
          <p:spPr>
            <a:xfrm>
              <a:off x="1311539" y="2728862"/>
              <a:ext cx="223639" cy="170084"/>
            </a:xfrm>
            <a:custGeom>
              <a:avLst/>
              <a:gdLst/>
              <a:ahLst/>
              <a:cxnLst>
                <a:cxn ang="0">
                  <a:pos x="wd2" y="hd2"/>
                </a:cxn>
                <a:cxn ang="5400000">
                  <a:pos x="wd2" y="hd2"/>
                </a:cxn>
                <a:cxn ang="10800000">
                  <a:pos x="wd2" y="hd2"/>
                </a:cxn>
                <a:cxn ang="16200000">
                  <a:pos x="wd2" y="hd2"/>
                </a:cxn>
              </a:cxnLst>
              <a:rect l="0" t="0" r="r" b="b"/>
              <a:pathLst>
                <a:path w="21600" h="21600" extrusionOk="0">
                  <a:moveTo>
                    <a:pt x="21600" y="8365"/>
                  </a:moveTo>
                  <a:lnTo>
                    <a:pt x="5324" y="0"/>
                  </a:lnTo>
                  <a:lnTo>
                    <a:pt x="0" y="4869"/>
                  </a:lnTo>
                  <a:lnTo>
                    <a:pt x="6843" y="21600"/>
                  </a:lnTo>
                  <a:cubicBezTo>
                    <a:pt x="6843" y="21600"/>
                    <a:pt x="21600" y="8365"/>
                    <a:pt x="21600" y="8365"/>
                  </a:cubicBezTo>
                  <a:close/>
                </a:path>
              </a:pathLst>
            </a:custGeom>
            <a:solidFill>
              <a:schemeClr val="bg2">
                <a:lumMod val="40000"/>
                <a:lumOff val="6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35" name="Shape 19">
              <a:extLst>
                <a:ext uri="{FF2B5EF4-FFF2-40B4-BE49-F238E27FC236}">
                  <a16:creationId xmlns:a16="http://schemas.microsoft.com/office/drawing/2014/main" id="{BACBF39F-8CD5-42AB-B8D9-D41354B84150}"/>
                </a:ext>
              </a:extLst>
            </p:cNvPr>
            <p:cNvSpPr/>
            <p:nvPr/>
          </p:nvSpPr>
          <p:spPr>
            <a:xfrm>
              <a:off x="1535487" y="2728862"/>
              <a:ext cx="223639" cy="163201"/>
            </a:xfrm>
            <a:custGeom>
              <a:avLst/>
              <a:gdLst/>
              <a:ahLst/>
              <a:cxnLst>
                <a:cxn ang="0">
                  <a:pos x="wd2" y="hd2"/>
                </a:cxn>
                <a:cxn ang="5400000">
                  <a:pos x="wd2" y="hd2"/>
                </a:cxn>
                <a:cxn ang="10800000">
                  <a:pos x="wd2" y="hd2"/>
                </a:cxn>
                <a:cxn ang="16200000">
                  <a:pos x="wd2" y="hd2"/>
                </a:cxn>
              </a:cxnLst>
              <a:rect l="0" t="0" r="r" b="b"/>
              <a:pathLst>
                <a:path w="21600" h="21600" extrusionOk="0">
                  <a:moveTo>
                    <a:pt x="0" y="8718"/>
                  </a:moveTo>
                  <a:lnTo>
                    <a:pt x="16276" y="0"/>
                  </a:lnTo>
                  <a:lnTo>
                    <a:pt x="21600" y="5075"/>
                  </a:lnTo>
                  <a:lnTo>
                    <a:pt x="14774" y="21600"/>
                  </a:lnTo>
                  <a:cubicBezTo>
                    <a:pt x="14774" y="21600"/>
                    <a:pt x="0" y="8718"/>
                    <a:pt x="0" y="8718"/>
                  </a:cubicBezTo>
                  <a:close/>
                </a:path>
              </a:pathLst>
            </a:custGeom>
            <a:solidFill>
              <a:schemeClr val="bg2">
                <a:lumMod val="40000"/>
                <a:lumOff val="6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36" name="Shape 20">
              <a:extLst>
                <a:ext uri="{FF2B5EF4-FFF2-40B4-BE49-F238E27FC236}">
                  <a16:creationId xmlns:a16="http://schemas.microsoft.com/office/drawing/2014/main" id="{9B383642-7E29-4DE9-BEB9-5D898609CA68}"/>
                </a:ext>
              </a:extLst>
            </p:cNvPr>
            <p:cNvSpPr/>
            <p:nvPr/>
          </p:nvSpPr>
          <p:spPr>
            <a:xfrm>
              <a:off x="1018092" y="2767474"/>
              <a:ext cx="1033278" cy="643520"/>
            </a:xfrm>
            <a:custGeom>
              <a:avLst/>
              <a:gdLst/>
              <a:ahLst/>
              <a:cxnLst>
                <a:cxn ang="0">
                  <a:pos x="wd2" y="hd2"/>
                </a:cxn>
                <a:cxn ang="5400000">
                  <a:pos x="wd2" y="hd2"/>
                </a:cxn>
                <a:cxn ang="10800000">
                  <a:pos x="wd2" y="hd2"/>
                </a:cxn>
                <a:cxn ang="16200000">
                  <a:pos x="wd2" y="hd2"/>
                </a:cxn>
              </a:cxnLst>
              <a:rect l="0" t="0" r="r" b="b"/>
              <a:pathLst>
                <a:path w="21600" h="21600" extrusionOk="0">
                  <a:moveTo>
                    <a:pt x="18044" y="21485"/>
                  </a:moveTo>
                  <a:lnTo>
                    <a:pt x="18044" y="21485"/>
                  </a:lnTo>
                  <a:lnTo>
                    <a:pt x="18371" y="15211"/>
                  </a:lnTo>
                  <a:lnTo>
                    <a:pt x="18524" y="21600"/>
                  </a:lnTo>
                  <a:lnTo>
                    <a:pt x="21600" y="21600"/>
                  </a:lnTo>
                  <a:cubicBezTo>
                    <a:pt x="21600" y="21600"/>
                    <a:pt x="21271" y="11814"/>
                    <a:pt x="21148" y="6534"/>
                  </a:cubicBezTo>
                  <a:cubicBezTo>
                    <a:pt x="21037" y="1781"/>
                    <a:pt x="19208" y="933"/>
                    <a:pt x="18844" y="811"/>
                  </a:cubicBezTo>
                  <a:lnTo>
                    <a:pt x="18844" y="792"/>
                  </a:lnTo>
                  <a:lnTo>
                    <a:pt x="15475" y="0"/>
                  </a:lnTo>
                  <a:lnTo>
                    <a:pt x="10800" y="15912"/>
                  </a:lnTo>
                  <a:lnTo>
                    <a:pt x="6125" y="0"/>
                  </a:lnTo>
                  <a:lnTo>
                    <a:pt x="2756" y="792"/>
                  </a:lnTo>
                  <a:lnTo>
                    <a:pt x="2756" y="811"/>
                  </a:lnTo>
                  <a:cubicBezTo>
                    <a:pt x="2392" y="933"/>
                    <a:pt x="563" y="1781"/>
                    <a:pt x="452" y="6534"/>
                  </a:cubicBezTo>
                  <a:cubicBezTo>
                    <a:pt x="329" y="11814"/>
                    <a:pt x="0" y="21600"/>
                    <a:pt x="0" y="21600"/>
                  </a:cubicBezTo>
                  <a:lnTo>
                    <a:pt x="3139" y="21600"/>
                  </a:lnTo>
                  <a:lnTo>
                    <a:pt x="3228" y="15239"/>
                  </a:lnTo>
                  <a:lnTo>
                    <a:pt x="3556" y="21534"/>
                  </a:lnTo>
                  <a:cubicBezTo>
                    <a:pt x="3556" y="21534"/>
                    <a:pt x="18044" y="21485"/>
                    <a:pt x="18044" y="21485"/>
                  </a:cubicBezTo>
                  <a:close/>
                </a:path>
              </a:pathLst>
            </a:custGeom>
            <a:solidFill>
              <a:schemeClr val="accent2">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37" name="Shape 21">
              <a:extLst>
                <a:ext uri="{FF2B5EF4-FFF2-40B4-BE49-F238E27FC236}">
                  <a16:creationId xmlns:a16="http://schemas.microsoft.com/office/drawing/2014/main" id="{81D1F2CE-E60B-4BE6-ACD7-B77ACB8E74CF}"/>
                </a:ext>
              </a:extLst>
            </p:cNvPr>
            <p:cNvSpPr/>
            <p:nvPr/>
          </p:nvSpPr>
          <p:spPr>
            <a:xfrm>
              <a:off x="1296095" y="2767474"/>
              <a:ext cx="238790" cy="474073"/>
            </a:xfrm>
            <a:custGeom>
              <a:avLst/>
              <a:gdLst/>
              <a:ahLst/>
              <a:cxnLst>
                <a:cxn ang="0">
                  <a:pos x="wd2" y="hd2"/>
                </a:cxn>
                <a:cxn ang="5400000">
                  <a:pos x="wd2" y="hd2"/>
                </a:cxn>
                <a:cxn ang="10800000">
                  <a:pos x="wd2" y="hd2"/>
                </a:cxn>
                <a:cxn ang="16200000">
                  <a:pos x="wd2" y="hd2"/>
                </a:cxn>
              </a:cxnLst>
              <a:rect l="0" t="0" r="r" b="b"/>
              <a:pathLst>
                <a:path w="21600" h="21600" extrusionOk="0">
                  <a:moveTo>
                    <a:pt x="1370" y="0"/>
                  </a:moveTo>
                  <a:lnTo>
                    <a:pt x="16210" y="10803"/>
                  </a:lnTo>
                  <a:lnTo>
                    <a:pt x="21600" y="21600"/>
                  </a:lnTo>
                  <a:lnTo>
                    <a:pt x="6966" y="13368"/>
                  </a:lnTo>
                  <a:lnTo>
                    <a:pt x="8172" y="10061"/>
                  </a:lnTo>
                  <a:lnTo>
                    <a:pt x="0" y="7497"/>
                  </a:lnTo>
                  <a:cubicBezTo>
                    <a:pt x="0" y="7497"/>
                    <a:pt x="1370" y="0"/>
                    <a:pt x="1370" y="0"/>
                  </a:cubicBezTo>
                  <a:close/>
                </a:path>
              </a:pathLst>
            </a:custGeom>
            <a:solidFill>
              <a:schemeClr val="accent2">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67" name="Shape 22">
              <a:extLst>
                <a:ext uri="{FF2B5EF4-FFF2-40B4-BE49-F238E27FC236}">
                  <a16:creationId xmlns:a16="http://schemas.microsoft.com/office/drawing/2014/main" id="{865D1803-4240-4491-B96F-D2CA6C9B5E97}"/>
                </a:ext>
              </a:extLst>
            </p:cNvPr>
            <p:cNvSpPr/>
            <p:nvPr/>
          </p:nvSpPr>
          <p:spPr>
            <a:xfrm>
              <a:off x="1535487" y="2767474"/>
              <a:ext cx="238790" cy="474073"/>
            </a:xfrm>
            <a:custGeom>
              <a:avLst/>
              <a:gdLst/>
              <a:ahLst/>
              <a:cxnLst>
                <a:cxn ang="0">
                  <a:pos x="wd2" y="hd2"/>
                </a:cxn>
                <a:cxn ang="5400000">
                  <a:pos x="wd2" y="hd2"/>
                </a:cxn>
                <a:cxn ang="10800000">
                  <a:pos x="wd2" y="hd2"/>
                </a:cxn>
                <a:cxn ang="16200000">
                  <a:pos x="wd2" y="hd2"/>
                </a:cxn>
              </a:cxnLst>
              <a:rect l="0" t="0" r="r" b="b"/>
              <a:pathLst>
                <a:path w="21600" h="21600" extrusionOk="0">
                  <a:moveTo>
                    <a:pt x="20230" y="0"/>
                  </a:moveTo>
                  <a:lnTo>
                    <a:pt x="5390" y="10803"/>
                  </a:lnTo>
                  <a:lnTo>
                    <a:pt x="0" y="21600"/>
                  </a:lnTo>
                  <a:lnTo>
                    <a:pt x="14634" y="13368"/>
                  </a:lnTo>
                  <a:lnTo>
                    <a:pt x="13428" y="10061"/>
                  </a:lnTo>
                  <a:lnTo>
                    <a:pt x="21600" y="7497"/>
                  </a:lnTo>
                  <a:cubicBezTo>
                    <a:pt x="21600" y="7497"/>
                    <a:pt x="20230" y="0"/>
                    <a:pt x="20230" y="0"/>
                  </a:cubicBezTo>
                  <a:close/>
                </a:path>
              </a:pathLst>
            </a:custGeom>
            <a:solidFill>
              <a:schemeClr val="accent2">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68" name="Shape 23">
              <a:extLst>
                <a:ext uri="{FF2B5EF4-FFF2-40B4-BE49-F238E27FC236}">
                  <a16:creationId xmlns:a16="http://schemas.microsoft.com/office/drawing/2014/main" id="{5982C366-32F8-4818-86E3-40AFA873A1BC}"/>
                </a:ext>
              </a:extLst>
            </p:cNvPr>
            <p:cNvSpPr/>
            <p:nvPr/>
          </p:nvSpPr>
          <p:spPr>
            <a:xfrm>
              <a:off x="1689933" y="3102107"/>
              <a:ext cx="150988" cy="83563"/>
            </a:xfrm>
            <a:custGeom>
              <a:avLst/>
              <a:gdLst/>
              <a:ahLst/>
              <a:cxnLst>
                <a:cxn ang="0">
                  <a:pos x="wd2" y="hd2"/>
                </a:cxn>
                <a:cxn ang="5400000">
                  <a:pos x="wd2" y="hd2"/>
                </a:cxn>
                <a:cxn ang="10800000">
                  <a:pos x="wd2" y="hd2"/>
                </a:cxn>
                <a:cxn ang="16200000">
                  <a:pos x="wd2" y="hd2"/>
                </a:cxn>
              </a:cxnLst>
              <a:rect l="0" t="0" r="r" b="b"/>
              <a:pathLst>
                <a:path w="21600" h="21600" extrusionOk="0">
                  <a:moveTo>
                    <a:pt x="98" y="0"/>
                  </a:moveTo>
                  <a:cubicBezTo>
                    <a:pt x="36" y="430"/>
                    <a:pt x="0" y="877"/>
                    <a:pt x="0" y="1341"/>
                  </a:cubicBezTo>
                  <a:lnTo>
                    <a:pt x="0" y="19961"/>
                  </a:lnTo>
                  <a:cubicBezTo>
                    <a:pt x="0" y="20863"/>
                    <a:pt x="408" y="21600"/>
                    <a:pt x="907" y="21600"/>
                  </a:cubicBezTo>
                  <a:lnTo>
                    <a:pt x="20693" y="21600"/>
                  </a:lnTo>
                  <a:cubicBezTo>
                    <a:pt x="21192" y="21600"/>
                    <a:pt x="21600" y="20862"/>
                    <a:pt x="21600" y="19961"/>
                  </a:cubicBezTo>
                  <a:lnTo>
                    <a:pt x="21600" y="1043"/>
                  </a:lnTo>
                  <a:cubicBezTo>
                    <a:pt x="21600" y="685"/>
                    <a:pt x="21579" y="337"/>
                    <a:pt x="21539" y="0"/>
                  </a:cubicBezTo>
                  <a:cubicBezTo>
                    <a:pt x="21539" y="0"/>
                    <a:pt x="98" y="0"/>
                    <a:pt x="98" y="0"/>
                  </a:cubicBezTo>
                  <a:close/>
                </a:path>
              </a:pathLst>
            </a:custGeom>
            <a:solidFill>
              <a:schemeClr val="bg2">
                <a:lumMod val="20000"/>
                <a:lumOff val="8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69" name="Shape 24">
              <a:extLst>
                <a:ext uri="{FF2B5EF4-FFF2-40B4-BE49-F238E27FC236}">
                  <a16:creationId xmlns:a16="http://schemas.microsoft.com/office/drawing/2014/main" id="{9E1F0F44-3F8D-4B14-A0DE-B3DE6F54AFB9}"/>
                </a:ext>
              </a:extLst>
            </p:cNvPr>
            <p:cNvSpPr/>
            <p:nvPr/>
          </p:nvSpPr>
          <p:spPr>
            <a:xfrm>
              <a:off x="1704606" y="3118153"/>
              <a:ext cx="38612" cy="4034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chemeClr val="accent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70" name="Shape 25">
              <a:extLst>
                <a:ext uri="{FF2B5EF4-FFF2-40B4-BE49-F238E27FC236}">
                  <a16:creationId xmlns:a16="http://schemas.microsoft.com/office/drawing/2014/main" id="{F5A70671-3123-4AEA-8C1F-92A180C6245E}"/>
                </a:ext>
              </a:extLst>
            </p:cNvPr>
            <p:cNvSpPr/>
            <p:nvPr/>
          </p:nvSpPr>
          <p:spPr>
            <a:xfrm>
              <a:off x="1754286" y="3081515"/>
              <a:ext cx="19234" cy="30544"/>
            </a:xfrm>
            <a:custGeom>
              <a:avLst/>
              <a:gdLst/>
              <a:ahLst/>
              <a:cxnLst>
                <a:cxn ang="0">
                  <a:pos x="wd2" y="hd2"/>
                </a:cxn>
                <a:cxn ang="5400000">
                  <a:pos x="wd2" y="hd2"/>
                </a:cxn>
                <a:cxn ang="10800000">
                  <a:pos x="wd2" y="hd2"/>
                </a:cxn>
                <a:cxn ang="16200000">
                  <a:pos x="wd2" y="hd2"/>
                </a:cxn>
              </a:cxnLst>
              <a:rect l="0" t="0" r="r" b="b"/>
              <a:pathLst>
                <a:path w="21600" h="21600" extrusionOk="0">
                  <a:moveTo>
                    <a:pt x="10801" y="0"/>
                  </a:moveTo>
                  <a:cubicBezTo>
                    <a:pt x="4860" y="0"/>
                    <a:pt x="0" y="3060"/>
                    <a:pt x="0" y="6800"/>
                  </a:cubicBezTo>
                  <a:lnTo>
                    <a:pt x="0" y="14799"/>
                  </a:lnTo>
                  <a:cubicBezTo>
                    <a:pt x="0" y="18540"/>
                    <a:pt x="4860" y="21600"/>
                    <a:pt x="10801" y="21600"/>
                  </a:cubicBezTo>
                  <a:cubicBezTo>
                    <a:pt x="16740" y="21600"/>
                    <a:pt x="21600" y="18540"/>
                    <a:pt x="21600" y="14799"/>
                  </a:cubicBezTo>
                  <a:lnTo>
                    <a:pt x="21600" y="6800"/>
                  </a:lnTo>
                  <a:cubicBezTo>
                    <a:pt x="21600" y="3060"/>
                    <a:pt x="16740" y="0"/>
                    <a:pt x="10801" y="0"/>
                  </a:cubicBezTo>
                  <a:close/>
                </a:path>
              </a:pathLst>
            </a:custGeom>
            <a:solidFill>
              <a:schemeClr val="bg2">
                <a:lumMod val="60000"/>
                <a:lumOff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71" name="Shape 26">
              <a:extLst>
                <a:ext uri="{FF2B5EF4-FFF2-40B4-BE49-F238E27FC236}">
                  <a16:creationId xmlns:a16="http://schemas.microsoft.com/office/drawing/2014/main" id="{64A08C61-0694-4AE5-B42A-34C50596C762}"/>
                </a:ext>
              </a:extLst>
            </p:cNvPr>
            <p:cNvSpPr/>
            <p:nvPr/>
          </p:nvSpPr>
          <p:spPr>
            <a:xfrm>
              <a:off x="1538061" y="3333777"/>
              <a:ext cx="32582" cy="32583"/>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rgbClr val="01010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72" name="Shape 27">
              <a:extLst>
                <a:ext uri="{FF2B5EF4-FFF2-40B4-BE49-F238E27FC236}">
                  <a16:creationId xmlns:a16="http://schemas.microsoft.com/office/drawing/2014/main" id="{91F5BA73-4A2F-4F32-8D79-25CCDD6DA7E5}"/>
                </a:ext>
              </a:extLst>
            </p:cNvPr>
            <p:cNvSpPr/>
            <p:nvPr/>
          </p:nvSpPr>
          <p:spPr>
            <a:xfrm>
              <a:off x="1285798" y="2062169"/>
              <a:ext cx="251957" cy="272331"/>
            </a:xfrm>
            <a:custGeom>
              <a:avLst/>
              <a:gdLst/>
              <a:ahLst/>
              <a:cxnLst>
                <a:cxn ang="0">
                  <a:pos x="wd2" y="hd2"/>
                </a:cxn>
                <a:cxn ang="5400000">
                  <a:pos x="wd2" y="hd2"/>
                </a:cxn>
                <a:cxn ang="10800000">
                  <a:pos x="wd2" y="hd2"/>
                </a:cxn>
                <a:cxn ang="16200000">
                  <a:pos x="wd2" y="hd2"/>
                </a:cxn>
              </a:cxnLst>
              <a:rect l="0" t="0" r="r" b="b"/>
              <a:pathLst>
                <a:path w="21600" h="21600" extrusionOk="0">
                  <a:moveTo>
                    <a:pt x="10909" y="4296"/>
                  </a:moveTo>
                  <a:cubicBezTo>
                    <a:pt x="4412" y="7727"/>
                    <a:pt x="25" y="14188"/>
                    <a:pt x="0" y="21600"/>
                  </a:cubicBezTo>
                  <a:lnTo>
                    <a:pt x="21600" y="21600"/>
                  </a:lnTo>
                  <a:lnTo>
                    <a:pt x="21600" y="13501"/>
                  </a:lnTo>
                  <a:lnTo>
                    <a:pt x="21600" y="1680"/>
                  </a:lnTo>
                  <a:lnTo>
                    <a:pt x="21600" y="0"/>
                  </a:lnTo>
                  <a:cubicBezTo>
                    <a:pt x="17381" y="0"/>
                    <a:pt x="13581" y="1653"/>
                    <a:pt x="10909" y="4296"/>
                  </a:cubicBezTo>
                  <a:close/>
                </a:path>
              </a:pathLst>
            </a:custGeom>
            <a:solidFill>
              <a:srgbClr val="FCE169"/>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73" name="Shape 28">
              <a:extLst>
                <a:ext uri="{FF2B5EF4-FFF2-40B4-BE49-F238E27FC236}">
                  <a16:creationId xmlns:a16="http://schemas.microsoft.com/office/drawing/2014/main" id="{6060D998-61A8-42F4-937C-53C828208EBB}"/>
                </a:ext>
              </a:extLst>
            </p:cNvPr>
            <p:cNvSpPr/>
            <p:nvPr/>
          </p:nvSpPr>
          <p:spPr>
            <a:xfrm>
              <a:off x="1538061" y="2062169"/>
              <a:ext cx="251957" cy="272331"/>
            </a:xfrm>
            <a:custGeom>
              <a:avLst/>
              <a:gdLst/>
              <a:ahLst/>
              <a:cxnLst>
                <a:cxn ang="0">
                  <a:pos x="wd2" y="hd2"/>
                </a:cxn>
                <a:cxn ang="5400000">
                  <a:pos x="wd2" y="hd2"/>
                </a:cxn>
                <a:cxn ang="10800000">
                  <a:pos x="wd2" y="hd2"/>
                </a:cxn>
                <a:cxn ang="16200000">
                  <a:pos x="wd2" y="hd2"/>
                </a:cxn>
              </a:cxnLst>
              <a:rect l="0" t="0" r="r" b="b"/>
              <a:pathLst>
                <a:path w="21600" h="21600" extrusionOk="0">
                  <a:moveTo>
                    <a:pt x="10691" y="4296"/>
                  </a:moveTo>
                  <a:cubicBezTo>
                    <a:pt x="17188" y="7727"/>
                    <a:pt x="21575" y="14188"/>
                    <a:pt x="21600" y="21600"/>
                  </a:cubicBezTo>
                  <a:lnTo>
                    <a:pt x="0" y="21600"/>
                  </a:lnTo>
                  <a:lnTo>
                    <a:pt x="0" y="13501"/>
                  </a:lnTo>
                  <a:lnTo>
                    <a:pt x="0" y="1680"/>
                  </a:lnTo>
                  <a:lnTo>
                    <a:pt x="0" y="0"/>
                  </a:lnTo>
                  <a:cubicBezTo>
                    <a:pt x="4219" y="0"/>
                    <a:pt x="8019" y="1653"/>
                    <a:pt x="10691" y="4296"/>
                  </a:cubicBezTo>
                  <a:close/>
                </a:path>
              </a:pathLst>
            </a:custGeom>
            <a:solidFill>
              <a:srgbClr val="F7C21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74" name="Shape 29">
              <a:extLst>
                <a:ext uri="{FF2B5EF4-FFF2-40B4-BE49-F238E27FC236}">
                  <a16:creationId xmlns:a16="http://schemas.microsoft.com/office/drawing/2014/main" id="{B89C39E7-DEF3-484D-B16B-A454441A2B11}"/>
                </a:ext>
              </a:extLst>
            </p:cNvPr>
            <p:cNvSpPr/>
            <p:nvPr/>
          </p:nvSpPr>
          <p:spPr>
            <a:xfrm>
              <a:off x="1285798" y="2062169"/>
              <a:ext cx="251957" cy="272331"/>
            </a:xfrm>
            <a:custGeom>
              <a:avLst/>
              <a:gdLst/>
              <a:ahLst/>
              <a:cxnLst>
                <a:cxn ang="0">
                  <a:pos x="wd2" y="hd2"/>
                </a:cxn>
                <a:cxn ang="5400000">
                  <a:pos x="wd2" y="hd2"/>
                </a:cxn>
                <a:cxn ang="10800000">
                  <a:pos x="wd2" y="hd2"/>
                </a:cxn>
                <a:cxn ang="16200000">
                  <a:pos x="wd2" y="hd2"/>
                </a:cxn>
              </a:cxnLst>
              <a:rect l="0" t="0" r="r" b="b"/>
              <a:pathLst>
                <a:path w="21600" h="21600" extrusionOk="0">
                  <a:moveTo>
                    <a:pt x="10909" y="4296"/>
                  </a:moveTo>
                  <a:cubicBezTo>
                    <a:pt x="4412" y="7727"/>
                    <a:pt x="25" y="14188"/>
                    <a:pt x="0" y="21600"/>
                  </a:cubicBezTo>
                  <a:lnTo>
                    <a:pt x="21600" y="21600"/>
                  </a:lnTo>
                  <a:lnTo>
                    <a:pt x="21600" y="13501"/>
                  </a:lnTo>
                  <a:lnTo>
                    <a:pt x="21600" y="1680"/>
                  </a:lnTo>
                  <a:lnTo>
                    <a:pt x="21600" y="0"/>
                  </a:lnTo>
                  <a:cubicBezTo>
                    <a:pt x="17381" y="0"/>
                    <a:pt x="13581" y="1653"/>
                    <a:pt x="10909" y="4296"/>
                  </a:cubicBezTo>
                  <a:close/>
                </a:path>
              </a:pathLst>
            </a:custGeom>
            <a:solidFill>
              <a:schemeClr val="accent4">
                <a:lumMod val="60000"/>
                <a:lumOff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75" name="Shape 30">
              <a:extLst>
                <a:ext uri="{FF2B5EF4-FFF2-40B4-BE49-F238E27FC236}">
                  <a16:creationId xmlns:a16="http://schemas.microsoft.com/office/drawing/2014/main" id="{29C16F79-A258-4AB7-B022-F1C3B4E620B9}"/>
                </a:ext>
              </a:extLst>
            </p:cNvPr>
            <p:cNvSpPr/>
            <p:nvPr/>
          </p:nvSpPr>
          <p:spPr>
            <a:xfrm>
              <a:off x="1538061" y="2062169"/>
              <a:ext cx="251957" cy="272331"/>
            </a:xfrm>
            <a:custGeom>
              <a:avLst/>
              <a:gdLst/>
              <a:ahLst/>
              <a:cxnLst>
                <a:cxn ang="0">
                  <a:pos x="wd2" y="hd2"/>
                </a:cxn>
                <a:cxn ang="5400000">
                  <a:pos x="wd2" y="hd2"/>
                </a:cxn>
                <a:cxn ang="10800000">
                  <a:pos x="wd2" y="hd2"/>
                </a:cxn>
                <a:cxn ang="16200000">
                  <a:pos x="wd2" y="hd2"/>
                </a:cxn>
              </a:cxnLst>
              <a:rect l="0" t="0" r="r" b="b"/>
              <a:pathLst>
                <a:path w="21600" h="21600" extrusionOk="0">
                  <a:moveTo>
                    <a:pt x="10691" y="4296"/>
                  </a:moveTo>
                  <a:cubicBezTo>
                    <a:pt x="17188" y="7727"/>
                    <a:pt x="21575" y="14188"/>
                    <a:pt x="21600" y="21600"/>
                  </a:cubicBezTo>
                  <a:lnTo>
                    <a:pt x="0" y="21600"/>
                  </a:lnTo>
                  <a:lnTo>
                    <a:pt x="0" y="13501"/>
                  </a:lnTo>
                  <a:lnTo>
                    <a:pt x="0" y="1680"/>
                  </a:lnTo>
                  <a:lnTo>
                    <a:pt x="0" y="0"/>
                  </a:lnTo>
                  <a:cubicBezTo>
                    <a:pt x="4219" y="0"/>
                    <a:pt x="8019" y="1653"/>
                    <a:pt x="10691" y="4296"/>
                  </a:cubicBezTo>
                  <a:close/>
                </a:path>
              </a:pathLst>
            </a:custGeom>
            <a:solidFill>
              <a:schemeClr val="accent4"/>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76" name="Shape 31">
              <a:extLst>
                <a:ext uri="{FF2B5EF4-FFF2-40B4-BE49-F238E27FC236}">
                  <a16:creationId xmlns:a16="http://schemas.microsoft.com/office/drawing/2014/main" id="{6B503A37-2EDC-4F4E-B6F2-C1B7555C1038}"/>
                </a:ext>
              </a:extLst>
            </p:cNvPr>
            <p:cNvSpPr/>
            <p:nvPr/>
          </p:nvSpPr>
          <p:spPr>
            <a:xfrm>
              <a:off x="1278076" y="2324728"/>
              <a:ext cx="512805" cy="1902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rgbClr val="FCE169"/>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77" name="Shape 32">
              <a:extLst>
                <a:ext uri="{FF2B5EF4-FFF2-40B4-BE49-F238E27FC236}">
                  <a16:creationId xmlns:a16="http://schemas.microsoft.com/office/drawing/2014/main" id="{593240A5-7B30-43E9-ABC8-83F2EFF0BB1F}"/>
                </a:ext>
              </a:extLst>
            </p:cNvPr>
            <p:cNvSpPr/>
            <p:nvPr/>
          </p:nvSpPr>
          <p:spPr>
            <a:xfrm>
              <a:off x="1278076" y="2342746"/>
              <a:ext cx="512805" cy="19028"/>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21600"/>
                  </a:lnTo>
                  <a:lnTo>
                    <a:pt x="21600" y="21600"/>
                  </a:lnTo>
                  <a:cubicBezTo>
                    <a:pt x="21600" y="21600"/>
                    <a:pt x="21600" y="0"/>
                    <a:pt x="21600" y="0"/>
                  </a:cubicBezTo>
                  <a:close/>
                </a:path>
              </a:pathLst>
            </a:custGeom>
            <a:solidFill>
              <a:srgbClr val="F7C21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78" name="Shape 33">
              <a:extLst>
                <a:ext uri="{FF2B5EF4-FFF2-40B4-BE49-F238E27FC236}">
                  <a16:creationId xmlns:a16="http://schemas.microsoft.com/office/drawing/2014/main" id="{0AFD4E0A-2D21-4299-9AE0-3C413E5BAEDD}"/>
                </a:ext>
              </a:extLst>
            </p:cNvPr>
            <p:cNvSpPr/>
            <p:nvPr/>
          </p:nvSpPr>
          <p:spPr>
            <a:xfrm>
              <a:off x="1278076" y="2324728"/>
              <a:ext cx="512805" cy="1902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chemeClr val="accent4">
                <a:lumMod val="60000"/>
                <a:lumOff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79" name="Shape 34">
              <a:extLst>
                <a:ext uri="{FF2B5EF4-FFF2-40B4-BE49-F238E27FC236}">
                  <a16:creationId xmlns:a16="http://schemas.microsoft.com/office/drawing/2014/main" id="{575EFCA8-174C-4052-9DFC-B54CF793B03D}"/>
                </a:ext>
              </a:extLst>
            </p:cNvPr>
            <p:cNvSpPr/>
            <p:nvPr/>
          </p:nvSpPr>
          <p:spPr>
            <a:xfrm>
              <a:off x="1278076" y="2342746"/>
              <a:ext cx="512805" cy="19028"/>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21600"/>
                  </a:lnTo>
                  <a:lnTo>
                    <a:pt x="21600" y="21600"/>
                  </a:lnTo>
                  <a:cubicBezTo>
                    <a:pt x="21600" y="21600"/>
                    <a:pt x="21600" y="0"/>
                    <a:pt x="21600" y="0"/>
                  </a:cubicBezTo>
                  <a:close/>
                </a:path>
              </a:pathLst>
            </a:custGeom>
            <a:solidFill>
              <a:schemeClr val="accent4"/>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80" name="Freeform 208">
              <a:extLst>
                <a:ext uri="{FF2B5EF4-FFF2-40B4-BE49-F238E27FC236}">
                  <a16:creationId xmlns:a16="http://schemas.microsoft.com/office/drawing/2014/main" id="{C3F4CD68-D5C5-479F-9F85-F203A8868AE0}"/>
                </a:ext>
              </a:extLst>
            </p:cNvPr>
            <p:cNvSpPr/>
            <p:nvPr/>
          </p:nvSpPr>
          <p:spPr>
            <a:xfrm>
              <a:off x="1432522" y="2453433"/>
              <a:ext cx="203880" cy="173341"/>
            </a:xfrm>
            <a:custGeom>
              <a:avLst/>
              <a:gdLst>
                <a:gd name="connsiteX0" fmla="*/ 142997 w 203880"/>
                <a:gd name="connsiteY0" fmla="*/ 147357 h 173341"/>
                <a:gd name="connsiteX1" fmla="*/ 144653 w 203880"/>
                <a:gd name="connsiteY1" fmla="*/ 155784 h 173341"/>
                <a:gd name="connsiteX2" fmla="*/ 60918 w 203880"/>
                <a:gd name="connsiteY2" fmla="*/ 148396 h 173341"/>
                <a:gd name="connsiteX3" fmla="*/ 142997 w 203880"/>
                <a:gd name="connsiteY3" fmla="*/ 147357 h 173341"/>
                <a:gd name="connsiteX4" fmla="*/ 174015 w 203880"/>
                <a:gd name="connsiteY4" fmla="*/ 0 h 173341"/>
                <a:gd name="connsiteX5" fmla="*/ 203880 w 203880"/>
                <a:gd name="connsiteY5" fmla="*/ 29865 h 173341"/>
                <a:gd name="connsiteX6" fmla="*/ 174015 w 203880"/>
                <a:gd name="connsiteY6" fmla="*/ 59730 h 173341"/>
                <a:gd name="connsiteX7" fmla="*/ 144150 w 203880"/>
                <a:gd name="connsiteY7" fmla="*/ 29865 h 173341"/>
                <a:gd name="connsiteX8" fmla="*/ 174015 w 203880"/>
                <a:gd name="connsiteY8" fmla="*/ 0 h 173341"/>
                <a:gd name="connsiteX9" fmla="*/ 29865 w 203880"/>
                <a:gd name="connsiteY9" fmla="*/ 0 h 173341"/>
                <a:gd name="connsiteX10" fmla="*/ 59730 w 203880"/>
                <a:gd name="connsiteY10" fmla="*/ 29865 h 173341"/>
                <a:gd name="connsiteX11" fmla="*/ 29865 w 203880"/>
                <a:gd name="connsiteY11" fmla="*/ 59730 h 173341"/>
                <a:gd name="connsiteX12" fmla="*/ 0 w 203880"/>
                <a:gd name="connsiteY12" fmla="*/ 29865 h 173341"/>
                <a:gd name="connsiteX13" fmla="*/ 29865 w 203880"/>
                <a:gd name="connsiteY13" fmla="*/ 0 h 173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3880" h="173341">
                  <a:moveTo>
                    <a:pt x="142997" y="147357"/>
                  </a:moveTo>
                  <a:cubicBezTo>
                    <a:pt x="148193" y="148396"/>
                    <a:pt x="149578" y="150858"/>
                    <a:pt x="144653" y="155784"/>
                  </a:cubicBezTo>
                  <a:cubicBezTo>
                    <a:pt x="124951" y="175486"/>
                    <a:pt x="36289" y="185337"/>
                    <a:pt x="60918" y="148396"/>
                  </a:cubicBezTo>
                  <a:cubicBezTo>
                    <a:pt x="77539" y="153937"/>
                    <a:pt x="127412" y="144240"/>
                    <a:pt x="142997" y="147357"/>
                  </a:cubicBezTo>
                  <a:close/>
                  <a:moveTo>
                    <a:pt x="174015" y="0"/>
                  </a:moveTo>
                  <a:cubicBezTo>
                    <a:pt x="190510" y="0"/>
                    <a:pt x="203880" y="13370"/>
                    <a:pt x="203880" y="29865"/>
                  </a:cubicBezTo>
                  <a:cubicBezTo>
                    <a:pt x="203880" y="46360"/>
                    <a:pt x="190510" y="59730"/>
                    <a:pt x="174015" y="59730"/>
                  </a:cubicBezTo>
                  <a:cubicBezTo>
                    <a:pt x="157520" y="59730"/>
                    <a:pt x="144150" y="46360"/>
                    <a:pt x="144150" y="29865"/>
                  </a:cubicBezTo>
                  <a:cubicBezTo>
                    <a:pt x="144150" y="13370"/>
                    <a:pt x="157520" y="0"/>
                    <a:pt x="174015" y="0"/>
                  </a:cubicBezTo>
                  <a:close/>
                  <a:moveTo>
                    <a:pt x="29865" y="0"/>
                  </a:moveTo>
                  <a:cubicBezTo>
                    <a:pt x="46360" y="0"/>
                    <a:pt x="59730" y="13370"/>
                    <a:pt x="59730" y="29865"/>
                  </a:cubicBezTo>
                  <a:cubicBezTo>
                    <a:pt x="59730" y="46360"/>
                    <a:pt x="46360" y="59730"/>
                    <a:pt x="29865" y="59730"/>
                  </a:cubicBezTo>
                  <a:cubicBezTo>
                    <a:pt x="13370" y="59730"/>
                    <a:pt x="0" y="46360"/>
                    <a:pt x="0" y="29865"/>
                  </a:cubicBezTo>
                  <a:cubicBezTo>
                    <a:pt x="0" y="13370"/>
                    <a:pt x="13370" y="0"/>
                    <a:pt x="29865" y="0"/>
                  </a:cubicBezTo>
                  <a:close/>
                </a:path>
              </a:pathLst>
            </a:custGeom>
            <a:solidFill>
              <a:schemeClr val="accent5">
                <a:lumMod val="40000"/>
                <a:lumOff val="60000"/>
              </a:schemeClr>
            </a:solidFill>
            <a:ln w="12700">
              <a:miter lim="400000"/>
            </a:ln>
          </p:spPr>
          <p:txBody>
            <a:bodyPr wrap="square" lIns="0" tIns="0" rIns="0" bIns="0" anchor="ctr">
              <a:noAutofit/>
            </a:bodyPr>
            <a:lstStyle/>
            <a:p>
              <a:pPr lvl="0">
                <a:defRPr sz="3000">
                  <a:solidFill>
                    <a:srgbClr val="FFFFFF"/>
                  </a:solidFill>
                  <a:effectLst>
                    <a:outerShdw blurRad="38100" dist="12700" dir="5400000" rotWithShape="0">
                      <a:srgbClr val="000000">
                        <a:alpha val="50000"/>
                      </a:srgbClr>
                    </a:outerShdw>
                  </a:effectLst>
                </a:defRPr>
              </a:pPr>
              <a:endParaRPr/>
            </a:p>
          </p:txBody>
        </p:sp>
      </p:grpSp>
      <p:sp>
        <p:nvSpPr>
          <p:cNvPr id="307" name="Oval 306">
            <a:extLst>
              <a:ext uri="{FF2B5EF4-FFF2-40B4-BE49-F238E27FC236}">
                <a16:creationId xmlns:a16="http://schemas.microsoft.com/office/drawing/2014/main" id="{76C93304-884E-4C90-80F3-D0CAA25636A5}"/>
              </a:ext>
            </a:extLst>
          </p:cNvPr>
          <p:cNvSpPr/>
          <p:nvPr/>
        </p:nvSpPr>
        <p:spPr>
          <a:xfrm>
            <a:off x="3898803" y="3536014"/>
            <a:ext cx="734500" cy="734500"/>
          </a:xfrm>
          <a:prstGeom prst="ellipse">
            <a:avLst/>
          </a:prstGeom>
          <a:noFill/>
          <a:ln w="381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8" name="TextBox 307">
            <a:extLst>
              <a:ext uri="{FF2B5EF4-FFF2-40B4-BE49-F238E27FC236}">
                <a16:creationId xmlns:a16="http://schemas.microsoft.com/office/drawing/2014/main" id="{278DAB8A-FA07-4A24-A4BC-1AA8A23BB222}"/>
              </a:ext>
            </a:extLst>
          </p:cNvPr>
          <p:cNvSpPr txBox="1"/>
          <p:nvPr/>
        </p:nvSpPr>
        <p:spPr>
          <a:xfrm>
            <a:off x="3932758" y="3607195"/>
            <a:ext cx="629290" cy="553998"/>
          </a:xfrm>
          <a:prstGeom prst="rect">
            <a:avLst/>
          </a:prstGeom>
          <a:noFill/>
        </p:spPr>
        <p:txBody>
          <a:bodyPr wrap="square" rtlCol="0" anchor="ctr">
            <a:spAutoFit/>
          </a:bodyPr>
          <a:lstStyle/>
          <a:p>
            <a:pPr algn="ctr"/>
            <a:r>
              <a:rPr lang="en-US" sz="3000" b="1" spc="-200" dirty="0">
                <a:solidFill>
                  <a:schemeClr val="tx2"/>
                </a:solidFill>
                <a:latin typeface="Montserrat" charset="0"/>
                <a:ea typeface="Montserrat" charset="0"/>
                <a:cs typeface="Montserrat" charset="0"/>
              </a:rPr>
              <a:t>0</a:t>
            </a:r>
            <a:r>
              <a:rPr lang="id-ID" sz="3000" b="1" spc="-200" dirty="0">
                <a:solidFill>
                  <a:schemeClr val="tx2"/>
                </a:solidFill>
                <a:latin typeface="Montserrat" charset="0"/>
                <a:ea typeface="Montserrat" charset="0"/>
                <a:cs typeface="Montserrat" charset="0"/>
              </a:rPr>
              <a:t>7</a:t>
            </a:r>
            <a:endParaRPr lang="en-US" sz="3000" b="1" spc="-200" dirty="0">
              <a:solidFill>
                <a:schemeClr val="tx2"/>
              </a:solidFill>
              <a:latin typeface="Montserrat" charset="0"/>
              <a:ea typeface="Montserrat" charset="0"/>
              <a:cs typeface="Montserrat" charset="0"/>
            </a:endParaRPr>
          </a:p>
        </p:txBody>
      </p:sp>
      <p:sp>
        <p:nvSpPr>
          <p:cNvPr id="309" name="Oval 308">
            <a:extLst>
              <a:ext uri="{FF2B5EF4-FFF2-40B4-BE49-F238E27FC236}">
                <a16:creationId xmlns:a16="http://schemas.microsoft.com/office/drawing/2014/main" id="{C4B3CB66-ABCC-42E4-9F1D-CF5F32F5008D}"/>
              </a:ext>
            </a:extLst>
          </p:cNvPr>
          <p:cNvSpPr/>
          <p:nvPr/>
        </p:nvSpPr>
        <p:spPr>
          <a:xfrm>
            <a:off x="3701780" y="3792701"/>
            <a:ext cx="214926" cy="214926"/>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10" name="Group 309">
            <a:extLst>
              <a:ext uri="{FF2B5EF4-FFF2-40B4-BE49-F238E27FC236}">
                <a16:creationId xmlns:a16="http://schemas.microsoft.com/office/drawing/2014/main" id="{E2C6BA38-34B5-4EFF-A341-E0927E384E3A}"/>
              </a:ext>
            </a:extLst>
          </p:cNvPr>
          <p:cNvGrpSpPr/>
          <p:nvPr/>
        </p:nvGrpSpPr>
        <p:grpSpPr>
          <a:xfrm>
            <a:off x="1922406" y="3353251"/>
            <a:ext cx="1540852" cy="1143618"/>
            <a:chOff x="668578" y="255983"/>
            <a:chExt cx="1687606" cy="1252537"/>
          </a:xfrm>
        </p:grpSpPr>
        <p:sp>
          <p:nvSpPr>
            <p:cNvPr id="311" name="Shape 6">
              <a:extLst>
                <a:ext uri="{FF2B5EF4-FFF2-40B4-BE49-F238E27FC236}">
                  <a16:creationId xmlns:a16="http://schemas.microsoft.com/office/drawing/2014/main" id="{AFDAA47F-6554-4C1A-A0DA-F97EF3F24825}"/>
                </a:ext>
              </a:extLst>
            </p:cNvPr>
            <p:cNvSpPr/>
            <p:nvPr/>
          </p:nvSpPr>
          <p:spPr>
            <a:xfrm>
              <a:off x="739456" y="407865"/>
              <a:ext cx="995722" cy="69873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rgbClr val="010101">
                <a:alpha val="6000"/>
              </a:srgb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12" name="Shape 7">
              <a:extLst>
                <a:ext uri="{FF2B5EF4-FFF2-40B4-BE49-F238E27FC236}">
                  <a16:creationId xmlns:a16="http://schemas.microsoft.com/office/drawing/2014/main" id="{FA69CBC4-802E-479C-ADDB-1B0D64BA53F4}"/>
                </a:ext>
              </a:extLst>
            </p:cNvPr>
            <p:cNvSpPr/>
            <p:nvPr/>
          </p:nvSpPr>
          <p:spPr>
            <a:xfrm>
              <a:off x="668578" y="326861"/>
              <a:ext cx="995722" cy="69873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chemeClr val="bg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13" name="Shape 8">
              <a:extLst>
                <a:ext uri="{FF2B5EF4-FFF2-40B4-BE49-F238E27FC236}">
                  <a16:creationId xmlns:a16="http://schemas.microsoft.com/office/drawing/2014/main" id="{F40044EF-65A3-43E5-93AE-FE5E501D42AD}"/>
                </a:ext>
              </a:extLst>
            </p:cNvPr>
            <p:cNvSpPr/>
            <p:nvPr/>
          </p:nvSpPr>
          <p:spPr>
            <a:xfrm>
              <a:off x="823835" y="1025519"/>
              <a:ext cx="215377" cy="46091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7881" y="21600"/>
                  </a:lnTo>
                  <a:lnTo>
                    <a:pt x="21600" y="0"/>
                  </a:lnTo>
                  <a:lnTo>
                    <a:pt x="13714" y="0"/>
                  </a:lnTo>
                  <a:cubicBezTo>
                    <a:pt x="13714" y="0"/>
                    <a:pt x="0" y="21600"/>
                    <a:pt x="0" y="21600"/>
                  </a:cubicBezTo>
                  <a:close/>
                </a:path>
              </a:pathLst>
            </a:custGeom>
            <a:solidFill>
              <a:schemeClr val="accent4">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14" name="Shape 9">
              <a:extLst>
                <a:ext uri="{FF2B5EF4-FFF2-40B4-BE49-F238E27FC236}">
                  <a16:creationId xmlns:a16="http://schemas.microsoft.com/office/drawing/2014/main" id="{28D41423-0567-40D7-9DB9-38D1EFC34CDC}"/>
                </a:ext>
              </a:extLst>
            </p:cNvPr>
            <p:cNvSpPr/>
            <p:nvPr/>
          </p:nvSpPr>
          <p:spPr>
            <a:xfrm>
              <a:off x="1265981" y="1025519"/>
              <a:ext cx="215435" cy="460918"/>
            </a:xfrm>
            <a:custGeom>
              <a:avLst/>
              <a:gdLst/>
              <a:ahLst/>
              <a:cxnLst>
                <a:cxn ang="0">
                  <a:pos x="wd2" y="hd2"/>
                </a:cxn>
                <a:cxn ang="5400000">
                  <a:pos x="wd2" y="hd2"/>
                </a:cxn>
                <a:cxn ang="10800000">
                  <a:pos x="wd2" y="hd2"/>
                </a:cxn>
                <a:cxn ang="16200000">
                  <a:pos x="wd2" y="hd2"/>
                </a:cxn>
              </a:cxnLst>
              <a:rect l="0" t="0" r="r" b="b"/>
              <a:pathLst>
                <a:path w="21600" h="21600" extrusionOk="0">
                  <a:moveTo>
                    <a:pt x="13712" y="21600"/>
                  </a:moveTo>
                  <a:lnTo>
                    <a:pt x="21600" y="21600"/>
                  </a:lnTo>
                  <a:lnTo>
                    <a:pt x="7894" y="0"/>
                  </a:lnTo>
                  <a:lnTo>
                    <a:pt x="0" y="0"/>
                  </a:lnTo>
                  <a:cubicBezTo>
                    <a:pt x="0" y="0"/>
                    <a:pt x="13712" y="21600"/>
                    <a:pt x="13712" y="21600"/>
                  </a:cubicBezTo>
                  <a:close/>
                </a:path>
              </a:pathLst>
            </a:custGeom>
            <a:solidFill>
              <a:schemeClr val="accent4">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15" name="Shape 10">
              <a:extLst>
                <a:ext uri="{FF2B5EF4-FFF2-40B4-BE49-F238E27FC236}">
                  <a16:creationId xmlns:a16="http://schemas.microsoft.com/office/drawing/2014/main" id="{E59B6994-D20F-42C1-B57C-4E51C8CD127B}"/>
                </a:ext>
              </a:extLst>
            </p:cNvPr>
            <p:cNvSpPr/>
            <p:nvPr/>
          </p:nvSpPr>
          <p:spPr>
            <a:xfrm>
              <a:off x="935215" y="1025519"/>
              <a:ext cx="101788" cy="78038"/>
            </a:xfrm>
            <a:custGeom>
              <a:avLst/>
              <a:gdLst/>
              <a:ahLst/>
              <a:cxnLst>
                <a:cxn ang="0">
                  <a:pos x="wd2" y="hd2"/>
                </a:cxn>
                <a:cxn ang="5400000">
                  <a:pos x="wd2" y="hd2"/>
                </a:cxn>
                <a:cxn ang="10800000">
                  <a:pos x="wd2" y="hd2"/>
                </a:cxn>
                <a:cxn ang="16200000">
                  <a:pos x="wd2" y="hd2"/>
                </a:cxn>
              </a:cxnLst>
              <a:rect l="0" t="0" r="r" b="b"/>
              <a:pathLst>
                <a:path w="21600" h="21600" extrusionOk="0">
                  <a:moveTo>
                    <a:pt x="4913" y="0"/>
                  </a:moveTo>
                  <a:lnTo>
                    <a:pt x="0" y="21600"/>
                  </a:lnTo>
                  <a:lnTo>
                    <a:pt x="16685" y="21600"/>
                  </a:lnTo>
                  <a:lnTo>
                    <a:pt x="21600" y="0"/>
                  </a:lnTo>
                  <a:cubicBezTo>
                    <a:pt x="21600" y="0"/>
                    <a:pt x="4913" y="0"/>
                    <a:pt x="4913" y="0"/>
                  </a:cubicBezTo>
                  <a:close/>
                </a:path>
              </a:pathLst>
            </a:custGeom>
            <a:solidFill>
              <a:schemeClr val="accent4">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16" name="Shape 11">
              <a:extLst>
                <a:ext uri="{FF2B5EF4-FFF2-40B4-BE49-F238E27FC236}">
                  <a16:creationId xmlns:a16="http://schemas.microsoft.com/office/drawing/2014/main" id="{EC0E9BFD-8D37-4668-9853-7D6386C1B61C}"/>
                </a:ext>
              </a:extLst>
            </p:cNvPr>
            <p:cNvSpPr/>
            <p:nvPr/>
          </p:nvSpPr>
          <p:spPr>
            <a:xfrm>
              <a:off x="1265981" y="1025519"/>
              <a:ext cx="101881" cy="7803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4909" y="21600"/>
                  </a:lnTo>
                  <a:lnTo>
                    <a:pt x="21600" y="21600"/>
                  </a:lnTo>
                  <a:lnTo>
                    <a:pt x="16693" y="0"/>
                  </a:lnTo>
                  <a:cubicBezTo>
                    <a:pt x="16693" y="0"/>
                    <a:pt x="0" y="0"/>
                    <a:pt x="0" y="0"/>
                  </a:cubicBezTo>
                  <a:close/>
                </a:path>
              </a:pathLst>
            </a:custGeom>
            <a:solidFill>
              <a:schemeClr val="accent4">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17" name="Shape 12">
              <a:extLst>
                <a:ext uri="{FF2B5EF4-FFF2-40B4-BE49-F238E27FC236}">
                  <a16:creationId xmlns:a16="http://schemas.microsoft.com/office/drawing/2014/main" id="{D7141681-83A7-4D35-BA2A-89B0781694B1}"/>
                </a:ext>
              </a:extLst>
            </p:cNvPr>
            <p:cNvSpPr/>
            <p:nvPr/>
          </p:nvSpPr>
          <p:spPr>
            <a:xfrm>
              <a:off x="756332" y="414615"/>
              <a:ext cx="819976" cy="526033"/>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rgbClr val="EFF3F7"/>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18" name="Shape 13">
              <a:extLst>
                <a:ext uri="{FF2B5EF4-FFF2-40B4-BE49-F238E27FC236}">
                  <a16:creationId xmlns:a16="http://schemas.microsoft.com/office/drawing/2014/main" id="{D3ADCBA3-AAF8-47E1-B4A5-8343DC42EADB}"/>
                </a:ext>
              </a:extLst>
            </p:cNvPr>
            <p:cNvSpPr/>
            <p:nvPr/>
          </p:nvSpPr>
          <p:spPr>
            <a:xfrm>
              <a:off x="887963" y="735255"/>
              <a:ext cx="70304" cy="99832"/>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chemeClr val="tx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19" name="Shape 14">
              <a:extLst>
                <a:ext uri="{FF2B5EF4-FFF2-40B4-BE49-F238E27FC236}">
                  <a16:creationId xmlns:a16="http://schemas.microsoft.com/office/drawing/2014/main" id="{E1424181-50C6-4EB0-A98E-C907D04AAD2D}"/>
                </a:ext>
              </a:extLst>
            </p:cNvPr>
            <p:cNvSpPr/>
            <p:nvPr/>
          </p:nvSpPr>
          <p:spPr>
            <a:xfrm>
              <a:off x="1029720" y="640751"/>
              <a:ext cx="70305" cy="19404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chemeClr val="accent6">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20" name="Shape 15">
              <a:extLst>
                <a:ext uri="{FF2B5EF4-FFF2-40B4-BE49-F238E27FC236}">
                  <a16:creationId xmlns:a16="http://schemas.microsoft.com/office/drawing/2014/main" id="{743DBE0C-E755-464E-ACB6-181AA22B4864}"/>
                </a:ext>
              </a:extLst>
            </p:cNvPr>
            <p:cNvSpPr/>
            <p:nvPr/>
          </p:nvSpPr>
          <p:spPr>
            <a:xfrm>
              <a:off x="1174852" y="552997"/>
              <a:ext cx="70305" cy="28402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chemeClr val="accent5"/>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21" name="Shape 16">
              <a:extLst>
                <a:ext uri="{FF2B5EF4-FFF2-40B4-BE49-F238E27FC236}">
                  <a16:creationId xmlns:a16="http://schemas.microsoft.com/office/drawing/2014/main" id="{59EB0AC9-3F5D-44DB-A9E9-7670D59EE81D}"/>
                </a:ext>
              </a:extLst>
            </p:cNvPr>
            <p:cNvSpPr/>
            <p:nvPr/>
          </p:nvSpPr>
          <p:spPr>
            <a:xfrm>
              <a:off x="1319983" y="590124"/>
              <a:ext cx="70304" cy="24465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chemeClr val="accent4"/>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22" name="Shape 17">
              <a:extLst>
                <a:ext uri="{FF2B5EF4-FFF2-40B4-BE49-F238E27FC236}">
                  <a16:creationId xmlns:a16="http://schemas.microsoft.com/office/drawing/2014/main" id="{3D4C4462-DFA6-4369-AC0F-08967AC41D0D}"/>
                </a:ext>
              </a:extLst>
            </p:cNvPr>
            <p:cNvSpPr/>
            <p:nvPr/>
          </p:nvSpPr>
          <p:spPr>
            <a:xfrm>
              <a:off x="1458365" y="772382"/>
              <a:ext cx="6279" cy="16198"/>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rgbClr val="2F2A2B"/>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23" name="Shape 18">
              <a:extLst>
                <a:ext uri="{FF2B5EF4-FFF2-40B4-BE49-F238E27FC236}">
                  <a16:creationId xmlns:a16="http://schemas.microsoft.com/office/drawing/2014/main" id="{CC30F26C-B65B-4F03-B4DF-5065621A48FD}"/>
                </a:ext>
              </a:extLst>
            </p:cNvPr>
            <p:cNvSpPr/>
            <p:nvPr/>
          </p:nvSpPr>
          <p:spPr>
            <a:xfrm>
              <a:off x="1532618" y="809509"/>
              <a:ext cx="543916" cy="250312"/>
            </a:xfrm>
            <a:custGeom>
              <a:avLst/>
              <a:gdLst/>
              <a:ahLst/>
              <a:cxnLst>
                <a:cxn ang="0">
                  <a:pos x="wd2" y="hd2"/>
                </a:cxn>
                <a:cxn ang="5400000">
                  <a:pos x="wd2" y="hd2"/>
                </a:cxn>
                <a:cxn ang="10800000">
                  <a:pos x="wd2" y="hd2"/>
                </a:cxn>
                <a:cxn ang="16200000">
                  <a:pos x="wd2" y="hd2"/>
                </a:cxn>
              </a:cxnLst>
              <a:rect l="0" t="0" r="r" b="b"/>
              <a:pathLst>
                <a:path w="18378" h="21600" extrusionOk="0">
                  <a:moveTo>
                    <a:pt x="16219" y="5238"/>
                  </a:moveTo>
                  <a:lnTo>
                    <a:pt x="7188" y="8674"/>
                  </a:lnTo>
                  <a:lnTo>
                    <a:pt x="1749" y="0"/>
                  </a:lnTo>
                  <a:lnTo>
                    <a:pt x="0" y="6751"/>
                  </a:lnTo>
                  <a:lnTo>
                    <a:pt x="6628" y="18164"/>
                  </a:lnTo>
                  <a:lnTo>
                    <a:pt x="15228" y="21600"/>
                  </a:lnTo>
                  <a:cubicBezTo>
                    <a:pt x="15228" y="21600"/>
                    <a:pt x="21600" y="10961"/>
                    <a:pt x="16219" y="5238"/>
                  </a:cubicBezTo>
                </a:path>
              </a:pathLst>
            </a:custGeom>
            <a:solidFill>
              <a:schemeClr val="accent3">
                <a:lumMod val="40000"/>
                <a:lumOff val="6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24" name="Shape 19">
              <a:extLst>
                <a:ext uri="{FF2B5EF4-FFF2-40B4-BE49-F238E27FC236}">
                  <a16:creationId xmlns:a16="http://schemas.microsoft.com/office/drawing/2014/main" id="{D96C0912-3466-4B88-8426-47E770AA8B54}"/>
                </a:ext>
              </a:extLst>
            </p:cNvPr>
            <p:cNvSpPr/>
            <p:nvPr/>
          </p:nvSpPr>
          <p:spPr>
            <a:xfrm>
              <a:off x="1917386" y="920889"/>
              <a:ext cx="88134" cy="318313"/>
            </a:xfrm>
            <a:custGeom>
              <a:avLst/>
              <a:gdLst/>
              <a:ahLst/>
              <a:cxnLst>
                <a:cxn ang="0">
                  <a:pos x="wd2" y="hd2"/>
                </a:cxn>
                <a:cxn ang="5400000">
                  <a:pos x="wd2" y="hd2"/>
                </a:cxn>
                <a:cxn ang="10800000">
                  <a:pos x="wd2" y="hd2"/>
                </a:cxn>
                <a:cxn ang="16200000">
                  <a:pos x="wd2" y="hd2"/>
                </a:cxn>
              </a:cxnLst>
              <a:rect l="0" t="0" r="r" b="b"/>
              <a:pathLst>
                <a:path w="19473" h="21600" extrusionOk="0">
                  <a:moveTo>
                    <a:pt x="15548" y="0"/>
                  </a:moveTo>
                  <a:cubicBezTo>
                    <a:pt x="15548" y="0"/>
                    <a:pt x="-2127" y="11872"/>
                    <a:pt x="214" y="20087"/>
                  </a:cubicBezTo>
                  <a:lnTo>
                    <a:pt x="4990" y="21600"/>
                  </a:lnTo>
                  <a:lnTo>
                    <a:pt x="11533" y="19463"/>
                  </a:lnTo>
                  <a:cubicBezTo>
                    <a:pt x="11533" y="19463"/>
                    <a:pt x="7113" y="12087"/>
                    <a:pt x="19473" y="458"/>
                  </a:cubicBezTo>
                  <a:cubicBezTo>
                    <a:pt x="19473" y="458"/>
                    <a:pt x="15548" y="0"/>
                    <a:pt x="15548" y="0"/>
                  </a:cubicBezTo>
                  <a:close/>
                </a:path>
              </a:pathLst>
            </a:custGeom>
            <a:solidFill>
              <a:schemeClr val="accent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25" name="Shape 21">
              <a:extLst>
                <a:ext uri="{FF2B5EF4-FFF2-40B4-BE49-F238E27FC236}">
                  <a16:creationId xmlns:a16="http://schemas.microsoft.com/office/drawing/2014/main" id="{6E124019-FDFE-4AB8-9AF7-690F0414E0B4}"/>
                </a:ext>
              </a:extLst>
            </p:cNvPr>
            <p:cNvSpPr/>
            <p:nvPr/>
          </p:nvSpPr>
          <p:spPr>
            <a:xfrm>
              <a:off x="1998390" y="620500"/>
              <a:ext cx="176721" cy="304965"/>
            </a:xfrm>
            <a:custGeom>
              <a:avLst/>
              <a:gdLst/>
              <a:ahLst/>
              <a:cxnLst>
                <a:cxn ang="0">
                  <a:pos x="wd2" y="hd2"/>
                </a:cxn>
                <a:cxn ang="5400000">
                  <a:pos x="wd2" y="hd2"/>
                </a:cxn>
                <a:cxn ang="10800000">
                  <a:pos x="wd2" y="hd2"/>
                </a:cxn>
                <a:cxn ang="16200000">
                  <a:pos x="wd2" y="hd2"/>
                </a:cxn>
              </a:cxnLst>
              <a:rect l="0" t="0" r="r" b="b"/>
              <a:pathLst>
                <a:path w="21600" h="20968" extrusionOk="0">
                  <a:moveTo>
                    <a:pt x="4987" y="19288"/>
                  </a:moveTo>
                  <a:cubicBezTo>
                    <a:pt x="4987" y="19288"/>
                    <a:pt x="6922" y="21600"/>
                    <a:pt x="13643" y="20799"/>
                  </a:cubicBezTo>
                  <a:cubicBezTo>
                    <a:pt x="19252" y="20135"/>
                    <a:pt x="21600" y="17816"/>
                    <a:pt x="21600" y="17816"/>
                  </a:cubicBezTo>
                  <a:lnTo>
                    <a:pt x="16599" y="0"/>
                  </a:lnTo>
                  <a:lnTo>
                    <a:pt x="0" y="1468"/>
                  </a:lnTo>
                  <a:cubicBezTo>
                    <a:pt x="0" y="1468"/>
                    <a:pt x="4987" y="19288"/>
                    <a:pt x="4987" y="19288"/>
                  </a:cubicBezTo>
                  <a:close/>
                </a:path>
              </a:pathLst>
            </a:custGeom>
            <a:solidFill>
              <a:schemeClr val="accent4">
                <a:lumMod val="60000"/>
                <a:lumOff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26" name="Shape 22">
              <a:extLst>
                <a:ext uri="{FF2B5EF4-FFF2-40B4-BE49-F238E27FC236}">
                  <a16:creationId xmlns:a16="http://schemas.microsoft.com/office/drawing/2014/main" id="{7D898AF6-CDDF-46D0-95FE-E180C3883F40}"/>
                </a:ext>
              </a:extLst>
            </p:cNvPr>
            <p:cNvSpPr/>
            <p:nvPr/>
          </p:nvSpPr>
          <p:spPr>
            <a:xfrm>
              <a:off x="1782380" y="309985"/>
              <a:ext cx="492046" cy="459725"/>
            </a:xfrm>
            <a:custGeom>
              <a:avLst/>
              <a:gdLst/>
              <a:ahLst/>
              <a:cxnLst>
                <a:cxn ang="0">
                  <a:pos x="wd2" y="hd2"/>
                </a:cxn>
                <a:cxn ang="5400000">
                  <a:pos x="wd2" y="hd2"/>
                </a:cxn>
                <a:cxn ang="10800000">
                  <a:pos x="wd2" y="hd2"/>
                </a:cxn>
                <a:cxn ang="16200000">
                  <a:pos x="wd2" y="hd2"/>
                </a:cxn>
              </a:cxnLst>
              <a:rect l="0" t="0" r="r" b="b"/>
              <a:pathLst>
                <a:path w="21328" h="20459" extrusionOk="0">
                  <a:moveTo>
                    <a:pt x="21157" y="4669"/>
                  </a:moveTo>
                  <a:lnTo>
                    <a:pt x="21311" y="8044"/>
                  </a:lnTo>
                  <a:cubicBezTo>
                    <a:pt x="21600" y="14480"/>
                    <a:pt x="17967" y="19940"/>
                    <a:pt x="13192" y="20231"/>
                  </a:cubicBezTo>
                  <a:lnTo>
                    <a:pt x="9588" y="20446"/>
                  </a:lnTo>
                  <a:cubicBezTo>
                    <a:pt x="4813" y="20743"/>
                    <a:pt x="713" y="15755"/>
                    <a:pt x="409" y="9318"/>
                  </a:cubicBezTo>
                  <a:lnTo>
                    <a:pt x="0" y="185"/>
                  </a:lnTo>
                  <a:cubicBezTo>
                    <a:pt x="6871" y="-857"/>
                    <a:pt x="14396" y="2755"/>
                    <a:pt x="21157" y="4669"/>
                  </a:cubicBezTo>
                </a:path>
              </a:pathLst>
            </a:custGeom>
            <a:solidFill>
              <a:schemeClr val="accent4">
                <a:lumMod val="40000"/>
                <a:lumOff val="6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27" name="Shape 23">
              <a:extLst>
                <a:ext uri="{FF2B5EF4-FFF2-40B4-BE49-F238E27FC236}">
                  <a16:creationId xmlns:a16="http://schemas.microsoft.com/office/drawing/2014/main" id="{0CB8CC7E-BB41-4D5B-A3AA-69D57C2860D8}"/>
                </a:ext>
              </a:extLst>
            </p:cNvPr>
            <p:cNvSpPr/>
            <p:nvPr/>
          </p:nvSpPr>
          <p:spPr>
            <a:xfrm>
              <a:off x="1930887" y="829760"/>
              <a:ext cx="425297" cy="678760"/>
            </a:xfrm>
            <a:custGeom>
              <a:avLst/>
              <a:gdLst/>
              <a:ahLst/>
              <a:cxnLst>
                <a:cxn ang="0">
                  <a:pos x="wd2" y="hd2"/>
                </a:cxn>
                <a:cxn ang="5400000">
                  <a:pos x="wd2" y="hd2"/>
                </a:cxn>
                <a:cxn ang="10800000">
                  <a:pos x="wd2" y="hd2"/>
                </a:cxn>
                <a:cxn ang="16200000">
                  <a:pos x="wd2" y="hd2"/>
                </a:cxn>
              </a:cxnLst>
              <a:rect l="0" t="0" r="r" b="b"/>
              <a:pathLst>
                <a:path w="16452" h="20207" extrusionOk="0">
                  <a:moveTo>
                    <a:pt x="8422" y="76"/>
                  </a:moveTo>
                  <a:cubicBezTo>
                    <a:pt x="8422" y="76"/>
                    <a:pt x="17375" y="-1393"/>
                    <a:pt x="16374" y="8611"/>
                  </a:cubicBezTo>
                  <a:cubicBezTo>
                    <a:pt x="15858" y="13774"/>
                    <a:pt x="16006" y="20144"/>
                    <a:pt x="16006" y="20144"/>
                  </a:cubicBezTo>
                  <a:lnTo>
                    <a:pt x="1123" y="20207"/>
                  </a:lnTo>
                  <a:cubicBezTo>
                    <a:pt x="1123" y="20207"/>
                    <a:pt x="-4225" y="-52"/>
                    <a:pt x="8422" y="76"/>
                  </a:cubicBezTo>
                </a:path>
              </a:pathLst>
            </a:custGeom>
            <a:solidFill>
              <a:schemeClr val="accent3"/>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28" name="Shape 24">
              <a:extLst>
                <a:ext uri="{FF2B5EF4-FFF2-40B4-BE49-F238E27FC236}">
                  <a16:creationId xmlns:a16="http://schemas.microsoft.com/office/drawing/2014/main" id="{3FDE0037-EA25-4252-8C7F-5E29FB3A601D}"/>
                </a:ext>
              </a:extLst>
            </p:cNvPr>
            <p:cNvSpPr/>
            <p:nvPr/>
          </p:nvSpPr>
          <p:spPr>
            <a:xfrm>
              <a:off x="2008516" y="796008"/>
              <a:ext cx="205146" cy="111358"/>
            </a:xfrm>
            <a:custGeom>
              <a:avLst/>
              <a:gdLst/>
              <a:ahLst/>
              <a:cxnLst>
                <a:cxn ang="0">
                  <a:pos x="wd2" y="hd2"/>
                </a:cxn>
                <a:cxn ang="5400000">
                  <a:pos x="wd2" y="hd2"/>
                </a:cxn>
                <a:cxn ang="10800000">
                  <a:pos x="wd2" y="hd2"/>
                </a:cxn>
                <a:cxn ang="16200000">
                  <a:pos x="wd2" y="hd2"/>
                </a:cxn>
              </a:cxnLst>
              <a:rect l="0" t="0" r="r" b="b"/>
              <a:pathLst>
                <a:path w="21600" h="20740" extrusionOk="0">
                  <a:moveTo>
                    <a:pt x="21600" y="6854"/>
                  </a:moveTo>
                  <a:lnTo>
                    <a:pt x="18552" y="58"/>
                  </a:lnTo>
                  <a:cubicBezTo>
                    <a:pt x="11421" y="-860"/>
                    <a:pt x="0" y="9530"/>
                    <a:pt x="0" y="9530"/>
                  </a:cubicBezTo>
                  <a:lnTo>
                    <a:pt x="454" y="20740"/>
                  </a:lnTo>
                  <a:cubicBezTo>
                    <a:pt x="454" y="20740"/>
                    <a:pt x="4830" y="6320"/>
                    <a:pt x="21600" y="6854"/>
                  </a:cubicBezTo>
                </a:path>
              </a:pathLst>
            </a:custGeom>
            <a:solidFill>
              <a:schemeClr val="accent3">
                <a:lumMod val="40000"/>
                <a:lumOff val="6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29" name="Shape 25">
              <a:extLst>
                <a:ext uri="{FF2B5EF4-FFF2-40B4-BE49-F238E27FC236}">
                  <a16:creationId xmlns:a16="http://schemas.microsoft.com/office/drawing/2014/main" id="{29340647-75A5-49D6-9A38-C9209EBB99CD}"/>
                </a:ext>
              </a:extLst>
            </p:cNvPr>
            <p:cNvSpPr/>
            <p:nvPr/>
          </p:nvSpPr>
          <p:spPr>
            <a:xfrm>
              <a:off x="1768879" y="255983"/>
              <a:ext cx="513186" cy="496277"/>
            </a:xfrm>
            <a:custGeom>
              <a:avLst/>
              <a:gdLst/>
              <a:ahLst/>
              <a:cxnLst>
                <a:cxn ang="0">
                  <a:pos x="wd2" y="hd2"/>
                </a:cxn>
                <a:cxn ang="5400000">
                  <a:pos x="wd2" y="hd2"/>
                </a:cxn>
                <a:cxn ang="10800000">
                  <a:pos x="wd2" y="hd2"/>
                </a:cxn>
                <a:cxn ang="16200000">
                  <a:pos x="wd2" y="hd2"/>
                </a:cxn>
              </a:cxnLst>
              <a:rect l="0" t="0" r="r" b="b"/>
              <a:pathLst>
                <a:path w="20711" h="21236" extrusionOk="0">
                  <a:moveTo>
                    <a:pt x="1555" y="1137"/>
                  </a:moveTo>
                  <a:cubicBezTo>
                    <a:pt x="5102" y="1510"/>
                    <a:pt x="5871" y="258"/>
                    <a:pt x="8000" y="258"/>
                  </a:cubicBezTo>
                  <a:cubicBezTo>
                    <a:pt x="8400" y="326"/>
                    <a:pt x="10809" y="-49"/>
                    <a:pt x="11192" y="6"/>
                  </a:cubicBezTo>
                  <a:cubicBezTo>
                    <a:pt x="11261" y="23"/>
                    <a:pt x="15214" y="196"/>
                    <a:pt x="15214" y="196"/>
                  </a:cubicBezTo>
                  <a:cubicBezTo>
                    <a:pt x="15214" y="196"/>
                    <a:pt x="20767" y="1635"/>
                    <a:pt x="20710" y="8097"/>
                  </a:cubicBezTo>
                  <a:cubicBezTo>
                    <a:pt x="20611" y="18967"/>
                    <a:pt x="16687" y="21551"/>
                    <a:pt x="15086" y="21208"/>
                  </a:cubicBezTo>
                  <a:cubicBezTo>
                    <a:pt x="13574" y="20885"/>
                    <a:pt x="13747" y="15999"/>
                    <a:pt x="13747" y="15999"/>
                  </a:cubicBezTo>
                  <a:cubicBezTo>
                    <a:pt x="16274" y="15925"/>
                    <a:pt x="15458" y="11454"/>
                    <a:pt x="14494" y="11179"/>
                  </a:cubicBezTo>
                  <a:cubicBezTo>
                    <a:pt x="13006" y="10754"/>
                    <a:pt x="12480" y="12176"/>
                    <a:pt x="12480" y="12176"/>
                  </a:cubicBezTo>
                  <a:cubicBezTo>
                    <a:pt x="12480" y="12176"/>
                    <a:pt x="12534" y="13760"/>
                    <a:pt x="12027" y="13919"/>
                  </a:cubicBezTo>
                  <a:cubicBezTo>
                    <a:pt x="11124" y="14211"/>
                    <a:pt x="10086" y="9526"/>
                    <a:pt x="7380" y="8667"/>
                  </a:cubicBezTo>
                  <a:cubicBezTo>
                    <a:pt x="4838" y="7855"/>
                    <a:pt x="845" y="7842"/>
                    <a:pt x="845" y="7842"/>
                  </a:cubicBezTo>
                  <a:cubicBezTo>
                    <a:pt x="-833" y="4359"/>
                    <a:pt x="298" y="1004"/>
                    <a:pt x="1555" y="1137"/>
                  </a:cubicBezTo>
                </a:path>
              </a:pathLst>
            </a:custGeom>
            <a:solidFill>
              <a:srgbClr val="01010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30" name="Shape 26">
              <a:extLst>
                <a:ext uri="{FF2B5EF4-FFF2-40B4-BE49-F238E27FC236}">
                  <a16:creationId xmlns:a16="http://schemas.microsoft.com/office/drawing/2014/main" id="{8720C20C-89E1-4D6C-9CB8-BC599EB58BC8}"/>
                </a:ext>
              </a:extLst>
            </p:cNvPr>
            <p:cNvSpPr/>
            <p:nvPr/>
          </p:nvSpPr>
          <p:spPr>
            <a:xfrm>
              <a:off x="1822882" y="870261"/>
              <a:ext cx="416666" cy="520529"/>
            </a:xfrm>
            <a:custGeom>
              <a:avLst/>
              <a:gdLst/>
              <a:ahLst/>
              <a:cxnLst>
                <a:cxn ang="0">
                  <a:pos x="wd2" y="hd2"/>
                </a:cxn>
                <a:cxn ang="5400000">
                  <a:pos x="wd2" y="hd2"/>
                </a:cxn>
                <a:cxn ang="10800000">
                  <a:pos x="wd2" y="hd2"/>
                </a:cxn>
                <a:cxn ang="16200000">
                  <a:pos x="wd2" y="hd2"/>
                </a:cxn>
              </a:cxnLst>
              <a:rect l="0" t="0" r="r" b="b"/>
              <a:pathLst>
                <a:path w="19965" h="20350" extrusionOk="0">
                  <a:moveTo>
                    <a:pt x="14207" y="656"/>
                  </a:moveTo>
                  <a:cubicBezTo>
                    <a:pt x="14207" y="656"/>
                    <a:pt x="17642" y="-1250"/>
                    <a:pt x="19530" y="1434"/>
                  </a:cubicBezTo>
                  <a:cubicBezTo>
                    <a:pt x="21409" y="4122"/>
                    <a:pt x="16726" y="14940"/>
                    <a:pt x="14423" y="16316"/>
                  </a:cubicBezTo>
                  <a:cubicBezTo>
                    <a:pt x="11886" y="17824"/>
                    <a:pt x="4658" y="20101"/>
                    <a:pt x="2271" y="20350"/>
                  </a:cubicBezTo>
                  <a:cubicBezTo>
                    <a:pt x="2271" y="20350"/>
                    <a:pt x="-191" y="16997"/>
                    <a:pt x="12" y="16841"/>
                  </a:cubicBezTo>
                  <a:cubicBezTo>
                    <a:pt x="642" y="16364"/>
                    <a:pt x="9564" y="11908"/>
                    <a:pt x="9564" y="11908"/>
                  </a:cubicBezTo>
                  <a:cubicBezTo>
                    <a:pt x="9564" y="11908"/>
                    <a:pt x="12442" y="2054"/>
                    <a:pt x="14207" y="656"/>
                  </a:cubicBezTo>
                </a:path>
              </a:pathLst>
            </a:custGeom>
            <a:solidFill>
              <a:schemeClr val="accent3">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31" name="Shape 27">
              <a:extLst>
                <a:ext uri="{FF2B5EF4-FFF2-40B4-BE49-F238E27FC236}">
                  <a16:creationId xmlns:a16="http://schemas.microsoft.com/office/drawing/2014/main" id="{2EFBA31C-7EF1-4282-8DC9-9F97304AD62E}"/>
                </a:ext>
              </a:extLst>
            </p:cNvPr>
            <p:cNvSpPr/>
            <p:nvPr/>
          </p:nvSpPr>
          <p:spPr>
            <a:xfrm>
              <a:off x="1795880" y="843260"/>
              <a:ext cx="425103" cy="531069"/>
            </a:xfrm>
            <a:custGeom>
              <a:avLst/>
              <a:gdLst/>
              <a:ahLst/>
              <a:cxnLst>
                <a:cxn ang="0">
                  <a:pos x="wd2" y="hd2"/>
                </a:cxn>
                <a:cxn ang="5400000">
                  <a:pos x="wd2" y="hd2"/>
                </a:cxn>
                <a:cxn ang="10800000">
                  <a:pos x="wd2" y="hd2"/>
                </a:cxn>
                <a:cxn ang="16200000">
                  <a:pos x="wd2" y="hd2"/>
                </a:cxn>
              </a:cxnLst>
              <a:rect l="0" t="0" r="r" b="b"/>
              <a:pathLst>
                <a:path w="19965" h="20350" extrusionOk="0">
                  <a:moveTo>
                    <a:pt x="14207" y="656"/>
                  </a:moveTo>
                  <a:cubicBezTo>
                    <a:pt x="14207" y="656"/>
                    <a:pt x="17642" y="-1250"/>
                    <a:pt x="19530" y="1434"/>
                  </a:cubicBezTo>
                  <a:cubicBezTo>
                    <a:pt x="21409" y="4122"/>
                    <a:pt x="16726" y="14940"/>
                    <a:pt x="14423" y="16316"/>
                  </a:cubicBezTo>
                  <a:cubicBezTo>
                    <a:pt x="11886" y="17824"/>
                    <a:pt x="4658" y="20101"/>
                    <a:pt x="2271" y="20350"/>
                  </a:cubicBezTo>
                  <a:cubicBezTo>
                    <a:pt x="2271" y="20350"/>
                    <a:pt x="-191" y="16997"/>
                    <a:pt x="12" y="16841"/>
                  </a:cubicBezTo>
                  <a:cubicBezTo>
                    <a:pt x="642" y="16364"/>
                    <a:pt x="9564" y="11908"/>
                    <a:pt x="9564" y="11908"/>
                  </a:cubicBezTo>
                  <a:cubicBezTo>
                    <a:pt x="9564" y="11908"/>
                    <a:pt x="12442" y="2054"/>
                    <a:pt x="14207" y="656"/>
                  </a:cubicBezTo>
                </a:path>
              </a:pathLst>
            </a:custGeom>
            <a:solidFill>
              <a:schemeClr val="accent3">
                <a:lumMod val="40000"/>
                <a:lumOff val="6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32" name="Shape 28">
              <a:extLst>
                <a:ext uri="{FF2B5EF4-FFF2-40B4-BE49-F238E27FC236}">
                  <a16:creationId xmlns:a16="http://schemas.microsoft.com/office/drawing/2014/main" id="{595AF6CE-CDA4-45F9-9518-3F848D7DCE4F}"/>
                </a:ext>
              </a:extLst>
            </p:cNvPr>
            <p:cNvSpPr/>
            <p:nvPr/>
          </p:nvSpPr>
          <p:spPr>
            <a:xfrm>
              <a:off x="1789130" y="1261780"/>
              <a:ext cx="98321" cy="113711"/>
            </a:xfrm>
            <a:custGeom>
              <a:avLst/>
              <a:gdLst/>
              <a:ahLst/>
              <a:cxnLst>
                <a:cxn ang="0">
                  <a:pos x="wd2" y="hd2"/>
                </a:cxn>
                <a:cxn ang="5400000">
                  <a:pos x="wd2" y="hd2"/>
                </a:cxn>
                <a:cxn ang="10800000">
                  <a:pos x="wd2" y="hd2"/>
                </a:cxn>
                <a:cxn ang="16200000">
                  <a:pos x="wd2" y="hd2"/>
                </a:cxn>
              </a:cxnLst>
              <a:rect l="0" t="0" r="r" b="b"/>
              <a:pathLst>
                <a:path w="21600" h="21600" extrusionOk="0">
                  <a:moveTo>
                    <a:pt x="0" y="3524"/>
                  </a:moveTo>
                  <a:lnTo>
                    <a:pt x="7084" y="0"/>
                  </a:lnTo>
                  <a:lnTo>
                    <a:pt x="21600" y="19742"/>
                  </a:lnTo>
                  <a:lnTo>
                    <a:pt x="11848" y="21600"/>
                  </a:lnTo>
                  <a:cubicBezTo>
                    <a:pt x="11848" y="21600"/>
                    <a:pt x="0" y="3524"/>
                    <a:pt x="0" y="3524"/>
                  </a:cubicBezTo>
                  <a:close/>
                </a:path>
              </a:pathLst>
            </a:custGeom>
            <a:solidFill>
              <a:schemeClr val="accent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33" name="Shape 29">
              <a:extLst>
                <a:ext uri="{FF2B5EF4-FFF2-40B4-BE49-F238E27FC236}">
                  <a16:creationId xmlns:a16="http://schemas.microsoft.com/office/drawing/2014/main" id="{E199CA5D-7D64-4F97-9F8F-5A76BFC9BE9E}"/>
                </a:ext>
              </a:extLst>
            </p:cNvPr>
            <p:cNvSpPr/>
            <p:nvPr/>
          </p:nvSpPr>
          <p:spPr>
            <a:xfrm>
              <a:off x="1846508" y="1346159"/>
              <a:ext cx="16503" cy="16488"/>
            </a:xfrm>
            <a:custGeom>
              <a:avLst/>
              <a:gdLst/>
              <a:ahLst/>
              <a:cxnLst>
                <a:cxn ang="0">
                  <a:pos x="wd2" y="hd2"/>
                </a:cxn>
                <a:cxn ang="5400000">
                  <a:pos x="wd2" y="hd2"/>
                </a:cxn>
                <a:cxn ang="10800000">
                  <a:pos x="wd2" y="hd2"/>
                </a:cxn>
                <a:cxn ang="16200000">
                  <a:pos x="wd2" y="hd2"/>
                </a:cxn>
              </a:cxnLst>
              <a:rect l="0" t="0" r="r" b="b"/>
              <a:pathLst>
                <a:path w="20012" h="20115" extrusionOk="0">
                  <a:moveTo>
                    <a:pt x="141" y="11666"/>
                  </a:moveTo>
                  <a:cubicBezTo>
                    <a:pt x="1100" y="17193"/>
                    <a:pt x="6156" y="20882"/>
                    <a:pt x="11591" y="19978"/>
                  </a:cubicBezTo>
                  <a:cubicBezTo>
                    <a:pt x="17065" y="19145"/>
                    <a:pt x="20822" y="13968"/>
                    <a:pt x="19862" y="8459"/>
                  </a:cubicBezTo>
                  <a:cubicBezTo>
                    <a:pt x="18923" y="2971"/>
                    <a:pt x="13847" y="-718"/>
                    <a:pt x="8433" y="118"/>
                  </a:cubicBezTo>
                  <a:cubicBezTo>
                    <a:pt x="2899" y="1032"/>
                    <a:pt x="-778" y="6127"/>
                    <a:pt x="141" y="11666"/>
                  </a:cubicBezTo>
                </a:path>
              </a:pathLst>
            </a:custGeom>
            <a:solidFill>
              <a:schemeClr val="accent3">
                <a:lumMod val="40000"/>
                <a:lumOff val="6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34" name="Shape 30">
              <a:extLst>
                <a:ext uri="{FF2B5EF4-FFF2-40B4-BE49-F238E27FC236}">
                  <a16:creationId xmlns:a16="http://schemas.microsoft.com/office/drawing/2014/main" id="{44B0F51C-B4BC-4509-B13D-78AA173E242A}"/>
                </a:ext>
              </a:extLst>
            </p:cNvPr>
            <p:cNvSpPr/>
            <p:nvPr/>
          </p:nvSpPr>
          <p:spPr>
            <a:xfrm>
              <a:off x="1650749" y="1295532"/>
              <a:ext cx="178320" cy="70336"/>
            </a:xfrm>
            <a:custGeom>
              <a:avLst/>
              <a:gdLst/>
              <a:ahLst/>
              <a:cxnLst>
                <a:cxn ang="0">
                  <a:pos x="wd2" y="hd2"/>
                </a:cxn>
                <a:cxn ang="5400000">
                  <a:pos x="wd2" y="hd2"/>
                </a:cxn>
                <a:cxn ang="10800000">
                  <a:pos x="wd2" y="hd2"/>
                </a:cxn>
                <a:cxn ang="16200000">
                  <a:pos x="wd2" y="hd2"/>
                </a:cxn>
              </a:cxnLst>
              <a:rect l="0" t="0" r="r" b="b"/>
              <a:pathLst>
                <a:path w="21137" h="20794" extrusionOk="0">
                  <a:moveTo>
                    <a:pt x="17738" y="0"/>
                  </a:moveTo>
                  <a:cubicBezTo>
                    <a:pt x="17738" y="0"/>
                    <a:pt x="875" y="15954"/>
                    <a:pt x="33" y="19542"/>
                  </a:cubicBezTo>
                  <a:cubicBezTo>
                    <a:pt x="-463" y="21600"/>
                    <a:pt x="4697" y="20436"/>
                    <a:pt x="10086" y="20704"/>
                  </a:cubicBezTo>
                  <a:cubicBezTo>
                    <a:pt x="15486" y="21015"/>
                    <a:pt x="19004" y="20436"/>
                    <a:pt x="21137" y="14846"/>
                  </a:cubicBezTo>
                  <a:cubicBezTo>
                    <a:pt x="21137" y="14846"/>
                    <a:pt x="17738" y="0"/>
                    <a:pt x="17738" y="0"/>
                  </a:cubicBezTo>
                  <a:close/>
                </a:path>
              </a:pathLst>
            </a:custGeom>
            <a:solidFill>
              <a:schemeClr val="accent4">
                <a:lumMod val="40000"/>
                <a:lumOff val="6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35" name="Shape 31">
              <a:extLst>
                <a:ext uri="{FF2B5EF4-FFF2-40B4-BE49-F238E27FC236}">
                  <a16:creationId xmlns:a16="http://schemas.microsoft.com/office/drawing/2014/main" id="{A0796FB7-3447-4310-B871-DC17CB36FECB}"/>
                </a:ext>
              </a:extLst>
            </p:cNvPr>
            <p:cNvSpPr/>
            <p:nvPr/>
          </p:nvSpPr>
          <p:spPr>
            <a:xfrm>
              <a:off x="1525868" y="799383"/>
              <a:ext cx="72814" cy="103084"/>
            </a:xfrm>
            <a:custGeom>
              <a:avLst/>
              <a:gdLst/>
              <a:ahLst/>
              <a:cxnLst>
                <a:cxn ang="0">
                  <a:pos x="wd2" y="hd2"/>
                </a:cxn>
                <a:cxn ang="5400000">
                  <a:pos x="wd2" y="hd2"/>
                </a:cxn>
                <a:cxn ang="10800000">
                  <a:pos x="wd2" y="hd2"/>
                </a:cxn>
                <a:cxn ang="16200000">
                  <a:pos x="wd2" y="hd2"/>
                </a:cxn>
              </a:cxnLst>
              <a:rect l="0" t="0" r="r" b="b"/>
              <a:pathLst>
                <a:path w="21600" h="21600" extrusionOk="0">
                  <a:moveTo>
                    <a:pt x="21600" y="3280"/>
                  </a:moveTo>
                  <a:lnTo>
                    <a:pt x="14845" y="0"/>
                  </a:lnTo>
                  <a:lnTo>
                    <a:pt x="0" y="18636"/>
                  </a:lnTo>
                  <a:lnTo>
                    <a:pt x="7395" y="21600"/>
                  </a:lnTo>
                  <a:cubicBezTo>
                    <a:pt x="7395" y="21600"/>
                    <a:pt x="21600" y="3280"/>
                    <a:pt x="21600" y="3280"/>
                  </a:cubicBezTo>
                  <a:close/>
                </a:path>
              </a:pathLst>
            </a:custGeom>
            <a:solidFill>
              <a:schemeClr val="accent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36" name="Shape 32">
              <a:extLst>
                <a:ext uri="{FF2B5EF4-FFF2-40B4-BE49-F238E27FC236}">
                  <a16:creationId xmlns:a16="http://schemas.microsoft.com/office/drawing/2014/main" id="{6FFEFCE6-B1E9-4948-BFFA-743E79D9A7DF}"/>
                </a:ext>
              </a:extLst>
            </p:cNvPr>
            <p:cNvSpPr/>
            <p:nvPr/>
          </p:nvSpPr>
          <p:spPr>
            <a:xfrm>
              <a:off x="1438114" y="664377"/>
              <a:ext cx="126424" cy="203972"/>
            </a:xfrm>
            <a:custGeom>
              <a:avLst/>
              <a:gdLst/>
              <a:ahLst/>
              <a:cxnLst>
                <a:cxn ang="0">
                  <a:pos x="wd2" y="hd2"/>
                </a:cxn>
                <a:cxn ang="5400000">
                  <a:pos x="wd2" y="hd2"/>
                </a:cxn>
                <a:cxn ang="10800000">
                  <a:pos x="wd2" y="hd2"/>
                </a:cxn>
                <a:cxn ang="16200000">
                  <a:pos x="wd2" y="hd2"/>
                </a:cxn>
              </a:cxnLst>
              <a:rect l="0" t="0" r="r" b="b"/>
              <a:pathLst>
                <a:path w="18860" h="20853" extrusionOk="0">
                  <a:moveTo>
                    <a:pt x="18860" y="15508"/>
                  </a:moveTo>
                  <a:cubicBezTo>
                    <a:pt x="18860" y="15508"/>
                    <a:pt x="11648" y="12050"/>
                    <a:pt x="8091" y="7452"/>
                  </a:cubicBezTo>
                  <a:cubicBezTo>
                    <a:pt x="5062" y="3518"/>
                    <a:pt x="3617" y="13"/>
                    <a:pt x="3617" y="13"/>
                  </a:cubicBezTo>
                  <a:cubicBezTo>
                    <a:pt x="3617" y="13"/>
                    <a:pt x="-2740" y="-747"/>
                    <a:pt x="4367" y="9324"/>
                  </a:cubicBezTo>
                  <a:cubicBezTo>
                    <a:pt x="4367" y="9324"/>
                    <a:pt x="967" y="9886"/>
                    <a:pt x="416" y="10461"/>
                  </a:cubicBezTo>
                  <a:cubicBezTo>
                    <a:pt x="-695" y="11661"/>
                    <a:pt x="539" y="14417"/>
                    <a:pt x="2678" y="16585"/>
                  </a:cubicBezTo>
                  <a:cubicBezTo>
                    <a:pt x="4057" y="17827"/>
                    <a:pt x="3882" y="16691"/>
                    <a:pt x="4320" y="16991"/>
                  </a:cubicBezTo>
                  <a:cubicBezTo>
                    <a:pt x="5613" y="17891"/>
                    <a:pt x="6144" y="19958"/>
                    <a:pt x="8374" y="20033"/>
                  </a:cubicBezTo>
                  <a:cubicBezTo>
                    <a:pt x="10696" y="20330"/>
                    <a:pt x="14583" y="20853"/>
                    <a:pt x="14583" y="20853"/>
                  </a:cubicBezTo>
                  <a:cubicBezTo>
                    <a:pt x="14583" y="20853"/>
                    <a:pt x="18860" y="15508"/>
                    <a:pt x="18860" y="15508"/>
                  </a:cubicBezTo>
                  <a:close/>
                </a:path>
              </a:pathLst>
            </a:custGeom>
            <a:solidFill>
              <a:schemeClr val="accent4">
                <a:lumMod val="60000"/>
                <a:lumOff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37" name="Shape 33">
              <a:extLst>
                <a:ext uri="{FF2B5EF4-FFF2-40B4-BE49-F238E27FC236}">
                  <a16:creationId xmlns:a16="http://schemas.microsoft.com/office/drawing/2014/main" id="{809513D3-B314-480B-8416-C4170AAB17D2}"/>
                </a:ext>
              </a:extLst>
            </p:cNvPr>
            <p:cNvSpPr/>
            <p:nvPr/>
          </p:nvSpPr>
          <p:spPr>
            <a:xfrm>
              <a:off x="1981514" y="461867"/>
              <a:ext cx="93922" cy="123381"/>
            </a:xfrm>
            <a:custGeom>
              <a:avLst/>
              <a:gdLst/>
              <a:ahLst/>
              <a:cxnLst>
                <a:cxn ang="0">
                  <a:pos x="wd2" y="hd2"/>
                </a:cxn>
                <a:cxn ang="5400000">
                  <a:pos x="wd2" y="hd2"/>
                </a:cxn>
                <a:cxn ang="10800000">
                  <a:pos x="wd2" y="hd2"/>
                </a:cxn>
                <a:cxn ang="16200000">
                  <a:pos x="wd2" y="hd2"/>
                </a:cxn>
              </a:cxnLst>
              <a:rect l="0" t="0" r="r" b="b"/>
              <a:pathLst>
                <a:path w="21600" h="18744" extrusionOk="0">
                  <a:moveTo>
                    <a:pt x="0" y="1253"/>
                  </a:moveTo>
                  <a:cubicBezTo>
                    <a:pt x="0" y="1253"/>
                    <a:pt x="9163" y="7737"/>
                    <a:pt x="8841" y="18744"/>
                  </a:cubicBezTo>
                  <a:lnTo>
                    <a:pt x="20933" y="17886"/>
                  </a:lnTo>
                  <a:cubicBezTo>
                    <a:pt x="20933" y="17886"/>
                    <a:pt x="21600" y="8592"/>
                    <a:pt x="21600" y="6436"/>
                  </a:cubicBezTo>
                  <a:cubicBezTo>
                    <a:pt x="21600" y="4267"/>
                    <a:pt x="4601" y="-2856"/>
                    <a:pt x="0" y="1253"/>
                  </a:cubicBezTo>
                </a:path>
              </a:pathLst>
            </a:custGeom>
            <a:solidFill>
              <a:srgbClr val="01010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38" name="Shape 34">
              <a:extLst>
                <a:ext uri="{FF2B5EF4-FFF2-40B4-BE49-F238E27FC236}">
                  <a16:creationId xmlns:a16="http://schemas.microsoft.com/office/drawing/2014/main" id="{02F3329A-0F08-4BD0-B4C6-9370CF412558}"/>
                </a:ext>
              </a:extLst>
            </p:cNvPr>
            <p:cNvSpPr/>
            <p:nvPr/>
          </p:nvSpPr>
          <p:spPr>
            <a:xfrm>
              <a:off x="1816132" y="529371"/>
              <a:ext cx="43026" cy="71710"/>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rgbClr val="01010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sp>
        <p:nvSpPr>
          <p:cNvPr id="339" name="TextBox 338">
            <a:extLst>
              <a:ext uri="{FF2B5EF4-FFF2-40B4-BE49-F238E27FC236}">
                <a16:creationId xmlns:a16="http://schemas.microsoft.com/office/drawing/2014/main" id="{0979F6A2-B0BD-4589-A6CA-4C360B4834AD}"/>
              </a:ext>
            </a:extLst>
          </p:cNvPr>
          <p:cNvSpPr txBox="1"/>
          <p:nvPr/>
        </p:nvSpPr>
        <p:spPr>
          <a:xfrm>
            <a:off x="-39982" y="3311737"/>
            <a:ext cx="1685806" cy="630942"/>
          </a:xfrm>
          <a:prstGeom prst="rect">
            <a:avLst/>
          </a:prstGeom>
          <a:noFill/>
        </p:spPr>
        <p:txBody>
          <a:bodyPr wrap="square" rtlCol="0">
            <a:spAutoFit/>
          </a:bodyPr>
          <a:lstStyle/>
          <a:p>
            <a:pPr algn="r">
              <a:lnSpc>
                <a:spcPts val="1400"/>
              </a:lnSpc>
            </a:pPr>
            <a:r>
              <a:rPr lang="id-ID" sz="1400" dirty="0">
                <a:latin typeface="Arial" panose="020B0604020202020204" pitchFamily="34" charset="0"/>
                <a:ea typeface="Montserrat Light" charset="0"/>
                <a:cs typeface="Arial" panose="020B0604020202020204" pitchFamily="34" charset="0"/>
              </a:rPr>
              <a:t>Ekstraksi</a:t>
            </a:r>
          </a:p>
          <a:p>
            <a:pPr algn="r">
              <a:lnSpc>
                <a:spcPts val="1400"/>
              </a:lnSpc>
            </a:pPr>
            <a:r>
              <a:rPr lang="id-ID" sz="1400" dirty="0">
                <a:solidFill>
                  <a:schemeClr val="tx2"/>
                </a:solidFill>
                <a:latin typeface="Arial" panose="020B0604020202020204" pitchFamily="34" charset="0"/>
                <a:ea typeface="Montserrat Light" charset="0"/>
                <a:cs typeface="Arial" panose="020B0604020202020204" pitchFamily="34" charset="0"/>
              </a:rPr>
              <a:t>Fitur Level Karakter</a:t>
            </a:r>
            <a:endParaRPr lang="en-US" sz="1400" dirty="0">
              <a:solidFill>
                <a:schemeClr val="tx2"/>
              </a:solidFill>
              <a:latin typeface="Arial" panose="020B0604020202020204" pitchFamily="34" charset="0"/>
              <a:ea typeface="Montserrat Light" charset="0"/>
              <a:cs typeface="Arial" panose="020B0604020202020204" pitchFamily="34" charset="0"/>
            </a:endParaRPr>
          </a:p>
        </p:txBody>
      </p:sp>
      <p:sp>
        <p:nvSpPr>
          <p:cNvPr id="340" name="TextBox 339">
            <a:extLst>
              <a:ext uri="{FF2B5EF4-FFF2-40B4-BE49-F238E27FC236}">
                <a16:creationId xmlns:a16="http://schemas.microsoft.com/office/drawing/2014/main" id="{C14F77F7-0FC9-4321-8ADE-11325FB5F0FC}"/>
              </a:ext>
            </a:extLst>
          </p:cNvPr>
          <p:cNvSpPr txBox="1"/>
          <p:nvPr/>
        </p:nvSpPr>
        <p:spPr>
          <a:xfrm>
            <a:off x="-25492" y="3867808"/>
            <a:ext cx="1685805" cy="415498"/>
          </a:xfrm>
          <a:prstGeom prst="rect">
            <a:avLst/>
          </a:prstGeom>
          <a:noFill/>
        </p:spPr>
        <p:txBody>
          <a:bodyPr wrap="square" numCol="1" spcCol="0" rtlCol="0" anchor="ctr">
            <a:spAutoFit/>
          </a:bodyPr>
          <a:lstStyle/>
          <a:p>
            <a:pPr algn="r"/>
            <a:r>
              <a:rPr lang="id-ID" sz="1050" dirty="0">
                <a:latin typeface="Arial" panose="020B0604020202020204" pitchFamily="34" charset="0"/>
                <a:ea typeface="Montserrat Light" charset="0"/>
                <a:cs typeface="Arial" panose="020B0604020202020204" pitchFamily="34" charset="0"/>
              </a:rPr>
              <a:t>Ekstraksi yang difunakan meliputi CNN</a:t>
            </a:r>
            <a:endParaRPr lang="en-US" sz="1050" dirty="0">
              <a:latin typeface="Arial" panose="020B0604020202020204" pitchFamily="34" charset="0"/>
              <a:ea typeface="Montserrat Light" charset="0"/>
              <a:cs typeface="Arial" panose="020B0604020202020204" pitchFamily="34" charset="0"/>
            </a:endParaRPr>
          </a:p>
        </p:txBody>
      </p:sp>
      <p:sp>
        <p:nvSpPr>
          <p:cNvPr id="341" name="TextBox 340">
            <a:extLst>
              <a:ext uri="{FF2B5EF4-FFF2-40B4-BE49-F238E27FC236}">
                <a16:creationId xmlns:a16="http://schemas.microsoft.com/office/drawing/2014/main" id="{A0E2965E-AC55-4977-9D64-34B6E77F02F4}"/>
              </a:ext>
            </a:extLst>
          </p:cNvPr>
          <p:cNvSpPr txBox="1"/>
          <p:nvPr/>
        </p:nvSpPr>
        <p:spPr>
          <a:xfrm>
            <a:off x="4675362" y="3710084"/>
            <a:ext cx="1133597" cy="523220"/>
          </a:xfrm>
          <a:prstGeom prst="rect">
            <a:avLst/>
          </a:prstGeom>
          <a:noFill/>
        </p:spPr>
        <p:txBody>
          <a:bodyPr wrap="square" rtlCol="0">
            <a:spAutoFit/>
          </a:bodyPr>
          <a:lstStyle/>
          <a:p>
            <a:r>
              <a:rPr lang="id-ID" sz="1400" b="1" dirty="0">
                <a:solidFill>
                  <a:schemeClr val="tx2"/>
                </a:solidFill>
                <a:latin typeface="Arial" panose="020B0604020202020204" pitchFamily="34" charset="0"/>
                <a:ea typeface="Montserrat" charset="0"/>
                <a:cs typeface="Arial" panose="020B0604020202020204" pitchFamily="34" charset="0"/>
              </a:rPr>
              <a:t>Level</a:t>
            </a:r>
          </a:p>
          <a:p>
            <a:r>
              <a:rPr lang="id-ID" sz="1400" b="1" dirty="0">
                <a:solidFill>
                  <a:schemeClr val="tx2"/>
                </a:solidFill>
                <a:latin typeface="Arial" panose="020B0604020202020204" pitchFamily="34" charset="0"/>
                <a:ea typeface="Montserrat" charset="0"/>
                <a:cs typeface="Arial" panose="020B0604020202020204" pitchFamily="34" charset="0"/>
              </a:rPr>
              <a:t>Karakter</a:t>
            </a:r>
            <a:endParaRPr lang="en-US" sz="1400" b="1" dirty="0">
              <a:solidFill>
                <a:schemeClr val="tx2"/>
              </a:solidFill>
              <a:latin typeface="Arial" panose="020B0604020202020204" pitchFamily="34" charset="0"/>
              <a:ea typeface="Montserrat" charset="0"/>
              <a:cs typeface="Arial" panose="020B0604020202020204" pitchFamily="34" charset="0"/>
            </a:endParaRPr>
          </a:p>
        </p:txBody>
      </p:sp>
      <p:cxnSp>
        <p:nvCxnSpPr>
          <p:cNvPr id="342" name="Straight Connector 341">
            <a:extLst>
              <a:ext uri="{FF2B5EF4-FFF2-40B4-BE49-F238E27FC236}">
                <a16:creationId xmlns:a16="http://schemas.microsoft.com/office/drawing/2014/main" id="{4FFD3CE9-7A58-4B3B-AE29-DECD24193B9C}"/>
              </a:ext>
            </a:extLst>
          </p:cNvPr>
          <p:cNvCxnSpPr>
            <a:cxnSpLocks/>
            <a:stCxn id="114" idx="4"/>
          </p:cNvCxnSpPr>
          <p:nvPr/>
        </p:nvCxnSpPr>
        <p:spPr>
          <a:xfrm flipH="1" flipV="1">
            <a:off x="8305329" y="2767386"/>
            <a:ext cx="6846" cy="1269032"/>
          </a:xfrm>
          <a:prstGeom prst="line">
            <a:avLst/>
          </a:prstGeom>
          <a:ln w="38100">
            <a:solidFill>
              <a:schemeClr val="tx1">
                <a:alpha val="2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43" name="Straight Connector 342">
            <a:extLst>
              <a:ext uri="{FF2B5EF4-FFF2-40B4-BE49-F238E27FC236}">
                <a16:creationId xmlns:a16="http://schemas.microsoft.com/office/drawing/2014/main" id="{355BE4BB-3CF8-4098-8ECE-52C85122E10E}"/>
              </a:ext>
            </a:extLst>
          </p:cNvPr>
          <p:cNvCxnSpPr>
            <a:cxnSpLocks/>
          </p:cNvCxnSpPr>
          <p:nvPr/>
        </p:nvCxnSpPr>
        <p:spPr>
          <a:xfrm flipH="1" flipV="1">
            <a:off x="3802947" y="2767433"/>
            <a:ext cx="20364" cy="1240194"/>
          </a:xfrm>
          <a:prstGeom prst="line">
            <a:avLst/>
          </a:prstGeom>
          <a:ln w="38100">
            <a:solidFill>
              <a:schemeClr val="tx1">
                <a:alpha val="2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44" name="Straight Connector 343">
            <a:extLst>
              <a:ext uri="{FF2B5EF4-FFF2-40B4-BE49-F238E27FC236}">
                <a16:creationId xmlns:a16="http://schemas.microsoft.com/office/drawing/2014/main" id="{8B3A8451-2DAF-4E04-BBB8-6F3F156AED7C}"/>
              </a:ext>
            </a:extLst>
          </p:cNvPr>
          <p:cNvCxnSpPr>
            <a:cxnSpLocks/>
          </p:cNvCxnSpPr>
          <p:nvPr/>
        </p:nvCxnSpPr>
        <p:spPr>
          <a:xfrm flipH="1">
            <a:off x="3791477" y="4664361"/>
            <a:ext cx="4502933" cy="15548"/>
          </a:xfrm>
          <a:prstGeom prst="line">
            <a:avLst/>
          </a:prstGeom>
          <a:ln w="38100">
            <a:solidFill>
              <a:schemeClr val="tx1">
                <a:alpha val="2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45" name="Straight Connector 344">
            <a:extLst>
              <a:ext uri="{FF2B5EF4-FFF2-40B4-BE49-F238E27FC236}">
                <a16:creationId xmlns:a16="http://schemas.microsoft.com/office/drawing/2014/main" id="{FD76CF0D-0BBA-4AEF-A617-BC6263D99F6E}"/>
              </a:ext>
            </a:extLst>
          </p:cNvPr>
          <p:cNvCxnSpPr>
            <a:cxnSpLocks/>
          </p:cNvCxnSpPr>
          <p:nvPr/>
        </p:nvCxnSpPr>
        <p:spPr>
          <a:xfrm flipH="1" flipV="1">
            <a:off x="6096000" y="4678381"/>
            <a:ext cx="35291" cy="2179620"/>
          </a:xfrm>
          <a:prstGeom prst="line">
            <a:avLst/>
          </a:prstGeom>
          <a:ln w="38100">
            <a:solidFill>
              <a:schemeClr val="tx1">
                <a:alpha val="2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3" name="Straight Connector 102">
            <a:extLst>
              <a:ext uri="{FF2B5EF4-FFF2-40B4-BE49-F238E27FC236}">
                <a16:creationId xmlns:a16="http://schemas.microsoft.com/office/drawing/2014/main" id="{AE7A6052-5CED-41E0-908D-B1BDE9CDF7E3}"/>
              </a:ext>
            </a:extLst>
          </p:cNvPr>
          <p:cNvCxnSpPr>
            <a:cxnSpLocks/>
          </p:cNvCxnSpPr>
          <p:nvPr/>
        </p:nvCxnSpPr>
        <p:spPr>
          <a:xfrm flipV="1">
            <a:off x="3815118" y="3889459"/>
            <a:ext cx="0" cy="790450"/>
          </a:xfrm>
          <a:prstGeom prst="line">
            <a:avLst/>
          </a:prstGeom>
          <a:ln w="38100">
            <a:solidFill>
              <a:schemeClr val="tx1">
                <a:alpha val="2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5" name="Straight Connector 104">
            <a:extLst>
              <a:ext uri="{FF2B5EF4-FFF2-40B4-BE49-F238E27FC236}">
                <a16:creationId xmlns:a16="http://schemas.microsoft.com/office/drawing/2014/main" id="{6A3EFE95-90FB-4506-BAC4-C5A1B632F7DD}"/>
              </a:ext>
            </a:extLst>
          </p:cNvPr>
          <p:cNvCxnSpPr>
            <a:cxnSpLocks/>
          </p:cNvCxnSpPr>
          <p:nvPr/>
        </p:nvCxnSpPr>
        <p:spPr>
          <a:xfrm flipV="1">
            <a:off x="8294839" y="3900477"/>
            <a:ext cx="0" cy="790450"/>
          </a:xfrm>
          <a:prstGeom prst="line">
            <a:avLst/>
          </a:prstGeom>
          <a:ln w="38100">
            <a:solidFill>
              <a:schemeClr val="tx1">
                <a:alpha val="25000"/>
              </a:schemeClr>
            </a:solidFill>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08413784"/>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par>
                                <p:cTn id="8" presetID="2" presetClass="entr" presetSubtype="4" fill="hold" grpId="0" nodeType="withEffect">
                                  <p:stCondLst>
                                    <p:cond delay="0"/>
                                  </p:stCondLst>
                                  <p:childTnLst>
                                    <p:set>
                                      <p:cBhvr>
                                        <p:cTn id="9" dur="1" fill="hold">
                                          <p:stCondLst>
                                            <p:cond delay="0"/>
                                          </p:stCondLst>
                                        </p:cTn>
                                        <p:tgtEl>
                                          <p:spTgt spid="100"/>
                                        </p:tgtEl>
                                        <p:attrNameLst>
                                          <p:attrName>style.visibility</p:attrName>
                                        </p:attrNameLst>
                                      </p:cBhvr>
                                      <p:to>
                                        <p:strVal val="visible"/>
                                      </p:to>
                                    </p:set>
                                    <p:anim calcmode="lin" valueType="num">
                                      <p:cBhvr additive="base">
                                        <p:cTn id="10" dur="500" fill="hold"/>
                                        <p:tgtEl>
                                          <p:spTgt spid="100"/>
                                        </p:tgtEl>
                                        <p:attrNameLst>
                                          <p:attrName>ppt_x</p:attrName>
                                        </p:attrNameLst>
                                      </p:cBhvr>
                                      <p:tavLst>
                                        <p:tav tm="0">
                                          <p:val>
                                            <p:strVal val="#ppt_x"/>
                                          </p:val>
                                        </p:tav>
                                        <p:tav tm="100000">
                                          <p:val>
                                            <p:strVal val="#ppt_x"/>
                                          </p:val>
                                        </p:tav>
                                      </p:tavLst>
                                    </p:anim>
                                    <p:anim calcmode="lin" valueType="num">
                                      <p:cBhvr additive="base">
                                        <p:cTn id="11" dur="500" fill="hold"/>
                                        <p:tgtEl>
                                          <p:spTgt spid="100"/>
                                        </p:tgtEl>
                                        <p:attrNameLst>
                                          <p:attrName>ppt_y</p:attrName>
                                        </p:attrNameLst>
                                      </p:cBhvr>
                                      <p:tavLst>
                                        <p:tav tm="0">
                                          <p:val>
                                            <p:strVal val="1+#ppt_h/2"/>
                                          </p:val>
                                        </p:tav>
                                        <p:tav tm="100000">
                                          <p:val>
                                            <p:strVal val="#ppt_y"/>
                                          </p:val>
                                        </p:tav>
                                      </p:tavLst>
                                    </p:anim>
                                  </p:childTnLst>
                                </p:cTn>
                              </p:par>
                              <p:par>
                                <p:cTn id="12" presetID="2" presetClass="entr" presetSubtype="4" fill="hold" grpId="0" nodeType="withEffect">
                                  <p:stCondLst>
                                    <p:cond delay="0"/>
                                  </p:stCondLst>
                                  <p:childTnLst>
                                    <p:set>
                                      <p:cBhvr>
                                        <p:cTn id="13" dur="1" fill="hold">
                                          <p:stCondLst>
                                            <p:cond delay="0"/>
                                          </p:stCondLst>
                                        </p:cTn>
                                        <p:tgtEl>
                                          <p:spTgt spid="101"/>
                                        </p:tgtEl>
                                        <p:attrNameLst>
                                          <p:attrName>style.visibility</p:attrName>
                                        </p:attrNameLst>
                                      </p:cBhvr>
                                      <p:to>
                                        <p:strVal val="visible"/>
                                      </p:to>
                                    </p:set>
                                    <p:anim calcmode="lin" valueType="num">
                                      <p:cBhvr additive="base">
                                        <p:cTn id="14" dur="500" fill="hold"/>
                                        <p:tgtEl>
                                          <p:spTgt spid="101"/>
                                        </p:tgtEl>
                                        <p:attrNameLst>
                                          <p:attrName>ppt_x</p:attrName>
                                        </p:attrNameLst>
                                      </p:cBhvr>
                                      <p:tavLst>
                                        <p:tav tm="0">
                                          <p:val>
                                            <p:strVal val="#ppt_x"/>
                                          </p:val>
                                        </p:tav>
                                        <p:tav tm="100000">
                                          <p:val>
                                            <p:strVal val="#ppt_x"/>
                                          </p:val>
                                        </p:tav>
                                      </p:tavLst>
                                    </p:anim>
                                    <p:anim calcmode="lin" valueType="num">
                                      <p:cBhvr additive="base">
                                        <p:cTn id="15" dur="500" fill="hold"/>
                                        <p:tgtEl>
                                          <p:spTgt spid="101"/>
                                        </p:tgtEl>
                                        <p:attrNameLst>
                                          <p:attrName>ppt_y</p:attrName>
                                        </p:attrNameLst>
                                      </p:cBhvr>
                                      <p:tavLst>
                                        <p:tav tm="0">
                                          <p:val>
                                            <p:strVal val="1+#ppt_h/2"/>
                                          </p:val>
                                        </p:tav>
                                        <p:tav tm="100000">
                                          <p:val>
                                            <p:strVal val="#ppt_y"/>
                                          </p:val>
                                        </p:tav>
                                      </p:tavLst>
                                    </p:anim>
                                  </p:childTnLst>
                                </p:cTn>
                              </p:par>
                              <p:par>
                                <p:cTn id="16" presetID="2" presetClass="entr" presetSubtype="4" fill="hold" grpId="0" nodeType="withEffect">
                                  <p:stCondLst>
                                    <p:cond delay="500"/>
                                  </p:stCondLst>
                                  <p:childTnLst>
                                    <p:set>
                                      <p:cBhvr>
                                        <p:cTn id="17" dur="1" fill="hold">
                                          <p:stCondLst>
                                            <p:cond delay="0"/>
                                          </p:stCondLst>
                                        </p:cTn>
                                        <p:tgtEl>
                                          <p:spTgt spid="102"/>
                                        </p:tgtEl>
                                        <p:attrNameLst>
                                          <p:attrName>style.visibility</p:attrName>
                                        </p:attrNameLst>
                                      </p:cBhvr>
                                      <p:to>
                                        <p:strVal val="visible"/>
                                      </p:to>
                                    </p:set>
                                    <p:anim calcmode="lin" valueType="num">
                                      <p:cBhvr additive="base">
                                        <p:cTn id="18" dur="500" fill="hold"/>
                                        <p:tgtEl>
                                          <p:spTgt spid="102"/>
                                        </p:tgtEl>
                                        <p:attrNameLst>
                                          <p:attrName>ppt_x</p:attrName>
                                        </p:attrNameLst>
                                      </p:cBhvr>
                                      <p:tavLst>
                                        <p:tav tm="0">
                                          <p:val>
                                            <p:strVal val="#ppt_x"/>
                                          </p:val>
                                        </p:tav>
                                        <p:tav tm="100000">
                                          <p:val>
                                            <p:strVal val="#ppt_x"/>
                                          </p:val>
                                        </p:tav>
                                      </p:tavLst>
                                    </p:anim>
                                    <p:anim calcmode="lin" valueType="num">
                                      <p:cBhvr additive="base">
                                        <p:cTn id="19" dur="500" fill="hold"/>
                                        <p:tgtEl>
                                          <p:spTgt spid="102"/>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500"/>
                                  </p:stCondLst>
                                  <p:childTnLst>
                                    <p:set>
                                      <p:cBhvr>
                                        <p:cTn id="21" dur="1" fill="hold">
                                          <p:stCondLst>
                                            <p:cond delay="0"/>
                                          </p:stCondLst>
                                        </p:cTn>
                                        <p:tgtEl>
                                          <p:spTgt spid="132"/>
                                        </p:tgtEl>
                                        <p:attrNameLst>
                                          <p:attrName>style.visibility</p:attrName>
                                        </p:attrNameLst>
                                      </p:cBhvr>
                                      <p:to>
                                        <p:strVal val="visible"/>
                                      </p:to>
                                    </p:set>
                                    <p:anim calcmode="lin" valueType="num">
                                      <p:cBhvr additive="base">
                                        <p:cTn id="22" dur="500" fill="hold"/>
                                        <p:tgtEl>
                                          <p:spTgt spid="132"/>
                                        </p:tgtEl>
                                        <p:attrNameLst>
                                          <p:attrName>ppt_x</p:attrName>
                                        </p:attrNameLst>
                                      </p:cBhvr>
                                      <p:tavLst>
                                        <p:tav tm="0">
                                          <p:val>
                                            <p:strVal val="#ppt_x"/>
                                          </p:val>
                                        </p:tav>
                                        <p:tav tm="100000">
                                          <p:val>
                                            <p:strVal val="#ppt_x"/>
                                          </p:val>
                                        </p:tav>
                                      </p:tavLst>
                                    </p:anim>
                                    <p:anim calcmode="lin" valueType="num">
                                      <p:cBhvr additive="base">
                                        <p:cTn id="23" dur="500" fill="hold"/>
                                        <p:tgtEl>
                                          <p:spTgt spid="132"/>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500"/>
                                  </p:stCondLst>
                                  <p:childTnLst>
                                    <p:set>
                                      <p:cBhvr>
                                        <p:cTn id="25" dur="1" fill="hold">
                                          <p:stCondLst>
                                            <p:cond delay="0"/>
                                          </p:stCondLst>
                                        </p:cTn>
                                        <p:tgtEl>
                                          <p:spTgt spid="133"/>
                                        </p:tgtEl>
                                        <p:attrNameLst>
                                          <p:attrName>style.visibility</p:attrName>
                                        </p:attrNameLst>
                                      </p:cBhvr>
                                      <p:to>
                                        <p:strVal val="visible"/>
                                      </p:to>
                                    </p:set>
                                    <p:anim calcmode="lin" valueType="num">
                                      <p:cBhvr additive="base">
                                        <p:cTn id="26" dur="500" fill="hold"/>
                                        <p:tgtEl>
                                          <p:spTgt spid="133"/>
                                        </p:tgtEl>
                                        <p:attrNameLst>
                                          <p:attrName>ppt_x</p:attrName>
                                        </p:attrNameLst>
                                      </p:cBhvr>
                                      <p:tavLst>
                                        <p:tav tm="0">
                                          <p:val>
                                            <p:strVal val="#ppt_x"/>
                                          </p:val>
                                        </p:tav>
                                        <p:tav tm="100000">
                                          <p:val>
                                            <p:strVal val="#ppt_x"/>
                                          </p:val>
                                        </p:tav>
                                      </p:tavLst>
                                    </p:anim>
                                    <p:anim calcmode="lin" valueType="num">
                                      <p:cBhvr additive="base">
                                        <p:cTn id="27" dur="500" fill="hold"/>
                                        <p:tgtEl>
                                          <p:spTgt spid="133"/>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500"/>
                                  </p:stCondLst>
                                  <p:childTnLst>
                                    <p:set>
                                      <p:cBhvr>
                                        <p:cTn id="29" dur="1" fill="hold">
                                          <p:stCondLst>
                                            <p:cond delay="0"/>
                                          </p:stCondLst>
                                        </p:cTn>
                                        <p:tgtEl>
                                          <p:spTgt spid="134"/>
                                        </p:tgtEl>
                                        <p:attrNameLst>
                                          <p:attrName>style.visibility</p:attrName>
                                        </p:attrNameLst>
                                      </p:cBhvr>
                                      <p:to>
                                        <p:strVal val="visible"/>
                                      </p:to>
                                    </p:set>
                                    <p:anim calcmode="lin" valueType="num">
                                      <p:cBhvr additive="base">
                                        <p:cTn id="30" dur="500" fill="hold"/>
                                        <p:tgtEl>
                                          <p:spTgt spid="134"/>
                                        </p:tgtEl>
                                        <p:attrNameLst>
                                          <p:attrName>ppt_x</p:attrName>
                                        </p:attrNameLst>
                                      </p:cBhvr>
                                      <p:tavLst>
                                        <p:tav tm="0">
                                          <p:val>
                                            <p:strVal val="#ppt_x"/>
                                          </p:val>
                                        </p:tav>
                                        <p:tav tm="100000">
                                          <p:val>
                                            <p:strVal val="#ppt_x"/>
                                          </p:val>
                                        </p:tav>
                                      </p:tavLst>
                                    </p:anim>
                                    <p:anim calcmode="lin" valueType="num">
                                      <p:cBhvr additive="base">
                                        <p:cTn id="31" dur="500" fill="hold"/>
                                        <p:tgtEl>
                                          <p:spTgt spid="134"/>
                                        </p:tgtEl>
                                        <p:attrNameLst>
                                          <p:attrName>ppt_y</p:attrName>
                                        </p:attrNameLst>
                                      </p:cBhvr>
                                      <p:tavLst>
                                        <p:tav tm="0">
                                          <p:val>
                                            <p:strVal val="1+#ppt_h/2"/>
                                          </p:val>
                                        </p:tav>
                                        <p:tav tm="100000">
                                          <p:val>
                                            <p:strVal val="#ppt_y"/>
                                          </p:val>
                                        </p:tav>
                                      </p:tavLst>
                                    </p:anim>
                                  </p:childTnLst>
                                </p:cTn>
                              </p:par>
                              <p:par>
                                <p:cTn id="32" presetID="2" presetClass="entr" presetSubtype="4" fill="hold" nodeType="withEffect">
                                  <p:stCondLst>
                                    <p:cond delay="500"/>
                                  </p:stCondLst>
                                  <p:childTnLst>
                                    <p:set>
                                      <p:cBhvr>
                                        <p:cTn id="33" dur="1" fill="hold">
                                          <p:stCondLst>
                                            <p:cond delay="0"/>
                                          </p:stCondLst>
                                        </p:cTn>
                                        <p:tgtEl>
                                          <p:spTgt spid="138"/>
                                        </p:tgtEl>
                                        <p:attrNameLst>
                                          <p:attrName>style.visibility</p:attrName>
                                        </p:attrNameLst>
                                      </p:cBhvr>
                                      <p:to>
                                        <p:strVal val="visible"/>
                                      </p:to>
                                    </p:set>
                                    <p:anim calcmode="lin" valueType="num">
                                      <p:cBhvr additive="base">
                                        <p:cTn id="34" dur="500" fill="hold"/>
                                        <p:tgtEl>
                                          <p:spTgt spid="138"/>
                                        </p:tgtEl>
                                        <p:attrNameLst>
                                          <p:attrName>ppt_x</p:attrName>
                                        </p:attrNameLst>
                                      </p:cBhvr>
                                      <p:tavLst>
                                        <p:tav tm="0">
                                          <p:val>
                                            <p:strVal val="#ppt_x"/>
                                          </p:val>
                                        </p:tav>
                                        <p:tav tm="100000">
                                          <p:val>
                                            <p:strVal val="#ppt_x"/>
                                          </p:val>
                                        </p:tav>
                                      </p:tavLst>
                                    </p:anim>
                                    <p:anim calcmode="lin" valueType="num">
                                      <p:cBhvr additive="base">
                                        <p:cTn id="35" dur="500" fill="hold"/>
                                        <p:tgtEl>
                                          <p:spTgt spid="138"/>
                                        </p:tgtEl>
                                        <p:attrNameLst>
                                          <p:attrName>ppt_y</p:attrName>
                                        </p:attrNameLst>
                                      </p:cBhvr>
                                      <p:tavLst>
                                        <p:tav tm="0">
                                          <p:val>
                                            <p:strVal val="1+#ppt_h/2"/>
                                          </p:val>
                                        </p:tav>
                                        <p:tav tm="100000">
                                          <p:val>
                                            <p:strVal val="#ppt_y"/>
                                          </p:val>
                                        </p:tav>
                                      </p:tavLst>
                                    </p:anim>
                                  </p:childTnLst>
                                </p:cTn>
                              </p:par>
                            </p:childTnLst>
                          </p:cTn>
                        </p:par>
                        <p:par>
                          <p:cTn id="36" fill="hold">
                            <p:stCondLst>
                              <p:cond delay="1000"/>
                            </p:stCondLst>
                            <p:childTnLst>
                              <p:par>
                                <p:cTn id="37" presetID="22" presetClass="entr" presetSubtype="1" fill="hold" nodeType="afterEffect">
                                  <p:stCondLst>
                                    <p:cond delay="0"/>
                                  </p:stCondLst>
                                  <p:childTnLst>
                                    <p:set>
                                      <p:cBhvr>
                                        <p:cTn id="38" dur="1" fill="hold">
                                          <p:stCondLst>
                                            <p:cond delay="0"/>
                                          </p:stCondLst>
                                        </p:cTn>
                                        <p:tgtEl>
                                          <p:spTgt spid="111"/>
                                        </p:tgtEl>
                                        <p:attrNameLst>
                                          <p:attrName>style.visibility</p:attrName>
                                        </p:attrNameLst>
                                      </p:cBhvr>
                                      <p:to>
                                        <p:strVal val="visible"/>
                                      </p:to>
                                    </p:set>
                                    <p:animEffect transition="in" filter="wipe(up)">
                                      <p:cBhvr>
                                        <p:cTn id="39" dur="500"/>
                                        <p:tgtEl>
                                          <p:spTgt spid="111"/>
                                        </p:tgtEl>
                                      </p:cBhvr>
                                    </p:animEffect>
                                  </p:childTnLst>
                                </p:cTn>
                              </p:par>
                            </p:childTnLst>
                          </p:cTn>
                        </p:par>
                        <p:par>
                          <p:cTn id="40" fill="hold">
                            <p:stCondLst>
                              <p:cond delay="1500"/>
                            </p:stCondLst>
                            <p:childTnLst>
                              <p:par>
                                <p:cTn id="41" presetID="22" presetClass="entr" presetSubtype="1" fill="hold" nodeType="afterEffect">
                                  <p:stCondLst>
                                    <p:cond delay="0"/>
                                  </p:stCondLst>
                                  <p:childTnLst>
                                    <p:set>
                                      <p:cBhvr>
                                        <p:cTn id="42" dur="1" fill="hold">
                                          <p:stCondLst>
                                            <p:cond delay="0"/>
                                          </p:stCondLst>
                                        </p:cTn>
                                        <p:tgtEl>
                                          <p:spTgt spid="342"/>
                                        </p:tgtEl>
                                        <p:attrNameLst>
                                          <p:attrName>style.visibility</p:attrName>
                                        </p:attrNameLst>
                                      </p:cBhvr>
                                      <p:to>
                                        <p:strVal val="visible"/>
                                      </p:to>
                                    </p:set>
                                    <p:animEffect transition="in" filter="wipe(up)">
                                      <p:cBhvr>
                                        <p:cTn id="43" dur="500"/>
                                        <p:tgtEl>
                                          <p:spTgt spid="342"/>
                                        </p:tgtEl>
                                      </p:cBhvr>
                                    </p:animEffect>
                                  </p:childTnLst>
                                </p:cTn>
                              </p:par>
                            </p:childTnLst>
                          </p:cTn>
                        </p:par>
                        <p:par>
                          <p:cTn id="44" fill="hold">
                            <p:stCondLst>
                              <p:cond delay="2000"/>
                            </p:stCondLst>
                            <p:childTnLst>
                              <p:par>
                                <p:cTn id="45" presetID="10" presetClass="entr" presetSubtype="0" fill="hold" grpId="0" nodeType="afterEffect">
                                  <p:stCondLst>
                                    <p:cond delay="0"/>
                                  </p:stCondLst>
                                  <p:childTnLst>
                                    <p:set>
                                      <p:cBhvr>
                                        <p:cTn id="46" dur="1" fill="hold">
                                          <p:stCondLst>
                                            <p:cond delay="0"/>
                                          </p:stCondLst>
                                        </p:cTn>
                                        <p:tgtEl>
                                          <p:spTgt spid="112"/>
                                        </p:tgtEl>
                                        <p:attrNameLst>
                                          <p:attrName>style.visibility</p:attrName>
                                        </p:attrNameLst>
                                      </p:cBhvr>
                                      <p:to>
                                        <p:strVal val="visible"/>
                                      </p:to>
                                    </p:set>
                                    <p:animEffect transition="in" filter="fade">
                                      <p:cBhvr>
                                        <p:cTn id="47" dur="500"/>
                                        <p:tgtEl>
                                          <p:spTgt spid="112"/>
                                        </p:tgtEl>
                                      </p:cBhvr>
                                    </p:animEffect>
                                  </p:childTnLst>
                                </p:cTn>
                              </p:par>
                              <p:par>
                                <p:cTn id="48" presetID="10" presetClass="entr" presetSubtype="0" fill="hold" grpId="0" nodeType="withEffect">
                                  <p:stCondLst>
                                    <p:cond delay="500"/>
                                  </p:stCondLst>
                                  <p:childTnLst>
                                    <p:set>
                                      <p:cBhvr>
                                        <p:cTn id="49" dur="1" fill="hold">
                                          <p:stCondLst>
                                            <p:cond delay="0"/>
                                          </p:stCondLst>
                                        </p:cTn>
                                        <p:tgtEl>
                                          <p:spTgt spid="113"/>
                                        </p:tgtEl>
                                        <p:attrNameLst>
                                          <p:attrName>style.visibility</p:attrName>
                                        </p:attrNameLst>
                                      </p:cBhvr>
                                      <p:to>
                                        <p:strVal val="visible"/>
                                      </p:to>
                                    </p:set>
                                    <p:animEffect transition="in" filter="fade">
                                      <p:cBhvr>
                                        <p:cTn id="50" dur="500"/>
                                        <p:tgtEl>
                                          <p:spTgt spid="113"/>
                                        </p:tgtEl>
                                      </p:cBhvr>
                                    </p:animEffect>
                                  </p:childTnLst>
                                </p:cTn>
                              </p:par>
                              <p:par>
                                <p:cTn id="51" presetID="10" presetClass="entr" presetSubtype="0" fill="hold" grpId="0" nodeType="withEffect">
                                  <p:stCondLst>
                                    <p:cond delay="500"/>
                                  </p:stCondLst>
                                  <p:childTnLst>
                                    <p:set>
                                      <p:cBhvr>
                                        <p:cTn id="52" dur="1" fill="hold">
                                          <p:stCondLst>
                                            <p:cond delay="0"/>
                                          </p:stCondLst>
                                        </p:cTn>
                                        <p:tgtEl>
                                          <p:spTgt spid="114"/>
                                        </p:tgtEl>
                                        <p:attrNameLst>
                                          <p:attrName>style.visibility</p:attrName>
                                        </p:attrNameLst>
                                      </p:cBhvr>
                                      <p:to>
                                        <p:strVal val="visible"/>
                                      </p:to>
                                    </p:set>
                                    <p:animEffect transition="in" filter="fade">
                                      <p:cBhvr>
                                        <p:cTn id="53" dur="500"/>
                                        <p:tgtEl>
                                          <p:spTgt spid="114"/>
                                        </p:tgtEl>
                                      </p:cBhvr>
                                    </p:animEffect>
                                  </p:childTnLst>
                                </p:cTn>
                              </p:par>
                              <p:par>
                                <p:cTn id="54" presetID="10" presetClass="entr" presetSubtype="0" fill="hold" grpId="0" nodeType="withEffect">
                                  <p:stCondLst>
                                    <p:cond delay="500"/>
                                  </p:stCondLst>
                                  <p:childTnLst>
                                    <p:set>
                                      <p:cBhvr>
                                        <p:cTn id="55" dur="1" fill="hold">
                                          <p:stCondLst>
                                            <p:cond delay="0"/>
                                          </p:stCondLst>
                                        </p:cTn>
                                        <p:tgtEl>
                                          <p:spTgt spid="115"/>
                                        </p:tgtEl>
                                        <p:attrNameLst>
                                          <p:attrName>style.visibility</p:attrName>
                                        </p:attrNameLst>
                                      </p:cBhvr>
                                      <p:to>
                                        <p:strVal val="visible"/>
                                      </p:to>
                                    </p:set>
                                    <p:animEffect transition="in" filter="fade">
                                      <p:cBhvr>
                                        <p:cTn id="56" dur="500"/>
                                        <p:tgtEl>
                                          <p:spTgt spid="115"/>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116"/>
                                        </p:tgtEl>
                                        <p:attrNameLst>
                                          <p:attrName>style.visibility</p:attrName>
                                        </p:attrNameLst>
                                      </p:cBhvr>
                                      <p:to>
                                        <p:strVal val="visible"/>
                                      </p:to>
                                    </p:set>
                                    <p:animEffect transition="in" filter="fade">
                                      <p:cBhvr>
                                        <p:cTn id="59" dur="500"/>
                                        <p:tgtEl>
                                          <p:spTgt spid="116"/>
                                        </p:tgtEl>
                                      </p:cBhvr>
                                    </p:animEffect>
                                  </p:childTnLst>
                                </p:cTn>
                              </p:par>
                              <p:par>
                                <p:cTn id="60" presetID="10" presetClass="entr" presetSubtype="0" fill="hold" grpId="0" nodeType="withEffect">
                                  <p:stCondLst>
                                    <p:cond delay="500"/>
                                  </p:stCondLst>
                                  <p:childTnLst>
                                    <p:set>
                                      <p:cBhvr>
                                        <p:cTn id="61" dur="1" fill="hold">
                                          <p:stCondLst>
                                            <p:cond delay="0"/>
                                          </p:stCondLst>
                                        </p:cTn>
                                        <p:tgtEl>
                                          <p:spTgt spid="117"/>
                                        </p:tgtEl>
                                        <p:attrNameLst>
                                          <p:attrName>style.visibility</p:attrName>
                                        </p:attrNameLst>
                                      </p:cBhvr>
                                      <p:to>
                                        <p:strVal val="visible"/>
                                      </p:to>
                                    </p:set>
                                    <p:animEffect transition="in" filter="fade">
                                      <p:cBhvr>
                                        <p:cTn id="62" dur="500"/>
                                        <p:tgtEl>
                                          <p:spTgt spid="117"/>
                                        </p:tgtEl>
                                      </p:cBhvr>
                                    </p:animEffect>
                                  </p:childTnLst>
                                </p:cTn>
                              </p:par>
                              <p:par>
                                <p:cTn id="63" presetID="10" presetClass="entr" presetSubtype="0" fill="hold" nodeType="withEffect">
                                  <p:stCondLst>
                                    <p:cond delay="500"/>
                                  </p:stCondLst>
                                  <p:childTnLst>
                                    <p:set>
                                      <p:cBhvr>
                                        <p:cTn id="64" dur="1" fill="hold">
                                          <p:stCondLst>
                                            <p:cond delay="0"/>
                                          </p:stCondLst>
                                        </p:cTn>
                                        <p:tgtEl>
                                          <p:spTgt spid="118"/>
                                        </p:tgtEl>
                                        <p:attrNameLst>
                                          <p:attrName>style.visibility</p:attrName>
                                        </p:attrNameLst>
                                      </p:cBhvr>
                                      <p:to>
                                        <p:strVal val="visible"/>
                                      </p:to>
                                    </p:set>
                                    <p:animEffect transition="in" filter="fade">
                                      <p:cBhvr>
                                        <p:cTn id="65" dur="500"/>
                                        <p:tgtEl>
                                          <p:spTgt spid="118"/>
                                        </p:tgtEl>
                                      </p:cBhvr>
                                    </p:animEffect>
                                  </p:childTnLst>
                                </p:cTn>
                              </p:par>
                            </p:childTnLst>
                          </p:cTn>
                        </p:par>
                        <p:par>
                          <p:cTn id="66" fill="hold">
                            <p:stCondLst>
                              <p:cond delay="3000"/>
                            </p:stCondLst>
                            <p:childTnLst>
                              <p:par>
                                <p:cTn id="67" presetID="22" presetClass="entr" presetSubtype="1" fill="hold" nodeType="afterEffect">
                                  <p:stCondLst>
                                    <p:cond delay="0"/>
                                  </p:stCondLst>
                                  <p:childTnLst>
                                    <p:set>
                                      <p:cBhvr>
                                        <p:cTn id="68" dur="1" fill="hold">
                                          <p:stCondLst>
                                            <p:cond delay="0"/>
                                          </p:stCondLst>
                                        </p:cTn>
                                        <p:tgtEl>
                                          <p:spTgt spid="343"/>
                                        </p:tgtEl>
                                        <p:attrNameLst>
                                          <p:attrName>style.visibility</p:attrName>
                                        </p:attrNameLst>
                                      </p:cBhvr>
                                      <p:to>
                                        <p:strVal val="visible"/>
                                      </p:to>
                                    </p:set>
                                    <p:animEffect transition="in" filter="wipe(up)">
                                      <p:cBhvr>
                                        <p:cTn id="69" dur="500"/>
                                        <p:tgtEl>
                                          <p:spTgt spid="343"/>
                                        </p:tgtEl>
                                      </p:cBhvr>
                                    </p:animEffect>
                                  </p:childTnLst>
                                </p:cTn>
                              </p:par>
                            </p:childTnLst>
                          </p:cTn>
                        </p:par>
                        <p:par>
                          <p:cTn id="70" fill="hold">
                            <p:stCondLst>
                              <p:cond delay="3500"/>
                            </p:stCondLst>
                            <p:childTnLst>
                              <p:par>
                                <p:cTn id="71" presetID="2" presetClass="entr" presetSubtype="8" fill="hold" nodeType="afterEffect">
                                  <p:stCondLst>
                                    <p:cond delay="0"/>
                                  </p:stCondLst>
                                  <p:childTnLst>
                                    <p:set>
                                      <p:cBhvr>
                                        <p:cTn id="72" dur="1" fill="hold">
                                          <p:stCondLst>
                                            <p:cond delay="0"/>
                                          </p:stCondLst>
                                        </p:cTn>
                                        <p:tgtEl>
                                          <p:spTgt spid="310"/>
                                        </p:tgtEl>
                                        <p:attrNameLst>
                                          <p:attrName>style.visibility</p:attrName>
                                        </p:attrNameLst>
                                      </p:cBhvr>
                                      <p:to>
                                        <p:strVal val="visible"/>
                                      </p:to>
                                    </p:set>
                                    <p:anim calcmode="lin" valueType="num">
                                      <p:cBhvr additive="base">
                                        <p:cTn id="73" dur="500" fill="hold"/>
                                        <p:tgtEl>
                                          <p:spTgt spid="310"/>
                                        </p:tgtEl>
                                        <p:attrNameLst>
                                          <p:attrName>ppt_x</p:attrName>
                                        </p:attrNameLst>
                                      </p:cBhvr>
                                      <p:tavLst>
                                        <p:tav tm="0">
                                          <p:val>
                                            <p:strVal val="0-#ppt_w/2"/>
                                          </p:val>
                                        </p:tav>
                                        <p:tav tm="100000">
                                          <p:val>
                                            <p:strVal val="#ppt_x"/>
                                          </p:val>
                                        </p:tav>
                                      </p:tavLst>
                                    </p:anim>
                                    <p:anim calcmode="lin" valueType="num">
                                      <p:cBhvr additive="base">
                                        <p:cTn id="74" dur="500" fill="hold"/>
                                        <p:tgtEl>
                                          <p:spTgt spid="310"/>
                                        </p:tgtEl>
                                        <p:attrNameLst>
                                          <p:attrName>ppt_y</p:attrName>
                                        </p:attrNameLst>
                                      </p:cBhvr>
                                      <p:tavLst>
                                        <p:tav tm="0">
                                          <p:val>
                                            <p:strVal val="#ppt_y"/>
                                          </p:val>
                                        </p:tav>
                                        <p:tav tm="100000">
                                          <p:val>
                                            <p:strVal val="#ppt_y"/>
                                          </p:val>
                                        </p:tav>
                                      </p:tavLst>
                                    </p:anim>
                                  </p:childTnLst>
                                </p:cTn>
                              </p:par>
                              <p:par>
                                <p:cTn id="75" presetID="2" presetClass="entr" presetSubtype="8" fill="hold" grpId="0" nodeType="withEffect">
                                  <p:stCondLst>
                                    <p:cond delay="0"/>
                                  </p:stCondLst>
                                  <p:childTnLst>
                                    <p:set>
                                      <p:cBhvr>
                                        <p:cTn id="76" dur="1" fill="hold">
                                          <p:stCondLst>
                                            <p:cond delay="0"/>
                                          </p:stCondLst>
                                        </p:cTn>
                                        <p:tgtEl>
                                          <p:spTgt spid="339"/>
                                        </p:tgtEl>
                                        <p:attrNameLst>
                                          <p:attrName>style.visibility</p:attrName>
                                        </p:attrNameLst>
                                      </p:cBhvr>
                                      <p:to>
                                        <p:strVal val="visible"/>
                                      </p:to>
                                    </p:set>
                                    <p:anim calcmode="lin" valueType="num">
                                      <p:cBhvr additive="base">
                                        <p:cTn id="77" dur="500" fill="hold"/>
                                        <p:tgtEl>
                                          <p:spTgt spid="339"/>
                                        </p:tgtEl>
                                        <p:attrNameLst>
                                          <p:attrName>ppt_x</p:attrName>
                                        </p:attrNameLst>
                                      </p:cBhvr>
                                      <p:tavLst>
                                        <p:tav tm="0">
                                          <p:val>
                                            <p:strVal val="0-#ppt_w/2"/>
                                          </p:val>
                                        </p:tav>
                                        <p:tav tm="100000">
                                          <p:val>
                                            <p:strVal val="#ppt_x"/>
                                          </p:val>
                                        </p:tav>
                                      </p:tavLst>
                                    </p:anim>
                                    <p:anim calcmode="lin" valueType="num">
                                      <p:cBhvr additive="base">
                                        <p:cTn id="78" dur="500" fill="hold"/>
                                        <p:tgtEl>
                                          <p:spTgt spid="339"/>
                                        </p:tgtEl>
                                        <p:attrNameLst>
                                          <p:attrName>ppt_y</p:attrName>
                                        </p:attrNameLst>
                                      </p:cBhvr>
                                      <p:tavLst>
                                        <p:tav tm="0">
                                          <p:val>
                                            <p:strVal val="#ppt_y"/>
                                          </p:val>
                                        </p:tav>
                                        <p:tav tm="100000">
                                          <p:val>
                                            <p:strVal val="#ppt_y"/>
                                          </p:val>
                                        </p:tav>
                                      </p:tavLst>
                                    </p:anim>
                                  </p:childTnLst>
                                </p:cTn>
                              </p:par>
                              <p:par>
                                <p:cTn id="79" presetID="2" presetClass="entr" presetSubtype="8" fill="hold" grpId="0" nodeType="withEffect">
                                  <p:stCondLst>
                                    <p:cond delay="0"/>
                                  </p:stCondLst>
                                  <p:childTnLst>
                                    <p:set>
                                      <p:cBhvr>
                                        <p:cTn id="80" dur="1" fill="hold">
                                          <p:stCondLst>
                                            <p:cond delay="0"/>
                                          </p:stCondLst>
                                        </p:cTn>
                                        <p:tgtEl>
                                          <p:spTgt spid="340"/>
                                        </p:tgtEl>
                                        <p:attrNameLst>
                                          <p:attrName>style.visibility</p:attrName>
                                        </p:attrNameLst>
                                      </p:cBhvr>
                                      <p:to>
                                        <p:strVal val="visible"/>
                                      </p:to>
                                    </p:set>
                                    <p:anim calcmode="lin" valueType="num">
                                      <p:cBhvr additive="base">
                                        <p:cTn id="81" dur="500" fill="hold"/>
                                        <p:tgtEl>
                                          <p:spTgt spid="340"/>
                                        </p:tgtEl>
                                        <p:attrNameLst>
                                          <p:attrName>ppt_x</p:attrName>
                                        </p:attrNameLst>
                                      </p:cBhvr>
                                      <p:tavLst>
                                        <p:tav tm="0">
                                          <p:val>
                                            <p:strVal val="0-#ppt_w/2"/>
                                          </p:val>
                                        </p:tav>
                                        <p:tav tm="100000">
                                          <p:val>
                                            <p:strVal val="#ppt_x"/>
                                          </p:val>
                                        </p:tav>
                                      </p:tavLst>
                                    </p:anim>
                                    <p:anim calcmode="lin" valueType="num">
                                      <p:cBhvr additive="base">
                                        <p:cTn id="82" dur="500" fill="hold"/>
                                        <p:tgtEl>
                                          <p:spTgt spid="340"/>
                                        </p:tgtEl>
                                        <p:attrNameLst>
                                          <p:attrName>ppt_y</p:attrName>
                                        </p:attrNameLst>
                                      </p:cBhvr>
                                      <p:tavLst>
                                        <p:tav tm="0">
                                          <p:val>
                                            <p:strVal val="#ppt_y"/>
                                          </p:val>
                                        </p:tav>
                                        <p:tav tm="100000">
                                          <p:val>
                                            <p:strVal val="#ppt_y"/>
                                          </p:val>
                                        </p:tav>
                                      </p:tavLst>
                                    </p:anim>
                                  </p:childTnLst>
                                </p:cTn>
                              </p:par>
                              <p:par>
                                <p:cTn id="83" presetID="2" presetClass="entr" presetSubtype="2" fill="hold" grpId="0" nodeType="withEffect">
                                  <p:stCondLst>
                                    <p:cond delay="500"/>
                                  </p:stCondLst>
                                  <p:childTnLst>
                                    <p:set>
                                      <p:cBhvr>
                                        <p:cTn id="84" dur="1" fill="hold">
                                          <p:stCondLst>
                                            <p:cond delay="0"/>
                                          </p:stCondLst>
                                        </p:cTn>
                                        <p:tgtEl>
                                          <p:spTgt spid="307"/>
                                        </p:tgtEl>
                                        <p:attrNameLst>
                                          <p:attrName>style.visibility</p:attrName>
                                        </p:attrNameLst>
                                      </p:cBhvr>
                                      <p:to>
                                        <p:strVal val="visible"/>
                                      </p:to>
                                    </p:set>
                                    <p:anim calcmode="lin" valueType="num">
                                      <p:cBhvr additive="base">
                                        <p:cTn id="85" dur="500" fill="hold"/>
                                        <p:tgtEl>
                                          <p:spTgt spid="307"/>
                                        </p:tgtEl>
                                        <p:attrNameLst>
                                          <p:attrName>ppt_x</p:attrName>
                                        </p:attrNameLst>
                                      </p:cBhvr>
                                      <p:tavLst>
                                        <p:tav tm="0">
                                          <p:val>
                                            <p:strVal val="1+#ppt_w/2"/>
                                          </p:val>
                                        </p:tav>
                                        <p:tav tm="100000">
                                          <p:val>
                                            <p:strVal val="#ppt_x"/>
                                          </p:val>
                                        </p:tav>
                                      </p:tavLst>
                                    </p:anim>
                                    <p:anim calcmode="lin" valueType="num">
                                      <p:cBhvr additive="base">
                                        <p:cTn id="86" dur="500" fill="hold"/>
                                        <p:tgtEl>
                                          <p:spTgt spid="307"/>
                                        </p:tgtEl>
                                        <p:attrNameLst>
                                          <p:attrName>ppt_y</p:attrName>
                                        </p:attrNameLst>
                                      </p:cBhvr>
                                      <p:tavLst>
                                        <p:tav tm="0">
                                          <p:val>
                                            <p:strVal val="#ppt_y"/>
                                          </p:val>
                                        </p:tav>
                                        <p:tav tm="100000">
                                          <p:val>
                                            <p:strVal val="#ppt_y"/>
                                          </p:val>
                                        </p:tav>
                                      </p:tavLst>
                                    </p:anim>
                                  </p:childTnLst>
                                </p:cTn>
                              </p:par>
                              <p:par>
                                <p:cTn id="87" presetID="2" presetClass="entr" presetSubtype="2" fill="hold" grpId="0" nodeType="withEffect">
                                  <p:stCondLst>
                                    <p:cond delay="500"/>
                                  </p:stCondLst>
                                  <p:childTnLst>
                                    <p:set>
                                      <p:cBhvr>
                                        <p:cTn id="88" dur="1" fill="hold">
                                          <p:stCondLst>
                                            <p:cond delay="0"/>
                                          </p:stCondLst>
                                        </p:cTn>
                                        <p:tgtEl>
                                          <p:spTgt spid="308"/>
                                        </p:tgtEl>
                                        <p:attrNameLst>
                                          <p:attrName>style.visibility</p:attrName>
                                        </p:attrNameLst>
                                      </p:cBhvr>
                                      <p:to>
                                        <p:strVal val="visible"/>
                                      </p:to>
                                    </p:set>
                                    <p:anim calcmode="lin" valueType="num">
                                      <p:cBhvr additive="base">
                                        <p:cTn id="89" dur="500" fill="hold"/>
                                        <p:tgtEl>
                                          <p:spTgt spid="308"/>
                                        </p:tgtEl>
                                        <p:attrNameLst>
                                          <p:attrName>ppt_x</p:attrName>
                                        </p:attrNameLst>
                                      </p:cBhvr>
                                      <p:tavLst>
                                        <p:tav tm="0">
                                          <p:val>
                                            <p:strVal val="1+#ppt_w/2"/>
                                          </p:val>
                                        </p:tav>
                                        <p:tav tm="100000">
                                          <p:val>
                                            <p:strVal val="#ppt_x"/>
                                          </p:val>
                                        </p:tav>
                                      </p:tavLst>
                                    </p:anim>
                                    <p:anim calcmode="lin" valueType="num">
                                      <p:cBhvr additive="base">
                                        <p:cTn id="90" dur="500" fill="hold"/>
                                        <p:tgtEl>
                                          <p:spTgt spid="308"/>
                                        </p:tgtEl>
                                        <p:attrNameLst>
                                          <p:attrName>ppt_y</p:attrName>
                                        </p:attrNameLst>
                                      </p:cBhvr>
                                      <p:tavLst>
                                        <p:tav tm="0">
                                          <p:val>
                                            <p:strVal val="#ppt_y"/>
                                          </p:val>
                                        </p:tav>
                                        <p:tav tm="100000">
                                          <p:val>
                                            <p:strVal val="#ppt_y"/>
                                          </p:val>
                                        </p:tav>
                                      </p:tavLst>
                                    </p:anim>
                                  </p:childTnLst>
                                </p:cTn>
                              </p:par>
                              <p:par>
                                <p:cTn id="91" presetID="2" presetClass="entr" presetSubtype="2" fill="hold" grpId="0" nodeType="withEffect">
                                  <p:stCondLst>
                                    <p:cond delay="500"/>
                                  </p:stCondLst>
                                  <p:childTnLst>
                                    <p:set>
                                      <p:cBhvr>
                                        <p:cTn id="92" dur="1" fill="hold">
                                          <p:stCondLst>
                                            <p:cond delay="0"/>
                                          </p:stCondLst>
                                        </p:cTn>
                                        <p:tgtEl>
                                          <p:spTgt spid="309"/>
                                        </p:tgtEl>
                                        <p:attrNameLst>
                                          <p:attrName>style.visibility</p:attrName>
                                        </p:attrNameLst>
                                      </p:cBhvr>
                                      <p:to>
                                        <p:strVal val="visible"/>
                                      </p:to>
                                    </p:set>
                                    <p:anim calcmode="lin" valueType="num">
                                      <p:cBhvr additive="base">
                                        <p:cTn id="93" dur="500" fill="hold"/>
                                        <p:tgtEl>
                                          <p:spTgt spid="309"/>
                                        </p:tgtEl>
                                        <p:attrNameLst>
                                          <p:attrName>ppt_x</p:attrName>
                                        </p:attrNameLst>
                                      </p:cBhvr>
                                      <p:tavLst>
                                        <p:tav tm="0">
                                          <p:val>
                                            <p:strVal val="1+#ppt_w/2"/>
                                          </p:val>
                                        </p:tav>
                                        <p:tav tm="100000">
                                          <p:val>
                                            <p:strVal val="#ppt_x"/>
                                          </p:val>
                                        </p:tav>
                                      </p:tavLst>
                                    </p:anim>
                                    <p:anim calcmode="lin" valueType="num">
                                      <p:cBhvr additive="base">
                                        <p:cTn id="94" dur="500" fill="hold"/>
                                        <p:tgtEl>
                                          <p:spTgt spid="309"/>
                                        </p:tgtEl>
                                        <p:attrNameLst>
                                          <p:attrName>ppt_y</p:attrName>
                                        </p:attrNameLst>
                                      </p:cBhvr>
                                      <p:tavLst>
                                        <p:tav tm="0">
                                          <p:val>
                                            <p:strVal val="#ppt_y"/>
                                          </p:val>
                                        </p:tav>
                                        <p:tav tm="100000">
                                          <p:val>
                                            <p:strVal val="#ppt_y"/>
                                          </p:val>
                                        </p:tav>
                                      </p:tavLst>
                                    </p:anim>
                                  </p:childTnLst>
                                </p:cTn>
                              </p:par>
                              <p:par>
                                <p:cTn id="95" presetID="2" presetClass="entr" presetSubtype="2" fill="hold" grpId="0" nodeType="withEffect">
                                  <p:stCondLst>
                                    <p:cond delay="500"/>
                                  </p:stCondLst>
                                  <p:childTnLst>
                                    <p:set>
                                      <p:cBhvr>
                                        <p:cTn id="96" dur="1" fill="hold">
                                          <p:stCondLst>
                                            <p:cond delay="0"/>
                                          </p:stCondLst>
                                        </p:cTn>
                                        <p:tgtEl>
                                          <p:spTgt spid="341"/>
                                        </p:tgtEl>
                                        <p:attrNameLst>
                                          <p:attrName>style.visibility</p:attrName>
                                        </p:attrNameLst>
                                      </p:cBhvr>
                                      <p:to>
                                        <p:strVal val="visible"/>
                                      </p:to>
                                    </p:set>
                                    <p:anim calcmode="lin" valueType="num">
                                      <p:cBhvr additive="base">
                                        <p:cTn id="97" dur="500" fill="hold"/>
                                        <p:tgtEl>
                                          <p:spTgt spid="341"/>
                                        </p:tgtEl>
                                        <p:attrNameLst>
                                          <p:attrName>ppt_x</p:attrName>
                                        </p:attrNameLst>
                                      </p:cBhvr>
                                      <p:tavLst>
                                        <p:tav tm="0">
                                          <p:val>
                                            <p:strVal val="1+#ppt_w/2"/>
                                          </p:val>
                                        </p:tav>
                                        <p:tav tm="100000">
                                          <p:val>
                                            <p:strVal val="#ppt_x"/>
                                          </p:val>
                                        </p:tav>
                                      </p:tavLst>
                                    </p:anim>
                                    <p:anim calcmode="lin" valueType="num">
                                      <p:cBhvr additive="base">
                                        <p:cTn id="98" dur="500" fill="hold"/>
                                        <p:tgtEl>
                                          <p:spTgt spid="341"/>
                                        </p:tgtEl>
                                        <p:attrNameLst>
                                          <p:attrName>ppt_y</p:attrName>
                                        </p:attrNameLst>
                                      </p:cBhvr>
                                      <p:tavLst>
                                        <p:tav tm="0">
                                          <p:val>
                                            <p:strVal val="#ppt_y"/>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2" presetClass="entr" presetSubtype="1" fill="hold" nodeType="clickEffect">
                                  <p:stCondLst>
                                    <p:cond delay="0"/>
                                  </p:stCondLst>
                                  <p:childTnLst>
                                    <p:set>
                                      <p:cBhvr>
                                        <p:cTn id="102" dur="1" fill="hold">
                                          <p:stCondLst>
                                            <p:cond delay="0"/>
                                          </p:stCondLst>
                                        </p:cTn>
                                        <p:tgtEl>
                                          <p:spTgt spid="105"/>
                                        </p:tgtEl>
                                        <p:attrNameLst>
                                          <p:attrName>style.visibility</p:attrName>
                                        </p:attrNameLst>
                                      </p:cBhvr>
                                      <p:to>
                                        <p:strVal val="visible"/>
                                      </p:to>
                                    </p:set>
                                    <p:animEffect transition="in" filter="wipe(up)">
                                      <p:cBhvr>
                                        <p:cTn id="103" dur="500"/>
                                        <p:tgtEl>
                                          <p:spTgt spid="105"/>
                                        </p:tgtEl>
                                      </p:cBhvr>
                                    </p:animEffect>
                                  </p:childTnLst>
                                </p:cTn>
                              </p:par>
                              <p:par>
                                <p:cTn id="104" presetID="22" presetClass="entr" presetSubtype="1" fill="hold" nodeType="withEffect">
                                  <p:stCondLst>
                                    <p:cond delay="0"/>
                                  </p:stCondLst>
                                  <p:childTnLst>
                                    <p:set>
                                      <p:cBhvr>
                                        <p:cTn id="105" dur="1" fill="hold">
                                          <p:stCondLst>
                                            <p:cond delay="0"/>
                                          </p:stCondLst>
                                        </p:cTn>
                                        <p:tgtEl>
                                          <p:spTgt spid="103"/>
                                        </p:tgtEl>
                                        <p:attrNameLst>
                                          <p:attrName>style.visibility</p:attrName>
                                        </p:attrNameLst>
                                      </p:cBhvr>
                                      <p:to>
                                        <p:strVal val="visible"/>
                                      </p:to>
                                    </p:set>
                                    <p:animEffect transition="in" filter="wipe(up)">
                                      <p:cBhvr>
                                        <p:cTn id="106" dur="500"/>
                                        <p:tgtEl>
                                          <p:spTgt spid="103"/>
                                        </p:tgtEl>
                                      </p:cBhvr>
                                    </p:animEffect>
                                  </p:childTnLst>
                                </p:cTn>
                              </p:par>
                              <p:par>
                                <p:cTn id="107" presetID="22" presetClass="entr" presetSubtype="1" fill="hold" nodeType="withEffect">
                                  <p:stCondLst>
                                    <p:cond delay="0"/>
                                  </p:stCondLst>
                                  <p:childTnLst>
                                    <p:set>
                                      <p:cBhvr>
                                        <p:cTn id="108" dur="1" fill="hold">
                                          <p:stCondLst>
                                            <p:cond delay="0"/>
                                          </p:stCondLst>
                                        </p:cTn>
                                        <p:tgtEl>
                                          <p:spTgt spid="344"/>
                                        </p:tgtEl>
                                        <p:attrNameLst>
                                          <p:attrName>style.visibility</p:attrName>
                                        </p:attrNameLst>
                                      </p:cBhvr>
                                      <p:to>
                                        <p:strVal val="visible"/>
                                      </p:to>
                                    </p:set>
                                    <p:animEffect transition="in" filter="wipe(up)">
                                      <p:cBhvr>
                                        <p:cTn id="109" dur="500"/>
                                        <p:tgtEl>
                                          <p:spTgt spid="344"/>
                                        </p:tgtEl>
                                      </p:cBhvr>
                                    </p:animEffect>
                                  </p:childTnLst>
                                </p:cTn>
                              </p:par>
                              <p:par>
                                <p:cTn id="110" presetID="22" presetClass="entr" presetSubtype="1" fill="hold" nodeType="withEffect">
                                  <p:stCondLst>
                                    <p:cond delay="0"/>
                                  </p:stCondLst>
                                  <p:childTnLst>
                                    <p:set>
                                      <p:cBhvr>
                                        <p:cTn id="111" dur="1" fill="hold">
                                          <p:stCondLst>
                                            <p:cond delay="0"/>
                                          </p:stCondLst>
                                        </p:cTn>
                                        <p:tgtEl>
                                          <p:spTgt spid="345"/>
                                        </p:tgtEl>
                                        <p:attrNameLst>
                                          <p:attrName>style.visibility</p:attrName>
                                        </p:attrNameLst>
                                      </p:cBhvr>
                                      <p:to>
                                        <p:strVal val="visible"/>
                                      </p:to>
                                    </p:set>
                                    <p:animEffect transition="in" filter="wipe(up)">
                                      <p:cBhvr>
                                        <p:cTn id="112" dur="500"/>
                                        <p:tgtEl>
                                          <p:spTgt spid="3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animBg="1"/>
      <p:bldP spid="101" grpId="0"/>
      <p:bldP spid="102" grpId="0" animBg="1"/>
      <p:bldP spid="132" grpId="0"/>
      <p:bldP spid="133" grpId="0"/>
      <p:bldP spid="134" grpId="0"/>
      <p:bldP spid="112" grpId="0" animBg="1"/>
      <p:bldP spid="113" grpId="0"/>
      <p:bldP spid="114" grpId="0" animBg="1"/>
      <p:bldP spid="115" grpId="0"/>
      <p:bldP spid="116" grpId="0"/>
      <p:bldP spid="117" grpId="0"/>
      <p:bldP spid="307" grpId="0" animBg="1"/>
      <p:bldP spid="308" grpId="0"/>
      <p:bldP spid="309" grpId="0" animBg="1"/>
      <p:bldP spid="339" grpId="0"/>
      <p:bldP spid="340" grpId="0"/>
      <p:bldP spid="34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p:cNvCxnSpPr>
            <a:cxnSpLocks/>
          </p:cNvCxnSpPr>
          <p:nvPr/>
        </p:nvCxnSpPr>
        <p:spPr>
          <a:xfrm flipV="1">
            <a:off x="6088334" y="-35624"/>
            <a:ext cx="0" cy="2117642"/>
          </a:xfrm>
          <a:prstGeom prst="line">
            <a:avLst/>
          </a:prstGeom>
          <a:ln w="38100">
            <a:solidFill>
              <a:schemeClr val="tx1">
                <a:alpha val="25000"/>
              </a:schemeClr>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100" name="Oval 99"/>
          <p:cNvSpPr/>
          <p:nvPr/>
        </p:nvSpPr>
        <p:spPr>
          <a:xfrm>
            <a:off x="4415764" y="3737755"/>
            <a:ext cx="734500" cy="734500"/>
          </a:xfrm>
          <a:prstGeom prst="ellipse">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E2023"/>
              </a:solidFill>
              <a:effectLst/>
              <a:uLnTx/>
              <a:uFillTx/>
              <a:latin typeface="Montserrat"/>
              <a:ea typeface="+mn-ea"/>
              <a:cs typeface="+mn-cs"/>
            </a:endParaRPr>
          </a:p>
        </p:txBody>
      </p:sp>
      <p:sp>
        <p:nvSpPr>
          <p:cNvPr id="101" name="TextBox 100"/>
          <p:cNvSpPr txBox="1"/>
          <p:nvPr/>
        </p:nvSpPr>
        <p:spPr>
          <a:xfrm>
            <a:off x="4393541" y="3833799"/>
            <a:ext cx="718562" cy="553998"/>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d-ID" sz="3000" b="1" i="0" u="none" strike="noStrike" kern="1200" cap="none" spc="-200" normalizeH="0" baseline="0" noProof="0" dirty="0">
                <a:ln>
                  <a:noFill/>
                </a:ln>
                <a:solidFill>
                  <a:srgbClr val="3CBEB4"/>
                </a:solidFill>
                <a:effectLst/>
                <a:uLnTx/>
                <a:uFillTx/>
                <a:latin typeface="Montserrat" charset="0"/>
                <a:ea typeface="Montserrat" charset="0"/>
                <a:cs typeface="Montserrat" charset="0"/>
              </a:rPr>
              <a:t>10</a:t>
            </a:r>
            <a:endParaRPr kumimoji="0" lang="en-US" sz="3000" b="1" i="0" u="none" strike="noStrike" kern="1200" cap="none" spc="-200" normalizeH="0" baseline="0" noProof="0" dirty="0">
              <a:ln>
                <a:noFill/>
              </a:ln>
              <a:solidFill>
                <a:srgbClr val="3CBEB4"/>
              </a:solidFill>
              <a:effectLst/>
              <a:uLnTx/>
              <a:uFillTx/>
              <a:latin typeface="Montserrat" charset="0"/>
              <a:ea typeface="Montserrat" charset="0"/>
              <a:cs typeface="Montserrat" charset="0"/>
            </a:endParaRPr>
          </a:p>
        </p:txBody>
      </p:sp>
      <p:sp>
        <p:nvSpPr>
          <p:cNvPr id="102" name="Oval 101"/>
          <p:cNvSpPr/>
          <p:nvPr/>
        </p:nvSpPr>
        <p:spPr>
          <a:xfrm>
            <a:off x="4218741" y="3994442"/>
            <a:ext cx="214926" cy="21492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E2023"/>
              </a:solidFill>
              <a:effectLst/>
              <a:uLnTx/>
              <a:uFillTx/>
              <a:latin typeface="Montserrat"/>
              <a:ea typeface="+mn-ea"/>
              <a:cs typeface="+mn-cs"/>
            </a:endParaRPr>
          </a:p>
        </p:txBody>
      </p:sp>
      <p:sp>
        <p:nvSpPr>
          <p:cNvPr id="132" name="TextBox 131"/>
          <p:cNvSpPr txBox="1"/>
          <p:nvPr/>
        </p:nvSpPr>
        <p:spPr>
          <a:xfrm>
            <a:off x="63732" y="3686122"/>
            <a:ext cx="2340950" cy="453907"/>
          </a:xfrm>
          <a:prstGeom prst="rect">
            <a:avLst/>
          </a:prstGeom>
          <a:noFill/>
        </p:spPr>
        <p:txBody>
          <a:bodyPr wrap="square" rtlCol="0">
            <a:spAutoFit/>
          </a:bodyPr>
          <a:lstStyle/>
          <a:p>
            <a:pPr marL="0" marR="0" lvl="0" indent="0" algn="r" defTabSz="914400" rtl="0" eaLnBrk="1" fontAlgn="auto" latinLnBrk="0" hangingPunct="1">
              <a:lnSpc>
                <a:spcPts val="1400"/>
              </a:lnSpc>
              <a:spcBef>
                <a:spcPts val="0"/>
              </a:spcBef>
              <a:spcAft>
                <a:spcPts val="0"/>
              </a:spcAft>
              <a:buClrTx/>
              <a:buSzTx/>
              <a:buFontTx/>
              <a:buNone/>
              <a:tabLst/>
              <a:defRPr/>
            </a:pPr>
            <a:r>
              <a:rPr kumimoji="0" lang="id-ID" sz="1600" b="0" i="0" u="none" strike="noStrike" kern="1200" cap="none" spc="0" normalizeH="0" baseline="0" noProof="0" dirty="0">
                <a:ln>
                  <a:noFill/>
                </a:ln>
                <a:solidFill>
                  <a:srgbClr val="FFFFFF"/>
                </a:solidFill>
                <a:effectLst/>
                <a:uLnTx/>
                <a:uFillTx/>
                <a:latin typeface="Arial" panose="020B0604020202020204" pitchFamily="34" charset="0"/>
                <a:ea typeface="Montserrat Light" charset="0"/>
                <a:cs typeface="Arial" panose="020B0604020202020204" pitchFamily="34" charset="0"/>
              </a:rPr>
              <a:t>Pembanding</a:t>
            </a:r>
          </a:p>
          <a:p>
            <a:pPr marL="0" marR="0" lvl="0" indent="0" algn="r" defTabSz="914400" rtl="0" eaLnBrk="1" fontAlgn="auto" latinLnBrk="0" hangingPunct="1">
              <a:lnSpc>
                <a:spcPts val="1400"/>
              </a:lnSpc>
              <a:spcBef>
                <a:spcPts val="0"/>
              </a:spcBef>
              <a:spcAft>
                <a:spcPts val="0"/>
              </a:spcAft>
              <a:buClrTx/>
              <a:buSzTx/>
              <a:buFontTx/>
              <a:buNone/>
              <a:tabLst/>
              <a:defRPr/>
            </a:pPr>
            <a:r>
              <a:rPr lang="id-ID" sz="1600" dirty="0">
                <a:solidFill>
                  <a:srgbClr val="FFFFFF"/>
                </a:solidFill>
                <a:latin typeface="Arial" panose="020B0604020202020204" pitchFamily="34" charset="0"/>
                <a:ea typeface="Montserrat Light" charset="0"/>
                <a:cs typeface="Arial" panose="020B0604020202020204" pitchFamily="34" charset="0"/>
              </a:rPr>
              <a:t>Secara </a:t>
            </a:r>
            <a:r>
              <a:rPr lang="id-ID" sz="1600" dirty="0">
                <a:solidFill>
                  <a:srgbClr val="6DCEC7"/>
                </a:solidFill>
                <a:latin typeface="Arial" panose="020B0604020202020204" pitchFamily="34" charset="0"/>
                <a:ea typeface="Montserrat Light" charset="0"/>
                <a:cs typeface="Arial" panose="020B0604020202020204" pitchFamily="34" charset="0"/>
              </a:rPr>
              <a:t>Statisitik</a:t>
            </a:r>
            <a:endParaRPr kumimoji="0" lang="en-US" sz="1600" b="0" i="0" u="none" strike="noStrike" kern="1200" cap="none" spc="0" normalizeH="0" baseline="0" noProof="0" dirty="0">
              <a:ln>
                <a:noFill/>
              </a:ln>
              <a:solidFill>
                <a:srgbClr val="6DCEC7"/>
              </a:solidFill>
              <a:effectLst/>
              <a:uLnTx/>
              <a:uFillTx/>
              <a:latin typeface="Arial" panose="020B0604020202020204" pitchFamily="34" charset="0"/>
              <a:ea typeface="Montserrat Light" charset="0"/>
              <a:cs typeface="Arial" panose="020B0604020202020204" pitchFamily="34" charset="0"/>
            </a:endParaRPr>
          </a:p>
        </p:txBody>
      </p:sp>
      <p:sp>
        <p:nvSpPr>
          <p:cNvPr id="133" name="TextBox 132"/>
          <p:cNvSpPr txBox="1"/>
          <p:nvPr/>
        </p:nvSpPr>
        <p:spPr>
          <a:xfrm>
            <a:off x="730683" y="4154602"/>
            <a:ext cx="1685805" cy="646331"/>
          </a:xfrm>
          <a:prstGeom prst="rect">
            <a:avLst/>
          </a:prstGeom>
          <a:noFill/>
        </p:spPr>
        <p:txBody>
          <a:bodyPr wrap="square" numCol="1" spcCol="0" rtlCol="0" anchor="ctr">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id-ID" sz="1200" b="0" i="0" u="none" strike="noStrike" kern="1200" cap="none" spc="0" normalizeH="0" baseline="0" noProof="0" dirty="0">
                <a:ln>
                  <a:noFill/>
                </a:ln>
                <a:solidFill>
                  <a:schemeClr val="bg1">
                    <a:lumMod val="10000"/>
                    <a:lumOff val="90000"/>
                  </a:schemeClr>
                </a:solidFill>
                <a:effectLst/>
                <a:uLnTx/>
                <a:uFillTx/>
                <a:latin typeface="Arial" panose="020B0604020202020204" pitchFamily="34" charset="0"/>
                <a:ea typeface="Montserrat Light" charset="0"/>
                <a:cs typeface="Arial" panose="020B0604020202020204" pitchFamily="34" charset="0"/>
              </a:rPr>
              <a:t>Meliputi Akurasi, Presisi, </a:t>
            </a:r>
            <a:r>
              <a:rPr lang="id-ID" sz="1200" i="1" dirty="0">
                <a:solidFill>
                  <a:schemeClr val="bg1">
                    <a:lumMod val="10000"/>
                    <a:lumOff val="90000"/>
                  </a:schemeClr>
                </a:solidFill>
                <a:latin typeface="Arial" panose="020B0604020202020204" pitchFamily="34" charset="0"/>
                <a:ea typeface="Montserrat Light" charset="0"/>
                <a:cs typeface="Arial" panose="020B0604020202020204" pitchFamily="34" charset="0"/>
              </a:rPr>
              <a:t>Recall</a:t>
            </a:r>
            <a:r>
              <a:rPr lang="id-ID" sz="1200" dirty="0">
                <a:solidFill>
                  <a:schemeClr val="bg1">
                    <a:lumMod val="10000"/>
                    <a:lumOff val="90000"/>
                  </a:schemeClr>
                </a:solidFill>
                <a:latin typeface="Arial" panose="020B0604020202020204" pitchFamily="34" charset="0"/>
                <a:ea typeface="Montserrat Light" charset="0"/>
                <a:cs typeface="Arial" panose="020B0604020202020204" pitchFamily="34" charset="0"/>
              </a:rPr>
              <a:t> dan F1-</a:t>
            </a:r>
            <a:r>
              <a:rPr lang="id-ID" sz="1200" i="1" dirty="0">
                <a:solidFill>
                  <a:schemeClr val="bg1">
                    <a:lumMod val="10000"/>
                    <a:lumOff val="90000"/>
                  </a:schemeClr>
                </a:solidFill>
                <a:latin typeface="Arial" panose="020B0604020202020204" pitchFamily="34" charset="0"/>
                <a:ea typeface="Montserrat Light" charset="0"/>
                <a:cs typeface="Arial" panose="020B0604020202020204" pitchFamily="34" charset="0"/>
              </a:rPr>
              <a:t>score</a:t>
            </a:r>
            <a:endParaRPr kumimoji="0" lang="en-US" sz="1200" b="0" i="0" u="none" strike="noStrike" kern="1200" cap="none" spc="0" normalizeH="0" baseline="0" noProof="0" dirty="0">
              <a:ln>
                <a:noFill/>
              </a:ln>
              <a:solidFill>
                <a:schemeClr val="bg1">
                  <a:lumMod val="10000"/>
                  <a:lumOff val="90000"/>
                </a:schemeClr>
              </a:solidFill>
              <a:effectLst/>
              <a:uLnTx/>
              <a:uFillTx/>
              <a:latin typeface="Arial" panose="020B0604020202020204" pitchFamily="34" charset="0"/>
              <a:ea typeface="Montserrat Light" charset="0"/>
              <a:cs typeface="Arial" panose="020B0604020202020204" pitchFamily="34" charset="0"/>
            </a:endParaRPr>
          </a:p>
        </p:txBody>
      </p:sp>
      <p:sp>
        <p:nvSpPr>
          <p:cNvPr id="134" name="TextBox 133"/>
          <p:cNvSpPr txBox="1"/>
          <p:nvPr/>
        </p:nvSpPr>
        <p:spPr>
          <a:xfrm>
            <a:off x="5192323" y="3911825"/>
            <a:ext cx="1133597"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d-ID" sz="1400" b="1" i="0" u="none" strike="noStrike" kern="1200" cap="none" spc="0" normalizeH="0" baseline="0" noProof="0" dirty="0">
                <a:ln>
                  <a:noFill/>
                </a:ln>
                <a:solidFill>
                  <a:srgbClr val="3CBEB4"/>
                </a:solidFill>
                <a:effectLst/>
                <a:uLnTx/>
                <a:uFillTx/>
                <a:latin typeface="Arial" panose="020B0604020202020204" pitchFamily="34" charset="0"/>
                <a:ea typeface="Montserrat" charset="0"/>
                <a:cs typeface="Arial" panose="020B0604020202020204" pitchFamily="34" charset="0"/>
              </a:rPr>
              <a:t>Statistik</a:t>
            </a:r>
          </a:p>
        </p:txBody>
      </p:sp>
      <p:sp>
        <p:nvSpPr>
          <p:cNvPr id="135" name="Oval 134"/>
          <p:cNvSpPr/>
          <p:nvPr/>
        </p:nvSpPr>
        <p:spPr>
          <a:xfrm>
            <a:off x="7120525" y="3725107"/>
            <a:ext cx="734500" cy="734500"/>
          </a:xfrm>
          <a:prstGeom prst="ellipse">
            <a:avLst/>
          </a:prstGeom>
          <a:noFill/>
          <a:ln w="381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E2023"/>
              </a:solidFill>
              <a:effectLst/>
              <a:uLnTx/>
              <a:uFillTx/>
              <a:latin typeface="Montserrat"/>
              <a:ea typeface="+mn-ea"/>
              <a:cs typeface="+mn-cs"/>
            </a:endParaRPr>
          </a:p>
        </p:txBody>
      </p:sp>
      <p:sp>
        <p:nvSpPr>
          <p:cNvPr id="136" name="TextBox 135"/>
          <p:cNvSpPr txBox="1"/>
          <p:nvPr/>
        </p:nvSpPr>
        <p:spPr>
          <a:xfrm>
            <a:off x="7141590" y="3826763"/>
            <a:ext cx="653056" cy="553998"/>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d-ID" sz="3000" b="1" i="0" u="none" strike="noStrike" kern="1200" cap="none" spc="-200" normalizeH="0" baseline="0" noProof="0" dirty="0">
                <a:ln>
                  <a:noFill/>
                </a:ln>
                <a:solidFill>
                  <a:srgbClr val="008C6E"/>
                </a:solidFill>
                <a:effectLst/>
                <a:uLnTx/>
                <a:uFillTx/>
                <a:latin typeface="Montserrat" charset="0"/>
                <a:ea typeface="Montserrat" charset="0"/>
                <a:cs typeface="Montserrat" charset="0"/>
              </a:rPr>
              <a:t>11</a:t>
            </a:r>
            <a:endParaRPr kumimoji="0" lang="en-US" sz="3000" b="1" i="0" u="none" strike="noStrike" kern="1200" cap="none" spc="-200" normalizeH="0" baseline="0" noProof="0" dirty="0">
              <a:ln>
                <a:noFill/>
              </a:ln>
              <a:solidFill>
                <a:srgbClr val="008C6E"/>
              </a:solidFill>
              <a:effectLst/>
              <a:uLnTx/>
              <a:uFillTx/>
              <a:latin typeface="Montserrat" charset="0"/>
              <a:ea typeface="Montserrat" charset="0"/>
              <a:cs typeface="Montserrat" charset="0"/>
            </a:endParaRPr>
          </a:p>
        </p:txBody>
      </p:sp>
      <p:sp>
        <p:nvSpPr>
          <p:cNvPr id="137" name="Oval 136"/>
          <p:cNvSpPr/>
          <p:nvPr/>
        </p:nvSpPr>
        <p:spPr>
          <a:xfrm>
            <a:off x="7837910" y="3981794"/>
            <a:ext cx="214926" cy="214926"/>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E2023"/>
              </a:solidFill>
              <a:effectLst/>
              <a:uLnTx/>
              <a:uFillTx/>
              <a:latin typeface="Montserrat"/>
              <a:ea typeface="+mn-ea"/>
              <a:cs typeface="+mn-cs"/>
            </a:endParaRPr>
          </a:p>
        </p:txBody>
      </p:sp>
      <p:sp>
        <p:nvSpPr>
          <p:cNvPr id="167" name="TextBox 166"/>
          <p:cNvSpPr txBox="1"/>
          <p:nvPr/>
        </p:nvSpPr>
        <p:spPr>
          <a:xfrm>
            <a:off x="10278278" y="3659392"/>
            <a:ext cx="2166433" cy="453907"/>
          </a:xfrm>
          <a:prstGeom prst="rect">
            <a:avLst/>
          </a:prstGeom>
          <a:noFill/>
        </p:spPr>
        <p:txBody>
          <a:bodyPr wrap="square" rtlCol="0">
            <a:spAutoFit/>
          </a:bodyPr>
          <a:lstStyle/>
          <a:p>
            <a:pPr marL="0" marR="0" lvl="0" indent="0" algn="l" defTabSz="914400" rtl="0" eaLnBrk="1" fontAlgn="auto" latinLnBrk="0" hangingPunct="1">
              <a:lnSpc>
                <a:spcPts val="1400"/>
              </a:lnSpc>
              <a:spcBef>
                <a:spcPts val="0"/>
              </a:spcBef>
              <a:spcAft>
                <a:spcPts val="0"/>
              </a:spcAft>
              <a:buClrTx/>
              <a:buSzTx/>
              <a:buFontTx/>
              <a:buNone/>
              <a:tabLst/>
              <a:defRPr/>
            </a:pPr>
            <a:r>
              <a:rPr kumimoji="0" lang="id-ID" sz="1400" b="0" i="0" u="none" strike="noStrike" kern="1200" cap="none" spc="0" normalizeH="0" baseline="0" noProof="0" dirty="0">
                <a:ln>
                  <a:noFill/>
                </a:ln>
                <a:solidFill>
                  <a:srgbClr val="FFFFFF"/>
                </a:solidFill>
                <a:effectLst/>
                <a:uLnTx/>
                <a:uFillTx/>
                <a:latin typeface="Arial" panose="020B0604020202020204" pitchFamily="34" charset="0"/>
                <a:ea typeface="Montserrat Light" charset="0"/>
                <a:cs typeface="Arial" panose="020B0604020202020204" pitchFamily="34" charset="0"/>
              </a:rPr>
              <a:t>Pembanding</a:t>
            </a:r>
          </a:p>
          <a:p>
            <a:pPr marL="0" marR="0" lvl="0" indent="0" algn="l" defTabSz="914400" rtl="0" eaLnBrk="1" fontAlgn="auto" latinLnBrk="0" hangingPunct="1">
              <a:lnSpc>
                <a:spcPts val="1400"/>
              </a:lnSpc>
              <a:spcBef>
                <a:spcPts val="0"/>
              </a:spcBef>
              <a:spcAft>
                <a:spcPts val="0"/>
              </a:spcAft>
              <a:buClrTx/>
              <a:buSzTx/>
              <a:buFontTx/>
              <a:buNone/>
              <a:tabLst/>
              <a:defRPr/>
            </a:pPr>
            <a:r>
              <a:rPr lang="id-ID" sz="1400" dirty="0">
                <a:solidFill>
                  <a:srgbClr val="FFFFFF"/>
                </a:solidFill>
                <a:latin typeface="Arial" panose="020B0604020202020204" pitchFamily="34" charset="0"/>
                <a:ea typeface="Montserrat Light" charset="0"/>
                <a:cs typeface="Arial" panose="020B0604020202020204" pitchFamily="34" charset="0"/>
              </a:rPr>
              <a:t>Secara </a:t>
            </a:r>
            <a:r>
              <a:rPr lang="id-ID" sz="1400" dirty="0">
                <a:solidFill>
                  <a:srgbClr val="008C6E"/>
                </a:solidFill>
                <a:latin typeface="Arial" panose="020B0604020202020204" pitchFamily="34" charset="0"/>
                <a:ea typeface="Montserrat Light" charset="0"/>
                <a:cs typeface="Arial" panose="020B0604020202020204" pitchFamily="34" charset="0"/>
              </a:rPr>
              <a:t>Komputasi</a:t>
            </a:r>
            <a:endParaRPr kumimoji="0" lang="en-US" sz="1400" b="0" i="0" u="none" strike="noStrike" kern="1200" cap="none" spc="0" normalizeH="0" baseline="0" noProof="0" dirty="0">
              <a:ln>
                <a:noFill/>
              </a:ln>
              <a:solidFill>
                <a:srgbClr val="008C6E"/>
              </a:solidFill>
              <a:effectLst/>
              <a:uLnTx/>
              <a:uFillTx/>
              <a:latin typeface="Arial" panose="020B0604020202020204" pitchFamily="34" charset="0"/>
              <a:ea typeface="Montserrat Light" charset="0"/>
              <a:cs typeface="Arial" panose="020B0604020202020204" pitchFamily="34" charset="0"/>
            </a:endParaRPr>
          </a:p>
        </p:txBody>
      </p:sp>
      <p:sp>
        <p:nvSpPr>
          <p:cNvPr id="168" name="TextBox 167"/>
          <p:cNvSpPr txBox="1"/>
          <p:nvPr/>
        </p:nvSpPr>
        <p:spPr>
          <a:xfrm>
            <a:off x="10245293" y="4167847"/>
            <a:ext cx="1685805" cy="1200329"/>
          </a:xfrm>
          <a:prstGeom prst="rect">
            <a:avLst/>
          </a:prstGeom>
          <a:noFill/>
        </p:spPr>
        <p:txBody>
          <a:bodyPr wrap="square" numCol="1" spcCol="0"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d-ID" sz="1200" b="0" i="0" u="none" strike="noStrike" kern="1200" cap="none" spc="0" normalizeH="0" baseline="0" noProof="0" dirty="0">
                <a:ln>
                  <a:noFill/>
                </a:ln>
                <a:solidFill>
                  <a:schemeClr val="bg1">
                    <a:lumMod val="10000"/>
                    <a:lumOff val="90000"/>
                  </a:schemeClr>
                </a:solidFill>
                <a:effectLst/>
                <a:uLnTx/>
                <a:uFillTx/>
                <a:latin typeface="Arial" panose="020B0604020202020204" pitchFamily="34" charset="0"/>
                <a:ea typeface="Montserrat Light" charset="0"/>
                <a:cs typeface="Arial" panose="020B0604020202020204" pitchFamily="34" charset="0"/>
              </a:rPr>
              <a:t>Dilihat berdasarkan memori yang digunakan dan lama waktu dalam mengklasifikasikan data baru</a:t>
            </a:r>
            <a:endParaRPr kumimoji="0" lang="en-US" sz="1200" b="0" i="0" u="none" strike="noStrike" kern="1200" cap="none" spc="0" normalizeH="0" baseline="0" noProof="0" dirty="0">
              <a:ln>
                <a:noFill/>
              </a:ln>
              <a:solidFill>
                <a:schemeClr val="bg1">
                  <a:lumMod val="10000"/>
                  <a:lumOff val="90000"/>
                </a:schemeClr>
              </a:solidFill>
              <a:effectLst/>
              <a:uLnTx/>
              <a:uFillTx/>
              <a:latin typeface="Arial" panose="020B0604020202020204" pitchFamily="34" charset="0"/>
              <a:ea typeface="Montserrat Light" charset="0"/>
              <a:cs typeface="Arial" panose="020B0604020202020204" pitchFamily="34" charset="0"/>
            </a:endParaRPr>
          </a:p>
        </p:txBody>
      </p:sp>
      <p:sp>
        <p:nvSpPr>
          <p:cNvPr id="169" name="TextBox 168"/>
          <p:cNvSpPr txBox="1"/>
          <p:nvPr/>
        </p:nvSpPr>
        <p:spPr>
          <a:xfrm>
            <a:off x="6066823" y="3928213"/>
            <a:ext cx="1133597" cy="307777"/>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id-ID" sz="1400" b="1" dirty="0">
                <a:solidFill>
                  <a:srgbClr val="008C6E"/>
                </a:solidFill>
                <a:latin typeface="Arial" panose="020B0604020202020204" pitchFamily="34" charset="0"/>
                <a:ea typeface="Montserrat" charset="0"/>
                <a:cs typeface="Arial" panose="020B0604020202020204" pitchFamily="34" charset="0"/>
              </a:rPr>
              <a:t>Komputasi</a:t>
            </a:r>
            <a:endParaRPr kumimoji="0" lang="en-US" sz="1400" b="1" i="0" u="none" strike="noStrike" kern="1200" cap="none" spc="0" normalizeH="0" baseline="0" noProof="0" dirty="0">
              <a:ln>
                <a:noFill/>
              </a:ln>
              <a:solidFill>
                <a:srgbClr val="008C6E"/>
              </a:solidFill>
              <a:effectLst/>
              <a:uLnTx/>
              <a:uFillTx/>
              <a:latin typeface="Arial" panose="020B0604020202020204" pitchFamily="34" charset="0"/>
              <a:ea typeface="Montserrat" charset="0"/>
              <a:cs typeface="Arial" panose="020B0604020202020204" pitchFamily="34" charset="0"/>
            </a:endParaRPr>
          </a:p>
        </p:txBody>
      </p:sp>
      <p:sp>
        <p:nvSpPr>
          <p:cNvPr id="235" name="Oval 234"/>
          <p:cNvSpPr/>
          <p:nvPr/>
        </p:nvSpPr>
        <p:spPr>
          <a:xfrm>
            <a:off x="5262534" y="950100"/>
            <a:ext cx="734500" cy="734500"/>
          </a:xfrm>
          <a:prstGeom prst="ellipse">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E2023"/>
              </a:solidFill>
              <a:effectLst/>
              <a:uLnTx/>
              <a:uFillTx/>
              <a:latin typeface="Montserrat"/>
              <a:ea typeface="+mn-ea"/>
              <a:cs typeface="+mn-cs"/>
            </a:endParaRPr>
          </a:p>
        </p:txBody>
      </p:sp>
      <p:sp>
        <p:nvSpPr>
          <p:cNvPr id="236" name="TextBox 235"/>
          <p:cNvSpPr txBox="1"/>
          <p:nvPr/>
        </p:nvSpPr>
        <p:spPr>
          <a:xfrm>
            <a:off x="5284606" y="1021281"/>
            <a:ext cx="653056" cy="553998"/>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d-ID" sz="3000" b="1" spc="-200" dirty="0">
                <a:solidFill>
                  <a:srgbClr val="96C83C"/>
                </a:solidFill>
                <a:latin typeface="Montserrat" charset="0"/>
                <a:ea typeface="Montserrat" charset="0"/>
                <a:cs typeface="Montserrat" charset="0"/>
              </a:rPr>
              <a:t>09</a:t>
            </a:r>
            <a:endParaRPr kumimoji="0" lang="en-US" sz="3000" b="1" i="0" u="none" strike="noStrike" kern="1200" cap="none" spc="-200" normalizeH="0" baseline="0" noProof="0" dirty="0">
              <a:ln>
                <a:noFill/>
              </a:ln>
              <a:solidFill>
                <a:srgbClr val="96C83C"/>
              </a:solidFill>
              <a:effectLst/>
              <a:uLnTx/>
              <a:uFillTx/>
              <a:latin typeface="Montserrat" charset="0"/>
              <a:ea typeface="Montserrat" charset="0"/>
              <a:cs typeface="Montserrat" charset="0"/>
            </a:endParaRPr>
          </a:p>
        </p:txBody>
      </p:sp>
      <p:sp>
        <p:nvSpPr>
          <p:cNvPr id="237" name="Oval 236"/>
          <p:cNvSpPr/>
          <p:nvPr/>
        </p:nvSpPr>
        <p:spPr>
          <a:xfrm>
            <a:off x="5979919" y="1206787"/>
            <a:ext cx="214926" cy="21492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E2023"/>
              </a:solidFill>
              <a:effectLst/>
              <a:uLnTx/>
              <a:uFillTx/>
              <a:latin typeface="Montserrat"/>
              <a:ea typeface="+mn-ea"/>
              <a:cs typeface="+mn-cs"/>
            </a:endParaRPr>
          </a:p>
        </p:txBody>
      </p:sp>
      <p:sp>
        <p:nvSpPr>
          <p:cNvPr id="238" name="TextBox 237"/>
          <p:cNvSpPr txBox="1"/>
          <p:nvPr/>
        </p:nvSpPr>
        <p:spPr>
          <a:xfrm>
            <a:off x="7722942" y="860210"/>
            <a:ext cx="1892113" cy="453907"/>
          </a:xfrm>
          <a:prstGeom prst="rect">
            <a:avLst/>
          </a:prstGeom>
          <a:noFill/>
        </p:spPr>
        <p:txBody>
          <a:bodyPr wrap="square" rtlCol="0">
            <a:spAutoFit/>
          </a:bodyPr>
          <a:lstStyle/>
          <a:p>
            <a:pPr marL="0" marR="0" lvl="0" indent="0" algn="l" defTabSz="914400" rtl="0" eaLnBrk="1" fontAlgn="auto" latinLnBrk="0" hangingPunct="1">
              <a:lnSpc>
                <a:spcPts val="1400"/>
              </a:lnSpc>
              <a:spcBef>
                <a:spcPts val="0"/>
              </a:spcBef>
              <a:spcAft>
                <a:spcPts val="0"/>
              </a:spcAft>
              <a:buClrTx/>
              <a:buSzTx/>
              <a:buFontTx/>
              <a:buNone/>
              <a:tabLst/>
              <a:defRPr/>
            </a:pPr>
            <a:r>
              <a:rPr kumimoji="0" lang="id-ID" sz="1400" b="0" i="0" u="none" strike="noStrike" kern="1200" cap="none" spc="0" normalizeH="0" baseline="0" noProof="0" dirty="0">
                <a:ln>
                  <a:noFill/>
                </a:ln>
                <a:solidFill>
                  <a:srgbClr val="FFFFFF"/>
                </a:solidFill>
                <a:effectLst/>
                <a:uLnTx/>
                <a:uFillTx/>
                <a:latin typeface="Arial" panose="020B0604020202020204" pitchFamily="34" charset="0"/>
                <a:ea typeface="Montserrat Light" charset="0"/>
                <a:cs typeface="Arial" panose="020B0604020202020204" pitchFamily="34" charset="0"/>
              </a:rPr>
              <a:t>Evaluasi</a:t>
            </a:r>
          </a:p>
          <a:p>
            <a:pPr marL="0" marR="0" lvl="0" indent="0" algn="l" defTabSz="914400" rtl="0" eaLnBrk="1" fontAlgn="auto" latinLnBrk="0" hangingPunct="1">
              <a:lnSpc>
                <a:spcPts val="1400"/>
              </a:lnSpc>
              <a:spcBef>
                <a:spcPts val="0"/>
              </a:spcBef>
              <a:spcAft>
                <a:spcPts val="0"/>
              </a:spcAft>
              <a:buClrTx/>
              <a:buSzTx/>
              <a:buFontTx/>
              <a:buNone/>
              <a:tabLst/>
              <a:defRPr/>
            </a:pPr>
            <a:r>
              <a:rPr lang="id-ID" sz="1400" dirty="0">
                <a:solidFill>
                  <a:srgbClr val="96C83C"/>
                </a:solidFill>
                <a:latin typeface="Arial" panose="020B0604020202020204" pitchFamily="34" charset="0"/>
                <a:ea typeface="Montserrat Light" charset="0"/>
                <a:cs typeface="Arial" panose="020B0604020202020204" pitchFamily="34" charset="0"/>
              </a:rPr>
              <a:t>Hasil Pemodelan</a:t>
            </a:r>
            <a:endParaRPr kumimoji="0" lang="en-US" sz="1400" b="0" i="0" u="none" strike="noStrike" kern="1200" cap="none" spc="0" normalizeH="0" baseline="0" noProof="0" dirty="0">
              <a:ln>
                <a:noFill/>
              </a:ln>
              <a:solidFill>
                <a:srgbClr val="96C83C"/>
              </a:solidFill>
              <a:effectLst/>
              <a:uLnTx/>
              <a:uFillTx/>
              <a:latin typeface="Arial" panose="020B0604020202020204" pitchFamily="34" charset="0"/>
              <a:ea typeface="Montserrat Light" charset="0"/>
              <a:cs typeface="Arial" panose="020B0604020202020204" pitchFamily="34" charset="0"/>
            </a:endParaRPr>
          </a:p>
        </p:txBody>
      </p:sp>
      <p:sp>
        <p:nvSpPr>
          <p:cNvPr id="239" name="TextBox 238"/>
          <p:cNvSpPr txBox="1"/>
          <p:nvPr/>
        </p:nvSpPr>
        <p:spPr>
          <a:xfrm>
            <a:off x="7724275" y="1336780"/>
            <a:ext cx="1685805" cy="461665"/>
          </a:xfrm>
          <a:prstGeom prst="rect">
            <a:avLst/>
          </a:prstGeom>
          <a:noFill/>
        </p:spPr>
        <p:txBody>
          <a:bodyPr wrap="square" numCol="1" spcCol="0"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d-ID" sz="1200" b="0" i="0" u="none" strike="noStrike" kern="1200" cap="none" spc="0" normalizeH="0" baseline="0" noProof="0" dirty="0">
                <a:ln>
                  <a:noFill/>
                </a:ln>
                <a:effectLst/>
                <a:uLnTx/>
                <a:uFillTx/>
                <a:latin typeface="Arial" panose="020B0604020202020204" pitchFamily="34" charset="0"/>
                <a:ea typeface="Montserrat Light" charset="0"/>
                <a:cs typeface="Arial" panose="020B0604020202020204" pitchFamily="34" charset="0"/>
              </a:rPr>
              <a:t>Evaluasi dari model yang dihasilkan.</a:t>
            </a:r>
            <a:endParaRPr kumimoji="0" lang="en-US" sz="1200" b="0" i="0" u="none" strike="noStrike" kern="1200" cap="none" spc="0" normalizeH="0" baseline="0" noProof="0" dirty="0">
              <a:ln>
                <a:noFill/>
              </a:ln>
              <a:effectLst/>
              <a:uLnTx/>
              <a:uFillTx/>
              <a:latin typeface="Arial" panose="020B0604020202020204" pitchFamily="34" charset="0"/>
              <a:ea typeface="Montserrat Light" charset="0"/>
              <a:cs typeface="Arial" panose="020B0604020202020204" pitchFamily="34" charset="0"/>
            </a:endParaRPr>
          </a:p>
        </p:txBody>
      </p:sp>
      <p:sp>
        <p:nvSpPr>
          <p:cNvPr id="240" name="TextBox 239"/>
          <p:cNvSpPr txBox="1"/>
          <p:nvPr/>
        </p:nvSpPr>
        <p:spPr>
          <a:xfrm>
            <a:off x="3784315" y="1124170"/>
            <a:ext cx="1428953" cy="338554"/>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id-ID" sz="1600" b="1" i="0" u="none" strike="noStrike" kern="1200" cap="none" spc="0" normalizeH="0" baseline="0" noProof="0" dirty="0">
                <a:ln>
                  <a:noFill/>
                </a:ln>
                <a:solidFill>
                  <a:srgbClr val="96C83C"/>
                </a:solidFill>
                <a:effectLst/>
                <a:uLnTx/>
                <a:uFillTx/>
                <a:latin typeface="Arial" panose="020B0604020202020204" pitchFamily="34" charset="0"/>
                <a:ea typeface="Montserrat" charset="0"/>
                <a:cs typeface="Arial" panose="020B0604020202020204" pitchFamily="34" charset="0"/>
              </a:rPr>
              <a:t>Pembanding</a:t>
            </a:r>
            <a:endParaRPr kumimoji="0" lang="en-US" sz="1600" b="1" i="0" u="none" strike="noStrike" kern="1200" cap="none" spc="0" normalizeH="0" baseline="0" noProof="0" dirty="0">
              <a:ln>
                <a:noFill/>
              </a:ln>
              <a:solidFill>
                <a:srgbClr val="96C83C"/>
              </a:solidFill>
              <a:effectLst/>
              <a:uLnTx/>
              <a:uFillTx/>
              <a:latin typeface="Arial" panose="020B0604020202020204" pitchFamily="34" charset="0"/>
              <a:ea typeface="Montserrat" charset="0"/>
              <a:cs typeface="Arial" panose="020B0604020202020204" pitchFamily="34" charset="0"/>
            </a:endParaRPr>
          </a:p>
        </p:txBody>
      </p:sp>
      <p:grpSp>
        <p:nvGrpSpPr>
          <p:cNvPr id="103" name="Group 102"/>
          <p:cNvGrpSpPr/>
          <p:nvPr/>
        </p:nvGrpSpPr>
        <p:grpSpPr>
          <a:xfrm>
            <a:off x="8466456" y="3554431"/>
            <a:ext cx="1623054" cy="1209040"/>
            <a:chOff x="5364794" y="2016179"/>
            <a:chExt cx="2122745" cy="1581269"/>
          </a:xfrm>
        </p:grpSpPr>
        <p:sp>
          <p:nvSpPr>
            <p:cNvPr id="104" name="Shape 6"/>
            <p:cNvSpPr/>
            <p:nvPr/>
          </p:nvSpPr>
          <p:spPr>
            <a:xfrm>
              <a:off x="5527770" y="2016179"/>
              <a:ext cx="1656943" cy="1356928"/>
            </a:xfrm>
            <a:custGeom>
              <a:avLst/>
              <a:gdLst/>
              <a:ahLst/>
              <a:cxnLst>
                <a:cxn ang="0">
                  <a:pos x="wd2" y="hd2"/>
                </a:cxn>
                <a:cxn ang="5400000">
                  <a:pos x="wd2" y="hd2"/>
                </a:cxn>
                <a:cxn ang="10800000">
                  <a:pos x="wd2" y="hd2"/>
                </a:cxn>
                <a:cxn ang="16200000">
                  <a:pos x="wd2" y="hd2"/>
                </a:cxn>
              </a:cxnLst>
              <a:rect l="0" t="0" r="r" b="b"/>
              <a:pathLst>
                <a:path w="21600" h="21600" extrusionOk="0">
                  <a:moveTo>
                    <a:pt x="13373" y="19685"/>
                  </a:moveTo>
                  <a:lnTo>
                    <a:pt x="20598" y="19685"/>
                  </a:lnTo>
                  <a:cubicBezTo>
                    <a:pt x="21149" y="19685"/>
                    <a:pt x="21600" y="19134"/>
                    <a:pt x="21600" y="18461"/>
                  </a:cubicBezTo>
                  <a:lnTo>
                    <a:pt x="21600" y="1224"/>
                  </a:lnTo>
                  <a:cubicBezTo>
                    <a:pt x="21600" y="551"/>
                    <a:pt x="21149" y="0"/>
                    <a:pt x="20598" y="0"/>
                  </a:cubicBezTo>
                  <a:lnTo>
                    <a:pt x="1002" y="0"/>
                  </a:lnTo>
                  <a:cubicBezTo>
                    <a:pt x="451" y="0"/>
                    <a:pt x="0" y="551"/>
                    <a:pt x="0" y="1224"/>
                  </a:cubicBezTo>
                  <a:lnTo>
                    <a:pt x="0" y="18461"/>
                  </a:lnTo>
                  <a:cubicBezTo>
                    <a:pt x="0" y="19134"/>
                    <a:pt x="451" y="19685"/>
                    <a:pt x="1002" y="19685"/>
                  </a:cubicBezTo>
                  <a:lnTo>
                    <a:pt x="8227" y="19685"/>
                  </a:lnTo>
                  <a:lnTo>
                    <a:pt x="7361" y="21600"/>
                  </a:lnTo>
                  <a:lnTo>
                    <a:pt x="14239" y="21600"/>
                  </a:lnTo>
                  <a:cubicBezTo>
                    <a:pt x="14239" y="21600"/>
                    <a:pt x="13373" y="19685"/>
                    <a:pt x="13373" y="19685"/>
                  </a:cubicBezTo>
                  <a:close/>
                </a:path>
              </a:pathLst>
            </a:custGeom>
            <a:solidFill>
              <a:schemeClr val="bg2"/>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05" name="Shape 7"/>
            <p:cNvSpPr/>
            <p:nvPr/>
          </p:nvSpPr>
          <p:spPr>
            <a:xfrm>
              <a:off x="5394729" y="3429747"/>
              <a:ext cx="1916456" cy="5689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1600" y="11877"/>
                    <a:pt x="21392" y="21600"/>
                    <a:pt x="21139" y="21600"/>
                  </a:cubicBezTo>
                  <a:lnTo>
                    <a:pt x="461" y="21600"/>
                  </a:lnTo>
                  <a:cubicBezTo>
                    <a:pt x="207" y="21600"/>
                    <a:pt x="0" y="11877"/>
                    <a:pt x="0" y="0"/>
                  </a:cubicBezTo>
                  <a:cubicBezTo>
                    <a:pt x="0" y="0"/>
                    <a:pt x="21600" y="0"/>
                    <a:pt x="21600" y="0"/>
                  </a:cubicBezTo>
                  <a:close/>
                </a:path>
              </a:pathLst>
            </a:custGeom>
            <a:solidFill>
              <a:schemeClr val="bg2"/>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06" name="Shape 8"/>
            <p:cNvSpPr/>
            <p:nvPr/>
          </p:nvSpPr>
          <p:spPr>
            <a:xfrm>
              <a:off x="5597617" y="2076048"/>
              <a:ext cx="1516924" cy="102870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07" name="Shape 9"/>
            <p:cNvSpPr/>
            <p:nvPr/>
          </p:nvSpPr>
          <p:spPr>
            <a:xfrm>
              <a:off x="6292760" y="2887602"/>
              <a:ext cx="667261" cy="3027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594"/>
                  </a:lnTo>
                  <a:lnTo>
                    <a:pt x="0" y="21600"/>
                  </a:lnTo>
                  <a:cubicBezTo>
                    <a:pt x="0" y="21600"/>
                    <a:pt x="0" y="0"/>
                    <a:pt x="0" y="0"/>
                  </a:cubicBezTo>
                  <a:close/>
                </a:path>
              </a:pathLst>
            </a:custGeom>
            <a:solidFill>
              <a:schemeClr val="bg2">
                <a:alpha val="15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08" name="Shape 10"/>
            <p:cNvSpPr/>
            <p:nvPr/>
          </p:nvSpPr>
          <p:spPr>
            <a:xfrm>
              <a:off x="6292760" y="2209089"/>
              <a:ext cx="147096" cy="64651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0" y="21600"/>
                  </a:lnTo>
                  <a:cubicBezTo>
                    <a:pt x="0" y="21600"/>
                    <a:pt x="0" y="0"/>
                    <a:pt x="0" y="0"/>
                  </a:cubicBezTo>
                  <a:close/>
                </a:path>
              </a:pathLst>
            </a:custGeom>
            <a:solidFill>
              <a:schemeClr val="bg2">
                <a:alpha val="15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09" name="Shape 11"/>
            <p:cNvSpPr/>
            <p:nvPr/>
          </p:nvSpPr>
          <p:spPr>
            <a:xfrm>
              <a:off x="6462389" y="2455217"/>
              <a:ext cx="147096" cy="40274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0" y="21600"/>
                  </a:lnTo>
                  <a:cubicBezTo>
                    <a:pt x="0" y="21600"/>
                    <a:pt x="0" y="0"/>
                    <a:pt x="0" y="0"/>
                  </a:cubicBezTo>
                  <a:close/>
                </a:path>
              </a:pathLst>
            </a:custGeom>
            <a:solidFill>
              <a:schemeClr val="bg2">
                <a:alpha val="15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10" name="Shape 12"/>
            <p:cNvSpPr/>
            <p:nvPr/>
          </p:nvSpPr>
          <p:spPr>
            <a:xfrm>
              <a:off x="6632017" y="2591584"/>
              <a:ext cx="147096" cy="26636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0" y="21600"/>
                  </a:lnTo>
                  <a:cubicBezTo>
                    <a:pt x="0" y="21600"/>
                    <a:pt x="0" y="0"/>
                    <a:pt x="0" y="0"/>
                  </a:cubicBezTo>
                  <a:close/>
                </a:path>
              </a:pathLst>
            </a:custGeom>
            <a:solidFill>
              <a:schemeClr val="bg2">
                <a:alpha val="15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11" name="Shape 13"/>
            <p:cNvSpPr/>
            <p:nvPr/>
          </p:nvSpPr>
          <p:spPr>
            <a:xfrm>
              <a:off x="6801645" y="2465195"/>
              <a:ext cx="147080" cy="39124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0" y="21600"/>
                  </a:lnTo>
                  <a:cubicBezTo>
                    <a:pt x="0" y="21600"/>
                    <a:pt x="0" y="0"/>
                    <a:pt x="0" y="0"/>
                  </a:cubicBezTo>
                  <a:close/>
                </a:path>
              </a:pathLst>
            </a:custGeom>
            <a:solidFill>
              <a:schemeClr val="bg2">
                <a:alpha val="15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12" name="Shape 14"/>
            <p:cNvSpPr/>
            <p:nvPr/>
          </p:nvSpPr>
          <p:spPr>
            <a:xfrm>
              <a:off x="5760593" y="2225720"/>
              <a:ext cx="722081" cy="722096"/>
            </a:xfrm>
            <a:custGeom>
              <a:avLst/>
              <a:gdLst/>
              <a:ahLst/>
              <a:cxnLst>
                <a:cxn ang="0">
                  <a:pos x="wd2" y="hd2"/>
                </a:cxn>
                <a:cxn ang="5400000">
                  <a:pos x="wd2" y="hd2"/>
                </a:cxn>
                <a:cxn ang="10800000">
                  <a:pos x="wd2" y="hd2"/>
                </a:cxn>
                <a:cxn ang="16200000">
                  <a:pos x="wd2" y="hd2"/>
                </a:cxn>
              </a:cxnLst>
              <a:rect l="0" t="0" r="r" b="b"/>
              <a:pathLst>
                <a:path w="19429" h="19430" extrusionOk="0">
                  <a:moveTo>
                    <a:pt x="16908" y="3187"/>
                  </a:moveTo>
                  <a:cubicBezTo>
                    <a:pt x="13305" y="-787"/>
                    <a:pt x="7160" y="-1084"/>
                    <a:pt x="3188" y="2520"/>
                  </a:cubicBezTo>
                  <a:cubicBezTo>
                    <a:pt x="-786" y="6125"/>
                    <a:pt x="-1086" y="12269"/>
                    <a:pt x="2519" y="16243"/>
                  </a:cubicBezTo>
                  <a:cubicBezTo>
                    <a:pt x="6124" y="20217"/>
                    <a:pt x="12268" y="20516"/>
                    <a:pt x="16243" y="16910"/>
                  </a:cubicBezTo>
                  <a:cubicBezTo>
                    <a:pt x="20216" y="13305"/>
                    <a:pt x="20514" y="7162"/>
                    <a:pt x="16908" y="3187"/>
                  </a:cubicBezTo>
                  <a:close/>
                </a:path>
              </a:pathLst>
            </a:custGeom>
            <a:solidFill>
              <a:schemeClr val="accent1">
                <a:lumMod val="20000"/>
                <a:lumOff val="8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13" name="Shape 15"/>
            <p:cNvSpPr/>
            <p:nvPr/>
          </p:nvSpPr>
          <p:spPr>
            <a:xfrm>
              <a:off x="5760593" y="2591584"/>
              <a:ext cx="256654" cy="12952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2182" y="21600"/>
                  </a:lnTo>
                  <a:cubicBezTo>
                    <a:pt x="777" y="14666"/>
                    <a:pt x="53" y="7334"/>
                    <a:pt x="0" y="0"/>
                  </a:cubicBezTo>
                  <a:close/>
                </a:path>
              </a:pathLst>
            </a:custGeom>
            <a:solidFill>
              <a:schemeClr val="tx2"/>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14" name="Shape 16"/>
            <p:cNvSpPr/>
            <p:nvPr/>
          </p:nvSpPr>
          <p:spPr>
            <a:xfrm>
              <a:off x="5787202" y="2491803"/>
              <a:ext cx="228378" cy="69293"/>
            </a:xfrm>
            <a:custGeom>
              <a:avLst/>
              <a:gdLst/>
              <a:ahLst/>
              <a:cxnLst>
                <a:cxn ang="0">
                  <a:pos x="wd2" y="hd2"/>
                </a:cxn>
                <a:cxn ang="5400000">
                  <a:pos x="wd2" y="hd2"/>
                </a:cxn>
                <a:cxn ang="10800000">
                  <a:pos x="wd2" y="hd2"/>
                </a:cxn>
                <a:cxn ang="16200000">
                  <a:pos x="wd2" y="hd2"/>
                </a:cxn>
              </a:cxnLst>
              <a:rect l="0" t="0" r="r" b="b"/>
              <a:pathLst>
                <a:path w="21011" h="19335" extrusionOk="0">
                  <a:moveTo>
                    <a:pt x="227" y="0"/>
                  </a:moveTo>
                  <a:lnTo>
                    <a:pt x="21011" y="0"/>
                  </a:lnTo>
                  <a:lnTo>
                    <a:pt x="21011" y="18922"/>
                  </a:lnTo>
                  <a:lnTo>
                    <a:pt x="763" y="18922"/>
                  </a:lnTo>
                  <a:cubicBezTo>
                    <a:pt x="-589" y="21600"/>
                    <a:pt x="278" y="10802"/>
                    <a:pt x="227" y="0"/>
                  </a:cubicBezTo>
                  <a:close/>
                </a:path>
              </a:pathLst>
            </a:custGeom>
            <a:solidFill>
              <a:schemeClr val="accent1">
                <a:lumMod val="60000"/>
                <a:lumOff val="4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15" name="Shape 17"/>
            <p:cNvSpPr/>
            <p:nvPr/>
          </p:nvSpPr>
          <p:spPr>
            <a:xfrm>
              <a:off x="6103176" y="2225720"/>
              <a:ext cx="200172" cy="722093"/>
            </a:xfrm>
            <a:custGeom>
              <a:avLst/>
              <a:gdLst/>
              <a:ahLst/>
              <a:cxnLst>
                <a:cxn ang="0">
                  <a:pos x="wd2" y="hd2"/>
                </a:cxn>
                <a:cxn ang="5400000">
                  <a:pos x="wd2" y="hd2"/>
                </a:cxn>
                <a:cxn ang="10800000">
                  <a:pos x="wd2" y="hd2"/>
                </a:cxn>
                <a:cxn ang="16200000">
                  <a:pos x="wd2" y="hd2"/>
                </a:cxn>
              </a:cxnLst>
              <a:rect l="0" t="0" r="r" b="b"/>
              <a:pathLst>
                <a:path w="21600" h="21432" extrusionOk="0">
                  <a:moveTo>
                    <a:pt x="21600" y="1478"/>
                  </a:moveTo>
                  <a:lnTo>
                    <a:pt x="21600" y="19952"/>
                  </a:lnTo>
                  <a:cubicBezTo>
                    <a:pt x="14951" y="21031"/>
                    <a:pt x="7426" y="21516"/>
                    <a:pt x="0" y="21420"/>
                  </a:cubicBezTo>
                  <a:lnTo>
                    <a:pt x="0" y="12"/>
                  </a:lnTo>
                  <a:cubicBezTo>
                    <a:pt x="7470" y="-84"/>
                    <a:pt x="15002" y="409"/>
                    <a:pt x="21600" y="1478"/>
                  </a:cubicBezTo>
                  <a:close/>
                </a:path>
              </a:pathLst>
            </a:custGeom>
            <a:solidFill>
              <a:schemeClr val="accent1">
                <a:lumMod val="5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16" name="Shape 18"/>
            <p:cNvSpPr/>
            <p:nvPr/>
          </p:nvSpPr>
          <p:spPr>
            <a:xfrm>
              <a:off x="6335999" y="2411978"/>
              <a:ext cx="146579" cy="464171"/>
            </a:xfrm>
            <a:custGeom>
              <a:avLst/>
              <a:gdLst/>
              <a:ahLst/>
              <a:cxnLst>
                <a:cxn ang="0">
                  <a:pos x="wd2" y="hd2"/>
                </a:cxn>
                <a:cxn ang="5400000">
                  <a:pos x="wd2" y="hd2"/>
                </a:cxn>
                <a:cxn ang="10800000">
                  <a:pos x="wd2" y="hd2"/>
                </a:cxn>
                <a:cxn ang="16200000">
                  <a:pos x="wd2" y="hd2"/>
                </a:cxn>
              </a:cxnLst>
              <a:rect l="0" t="0" r="r" b="b"/>
              <a:pathLst>
                <a:path w="17511" h="21600" extrusionOk="0">
                  <a:moveTo>
                    <a:pt x="0" y="0"/>
                  </a:moveTo>
                  <a:lnTo>
                    <a:pt x="12199" y="0"/>
                  </a:lnTo>
                  <a:cubicBezTo>
                    <a:pt x="21600" y="6660"/>
                    <a:pt x="18444" y="15197"/>
                    <a:pt x="3366" y="20525"/>
                  </a:cubicBezTo>
                  <a:cubicBezTo>
                    <a:pt x="2280" y="20909"/>
                    <a:pt x="1156" y="21267"/>
                    <a:pt x="0" y="21600"/>
                  </a:cubicBezTo>
                  <a:cubicBezTo>
                    <a:pt x="0" y="21600"/>
                    <a:pt x="0" y="0"/>
                    <a:pt x="0" y="0"/>
                  </a:cubicBezTo>
                  <a:close/>
                </a:path>
              </a:pathLst>
            </a:custGeom>
            <a:solidFill>
              <a:schemeClr val="accent1">
                <a:lumMod val="5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17" name="Shape 19"/>
            <p:cNvSpPr/>
            <p:nvPr/>
          </p:nvSpPr>
          <p:spPr>
            <a:xfrm>
              <a:off x="5364794" y="2870972"/>
              <a:ext cx="432432" cy="407873"/>
            </a:xfrm>
            <a:custGeom>
              <a:avLst/>
              <a:gdLst/>
              <a:ahLst/>
              <a:cxnLst>
                <a:cxn ang="0">
                  <a:pos x="wd2" y="hd2"/>
                </a:cxn>
                <a:cxn ang="5400000">
                  <a:pos x="wd2" y="hd2"/>
                </a:cxn>
                <a:cxn ang="10800000">
                  <a:pos x="wd2" y="hd2"/>
                </a:cxn>
                <a:cxn ang="16200000">
                  <a:pos x="wd2" y="hd2"/>
                </a:cxn>
              </a:cxnLst>
              <a:rect l="0" t="0" r="r" b="b"/>
              <a:pathLst>
                <a:path w="20702" h="20650" extrusionOk="0">
                  <a:moveTo>
                    <a:pt x="13979" y="1102"/>
                  </a:moveTo>
                  <a:lnTo>
                    <a:pt x="1323" y="13247"/>
                  </a:lnTo>
                  <a:cubicBezTo>
                    <a:pt x="-326" y="14826"/>
                    <a:pt x="-449" y="17517"/>
                    <a:pt x="1044" y="19253"/>
                  </a:cubicBezTo>
                  <a:cubicBezTo>
                    <a:pt x="2535" y="20992"/>
                    <a:pt x="5080" y="21126"/>
                    <a:pt x="6724" y="19544"/>
                  </a:cubicBezTo>
                  <a:lnTo>
                    <a:pt x="19383" y="7401"/>
                  </a:lnTo>
                  <a:cubicBezTo>
                    <a:pt x="21028" y="5822"/>
                    <a:pt x="21151" y="3132"/>
                    <a:pt x="19659" y="1392"/>
                  </a:cubicBezTo>
                  <a:cubicBezTo>
                    <a:pt x="18167" y="-345"/>
                    <a:pt x="15624" y="-474"/>
                    <a:pt x="13979" y="1102"/>
                  </a:cubicBezTo>
                  <a:close/>
                </a:path>
              </a:pathLst>
            </a:custGeom>
            <a:solidFill>
              <a:schemeClr val="tx2">
                <a:lumMod val="60000"/>
                <a:lumOff val="4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18" name="Shape 20"/>
            <p:cNvSpPr/>
            <p:nvPr/>
          </p:nvSpPr>
          <p:spPr>
            <a:xfrm>
              <a:off x="5730659" y="2195785"/>
              <a:ext cx="776974" cy="776963"/>
            </a:xfrm>
            <a:custGeom>
              <a:avLst/>
              <a:gdLst/>
              <a:ahLst/>
              <a:cxnLst>
                <a:cxn ang="0">
                  <a:pos x="wd2" y="hd2"/>
                </a:cxn>
                <a:cxn ang="5400000">
                  <a:pos x="wd2" y="hd2"/>
                </a:cxn>
                <a:cxn ang="10800000">
                  <a:pos x="wd2" y="hd2"/>
                </a:cxn>
                <a:cxn ang="16200000">
                  <a:pos x="wd2" y="hd2"/>
                </a:cxn>
              </a:cxnLst>
              <a:rect l="0" t="0" r="r" b="b"/>
              <a:pathLst>
                <a:path w="19429" h="21599" extrusionOk="0">
                  <a:moveTo>
                    <a:pt x="15026" y="17307"/>
                  </a:moveTo>
                  <a:cubicBezTo>
                    <a:pt x="13512" y="18834"/>
                    <a:pt x="11610" y="19586"/>
                    <a:pt x="9715" y="19585"/>
                  </a:cubicBezTo>
                  <a:cubicBezTo>
                    <a:pt x="7564" y="19584"/>
                    <a:pt x="5420" y="18613"/>
                    <a:pt x="3861" y="16703"/>
                  </a:cubicBezTo>
                  <a:cubicBezTo>
                    <a:pt x="929" y="13111"/>
                    <a:pt x="1172" y="7553"/>
                    <a:pt x="4406" y="4293"/>
                  </a:cubicBezTo>
                  <a:cubicBezTo>
                    <a:pt x="5919" y="2767"/>
                    <a:pt x="7820" y="2014"/>
                    <a:pt x="9715" y="2014"/>
                  </a:cubicBezTo>
                  <a:cubicBezTo>
                    <a:pt x="11866" y="2015"/>
                    <a:pt x="14009" y="2985"/>
                    <a:pt x="15569" y="4896"/>
                  </a:cubicBezTo>
                  <a:cubicBezTo>
                    <a:pt x="18500" y="8488"/>
                    <a:pt x="18258" y="14047"/>
                    <a:pt x="15026" y="17307"/>
                  </a:cubicBezTo>
                  <a:close/>
                  <a:moveTo>
                    <a:pt x="16909" y="3542"/>
                  </a:moveTo>
                  <a:cubicBezTo>
                    <a:pt x="14993" y="1194"/>
                    <a:pt x="12359" y="1"/>
                    <a:pt x="9715" y="0"/>
                  </a:cubicBezTo>
                  <a:cubicBezTo>
                    <a:pt x="7386" y="0"/>
                    <a:pt x="5049" y="925"/>
                    <a:pt x="3188" y="2801"/>
                  </a:cubicBezTo>
                  <a:cubicBezTo>
                    <a:pt x="-786" y="6809"/>
                    <a:pt x="-1085" y="13639"/>
                    <a:pt x="2520" y="18056"/>
                  </a:cubicBezTo>
                  <a:cubicBezTo>
                    <a:pt x="4436" y="20405"/>
                    <a:pt x="7071" y="21598"/>
                    <a:pt x="9715" y="21599"/>
                  </a:cubicBezTo>
                  <a:cubicBezTo>
                    <a:pt x="12045" y="21600"/>
                    <a:pt x="14382" y="20675"/>
                    <a:pt x="16244" y="18797"/>
                  </a:cubicBezTo>
                  <a:cubicBezTo>
                    <a:pt x="20216" y="14791"/>
                    <a:pt x="20515" y="7961"/>
                    <a:pt x="16909" y="3542"/>
                  </a:cubicBezTo>
                  <a:close/>
                </a:path>
              </a:pathLst>
            </a:custGeom>
            <a:solidFill>
              <a:schemeClr val="tx2">
                <a:lumMod val="60000"/>
                <a:lumOff val="4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19" name="Shape 21"/>
            <p:cNvSpPr/>
            <p:nvPr/>
          </p:nvSpPr>
          <p:spPr>
            <a:xfrm>
              <a:off x="5710703" y="2804451"/>
              <a:ext cx="160123" cy="157058"/>
            </a:xfrm>
            <a:custGeom>
              <a:avLst/>
              <a:gdLst/>
              <a:ahLst/>
              <a:cxnLst>
                <a:cxn ang="0">
                  <a:pos x="wd2" y="hd2"/>
                </a:cxn>
                <a:cxn ang="5400000">
                  <a:pos x="wd2" y="hd2"/>
                </a:cxn>
                <a:cxn ang="10800000">
                  <a:pos x="wd2" y="hd2"/>
                </a:cxn>
                <a:cxn ang="16200000">
                  <a:pos x="wd2" y="hd2"/>
                </a:cxn>
              </a:cxnLst>
              <a:rect l="0" t="0" r="r" b="b"/>
              <a:pathLst>
                <a:path w="21332" h="21101" extrusionOk="0">
                  <a:moveTo>
                    <a:pt x="11932" y="0"/>
                  </a:moveTo>
                  <a:lnTo>
                    <a:pt x="2305" y="8808"/>
                  </a:lnTo>
                  <a:cubicBezTo>
                    <a:pt x="2283" y="8828"/>
                    <a:pt x="2263" y="8846"/>
                    <a:pt x="2242" y="8866"/>
                  </a:cubicBezTo>
                  <a:lnTo>
                    <a:pt x="2072" y="9021"/>
                  </a:lnTo>
                  <a:cubicBezTo>
                    <a:pt x="2081" y="9022"/>
                    <a:pt x="2089" y="9026"/>
                    <a:pt x="2098" y="9027"/>
                  </a:cubicBezTo>
                  <a:cubicBezTo>
                    <a:pt x="562" y="10557"/>
                    <a:pt x="-268" y="12768"/>
                    <a:pt x="78" y="15086"/>
                  </a:cubicBezTo>
                  <a:cubicBezTo>
                    <a:pt x="651" y="18943"/>
                    <a:pt x="4215" y="21600"/>
                    <a:pt x="8038" y="21022"/>
                  </a:cubicBezTo>
                  <a:cubicBezTo>
                    <a:pt x="9357" y="20822"/>
                    <a:pt x="10519" y="20246"/>
                    <a:pt x="11472" y="19442"/>
                  </a:cubicBezTo>
                  <a:cubicBezTo>
                    <a:pt x="11473" y="19451"/>
                    <a:pt x="11476" y="19461"/>
                    <a:pt x="11476" y="19470"/>
                  </a:cubicBezTo>
                  <a:lnTo>
                    <a:pt x="11680" y="19284"/>
                  </a:lnTo>
                  <a:cubicBezTo>
                    <a:pt x="11711" y="19256"/>
                    <a:pt x="11742" y="19228"/>
                    <a:pt x="11772" y="19200"/>
                  </a:cubicBezTo>
                  <a:lnTo>
                    <a:pt x="21332" y="10452"/>
                  </a:lnTo>
                  <a:cubicBezTo>
                    <a:pt x="19561" y="8950"/>
                    <a:pt x="17841" y="7360"/>
                    <a:pt x="16243" y="5583"/>
                  </a:cubicBezTo>
                  <a:cubicBezTo>
                    <a:pt x="14644" y="3806"/>
                    <a:pt x="13243" y="1924"/>
                    <a:pt x="11932" y="0"/>
                  </a:cubicBezTo>
                  <a:close/>
                </a:path>
              </a:pathLst>
            </a:custGeom>
            <a:solidFill>
              <a:schemeClr val="accent4">
                <a:lumMod val="60000"/>
                <a:lumOff val="4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20" name="Shape 22"/>
            <p:cNvSpPr/>
            <p:nvPr/>
          </p:nvSpPr>
          <p:spPr>
            <a:xfrm>
              <a:off x="6901426" y="2771191"/>
              <a:ext cx="586113" cy="826257"/>
            </a:xfrm>
            <a:custGeom>
              <a:avLst/>
              <a:gdLst/>
              <a:ahLst/>
              <a:cxnLst>
                <a:cxn ang="0">
                  <a:pos x="wd2" y="hd2"/>
                </a:cxn>
                <a:cxn ang="5400000">
                  <a:pos x="wd2" y="hd2"/>
                </a:cxn>
                <a:cxn ang="10800000">
                  <a:pos x="wd2" y="hd2"/>
                </a:cxn>
                <a:cxn ang="16200000">
                  <a:pos x="wd2" y="hd2"/>
                </a:cxn>
              </a:cxnLst>
              <a:rect l="0" t="0" r="r" b="b"/>
              <a:pathLst>
                <a:path w="21600" h="21600" extrusionOk="0">
                  <a:moveTo>
                    <a:pt x="4463" y="0"/>
                  </a:moveTo>
                  <a:lnTo>
                    <a:pt x="17137" y="0"/>
                  </a:lnTo>
                  <a:cubicBezTo>
                    <a:pt x="19592" y="0"/>
                    <a:pt x="21600" y="1018"/>
                    <a:pt x="21600" y="2264"/>
                  </a:cubicBezTo>
                  <a:lnTo>
                    <a:pt x="21600" y="19336"/>
                  </a:lnTo>
                  <a:cubicBezTo>
                    <a:pt x="21600" y="20581"/>
                    <a:pt x="19592" y="21600"/>
                    <a:pt x="17137" y="21600"/>
                  </a:cubicBezTo>
                  <a:lnTo>
                    <a:pt x="4463" y="21600"/>
                  </a:lnTo>
                  <a:cubicBezTo>
                    <a:pt x="2008" y="21600"/>
                    <a:pt x="0" y="20581"/>
                    <a:pt x="0" y="19336"/>
                  </a:cubicBezTo>
                  <a:lnTo>
                    <a:pt x="0" y="2264"/>
                  </a:lnTo>
                  <a:cubicBezTo>
                    <a:pt x="0" y="1018"/>
                    <a:pt x="2008" y="0"/>
                    <a:pt x="4463" y="0"/>
                  </a:cubicBezTo>
                  <a:close/>
                </a:path>
              </a:pathLst>
            </a:custGeom>
            <a:solidFill>
              <a:schemeClr val="bg2">
                <a:lumMod val="75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21" name="Shape 23"/>
            <p:cNvSpPr/>
            <p:nvPr/>
          </p:nvSpPr>
          <p:spPr>
            <a:xfrm>
              <a:off x="6938013" y="2857668"/>
              <a:ext cx="514505" cy="664215"/>
            </a:xfrm>
            <a:custGeom>
              <a:avLst/>
              <a:gdLst/>
              <a:ahLst/>
              <a:cxnLst>
                <a:cxn ang="0">
                  <a:pos x="wd2" y="hd2"/>
                </a:cxn>
                <a:cxn ang="5400000">
                  <a:pos x="wd2" y="hd2"/>
                </a:cxn>
                <a:cxn ang="10800000">
                  <a:pos x="wd2" y="hd2"/>
                </a:cxn>
                <a:cxn ang="16200000">
                  <a:pos x="wd2" y="hd2"/>
                </a:cxn>
              </a:cxnLst>
              <a:rect l="0" t="0" r="r" b="b"/>
              <a:pathLst>
                <a:path w="21600" h="21600" extrusionOk="0">
                  <a:moveTo>
                    <a:pt x="76" y="0"/>
                  </a:moveTo>
                  <a:lnTo>
                    <a:pt x="21524" y="0"/>
                  </a:lnTo>
                  <a:cubicBezTo>
                    <a:pt x="21566" y="0"/>
                    <a:pt x="21600" y="18"/>
                    <a:pt x="21600" y="38"/>
                  </a:cubicBezTo>
                  <a:lnTo>
                    <a:pt x="21600" y="21562"/>
                  </a:lnTo>
                  <a:cubicBezTo>
                    <a:pt x="21600" y="21583"/>
                    <a:pt x="21566" y="21600"/>
                    <a:pt x="21524" y="21600"/>
                  </a:cubicBezTo>
                  <a:lnTo>
                    <a:pt x="76" y="21600"/>
                  </a:lnTo>
                  <a:cubicBezTo>
                    <a:pt x="34" y="21600"/>
                    <a:pt x="0" y="21583"/>
                    <a:pt x="0" y="21562"/>
                  </a:cubicBezTo>
                  <a:lnTo>
                    <a:pt x="0" y="38"/>
                  </a:lnTo>
                  <a:cubicBezTo>
                    <a:pt x="0" y="18"/>
                    <a:pt x="34" y="0"/>
                    <a:pt x="76" y="0"/>
                  </a:cubicBezTo>
                  <a:close/>
                </a:path>
              </a:pathLst>
            </a:custGeom>
            <a:solidFill>
              <a:srgbClr val="FFFFFF"/>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22" name="Shape 24"/>
            <p:cNvSpPr/>
            <p:nvPr/>
          </p:nvSpPr>
          <p:spPr>
            <a:xfrm>
              <a:off x="7130923" y="2801125"/>
              <a:ext cx="139628" cy="12531"/>
            </a:xfrm>
            <a:custGeom>
              <a:avLst/>
              <a:gdLst/>
              <a:ahLst/>
              <a:cxnLst>
                <a:cxn ang="0">
                  <a:pos x="wd2" y="hd2"/>
                </a:cxn>
                <a:cxn ang="5400000">
                  <a:pos x="wd2" y="hd2"/>
                </a:cxn>
                <a:cxn ang="10800000">
                  <a:pos x="wd2" y="hd2"/>
                </a:cxn>
                <a:cxn ang="16200000">
                  <a:pos x="wd2" y="hd2"/>
                </a:cxn>
              </a:cxnLst>
              <a:rect l="0" t="0" r="r" b="b"/>
              <a:pathLst>
                <a:path w="21600" h="21600" extrusionOk="0">
                  <a:moveTo>
                    <a:pt x="971" y="0"/>
                  </a:moveTo>
                  <a:lnTo>
                    <a:pt x="20629" y="0"/>
                  </a:lnTo>
                  <a:cubicBezTo>
                    <a:pt x="21164" y="0"/>
                    <a:pt x="21600" y="4826"/>
                    <a:pt x="21600" y="10785"/>
                  </a:cubicBezTo>
                  <a:lnTo>
                    <a:pt x="21600" y="10785"/>
                  </a:lnTo>
                  <a:cubicBezTo>
                    <a:pt x="21600" y="16745"/>
                    <a:pt x="21164" y="21600"/>
                    <a:pt x="20629" y="21600"/>
                  </a:cubicBezTo>
                  <a:lnTo>
                    <a:pt x="971" y="21600"/>
                  </a:lnTo>
                  <a:cubicBezTo>
                    <a:pt x="436" y="21600"/>
                    <a:pt x="0" y="16745"/>
                    <a:pt x="0" y="10785"/>
                  </a:cubicBezTo>
                  <a:lnTo>
                    <a:pt x="0" y="10785"/>
                  </a:lnTo>
                  <a:cubicBezTo>
                    <a:pt x="0" y="4826"/>
                    <a:pt x="436" y="0"/>
                    <a:pt x="971" y="0"/>
                  </a:cubicBezTo>
                  <a:close/>
                </a:path>
              </a:pathLst>
            </a:custGeom>
            <a:solidFill>
              <a:schemeClr val="bg2"/>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23" name="Shape 25"/>
            <p:cNvSpPr/>
            <p:nvPr/>
          </p:nvSpPr>
          <p:spPr>
            <a:xfrm>
              <a:off x="7174162" y="3536180"/>
              <a:ext cx="42350" cy="42367"/>
            </a:xfrm>
            <a:custGeom>
              <a:avLst/>
              <a:gdLst/>
              <a:ahLst/>
              <a:cxnLst>
                <a:cxn ang="0">
                  <a:pos x="wd2" y="hd2"/>
                </a:cxn>
                <a:cxn ang="5400000">
                  <a:pos x="wd2" y="hd2"/>
                </a:cxn>
                <a:cxn ang="10800000">
                  <a:pos x="wd2" y="hd2"/>
                </a:cxn>
                <a:cxn ang="16200000">
                  <a:pos x="wd2" y="hd2"/>
                </a:cxn>
              </a:cxnLst>
              <a:rect l="0" t="0" r="r" b="b"/>
              <a:pathLst>
                <a:path w="21600" h="21600" extrusionOk="0">
                  <a:moveTo>
                    <a:pt x="10795" y="0"/>
                  </a:moveTo>
                  <a:cubicBezTo>
                    <a:pt x="16765" y="0"/>
                    <a:pt x="21600" y="4833"/>
                    <a:pt x="21600" y="10800"/>
                  </a:cubicBezTo>
                  <a:cubicBezTo>
                    <a:pt x="21600" y="16759"/>
                    <a:pt x="16765" y="21600"/>
                    <a:pt x="10795" y="21600"/>
                  </a:cubicBezTo>
                  <a:cubicBezTo>
                    <a:pt x="4826" y="21600"/>
                    <a:pt x="0" y="16759"/>
                    <a:pt x="0" y="10800"/>
                  </a:cubicBezTo>
                  <a:cubicBezTo>
                    <a:pt x="0" y="4833"/>
                    <a:pt x="4826" y="0"/>
                    <a:pt x="10795" y="0"/>
                  </a:cubicBezTo>
                  <a:close/>
                </a:path>
              </a:pathLst>
            </a:custGeom>
            <a:solidFill>
              <a:schemeClr val="bg2"/>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24" name="Shape 26"/>
            <p:cNvSpPr/>
            <p:nvPr/>
          </p:nvSpPr>
          <p:spPr>
            <a:xfrm>
              <a:off x="6994556" y="3160338"/>
              <a:ext cx="92193" cy="28106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0" y="21600"/>
                  </a:lnTo>
                  <a:cubicBezTo>
                    <a:pt x="0" y="21600"/>
                    <a:pt x="0" y="0"/>
                    <a:pt x="0" y="0"/>
                  </a:cubicBezTo>
                  <a:close/>
                </a:path>
              </a:pathLst>
            </a:custGeom>
            <a:solidFill>
              <a:schemeClr val="accent2"/>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25" name="Shape 27"/>
            <p:cNvSpPr/>
            <p:nvPr/>
          </p:nvSpPr>
          <p:spPr>
            <a:xfrm>
              <a:off x="7100989" y="3226859"/>
              <a:ext cx="92170" cy="21615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0" y="21600"/>
                  </a:lnTo>
                  <a:cubicBezTo>
                    <a:pt x="0" y="21600"/>
                    <a:pt x="0" y="0"/>
                    <a:pt x="0" y="0"/>
                  </a:cubicBezTo>
                  <a:close/>
                </a:path>
              </a:pathLst>
            </a:custGeom>
            <a:solidFill>
              <a:schemeClr val="accent3"/>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26" name="Shape 28"/>
            <p:cNvSpPr/>
            <p:nvPr/>
          </p:nvSpPr>
          <p:spPr>
            <a:xfrm>
              <a:off x="7207422" y="3300031"/>
              <a:ext cx="92193" cy="14294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0" y="21600"/>
                  </a:lnTo>
                  <a:cubicBezTo>
                    <a:pt x="0" y="21600"/>
                    <a:pt x="0" y="0"/>
                    <a:pt x="0" y="0"/>
                  </a:cubicBezTo>
                  <a:close/>
                </a:path>
              </a:pathLst>
            </a:custGeom>
            <a:solidFill>
              <a:schemeClr val="accent4"/>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27" name="Shape 29"/>
            <p:cNvSpPr/>
            <p:nvPr/>
          </p:nvSpPr>
          <p:spPr>
            <a:xfrm>
              <a:off x="7313856" y="3230185"/>
              <a:ext cx="92193" cy="20996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0" y="21600"/>
                  </a:lnTo>
                  <a:cubicBezTo>
                    <a:pt x="0" y="21600"/>
                    <a:pt x="0" y="0"/>
                    <a:pt x="0" y="0"/>
                  </a:cubicBezTo>
                  <a:close/>
                </a:path>
              </a:pathLst>
            </a:custGeom>
            <a:solidFill>
              <a:schemeClr val="accent5"/>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28" name="Shape 30"/>
            <p:cNvSpPr/>
            <p:nvPr/>
          </p:nvSpPr>
          <p:spPr>
            <a:xfrm>
              <a:off x="6994556" y="2904232"/>
              <a:ext cx="181688" cy="4624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21600" y="0"/>
                  </a:lnTo>
                  <a:lnTo>
                    <a:pt x="0" y="0"/>
                  </a:lnTo>
                  <a:cubicBezTo>
                    <a:pt x="0" y="0"/>
                    <a:pt x="0" y="21600"/>
                    <a:pt x="0" y="21600"/>
                  </a:cubicBezTo>
                  <a:close/>
                </a:path>
              </a:pathLst>
            </a:custGeom>
            <a:solidFill>
              <a:schemeClr val="accent1"/>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29" name="Shape 31"/>
            <p:cNvSpPr/>
            <p:nvPr/>
          </p:nvSpPr>
          <p:spPr>
            <a:xfrm>
              <a:off x="6994556" y="2960775"/>
              <a:ext cx="181689" cy="10237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8052" y="21600"/>
                  </a:lnTo>
                  <a:lnTo>
                    <a:pt x="8052" y="18255"/>
                  </a:lnTo>
                  <a:lnTo>
                    <a:pt x="21600" y="18255"/>
                  </a:lnTo>
                  <a:lnTo>
                    <a:pt x="21600" y="16736"/>
                  </a:lnTo>
                  <a:lnTo>
                    <a:pt x="13031" y="16736"/>
                  </a:lnTo>
                  <a:lnTo>
                    <a:pt x="13031" y="11745"/>
                  </a:lnTo>
                  <a:lnTo>
                    <a:pt x="21600" y="11745"/>
                  </a:lnTo>
                  <a:lnTo>
                    <a:pt x="21600" y="0"/>
                  </a:lnTo>
                  <a:lnTo>
                    <a:pt x="0" y="0"/>
                  </a:lnTo>
                  <a:cubicBezTo>
                    <a:pt x="0" y="0"/>
                    <a:pt x="0" y="21600"/>
                    <a:pt x="0" y="21600"/>
                  </a:cubicBezTo>
                  <a:close/>
                </a:path>
              </a:pathLst>
            </a:custGeom>
            <a:solidFill>
              <a:schemeClr val="bg2">
                <a:alpha val="1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30" name="Shape 32"/>
            <p:cNvSpPr/>
            <p:nvPr/>
          </p:nvSpPr>
          <p:spPr>
            <a:xfrm>
              <a:off x="7220727" y="2904232"/>
              <a:ext cx="181688" cy="4624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21600" y="0"/>
                  </a:lnTo>
                  <a:lnTo>
                    <a:pt x="0" y="0"/>
                  </a:lnTo>
                  <a:cubicBezTo>
                    <a:pt x="0" y="0"/>
                    <a:pt x="0" y="21600"/>
                    <a:pt x="0" y="21600"/>
                  </a:cubicBezTo>
                  <a:close/>
                </a:path>
              </a:pathLst>
            </a:custGeom>
            <a:solidFill>
              <a:schemeClr val="accent2"/>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31" name="Shape 33"/>
            <p:cNvSpPr/>
            <p:nvPr/>
          </p:nvSpPr>
          <p:spPr>
            <a:xfrm>
              <a:off x="7220727" y="2960775"/>
              <a:ext cx="181689" cy="10237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8052" y="21600"/>
                  </a:lnTo>
                  <a:lnTo>
                    <a:pt x="8052" y="18255"/>
                  </a:lnTo>
                  <a:lnTo>
                    <a:pt x="21600" y="18255"/>
                  </a:lnTo>
                  <a:lnTo>
                    <a:pt x="21600" y="16736"/>
                  </a:lnTo>
                  <a:lnTo>
                    <a:pt x="13031" y="16736"/>
                  </a:lnTo>
                  <a:lnTo>
                    <a:pt x="13031" y="11745"/>
                  </a:lnTo>
                  <a:lnTo>
                    <a:pt x="21600" y="11745"/>
                  </a:lnTo>
                  <a:lnTo>
                    <a:pt x="21600" y="0"/>
                  </a:lnTo>
                  <a:lnTo>
                    <a:pt x="0" y="0"/>
                  </a:lnTo>
                  <a:cubicBezTo>
                    <a:pt x="0" y="0"/>
                    <a:pt x="0" y="21600"/>
                    <a:pt x="0" y="21600"/>
                  </a:cubicBezTo>
                  <a:close/>
                </a:path>
              </a:pathLst>
            </a:custGeom>
            <a:solidFill>
              <a:schemeClr val="bg2">
                <a:alpha val="1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grpSp>
      <p:grpSp>
        <p:nvGrpSpPr>
          <p:cNvPr id="138" name="Group 137"/>
          <p:cNvGrpSpPr/>
          <p:nvPr/>
        </p:nvGrpSpPr>
        <p:grpSpPr>
          <a:xfrm>
            <a:off x="2608129" y="3518036"/>
            <a:ext cx="1240149" cy="1234144"/>
            <a:chOff x="7958592" y="1990351"/>
            <a:chExt cx="1774694" cy="1766099"/>
          </a:xfrm>
        </p:grpSpPr>
        <p:sp>
          <p:nvSpPr>
            <p:cNvPr id="139" name="Shape 6"/>
            <p:cNvSpPr/>
            <p:nvPr/>
          </p:nvSpPr>
          <p:spPr>
            <a:xfrm>
              <a:off x="7958592" y="1996288"/>
              <a:ext cx="1438966" cy="1504997"/>
            </a:xfrm>
            <a:custGeom>
              <a:avLst/>
              <a:gdLst/>
              <a:ahLst/>
              <a:cxnLst>
                <a:cxn ang="0">
                  <a:pos x="wd2" y="hd2"/>
                </a:cxn>
                <a:cxn ang="5400000">
                  <a:pos x="wd2" y="hd2"/>
                </a:cxn>
                <a:cxn ang="10800000">
                  <a:pos x="wd2" y="hd2"/>
                </a:cxn>
                <a:cxn ang="16200000">
                  <a:pos x="wd2" y="hd2"/>
                </a:cxn>
              </a:cxnLst>
              <a:rect l="0" t="0" r="r" b="b"/>
              <a:pathLst>
                <a:path w="21600" h="21600" extrusionOk="0">
                  <a:moveTo>
                    <a:pt x="17378" y="21600"/>
                  </a:moveTo>
                  <a:lnTo>
                    <a:pt x="0" y="17840"/>
                  </a:lnTo>
                  <a:lnTo>
                    <a:pt x="4222" y="0"/>
                  </a:lnTo>
                  <a:lnTo>
                    <a:pt x="21600" y="3760"/>
                  </a:lnTo>
                  <a:cubicBezTo>
                    <a:pt x="21600" y="3760"/>
                    <a:pt x="17378" y="21600"/>
                    <a:pt x="17378" y="21600"/>
                  </a:cubicBezTo>
                  <a:close/>
                </a:path>
              </a:pathLst>
            </a:custGeom>
            <a:solidFill>
              <a:schemeClr val="bg2">
                <a:lumMod val="20000"/>
                <a:lumOff val="8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40" name="Shape 7"/>
            <p:cNvSpPr/>
            <p:nvPr/>
          </p:nvSpPr>
          <p:spPr>
            <a:xfrm>
              <a:off x="8112941" y="2079399"/>
              <a:ext cx="1206339" cy="1017242"/>
            </a:xfrm>
            <a:custGeom>
              <a:avLst/>
              <a:gdLst/>
              <a:ahLst/>
              <a:cxnLst>
                <a:cxn ang="0">
                  <a:pos x="wd2" y="hd2"/>
                </a:cxn>
                <a:cxn ang="5400000">
                  <a:pos x="wd2" y="hd2"/>
                </a:cxn>
                <a:cxn ang="10800000">
                  <a:pos x="wd2" y="hd2"/>
                </a:cxn>
                <a:cxn ang="16200000">
                  <a:pos x="wd2" y="hd2"/>
                </a:cxn>
              </a:cxnLst>
              <a:rect l="0" t="0" r="r" b="b"/>
              <a:pathLst>
                <a:path w="21600" h="21600" extrusionOk="0">
                  <a:moveTo>
                    <a:pt x="18422" y="21600"/>
                  </a:moveTo>
                  <a:lnTo>
                    <a:pt x="0" y="16656"/>
                  </a:lnTo>
                  <a:lnTo>
                    <a:pt x="3178" y="0"/>
                  </a:lnTo>
                  <a:lnTo>
                    <a:pt x="21600" y="4944"/>
                  </a:lnTo>
                  <a:cubicBezTo>
                    <a:pt x="21600" y="4944"/>
                    <a:pt x="18422" y="21600"/>
                    <a:pt x="18422" y="21600"/>
                  </a:cubicBezTo>
                  <a:close/>
                </a:path>
              </a:pathLst>
            </a:custGeom>
            <a:solidFill>
              <a:schemeClr val="accent2"/>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41" name="Shape 8"/>
            <p:cNvSpPr/>
            <p:nvPr/>
          </p:nvSpPr>
          <p:spPr>
            <a:xfrm>
              <a:off x="8881718" y="2402938"/>
              <a:ext cx="266201" cy="266222"/>
            </a:xfrm>
            <a:custGeom>
              <a:avLst/>
              <a:gdLst/>
              <a:ahLst/>
              <a:cxnLst>
                <a:cxn ang="0">
                  <a:pos x="wd2" y="hd2"/>
                </a:cxn>
                <a:cxn ang="5400000">
                  <a:pos x="wd2" y="hd2"/>
                </a:cxn>
                <a:cxn ang="10800000">
                  <a:pos x="wd2" y="hd2"/>
                </a:cxn>
                <a:cxn ang="16200000">
                  <a:pos x="wd2" y="hd2"/>
                </a:cxn>
              </a:cxnLst>
              <a:rect l="0" t="0" r="r" b="b"/>
              <a:pathLst>
                <a:path w="19691" h="19690" extrusionOk="0">
                  <a:moveTo>
                    <a:pt x="19445" y="12016"/>
                  </a:moveTo>
                  <a:cubicBezTo>
                    <a:pt x="20645" y="6715"/>
                    <a:pt x="17322" y="1445"/>
                    <a:pt x="12018" y="244"/>
                  </a:cubicBezTo>
                  <a:cubicBezTo>
                    <a:pt x="6716" y="-955"/>
                    <a:pt x="1444" y="2371"/>
                    <a:pt x="245" y="7672"/>
                  </a:cubicBezTo>
                  <a:cubicBezTo>
                    <a:pt x="-955" y="12975"/>
                    <a:pt x="2370" y="18245"/>
                    <a:pt x="7673" y="19444"/>
                  </a:cubicBezTo>
                  <a:cubicBezTo>
                    <a:pt x="12977" y="20645"/>
                    <a:pt x="18245" y="17320"/>
                    <a:pt x="19445" y="12016"/>
                  </a:cubicBezTo>
                  <a:close/>
                </a:path>
              </a:pathLst>
            </a:custGeom>
            <a:solidFill>
              <a:schemeClr val="accent5">
                <a:lumMod val="75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42" name="Shape 9"/>
            <p:cNvSpPr/>
            <p:nvPr/>
          </p:nvSpPr>
          <p:spPr>
            <a:xfrm>
              <a:off x="8112941" y="2631493"/>
              <a:ext cx="1028828" cy="464077"/>
            </a:xfrm>
            <a:custGeom>
              <a:avLst/>
              <a:gdLst/>
              <a:ahLst/>
              <a:cxnLst>
                <a:cxn ang="0">
                  <a:pos x="wd2" y="hd2"/>
                </a:cxn>
                <a:cxn ang="5400000">
                  <a:pos x="wd2" y="hd2"/>
                </a:cxn>
                <a:cxn ang="10800000">
                  <a:pos x="wd2" y="hd2"/>
                </a:cxn>
                <a:cxn ang="16200000">
                  <a:pos x="wd2" y="hd2"/>
                </a:cxn>
              </a:cxnLst>
              <a:rect l="0" t="0" r="r" b="b"/>
              <a:pathLst>
                <a:path w="21600" h="21600" extrusionOk="0">
                  <a:moveTo>
                    <a:pt x="0" y="10763"/>
                  </a:moveTo>
                  <a:lnTo>
                    <a:pt x="7696" y="0"/>
                  </a:lnTo>
                  <a:lnTo>
                    <a:pt x="10550" y="8743"/>
                  </a:lnTo>
                  <a:lnTo>
                    <a:pt x="14157" y="6509"/>
                  </a:lnTo>
                  <a:lnTo>
                    <a:pt x="21600" y="21600"/>
                  </a:lnTo>
                  <a:cubicBezTo>
                    <a:pt x="21600" y="21600"/>
                    <a:pt x="0" y="10763"/>
                    <a:pt x="0" y="10763"/>
                  </a:cubicBezTo>
                  <a:close/>
                </a:path>
              </a:pathLst>
            </a:custGeom>
            <a:solidFill>
              <a:schemeClr val="accent4">
                <a:lumMod val="5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43" name="Shape 10"/>
            <p:cNvSpPr/>
            <p:nvPr/>
          </p:nvSpPr>
          <p:spPr>
            <a:xfrm>
              <a:off x="7958592" y="2257494"/>
              <a:ext cx="1438966" cy="124301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7378" y="21600"/>
                  </a:lnTo>
                  <a:lnTo>
                    <a:pt x="0" y="17047"/>
                  </a:lnTo>
                  <a:cubicBezTo>
                    <a:pt x="0" y="17047"/>
                    <a:pt x="21600" y="0"/>
                    <a:pt x="21600" y="0"/>
                  </a:cubicBezTo>
                  <a:close/>
                </a:path>
              </a:pathLst>
            </a:custGeom>
            <a:solidFill>
              <a:srgbClr val="010101">
                <a:alpha val="10000"/>
              </a:srgb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44" name="Shape 11"/>
            <p:cNvSpPr/>
            <p:nvPr/>
          </p:nvSpPr>
          <p:spPr>
            <a:xfrm>
              <a:off x="8564115" y="1990351"/>
              <a:ext cx="520894" cy="227194"/>
            </a:xfrm>
            <a:custGeom>
              <a:avLst/>
              <a:gdLst/>
              <a:ahLst/>
              <a:cxnLst>
                <a:cxn ang="0">
                  <a:pos x="wd2" y="hd2"/>
                </a:cxn>
                <a:cxn ang="5400000">
                  <a:pos x="wd2" y="hd2"/>
                </a:cxn>
                <a:cxn ang="10800000">
                  <a:pos x="wd2" y="hd2"/>
                </a:cxn>
                <a:cxn ang="16200000">
                  <a:pos x="wd2" y="hd2"/>
                </a:cxn>
              </a:cxnLst>
              <a:rect l="0" t="0" r="r" b="b"/>
              <a:pathLst>
                <a:path w="21600" h="21600" extrusionOk="0">
                  <a:moveTo>
                    <a:pt x="20519" y="21600"/>
                  </a:moveTo>
                  <a:lnTo>
                    <a:pt x="0" y="10955"/>
                  </a:lnTo>
                  <a:lnTo>
                    <a:pt x="1081" y="0"/>
                  </a:lnTo>
                  <a:lnTo>
                    <a:pt x="21600" y="10647"/>
                  </a:lnTo>
                  <a:cubicBezTo>
                    <a:pt x="21600" y="10647"/>
                    <a:pt x="20519" y="21600"/>
                    <a:pt x="20519" y="21600"/>
                  </a:cubicBezTo>
                  <a:close/>
                </a:path>
              </a:pathLst>
            </a:custGeom>
            <a:solidFill>
              <a:schemeClr val="accent4"/>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45" name="Shape 12"/>
            <p:cNvSpPr/>
            <p:nvPr/>
          </p:nvSpPr>
          <p:spPr>
            <a:xfrm>
              <a:off x="8754083" y="2503858"/>
              <a:ext cx="869377" cy="1252592"/>
            </a:xfrm>
            <a:custGeom>
              <a:avLst/>
              <a:gdLst/>
              <a:ahLst/>
              <a:cxnLst>
                <a:cxn ang="0">
                  <a:pos x="wd2" y="hd2"/>
                </a:cxn>
                <a:cxn ang="5400000">
                  <a:pos x="wd2" y="hd2"/>
                </a:cxn>
                <a:cxn ang="10800000">
                  <a:pos x="wd2" y="hd2"/>
                </a:cxn>
                <a:cxn ang="16200000">
                  <a:pos x="wd2" y="hd2"/>
                </a:cxn>
              </a:cxnLst>
              <a:rect l="0" t="0" r="r" b="b"/>
              <a:pathLst>
                <a:path w="20956" h="21309" extrusionOk="0">
                  <a:moveTo>
                    <a:pt x="20779" y="6030"/>
                  </a:moveTo>
                  <a:cubicBezTo>
                    <a:pt x="20264" y="4084"/>
                    <a:pt x="18620" y="2334"/>
                    <a:pt x="16285" y="1236"/>
                  </a:cubicBezTo>
                  <a:lnTo>
                    <a:pt x="13846" y="391"/>
                  </a:lnTo>
                  <a:cubicBezTo>
                    <a:pt x="12110" y="-18"/>
                    <a:pt x="10342" y="-106"/>
                    <a:pt x="8543" y="126"/>
                  </a:cubicBezTo>
                  <a:cubicBezTo>
                    <a:pt x="7681" y="324"/>
                    <a:pt x="6820" y="522"/>
                    <a:pt x="5959" y="720"/>
                  </a:cubicBezTo>
                  <a:cubicBezTo>
                    <a:pt x="4229" y="1313"/>
                    <a:pt x="2826" y="2173"/>
                    <a:pt x="1751" y="3298"/>
                  </a:cubicBezTo>
                  <a:cubicBezTo>
                    <a:pt x="245" y="4893"/>
                    <a:pt x="-322" y="6878"/>
                    <a:pt x="177" y="8761"/>
                  </a:cubicBezTo>
                  <a:cubicBezTo>
                    <a:pt x="692" y="10708"/>
                    <a:pt x="2336" y="12457"/>
                    <a:pt x="4671" y="13555"/>
                  </a:cubicBezTo>
                  <a:lnTo>
                    <a:pt x="7110" y="14401"/>
                  </a:lnTo>
                  <a:cubicBezTo>
                    <a:pt x="7124" y="14405"/>
                    <a:pt x="7140" y="14407"/>
                    <a:pt x="7155" y="14410"/>
                  </a:cubicBezTo>
                  <a:cubicBezTo>
                    <a:pt x="7162" y="14442"/>
                    <a:pt x="7168" y="14473"/>
                    <a:pt x="7176" y="14505"/>
                  </a:cubicBezTo>
                  <a:cubicBezTo>
                    <a:pt x="7448" y="15532"/>
                    <a:pt x="8369" y="16487"/>
                    <a:pt x="9601" y="17118"/>
                  </a:cubicBezTo>
                  <a:cubicBezTo>
                    <a:pt x="9601" y="17118"/>
                    <a:pt x="9600" y="17118"/>
                    <a:pt x="9599" y="17118"/>
                  </a:cubicBezTo>
                  <a:cubicBezTo>
                    <a:pt x="9599" y="17118"/>
                    <a:pt x="9171" y="17802"/>
                    <a:pt x="10319" y="18459"/>
                  </a:cubicBezTo>
                  <a:cubicBezTo>
                    <a:pt x="10319" y="18459"/>
                    <a:pt x="10324" y="18459"/>
                    <a:pt x="10330" y="18459"/>
                  </a:cubicBezTo>
                  <a:cubicBezTo>
                    <a:pt x="10332" y="18683"/>
                    <a:pt x="10451" y="19003"/>
                    <a:pt x="10956" y="19323"/>
                  </a:cubicBezTo>
                  <a:cubicBezTo>
                    <a:pt x="10954" y="19545"/>
                    <a:pt x="11069" y="19876"/>
                    <a:pt x="11635" y="20199"/>
                  </a:cubicBezTo>
                  <a:cubicBezTo>
                    <a:pt x="11635" y="20199"/>
                    <a:pt x="11784" y="20215"/>
                    <a:pt x="12046" y="20227"/>
                  </a:cubicBezTo>
                  <a:cubicBezTo>
                    <a:pt x="12806" y="20994"/>
                    <a:pt x="14166" y="21494"/>
                    <a:pt x="15491" y="21244"/>
                  </a:cubicBezTo>
                  <a:cubicBezTo>
                    <a:pt x="17016" y="20957"/>
                    <a:pt x="18171" y="20115"/>
                    <a:pt x="18278" y="19038"/>
                  </a:cubicBezTo>
                  <a:cubicBezTo>
                    <a:pt x="18415" y="18968"/>
                    <a:pt x="18550" y="18896"/>
                    <a:pt x="18684" y="18819"/>
                  </a:cubicBezTo>
                  <a:cubicBezTo>
                    <a:pt x="18684" y="18819"/>
                    <a:pt x="19047" y="18254"/>
                    <a:pt x="18661" y="17806"/>
                  </a:cubicBezTo>
                  <a:cubicBezTo>
                    <a:pt x="18751" y="17616"/>
                    <a:pt x="18891" y="17192"/>
                    <a:pt x="18592" y="16834"/>
                  </a:cubicBezTo>
                  <a:cubicBezTo>
                    <a:pt x="18627" y="16778"/>
                    <a:pt x="19165" y="15885"/>
                    <a:pt x="18209" y="15374"/>
                  </a:cubicBezTo>
                  <a:cubicBezTo>
                    <a:pt x="18209" y="15374"/>
                    <a:pt x="18202" y="15377"/>
                    <a:pt x="18202" y="15377"/>
                  </a:cubicBezTo>
                  <a:cubicBezTo>
                    <a:pt x="18658" y="14631"/>
                    <a:pt x="18799" y="13795"/>
                    <a:pt x="18585" y="12992"/>
                  </a:cubicBezTo>
                  <a:cubicBezTo>
                    <a:pt x="18524" y="12760"/>
                    <a:pt x="18428" y="12533"/>
                    <a:pt x="18305" y="12312"/>
                  </a:cubicBezTo>
                  <a:cubicBezTo>
                    <a:pt x="18627" y="12056"/>
                    <a:pt x="18928" y="11784"/>
                    <a:pt x="19205" y="11494"/>
                  </a:cubicBezTo>
                  <a:cubicBezTo>
                    <a:pt x="20711" y="9898"/>
                    <a:pt x="21278" y="7913"/>
                    <a:pt x="20779" y="6030"/>
                  </a:cubicBezTo>
                  <a:close/>
                </a:path>
              </a:pathLst>
            </a:custGeom>
            <a:solidFill>
              <a:srgbClr val="010101">
                <a:alpha val="15000"/>
              </a:srgb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46" name="Shape 13"/>
            <p:cNvSpPr/>
            <p:nvPr/>
          </p:nvSpPr>
          <p:spPr>
            <a:xfrm>
              <a:off x="8863909" y="2486049"/>
              <a:ext cx="869377" cy="1051255"/>
            </a:xfrm>
            <a:custGeom>
              <a:avLst/>
              <a:gdLst/>
              <a:ahLst/>
              <a:cxnLst>
                <a:cxn ang="0">
                  <a:pos x="wd2" y="hd2"/>
                </a:cxn>
                <a:cxn ang="5400000">
                  <a:pos x="wd2" y="hd2"/>
                </a:cxn>
                <a:cxn ang="10800000">
                  <a:pos x="wd2" y="hd2"/>
                </a:cxn>
                <a:cxn ang="16200000">
                  <a:pos x="wd2" y="hd2"/>
                </a:cxn>
              </a:cxnLst>
              <a:rect l="0" t="0" r="r" b="b"/>
              <a:pathLst>
                <a:path w="20956" h="20931" extrusionOk="0">
                  <a:moveTo>
                    <a:pt x="16285" y="1447"/>
                  </a:moveTo>
                  <a:lnTo>
                    <a:pt x="13846" y="458"/>
                  </a:lnTo>
                  <a:cubicBezTo>
                    <a:pt x="12110" y="-21"/>
                    <a:pt x="10342" y="-124"/>
                    <a:pt x="8543" y="147"/>
                  </a:cubicBezTo>
                  <a:cubicBezTo>
                    <a:pt x="7681" y="379"/>
                    <a:pt x="6820" y="611"/>
                    <a:pt x="5959" y="843"/>
                  </a:cubicBezTo>
                  <a:cubicBezTo>
                    <a:pt x="4229" y="1537"/>
                    <a:pt x="2826" y="2543"/>
                    <a:pt x="1751" y="3859"/>
                  </a:cubicBezTo>
                  <a:cubicBezTo>
                    <a:pt x="245" y="5727"/>
                    <a:pt x="-322" y="8050"/>
                    <a:pt x="177" y="10254"/>
                  </a:cubicBezTo>
                  <a:cubicBezTo>
                    <a:pt x="692" y="12532"/>
                    <a:pt x="2336" y="14580"/>
                    <a:pt x="4671" y="15864"/>
                  </a:cubicBezTo>
                  <a:lnTo>
                    <a:pt x="7110" y="16854"/>
                  </a:lnTo>
                  <a:cubicBezTo>
                    <a:pt x="7124" y="16858"/>
                    <a:pt x="7140" y="16861"/>
                    <a:pt x="7155" y="16865"/>
                  </a:cubicBezTo>
                  <a:cubicBezTo>
                    <a:pt x="7162" y="16902"/>
                    <a:pt x="7168" y="16939"/>
                    <a:pt x="7176" y="16976"/>
                  </a:cubicBezTo>
                  <a:cubicBezTo>
                    <a:pt x="7724" y="19397"/>
                    <a:pt x="10898" y="21476"/>
                    <a:pt x="13953" y="20802"/>
                  </a:cubicBezTo>
                  <a:cubicBezTo>
                    <a:pt x="15505" y="20460"/>
                    <a:pt x="16799" y="19881"/>
                    <a:pt x="17714" y="18746"/>
                  </a:cubicBezTo>
                  <a:cubicBezTo>
                    <a:pt x="18548" y="17712"/>
                    <a:pt x="18862" y="16426"/>
                    <a:pt x="18585" y="15205"/>
                  </a:cubicBezTo>
                  <a:cubicBezTo>
                    <a:pt x="18524" y="14934"/>
                    <a:pt x="18428" y="14668"/>
                    <a:pt x="18305" y="14409"/>
                  </a:cubicBezTo>
                  <a:cubicBezTo>
                    <a:pt x="18627" y="14110"/>
                    <a:pt x="18928" y="13792"/>
                    <a:pt x="19205" y="13452"/>
                  </a:cubicBezTo>
                  <a:cubicBezTo>
                    <a:pt x="20711" y="11585"/>
                    <a:pt x="21278" y="9261"/>
                    <a:pt x="20779" y="7057"/>
                  </a:cubicBezTo>
                  <a:cubicBezTo>
                    <a:pt x="20264" y="4780"/>
                    <a:pt x="18620" y="2732"/>
                    <a:pt x="16285" y="1447"/>
                  </a:cubicBezTo>
                  <a:close/>
                </a:path>
              </a:pathLst>
            </a:custGeom>
            <a:solidFill>
              <a:schemeClr val="accent4"/>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47" name="Shape 14"/>
            <p:cNvSpPr/>
            <p:nvPr/>
          </p:nvSpPr>
          <p:spPr>
            <a:xfrm>
              <a:off x="9552543" y="2990651"/>
              <a:ext cx="89209" cy="124757"/>
            </a:xfrm>
            <a:custGeom>
              <a:avLst/>
              <a:gdLst/>
              <a:ahLst/>
              <a:cxnLst>
                <a:cxn ang="0">
                  <a:pos x="wd2" y="hd2"/>
                </a:cxn>
                <a:cxn ang="5400000">
                  <a:pos x="wd2" y="hd2"/>
                </a:cxn>
                <a:cxn ang="10800000">
                  <a:pos x="wd2" y="hd2"/>
                </a:cxn>
                <a:cxn ang="16200000">
                  <a:pos x="wd2" y="hd2"/>
                </a:cxn>
              </a:cxnLst>
              <a:rect l="0" t="0" r="r" b="b"/>
              <a:pathLst>
                <a:path w="17749" h="19162" extrusionOk="0">
                  <a:moveTo>
                    <a:pt x="12313" y="269"/>
                  </a:moveTo>
                  <a:cubicBezTo>
                    <a:pt x="17322" y="1835"/>
                    <a:pt x="19210" y="7240"/>
                    <a:pt x="16531" y="12339"/>
                  </a:cubicBezTo>
                  <a:cubicBezTo>
                    <a:pt x="13853" y="17438"/>
                    <a:pt x="7627" y="20301"/>
                    <a:pt x="2615" y="18734"/>
                  </a:cubicBezTo>
                  <a:cubicBezTo>
                    <a:pt x="-2390" y="17167"/>
                    <a:pt x="856" y="14495"/>
                    <a:pt x="3534" y="9396"/>
                  </a:cubicBezTo>
                  <a:cubicBezTo>
                    <a:pt x="6212" y="4298"/>
                    <a:pt x="7307" y="-1299"/>
                    <a:pt x="12313" y="269"/>
                  </a:cubicBezTo>
                  <a:close/>
                </a:path>
              </a:pathLst>
            </a:custGeom>
            <a:solidFill>
              <a:srgbClr val="FFFFFF"/>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48" name="Shape 15"/>
            <p:cNvSpPr/>
            <p:nvPr/>
          </p:nvSpPr>
          <p:spPr>
            <a:xfrm>
              <a:off x="8908432" y="2575096"/>
              <a:ext cx="478352" cy="512784"/>
            </a:xfrm>
            <a:custGeom>
              <a:avLst/>
              <a:gdLst/>
              <a:ahLst/>
              <a:cxnLst>
                <a:cxn ang="0">
                  <a:pos x="wd2" y="hd2"/>
                </a:cxn>
                <a:cxn ang="5400000">
                  <a:pos x="wd2" y="hd2"/>
                </a:cxn>
                <a:cxn ang="10800000">
                  <a:pos x="wd2" y="hd2"/>
                </a:cxn>
                <a:cxn ang="16200000">
                  <a:pos x="wd2" y="hd2"/>
                </a:cxn>
              </a:cxnLst>
              <a:rect l="0" t="0" r="r" b="b"/>
              <a:pathLst>
                <a:path w="19638" h="18916" extrusionOk="0">
                  <a:moveTo>
                    <a:pt x="16813" y="1290"/>
                  </a:moveTo>
                  <a:cubicBezTo>
                    <a:pt x="20619" y="3920"/>
                    <a:pt x="20573" y="9712"/>
                    <a:pt x="16710" y="14223"/>
                  </a:cubicBezTo>
                  <a:cubicBezTo>
                    <a:pt x="12847" y="18734"/>
                    <a:pt x="6630" y="20258"/>
                    <a:pt x="2825" y="17627"/>
                  </a:cubicBezTo>
                  <a:cubicBezTo>
                    <a:pt x="-981" y="14995"/>
                    <a:pt x="-936" y="9204"/>
                    <a:pt x="2928" y="4693"/>
                  </a:cubicBezTo>
                  <a:cubicBezTo>
                    <a:pt x="6790" y="182"/>
                    <a:pt x="13008" y="-1342"/>
                    <a:pt x="16813" y="1290"/>
                  </a:cubicBezTo>
                  <a:close/>
                </a:path>
              </a:pathLst>
            </a:custGeom>
            <a:solidFill>
              <a:srgbClr val="FFFFFF">
                <a:alpha val="25000"/>
              </a:srgb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49" name="Shape 16"/>
            <p:cNvSpPr/>
            <p:nvPr/>
          </p:nvSpPr>
          <p:spPr>
            <a:xfrm>
              <a:off x="9006385" y="2702731"/>
              <a:ext cx="162106" cy="187510"/>
            </a:xfrm>
            <a:custGeom>
              <a:avLst/>
              <a:gdLst/>
              <a:ahLst/>
              <a:cxnLst>
                <a:cxn ang="0">
                  <a:pos x="wd2" y="hd2"/>
                </a:cxn>
                <a:cxn ang="5400000">
                  <a:pos x="wd2" y="hd2"/>
                </a:cxn>
                <a:cxn ang="10800000">
                  <a:pos x="wd2" y="hd2"/>
                </a:cxn>
                <a:cxn ang="16200000">
                  <a:pos x="wd2" y="hd2"/>
                </a:cxn>
              </a:cxnLst>
              <a:rect l="0" t="0" r="r" b="b"/>
              <a:pathLst>
                <a:path w="19000" h="19046" extrusionOk="0">
                  <a:moveTo>
                    <a:pt x="17329" y="704"/>
                  </a:moveTo>
                  <a:cubicBezTo>
                    <a:pt x="20300" y="2684"/>
                    <a:pt x="19202" y="8239"/>
                    <a:pt x="14878" y="13109"/>
                  </a:cubicBezTo>
                  <a:cubicBezTo>
                    <a:pt x="10554" y="17980"/>
                    <a:pt x="4640" y="20323"/>
                    <a:pt x="1670" y="18342"/>
                  </a:cubicBezTo>
                  <a:cubicBezTo>
                    <a:pt x="-1300" y="16362"/>
                    <a:pt x="-203" y="10807"/>
                    <a:pt x="4122" y="5936"/>
                  </a:cubicBezTo>
                  <a:cubicBezTo>
                    <a:pt x="8445" y="1066"/>
                    <a:pt x="14360" y="-1277"/>
                    <a:pt x="17329" y="704"/>
                  </a:cubicBezTo>
                  <a:close/>
                </a:path>
              </a:pathLst>
            </a:custGeom>
            <a:solidFill>
              <a:srgbClr val="FFFFFF">
                <a:alpha val="30000"/>
              </a:srgb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50" name="Shape 17"/>
            <p:cNvSpPr/>
            <p:nvPr/>
          </p:nvSpPr>
          <p:spPr>
            <a:xfrm>
              <a:off x="9065750" y="2833334"/>
              <a:ext cx="484365" cy="668223"/>
            </a:xfrm>
            <a:custGeom>
              <a:avLst/>
              <a:gdLst/>
              <a:ahLst/>
              <a:cxnLst>
                <a:cxn ang="0">
                  <a:pos x="wd2" y="hd2"/>
                </a:cxn>
                <a:cxn ang="5400000">
                  <a:pos x="wd2" y="hd2"/>
                </a:cxn>
                <a:cxn ang="10800000">
                  <a:pos x="wd2" y="hd2"/>
                </a:cxn>
                <a:cxn ang="16200000">
                  <a:pos x="wd2" y="hd2"/>
                </a:cxn>
              </a:cxnLst>
              <a:rect l="0" t="0" r="r" b="b"/>
              <a:pathLst>
                <a:path w="21600" h="21600" extrusionOk="0">
                  <a:moveTo>
                    <a:pt x="21600" y="21396"/>
                  </a:moveTo>
                  <a:lnTo>
                    <a:pt x="18099" y="2835"/>
                  </a:lnTo>
                  <a:cubicBezTo>
                    <a:pt x="18143" y="2809"/>
                    <a:pt x="18191" y="2780"/>
                    <a:pt x="18235" y="2754"/>
                  </a:cubicBezTo>
                  <a:cubicBezTo>
                    <a:pt x="18651" y="2507"/>
                    <a:pt x="19038" y="2286"/>
                    <a:pt x="19352" y="2066"/>
                  </a:cubicBezTo>
                  <a:cubicBezTo>
                    <a:pt x="19657" y="1841"/>
                    <a:pt x="19924" y="1644"/>
                    <a:pt x="20143" y="1483"/>
                  </a:cubicBezTo>
                  <a:cubicBezTo>
                    <a:pt x="20579" y="1158"/>
                    <a:pt x="20816" y="967"/>
                    <a:pt x="20816" y="967"/>
                  </a:cubicBezTo>
                  <a:cubicBezTo>
                    <a:pt x="20816" y="967"/>
                    <a:pt x="20521" y="1116"/>
                    <a:pt x="20025" y="1386"/>
                  </a:cubicBezTo>
                  <a:cubicBezTo>
                    <a:pt x="19779" y="1522"/>
                    <a:pt x="19480" y="1686"/>
                    <a:pt x="19137" y="1875"/>
                  </a:cubicBezTo>
                  <a:cubicBezTo>
                    <a:pt x="18811" y="2043"/>
                    <a:pt x="18420" y="2209"/>
                    <a:pt x="18017" y="2404"/>
                  </a:cubicBezTo>
                  <a:lnTo>
                    <a:pt x="17564" y="0"/>
                  </a:lnTo>
                  <a:lnTo>
                    <a:pt x="17921" y="2449"/>
                  </a:lnTo>
                  <a:cubicBezTo>
                    <a:pt x="17703" y="2553"/>
                    <a:pt x="17477" y="2660"/>
                    <a:pt x="17242" y="2771"/>
                  </a:cubicBezTo>
                  <a:cubicBezTo>
                    <a:pt x="16995" y="2872"/>
                    <a:pt x="16739" y="2975"/>
                    <a:pt x="16476" y="3082"/>
                  </a:cubicBezTo>
                  <a:cubicBezTo>
                    <a:pt x="15950" y="3294"/>
                    <a:pt x="15406" y="3528"/>
                    <a:pt x="14806" y="3722"/>
                  </a:cubicBezTo>
                  <a:cubicBezTo>
                    <a:pt x="14216" y="3929"/>
                    <a:pt x="13609" y="4143"/>
                    <a:pt x="12967" y="4322"/>
                  </a:cubicBezTo>
                  <a:cubicBezTo>
                    <a:pt x="12335" y="4518"/>
                    <a:pt x="11686" y="4702"/>
                    <a:pt x="11018" y="4851"/>
                  </a:cubicBezTo>
                  <a:cubicBezTo>
                    <a:pt x="10365" y="5031"/>
                    <a:pt x="9691" y="5165"/>
                    <a:pt x="9029" y="5300"/>
                  </a:cubicBezTo>
                  <a:cubicBezTo>
                    <a:pt x="8369" y="5443"/>
                    <a:pt x="7704" y="5541"/>
                    <a:pt x="7068" y="5659"/>
                  </a:cubicBezTo>
                  <a:cubicBezTo>
                    <a:pt x="6422" y="5741"/>
                    <a:pt x="5804" y="5853"/>
                    <a:pt x="5207" y="5917"/>
                  </a:cubicBezTo>
                  <a:cubicBezTo>
                    <a:pt x="4686" y="5978"/>
                    <a:pt x="4196" y="6035"/>
                    <a:pt x="3729" y="6079"/>
                  </a:cubicBezTo>
                  <a:lnTo>
                    <a:pt x="2406" y="4257"/>
                  </a:lnTo>
                  <a:lnTo>
                    <a:pt x="3627" y="6089"/>
                  </a:lnTo>
                  <a:cubicBezTo>
                    <a:pt x="3594" y="6092"/>
                    <a:pt x="3557" y="6097"/>
                    <a:pt x="3523" y="6100"/>
                  </a:cubicBezTo>
                  <a:cubicBezTo>
                    <a:pt x="2476" y="6199"/>
                    <a:pt x="1595" y="6263"/>
                    <a:pt x="976" y="6285"/>
                  </a:cubicBezTo>
                  <a:cubicBezTo>
                    <a:pt x="357" y="6314"/>
                    <a:pt x="0" y="6319"/>
                    <a:pt x="0" y="6319"/>
                  </a:cubicBezTo>
                  <a:cubicBezTo>
                    <a:pt x="0" y="6319"/>
                    <a:pt x="350" y="6372"/>
                    <a:pt x="972" y="6413"/>
                  </a:cubicBezTo>
                  <a:cubicBezTo>
                    <a:pt x="1594" y="6448"/>
                    <a:pt x="2488" y="6503"/>
                    <a:pt x="3562" y="6477"/>
                  </a:cubicBezTo>
                  <a:cubicBezTo>
                    <a:pt x="3664" y="6477"/>
                    <a:pt x="3775" y="6472"/>
                    <a:pt x="3881" y="6469"/>
                  </a:cubicBezTo>
                  <a:lnTo>
                    <a:pt x="13966" y="21600"/>
                  </a:lnTo>
                  <a:lnTo>
                    <a:pt x="14782" y="21302"/>
                  </a:lnTo>
                  <a:lnTo>
                    <a:pt x="4010" y="6466"/>
                  </a:lnTo>
                  <a:cubicBezTo>
                    <a:pt x="4420" y="6455"/>
                    <a:pt x="4845" y="6437"/>
                    <a:pt x="5295" y="6406"/>
                  </a:cubicBezTo>
                  <a:cubicBezTo>
                    <a:pt x="5910" y="6373"/>
                    <a:pt x="6553" y="6299"/>
                    <a:pt x="7220" y="6230"/>
                  </a:cubicBezTo>
                  <a:cubicBezTo>
                    <a:pt x="7877" y="6127"/>
                    <a:pt x="8572" y="6063"/>
                    <a:pt x="9252" y="5919"/>
                  </a:cubicBezTo>
                  <a:cubicBezTo>
                    <a:pt x="9937" y="5787"/>
                    <a:pt x="10634" y="5656"/>
                    <a:pt x="11313" y="5478"/>
                  </a:cubicBezTo>
                  <a:cubicBezTo>
                    <a:pt x="11998" y="5317"/>
                    <a:pt x="12665" y="5119"/>
                    <a:pt x="13314" y="4910"/>
                  </a:cubicBezTo>
                  <a:cubicBezTo>
                    <a:pt x="13976" y="4725"/>
                    <a:pt x="14581" y="4468"/>
                    <a:pt x="15178" y="4239"/>
                  </a:cubicBezTo>
                  <a:cubicBezTo>
                    <a:pt x="15785" y="4024"/>
                    <a:pt x="16320" y="3748"/>
                    <a:pt x="16835" y="3502"/>
                  </a:cubicBezTo>
                  <a:cubicBezTo>
                    <a:pt x="17092" y="3378"/>
                    <a:pt x="17341" y="3257"/>
                    <a:pt x="17583" y="3140"/>
                  </a:cubicBezTo>
                  <a:cubicBezTo>
                    <a:pt x="17722" y="3057"/>
                    <a:pt x="17853" y="2980"/>
                    <a:pt x="17987" y="2901"/>
                  </a:cubicBezTo>
                  <a:lnTo>
                    <a:pt x="20693" y="21475"/>
                  </a:lnTo>
                  <a:cubicBezTo>
                    <a:pt x="20693" y="21475"/>
                    <a:pt x="21600" y="21396"/>
                    <a:pt x="21600" y="21396"/>
                  </a:cubicBezTo>
                  <a:close/>
                </a:path>
              </a:pathLst>
            </a:custGeom>
            <a:solidFill>
              <a:srgbClr val="FFFFFF"/>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51" name="Shape 18"/>
            <p:cNvSpPr/>
            <p:nvPr/>
          </p:nvSpPr>
          <p:spPr>
            <a:xfrm>
              <a:off x="9261654" y="3391365"/>
              <a:ext cx="386528" cy="348894"/>
            </a:xfrm>
            <a:custGeom>
              <a:avLst/>
              <a:gdLst/>
              <a:ahLst/>
              <a:cxnLst>
                <a:cxn ang="0">
                  <a:pos x="wd2" y="hd2"/>
                </a:cxn>
                <a:cxn ang="5400000">
                  <a:pos x="wd2" y="hd2"/>
                </a:cxn>
                <a:cxn ang="10800000">
                  <a:pos x="wd2" y="hd2"/>
                </a:cxn>
                <a:cxn ang="16200000">
                  <a:pos x="wd2" y="hd2"/>
                </a:cxn>
              </a:cxnLst>
              <a:rect l="0" t="0" r="r" b="b"/>
              <a:pathLst>
                <a:path w="20139" h="20947" extrusionOk="0">
                  <a:moveTo>
                    <a:pt x="18623" y="9836"/>
                  </a:moveTo>
                  <a:cubicBezTo>
                    <a:pt x="18965" y="9554"/>
                    <a:pt x="19305" y="9261"/>
                    <a:pt x="19639" y="8943"/>
                  </a:cubicBezTo>
                  <a:cubicBezTo>
                    <a:pt x="19305" y="9261"/>
                    <a:pt x="18965" y="9554"/>
                    <a:pt x="18623" y="9836"/>
                  </a:cubicBezTo>
                  <a:close/>
                  <a:moveTo>
                    <a:pt x="19410" y="8062"/>
                  </a:moveTo>
                  <a:cubicBezTo>
                    <a:pt x="19318" y="7954"/>
                    <a:pt x="19217" y="7849"/>
                    <a:pt x="19103" y="7750"/>
                  </a:cubicBezTo>
                  <a:cubicBezTo>
                    <a:pt x="19217" y="7849"/>
                    <a:pt x="19318" y="7954"/>
                    <a:pt x="19410" y="8062"/>
                  </a:cubicBezTo>
                  <a:close/>
                  <a:moveTo>
                    <a:pt x="19756" y="8585"/>
                  </a:moveTo>
                  <a:cubicBezTo>
                    <a:pt x="19951" y="7915"/>
                    <a:pt x="20254" y="6418"/>
                    <a:pt x="19607" y="5152"/>
                  </a:cubicBezTo>
                  <a:cubicBezTo>
                    <a:pt x="19682" y="4957"/>
                    <a:pt x="20844" y="1806"/>
                    <a:pt x="18778" y="0"/>
                  </a:cubicBezTo>
                  <a:cubicBezTo>
                    <a:pt x="18778" y="0"/>
                    <a:pt x="11189" y="6850"/>
                    <a:pt x="169" y="6157"/>
                  </a:cubicBezTo>
                  <a:cubicBezTo>
                    <a:pt x="169" y="6157"/>
                    <a:pt x="-756" y="8571"/>
                    <a:pt x="1725" y="10887"/>
                  </a:cubicBezTo>
                  <a:cubicBezTo>
                    <a:pt x="1725" y="10887"/>
                    <a:pt x="1736" y="10889"/>
                    <a:pt x="1748" y="10891"/>
                  </a:cubicBezTo>
                  <a:cubicBezTo>
                    <a:pt x="1752" y="11678"/>
                    <a:pt x="2009" y="12808"/>
                    <a:pt x="3102" y="13938"/>
                  </a:cubicBezTo>
                  <a:cubicBezTo>
                    <a:pt x="3096" y="14722"/>
                    <a:pt x="3347" y="15889"/>
                    <a:pt x="4569" y="17031"/>
                  </a:cubicBezTo>
                  <a:cubicBezTo>
                    <a:pt x="4569" y="17031"/>
                    <a:pt x="4892" y="17086"/>
                    <a:pt x="5457" y="17130"/>
                  </a:cubicBezTo>
                  <a:cubicBezTo>
                    <a:pt x="7100" y="19834"/>
                    <a:pt x="10040" y="21600"/>
                    <a:pt x="12904" y="20718"/>
                  </a:cubicBezTo>
                  <a:cubicBezTo>
                    <a:pt x="16200" y="19705"/>
                    <a:pt x="18696" y="16734"/>
                    <a:pt x="18929" y="12931"/>
                  </a:cubicBezTo>
                  <a:cubicBezTo>
                    <a:pt x="19224" y="12685"/>
                    <a:pt x="19516" y="12432"/>
                    <a:pt x="19805" y="12158"/>
                  </a:cubicBezTo>
                  <a:cubicBezTo>
                    <a:pt x="19805" y="12158"/>
                    <a:pt x="20589" y="10164"/>
                    <a:pt x="19756" y="8585"/>
                  </a:cubicBezTo>
                  <a:close/>
                </a:path>
              </a:pathLst>
            </a:custGeom>
            <a:solidFill>
              <a:schemeClr val="bg2">
                <a:lumMod val="5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grpSp>
      <p:grpSp>
        <p:nvGrpSpPr>
          <p:cNvPr id="152" name="Group 151"/>
          <p:cNvGrpSpPr/>
          <p:nvPr/>
        </p:nvGrpSpPr>
        <p:grpSpPr>
          <a:xfrm>
            <a:off x="6461760" y="688925"/>
            <a:ext cx="1223365" cy="1253160"/>
            <a:chOff x="612115" y="4291734"/>
            <a:chExt cx="1464645" cy="1500316"/>
          </a:xfrm>
        </p:grpSpPr>
        <p:grpSp>
          <p:nvGrpSpPr>
            <p:cNvPr id="153" name="Group 152"/>
            <p:cNvGrpSpPr/>
            <p:nvPr/>
          </p:nvGrpSpPr>
          <p:grpSpPr>
            <a:xfrm>
              <a:off x="612115" y="4291734"/>
              <a:ext cx="1190363" cy="1500316"/>
              <a:chOff x="888622" y="4232869"/>
              <a:chExt cx="1190363" cy="1500316"/>
            </a:xfrm>
          </p:grpSpPr>
          <p:sp>
            <p:nvSpPr>
              <p:cNvPr id="196" name="Shape 6"/>
              <p:cNvSpPr/>
              <p:nvPr/>
            </p:nvSpPr>
            <p:spPr>
              <a:xfrm>
                <a:off x="888622" y="4232869"/>
                <a:ext cx="1190363" cy="1500316"/>
              </a:xfrm>
              <a:custGeom>
                <a:avLst/>
                <a:gdLst/>
                <a:ahLst/>
                <a:cxnLst>
                  <a:cxn ang="0">
                    <a:pos x="wd2" y="hd2"/>
                  </a:cxn>
                  <a:cxn ang="5400000">
                    <a:pos x="wd2" y="hd2"/>
                  </a:cxn>
                  <a:cxn ang="10800000">
                    <a:pos x="wd2" y="hd2"/>
                  </a:cxn>
                  <a:cxn ang="16200000">
                    <a:pos x="wd2" y="hd2"/>
                  </a:cxn>
                </a:cxnLst>
                <a:rect l="0" t="0" r="r" b="b"/>
                <a:pathLst>
                  <a:path w="21600" h="21600" extrusionOk="0">
                    <a:moveTo>
                      <a:pt x="0" y="2637"/>
                    </a:moveTo>
                    <a:lnTo>
                      <a:pt x="14471" y="379"/>
                    </a:lnTo>
                    <a:lnTo>
                      <a:pt x="16900" y="0"/>
                    </a:lnTo>
                    <a:lnTo>
                      <a:pt x="21600" y="18963"/>
                    </a:lnTo>
                    <a:lnTo>
                      <a:pt x="4700" y="21600"/>
                    </a:lnTo>
                    <a:cubicBezTo>
                      <a:pt x="4700" y="21600"/>
                      <a:pt x="0" y="2637"/>
                      <a:pt x="0" y="2637"/>
                    </a:cubicBezTo>
                    <a:close/>
                  </a:path>
                </a:pathLst>
              </a:custGeom>
              <a:solidFill>
                <a:schemeClr val="accent2"/>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97" name="Shape 7"/>
              <p:cNvSpPr/>
              <p:nvPr/>
            </p:nvSpPr>
            <p:spPr>
              <a:xfrm>
                <a:off x="1034523" y="4246988"/>
                <a:ext cx="949162" cy="134238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8496" y="0"/>
                    </a:lnTo>
                    <a:lnTo>
                      <a:pt x="21600" y="0"/>
                    </a:lnTo>
                    <a:lnTo>
                      <a:pt x="21600" y="21600"/>
                    </a:lnTo>
                    <a:lnTo>
                      <a:pt x="0" y="21600"/>
                    </a:lnTo>
                    <a:cubicBezTo>
                      <a:pt x="0" y="21600"/>
                      <a:pt x="0" y="0"/>
                      <a:pt x="0" y="0"/>
                    </a:cubicBezTo>
                    <a:close/>
                  </a:path>
                </a:pathLst>
              </a:custGeom>
              <a:solidFill>
                <a:schemeClr val="bg2">
                  <a:lumMod val="20000"/>
                  <a:lumOff val="8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98" name="Freeform 197"/>
              <p:cNvSpPr/>
              <p:nvPr/>
            </p:nvSpPr>
            <p:spPr>
              <a:xfrm>
                <a:off x="1121593" y="4390535"/>
                <a:ext cx="775643" cy="753086"/>
              </a:xfrm>
              <a:custGeom>
                <a:avLst/>
                <a:gdLst>
                  <a:gd name="connsiteX0" fmla="*/ 583615 w 775643"/>
                  <a:gd name="connsiteY0" fmla="*/ 731857 h 753086"/>
                  <a:gd name="connsiteX1" fmla="*/ 625353 w 775643"/>
                  <a:gd name="connsiteY1" fmla="*/ 731857 h 753086"/>
                  <a:gd name="connsiteX2" fmla="*/ 625353 w 775643"/>
                  <a:gd name="connsiteY2" fmla="*/ 753074 h 753086"/>
                  <a:gd name="connsiteX3" fmla="*/ 583603 w 775643"/>
                  <a:gd name="connsiteY3" fmla="*/ 753074 h 753086"/>
                  <a:gd name="connsiteX4" fmla="*/ 583615 w 775643"/>
                  <a:gd name="connsiteY4" fmla="*/ 731857 h 753086"/>
                  <a:gd name="connsiteX5" fmla="*/ 447115 w 775643"/>
                  <a:gd name="connsiteY5" fmla="*/ 731857 h 753086"/>
                  <a:gd name="connsiteX6" fmla="*/ 488864 w 775643"/>
                  <a:gd name="connsiteY6" fmla="*/ 731869 h 753086"/>
                  <a:gd name="connsiteX7" fmla="*/ 488864 w 775643"/>
                  <a:gd name="connsiteY7" fmla="*/ 753074 h 753086"/>
                  <a:gd name="connsiteX8" fmla="*/ 447115 w 775643"/>
                  <a:gd name="connsiteY8" fmla="*/ 753086 h 753086"/>
                  <a:gd name="connsiteX9" fmla="*/ 447115 w 775643"/>
                  <a:gd name="connsiteY9" fmla="*/ 731857 h 753086"/>
                  <a:gd name="connsiteX10" fmla="*/ 310627 w 775643"/>
                  <a:gd name="connsiteY10" fmla="*/ 731857 h 753086"/>
                  <a:gd name="connsiteX11" fmla="*/ 352377 w 775643"/>
                  <a:gd name="connsiteY11" fmla="*/ 731869 h 753086"/>
                  <a:gd name="connsiteX12" fmla="*/ 352377 w 775643"/>
                  <a:gd name="connsiteY12" fmla="*/ 753074 h 753086"/>
                  <a:gd name="connsiteX13" fmla="*/ 310627 w 775643"/>
                  <a:gd name="connsiteY13" fmla="*/ 753086 h 753086"/>
                  <a:gd name="connsiteX14" fmla="*/ 310627 w 775643"/>
                  <a:gd name="connsiteY14" fmla="*/ 731857 h 753086"/>
                  <a:gd name="connsiteX15" fmla="*/ 171786 w 775643"/>
                  <a:gd name="connsiteY15" fmla="*/ 731857 h 753086"/>
                  <a:gd name="connsiteX16" fmla="*/ 213536 w 775643"/>
                  <a:gd name="connsiteY16" fmla="*/ 731869 h 753086"/>
                  <a:gd name="connsiteX17" fmla="*/ 213536 w 775643"/>
                  <a:gd name="connsiteY17" fmla="*/ 753086 h 753086"/>
                  <a:gd name="connsiteX18" fmla="*/ 171786 w 775643"/>
                  <a:gd name="connsiteY18" fmla="*/ 753086 h 753086"/>
                  <a:gd name="connsiteX19" fmla="*/ 171786 w 775643"/>
                  <a:gd name="connsiteY19" fmla="*/ 731857 h 753086"/>
                  <a:gd name="connsiteX20" fmla="*/ 35298 w 775643"/>
                  <a:gd name="connsiteY20" fmla="*/ 731857 h 753086"/>
                  <a:gd name="connsiteX21" fmla="*/ 77047 w 775643"/>
                  <a:gd name="connsiteY21" fmla="*/ 731857 h 753086"/>
                  <a:gd name="connsiteX22" fmla="*/ 77047 w 775643"/>
                  <a:gd name="connsiteY22" fmla="*/ 753074 h 753086"/>
                  <a:gd name="connsiteX23" fmla="*/ 35298 w 775643"/>
                  <a:gd name="connsiteY23" fmla="*/ 753086 h 753086"/>
                  <a:gd name="connsiteX24" fmla="*/ 35298 w 775643"/>
                  <a:gd name="connsiteY24" fmla="*/ 731857 h 753086"/>
                  <a:gd name="connsiteX25" fmla="*/ 611197 w 775643"/>
                  <a:gd name="connsiteY25" fmla="*/ 615590 h 753086"/>
                  <a:gd name="connsiteX26" fmla="*/ 609990 w 775643"/>
                  <a:gd name="connsiteY26" fmla="*/ 713047 h 753086"/>
                  <a:gd name="connsiteX27" fmla="*/ 737405 w 775643"/>
                  <a:gd name="connsiteY27" fmla="*/ 713047 h 753086"/>
                  <a:gd name="connsiteX28" fmla="*/ 737405 w 775643"/>
                  <a:gd name="connsiteY28" fmla="*/ 615590 h 753086"/>
                  <a:gd name="connsiteX29" fmla="*/ 472823 w 775643"/>
                  <a:gd name="connsiteY29" fmla="*/ 615590 h 753086"/>
                  <a:gd name="connsiteX30" fmla="*/ 472823 w 775643"/>
                  <a:gd name="connsiteY30" fmla="*/ 713047 h 753086"/>
                  <a:gd name="connsiteX31" fmla="*/ 600339 w 775643"/>
                  <a:gd name="connsiteY31" fmla="*/ 713047 h 753086"/>
                  <a:gd name="connsiteX32" fmla="*/ 601545 w 775643"/>
                  <a:gd name="connsiteY32" fmla="*/ 615590 h 753086"/>
                  <a:gd name="connsiteX33" fmla="*/ 335723 w 775643"/>
                  <a:gd name="connsiteY33" fmla="*/ 615590 h 753086"/>
                  <a:gd name="connsiteX34" fmla="*/ 335723 w 775643"/>
                  <a:gd name="connsiteY34" fmla="*/ 713047 h 753086"/>
                  <a:gd name="connsiteX35" fmla="*/ 463138 w 775643"/>
                  <a:gd name="connsiteY35" fmla="*/ 713047 h 753086"/>
                  <a:gd name="connsiteX36" fmla="*/ 463138 w 775643"/>
                  <a:gd name="connsiteY36" fmla="*/ 615590 h 753086"/>
                  <a:gd name="connsiteX37" fmla="*/ 198590 w 775643"/>
                  <a:gd name="connsiteY37" fmla="*/ 615590 h 753086"/>
                  <a:gd name="connsiteX38" fmla="*/ 198590 w 775643"/>
                  <a:gd name="connsiteY38" fmla="*/ 713047 h 753086"/>
                  <a:gd name="connsiteX39" fmla="*/ 326038 w 775643"/>
                  <a:gd name="connsiteY39" fmla="*/ 713047 h 753086"/>
                  <a:gd name="connsiteX40" fmla="*/ 326038 w 775643"/>
                  <a:gd name="connsiteY40" fmla="*/ 615590 h 753086"/>
                  <a:gd name="connsiteX41" fmla="*/ 61490 w 775643"/>
                  <a:gd name="connsiteY41" fmla="*/ 615590 h 753086"/>
                  <a:gd name="connsiteX42" fmla="*/ 61490 w 775643"/>
                  <a:gd name="connsiteY42" fmla="*/ 713047 h 753086"/>
                  <a:gd name="connsiteX43" fmla="*/ 188905 w 775643"/>
                  <a:gd name="connsiteY43" fmla="*/ 713047 h 753086"/>
                  <a:gd name="connsiteX44" fmla="*/ 188905 w 775643"/>
                  <a:gd name="connsiteY44" fmla="*/ 615590 h 753086"/>
                  <a:gd name="connsiteX45" fmla="*/ 0 w 775643"/>
                  <a:gd name="connsiteY45" fmla="*/ 600075 h 753086"/>
                  <a:gd name="connsiteX46" fmla="*/ 41739 w 775643"/>
                  <a:gd name="connsiteY46" fmla="*/ 600075 h 753086"/>
                  <a:gd name="connsiteX47" fmla="*/ 41739 w 775643"/>
                  <a:gd name="connsiteY47" fmla="*/ 621304 h 753086"/>
                  <a:gd name="connsiteX48" fmla="*/ 0 w 775643"/>
                  <a:gd name="connsiteY48" fmla="*/ 621304 h 753086"/>
                  <a:gd name="connsiteX49" fmla="*/ 612437 w 775643"/>
                  <a:gd name="connsiteY49" fmla="*/ 512427 h 753086"/>
                  <a:gd name="connsiteX50" fmla="*/ 611297 w 775643"/>
                  <a:gd name="connsiteY50" fmla="*/ 605889 h 753086"/>
                  <a:gd name="connsiteX51" fmla="*/ 737405 w 775643"/>
                  <a:gd name="connsiteY51" fmla="*/ 605889 h 753086"/>
                  <a:gd name="connsiteX52" fmla="*/ 737405 w 775643"/>
                  <a:gd name="connsiteY52" fmla="*/ 513325 h 753086"/>
                  <a:gd name="connsiteX53" fmla="*/ 472823 w 775643"/>
                  <a:gd name="connsiteY53" fmla="*/ 511402 h 753086"/>
                  <a:gd name="connsiteX54" fmla="*/ 472823 w 775643"/>
                  <a:gd name="connsiteY54" fmla="*/ 605889 h 753086"/>
                  <a:gd name="connsiteX55" fmla="*/ 601646 w 775643"/>
                  <a:gd name="connsiteY55" fmla="*/ 605889 h 753086"/>
                  <a:gd name="connsiteX56" fmla="*/ 602785 w 775643"/>
                  <a:gd name="connsiteY56" fmla="*/ 512342 h 753086"/>
                  <a:gd name="connsiteX57" fmla="*/ 335723 w 775643"/>
                  <a:gd name="connsiteY57" fmla="*/ 510419 h 753086"/>
                  <a:gd name="connsiteX58" fmla="*/ 335723 w 775643"/>
                  <a:gd name="connsiteY58" fmla="*/ 605889 h 753086"/>
                  <a:gd name="connsiteX59" fmla="*/ 463138 w 775643"/>
                  <a:gd name="connsiteY59" fmla="*/ 605889 h 753086"/>
                  <a:gd name="connsiteX60" fmla="*/ 463138 w 775643"/>
                  <a:gd name="connsiteY60" fmla="*/ 511338 h 753086"/>
                  <a:gd name="connsiteX61" fmla="*/ 198590 w 775643"/>
                  <a:gd name="connsiteY61" fmla="*/ 509436 h 753086"/>
                  <a:gd name="connsiteX62" fmla="*/ 198590 w 775643"/>
                  <a:gd name="connsiteY62" fmla="*/ 605889 h 753086"/>
                  <a:gd name="connsiteX63" fmla="*/ 326038 w 775643"/>
                  <a:gd name="connsiteY63" fmla="*/ 605889 h 753086"/>
                  <a:gd name="connsiteX64" fmla="*/ 326038 w 775643"/>
                  <a:gd name="connsiteY64" fmla="*/ 510355 h 753086"/>
                  <a:gd name="connsiteX65" fmla="*/ 61490 w 775643"/>
                  <a:gd name="connsiteY65" fmla="*/ 508432 h 753086"/>
                  <a:gd name="connsiteX66" fmla="*/ 61490 w 775643"/>
                  <a:gd name="connsiteY66" fmla="*/ 605889 h 753086"/>
                  <a:gd name="connsiteX67" fmla="*/ 188905 w 775643"/>
                  <a:gd name="connsiteY67" fmla="*/ 605889 h 753086"/>
                  <a:gd name="connsiteX68" fmla="*/ 188905 w 775643"/>
                  <a:gd name="connsiteY68" fmla="*/ 509351 h 753086"/>
                  <a:gd name="connsiteX69" fmla="*/ 41738 w 775643"/>
                  <a:gd name="connsiteY69" fmla="*/ 491827 h 753086"/>
                  <a:gd name="connsiteX70" fmla="*/ 41750 w 775643"/>
                  <a:gd name="connsiteY70" fmla="*/ 513054 h 753086"/>
                  <a:gd name="connsiteX71" fmla="*/ 0 w 775643"/>
                  <a:gd name="connsiteY71" fmla="*/ 513054 h 753086"/>
                  <a:gd name="connsiteX72" fmla="*/ 0 w 775643"/>
                  <a:gd name="connsiteY72" fmla="*/ 491838 h 753086"/>
                  <a:gd name="connsiteX73" fmla="*/ 198590 w 775643"/>
                  <a:gd name="connsiteY73" fmla="*/ 401274 h 753086"/>
                  <a:gd name="connsiteX74" fmla="*/ 198590 w 775643"/>
                  <a:gd name="connsiteY74" fmla="*/ 499757 h 753086"/>
                  <a:gd name="connsiteX75" fmla="*/ 326038 w 775643"/>
                  <a:gd name="connsiteY75" fmla="*/ 500675 h 753086"/>
                  <a:gd name="connsiteX76" fmla="*/ 326038 w 775643"/>
                  <a:gd name="connsiteY76" fmla="*/ 401274 h 753086"/>
                  <a:gd name="connsiteX77" fmla="*/ 61490 w 775643"/>
                  <a:gd name="connsiteY77" fmla="*/ 401274 h 753086"/>
                  <a:gd name="connsiteX78" fmla="*/ 61490 w 775643"/>
                  <a:gd name="connsiteY78" fmla="*/ 498774 h 753086"/>
                  <a:gd name="connsiteX79" fmla="*/ 188905 w 775643"/>
                  <a:gd name="connsiteY79" fmla="*/ 499692 h 753086"/>
                  <a:gd name="connsiteX80" fmla="*/ 188905 w 775643"/>
                  <a:gd name="connsiteY80" fmla="*/ 401274 h 753086"/>
                  <a:gd name="connsiteX81" fmla="*/ 613777 w 775643"/>
                  <a:gd name="connsiteY81" fmla="*/ 401252 h 753086"/>
                  <a:gd name="connsiteX82" fmla="*/ 612537 w 775643"/>
                  <a:gd name="connsiteY82" fmla="*/ 502748 h 753086"/>
                  <a:gd name="connsiteX83" fmla="*/ 737405 w 775643"/>
                  <a:gd name="connsiteY83" fmla="*/ 503645 h 753086"/>
                  <a:gd name="connsiteX84" fmla="*/ 737405 w 775643"/>
                  <a:gd name="connsiteY84" fmla="*/ 401252 h 753086"/>
                  <a:gd name="connsiteX85" fmla="*/ 472857 w 775643"/>
                  <a:gd name="connsiteY85" fmla="*/ 401252 h 753086"/>
                  <a:gd name="connsiteX86" fmla="*/ 472823 w 775643"/>
                  <a:gd name="connsiteY86" fmla="*/ 501744 h 753086"/>
                  <a:gd name="connsiteX87" fmla="*/ 602886 w 775643"/>
                  <a:gd name="connsiteY87" fmla="*/ 502684 h 753086"/>
                  <a:gd name="connsiteX88" fmla="*/ 604126 w 775643"/>
                  <a:gd name="connsiteY88" fmla="*/ 401252 h 753086"/>
                  <a:gd name="connsiteX89" fmla="*/ 463138 w 775643"/>
                  <a:gd name="connsiteY89" fmla="*/ 401252 h 753086"/>
                  <a:gd name="connsiteX90" fmla="*/ 335723 w 775643"/>
                  <a:gd name="connsiteY90" fmla="*/ 401274 h 753086"/>
                  <a:gd name="connsiteX91" fmla="*/ 335723 w 775643"/>
                  <a:gd name="connsiteY91" fmla="*/ 500761 h 753086"/>
                  <a:gd name="connsiteX92" fmla="*/ 463138 w 775643"/>
                  <a:gd name="connsiteY92" fmla="*/ 501680 h 753086"/>
                  <a:gd name="connsiteX93" fmla="*/ 463138 w 775643"/>
                  <a:gd name="connsiteY93" fmla="*/ 401252 h 753086"/>
                  <a:gd name="connsiteX94" fmla="*/ 0 w 775643"/>
                  <a:gd name="connsiteY94" fmla="*/ 385931 h 753086"/>
                  <a:gd name="connsiteX95" fmla="*/ 41738 w 775643"/>
                  <a:gd name="connsiteY95" fmla="*/ 385931 h 753086"/>
                  <a:gd name="connsiteX96" fmla="*/ 41750 w 775643"/>
                  <a:gd name="connsiteY96" fmla="*/ 407158 h 753086"/>
                  <a:gd name="connsiteX97" fmla="*/ 0 w 775643"/>
                  <a:gd name="connsiteY97" fmla="*/ 407158 h 753086"/>
                  <a:gd name="connsiteX98" fmla="*/ 615084 w 775643"/>
                  <a:gd name="connsiteY98" fmla="*/ 294094 h 753086"/>
                  <a:gd name="connsiteX99" fmla="*/ 613911 w 775643"/>
                  <a:gd name="connsiteY99" fmla="*/ 391573 h 753086"/>
                  <a:gd name="connsiteX100" fmla="*/ 737405 w 775643"/>
                  <a:gd name="connsiteY100" fmla="*/ 391573 h 753086"/>
                  <a:gd name="connsiteX101" fmla="*/ 737405 w 775643"/>
                  <a:gd name="connsiteY101" fmla="*/ 294094 h 753086"/>
                  <a:gd name="connsiteX102" fmla="*/ 472857 w 775643"/>
                  <a:gd name="connsiteY102" fmla="*/ 294094 h 753086"/>
                  <a:gd name="connsiteX103" fmla="*/ 472857 w 775643"/>
                  <a:gd name="connsiteY103" fmla="*/ 391573 h 753086"/>
                  <a:gd name="connsiteX104" fmla="*/ 604260 w 775643"/>
                  <a:gd name="connsiteY104" fmla="*/ 391573 h 753086"/>
                  <a:gd name="connsiteX105" fmla="*/ 605433 w 775643"/>
                  <a:gd name="connsiteY105" fmla="*/ 294094 h 753086"/>
                  <a:gd name="connsiteX106" fmla="*/ 335723 w 775643"/>
                  <a:gd name="connsiteY106" fmla="*/ 294094 h 753086"/>
                  <a:gd name="connsiteX107" fmla="*/ 335723 w 775643"/>
                  <a:gd name="connsiteY107" fmla="*/ 391573 h 753086"/>
                  <a:gd name="connsiteX108" fmla="*/ 463138 w 775643"/>
                  <a:gd name="connsiteY108" fmla="*/ 391573 h 753086"/>
                  <a:gd name="connsiteX109" fmla="*/ 463138 w 775643"/>
                  <a:gd name="connsiteY109" fmla="*/ 294094 h 753086"/>
                  <a:gd name="connsiteX110" fmla="*/ 198590 w 775643"/>
                  <a:gd name="connsiteY110" fmla="*/ 294094 h 753086"/>
                  <a:gd name="connsiteX111" fmla="*/ 198590 w 775643"/>
                  <a:gd name="connsiteY111" fmla="*/ 391573 h 753086"/>
                  <a:gd name="connsiteX112" fmla="*/ 326038 w 775643"/>
                  <a:gd name="connsiteY112" fmla="*/ 391573 h 753086"/>
                  <a:gd name="connsiteX113" fmla="*/ 326038 w 775643"/>
                  <a:gd name="connsiteY113" fmla="*/ 294094 h 753086"/>
                  <a:gd name="connsiteX114" fmla="*/ 61490 w 775643"/>
                  <a:gd name="connsiteY114" fmla="*/ 294094 h 753086"/>
                  <a:gd name="connsiteX115" fmla="*/ 61490 w 775643"/>
                  <a:gd name="connsiteY115" fmla="*/ 391573 h 753086"/>
                  <a:gd name="connsiteX116" fmla="*/ 188905 w 775643"/>
                  <a:gd name="connsiteY116" fmla="*/ 391573 h 753086"/>
                  <a:gd name="connsiteX117" fmla="*/ 188905 w 775643"/>
                  <a:gd name="connsiteY117" fmla="*/ 294094 h 753086"/>
                  <a:gd name="connsiteX118" fmla="*/ 41750 w 775643"/>
                  <a:gd name="connsiteY118" fmla="*/ 291801 h 753086"/>
                  <a:gd name="connsiteX119" fmla="*/ 41738 w 775643"/>
                  <a:gd name="connsiteY119" fmla="*/ 313030 h 753086"/>
                  <a:gd name="connsiteX120" fmla="*/ 0 w 775643"/>
                  <a:gd name="connsiteY120" fmla="*/ 313030 h 753086"/>
                  <a:gd name="connsiteX121" fmla="*/ 0 w 775643"/>
                  <a:gd name="connsiteY121" fmla="*/ 291813 h 753086"/>
                  <a:gd name="connsiteX122" fmla="*/ 51771 w 775643"/>
                  <a:gd name="connsiteY122" fmla="*/ 261209 h 753086"/>
                  <a:gd name="connsiteX123" fmla="*/ 61490 w 775643"/>
                  <a:gd name="connsiteY123" fmla="*/ 261209 h 753086"/>
                  <a:gd name="connsiteX124" fmla="*/ 61490 w 775643"/>
                  <a:gd name="connsiteY124" fmla="*/ 284414 h 753086"/>
                  <a:gd name="connsiteX125" fmla="*/ 188905 w 775643"/>
                  <a:gd name="connsiteY125" fmla="*/ 284414 h 753086"/>
                  <a:gd name="connsiteX126" fmla="*/ 188905 w 775643"/>
                  <a:gd name="connsiteY126" fmla="*/ 261209 h 753086"/>
                  <a:gd name="connsiteX127" fmla="*/ 198590 w 775643"/>
                  <a:gd name="connsiteY127" fmla="*/ 261209 h 753086"/>
                  <a:gd name="connsiteX128" fmla="*/ 198590 w 775643"/>
                  <a:gd name="connsiteY128" fmla="*/ 284414 h 753086"/>
                  <a:gd name="connsiteX129" fmla="*/ 326038 w 775643"/>
                  <a:gd name="connsiteY129" fmla="*/ 284414 h 753086"/>
                  <a:gd name="connsiteX130" fmla="*/ 326038 w 775643"/>
                  <a:gd name="connsiteY130" fmla="*/ 261209 h 753086"/>
                  <a:gd name="connsiteX131" fmla="*/ 335723 w 775643"/>
                  <a:gd name="connsiteY131" fmla="*/ 261209 h 753086"/>
                  <a:gd name="connsiteX132" fmla="*/ 335723 w 775643"/>
                  <a:gd name="connsiteY132" fmla="*/ 284414 h 753086"/>
                  <a:gd name="connsiteX133" fmla="*/ 463138 w 775643"/>
                  <a:gd name="connsiteY133" fmla="*/ 284414 h 753086"/>
                  <a:gd name="connsiteX134" fmla="*/ 463138 w 775643"/>
                  <a:gd name="connsiteY134" fmla="*/ 261209 h 753086"/>
                  <a:gd name="connsiteX135" fmla="*/ 472857 w 775643"/>
                  <a:gd name="connsiteY135" fmla="*/ 261209 h 753086"/>
                  <a:gd name="connsiteX136" fmla="*/ 472857 w 775643"/>
                  <a:gd name="connsiteY136" fmla="*/ 284414 h 753086"/>
                  <a:gd name="connsiteX137" fmla="*/ 605533 w 775643"/>
                  <a:gd name="connsiteY137" fmla="*/ 284414 h 753086"/>
                  <a:gd name="connsiteX138" fmla="*/ 605835 w 775643"/>
                  <a:gd name="connsiteY138" fmla="*/ 261465 h 753086"/>
                  <a:gd name="connsiteX139" fmla="*/ 615486 w 775643"/>
                  <a:gd name="connsiteY139" fmla="*/ 261593 h 753086"/>
                  <a:gd name="connsiteX140" fmla="*/ 615218 w 775643"/>
                  <a:gd name="connsiteY140" fmla="*/ 284414 h 753086"/>
                  <a:gd name="connsiteX141" fmla="*/ 737405 w 775643"/>
                  <a:gd name="connsiteY141" fmla="*/ 284414 h 753086"/>
                  <a:gd name="connsiteX142" fmla="*/ 737405 w 775643"/>
                  <a:gd name="connsiteY142" fmla="*/ 261209 h 753086"/>
                  <a:gd name="connsiteX143" fmla="*/ 747090 w 775643"/>
                  <a:gd name="connsiteY143" fmla="*/ 261209 h 753086"/>
                  <a:gd name="connsiteX144" fmla="*/ 747090 w 775643"/>
                  <a:gd name="connsiteY144" fmla="*/ 284414 h 753086"/>
                  <a:gd name="connsiteX145" fmla="*/ 775643 w 775643"/>
                  <a:gd name="connsiteY145" fmla="*/ 284414 h 753086"/>
                  <a:gd name="connsiteX146" fmla="*/ 775643 w 775643"/>
                  <a:gd name="connsiteY146" fmla="*/ 294094 h 753086"/>
                  <a:gd name="connsiteX147" fmla="*/ 747090 w 775643"/>
                  <a:gd name="connsiteY147" fmla="*/ 294094 h 753086"/>
                  <a:gd name="connsiteX148" fmla="*/ 747090 w 775643"/>
                  <a:gd name="connsiteY148" fmla="*/ 391573 h 753086"/>
                  <a:gd name="connsiteX149" fmla="*/ 775643 w 775643"/>
                  <a:gd name="connsiteY149" fmla="*/ 391573 h 753086"/>
                  <a:gd name="connsiteX150" fmla="*/ 775643 w 775643"/>
                  <a:gd name="connsiteY150" fmla="*/ 401252 h 753086"/>
                  <a:gd name="connsiteX151" fmla="*/ 747090 w 775643"/>
                  <a:gd name="connsiteY151" fmla="*/ 401252 h 753086"/>
                  <a:gd name="connsiteX152" fmla="*/ 747090 w 775643"/>
                  <a:gd name="connsiteY152" fmla="*/ 503731 h 753086"/>
                  <a:gd name="connsiteX153" fmla="*/ 775543 w 775643"/>
                  <a:gd name="connsiteY153" fmla="*/ 503923 h 753086"/>
                  <a:gd name="connsiteX154" fmla="*/ 775509 w 775643"/>
                  <a:gd name="connsiteY154" fmla="*/ 513603 h 753086"/>
                  <a:gd name="connsiteX155" fmla="*/ 747090 w 775643"/>
                  <a:gd name="connsiteY155" fmla="*/ 513389 h 753086"/>
                  <a:gd name="connsiteX156" fmla="*/ 747090 w 775643"/>
                  <a:gd name="connsiteY156" fmla="*/ 605889 h 753086"/>
                  <a:gd name="connsiteX157" fmla="*/ 775643 w 775643"/>
                  <a:gd name="connsiteY157" fmla="*/ 605889 h 753086"/>
                  <a:gd name="connsiteX158" fmla="*/ 775643 w 775643"/>
                  <a:gd name="connsiteY158" fmla="*/ 615590 h 753086"/>
                  <a:gd name="connsiteX159" fmla="*/ 747090 w 775643"/>
                  <a:gd name="connsiteY159" fmla="*/ 615590 h 753086"/>
                  <a:gd name="connsiteX160" fmla="*/ 747090 w 775643"/>
                  <a:gd name="connsiteY160" fmla="*/ 713047 h 753086"/>
                  <a:gd name="connsiteX161" fmla="*/ 775643 w 775643"/>
                  <a:gd name="connsiteY161" fmla="*/ 713047 h 753086"/>
                  <a:gd name="connsiteX162" fmla="*/ 775643 w 775643"/>
                  <a:gd name="connsiteY162" fmla="*/ 722727 h 753086"/>
                  <a:gd name="connsiteX163" fmla="*/ 56630 w 775643"/>
                  <a:gd name="connsiteY163" fmla="*/ 722748 h 753086"/>
                  <a:gd name="connsiteX164" fmla="*/ 56630 w 775643"/>
                  <a:gd name="connsiteY164" fmla="*/ 717898 h 753086"/>
                  <a:gd name="connsiteX165" fmla="*/ 51771 w 775643"/>
                  <a:gd name="connsiteY165" fmla="*/ 717898 h 753086"/>
                  <a:gd name="connsiteX166" fmla="*/ 157068 w 775643"/>
                  <a:gd name="connsiteY166" fmla="*/ 0 h 753086"/>
                  <a:gd name="connsiteX167" fmla="*/ 617868 w 775643"/>
                  <a:gd name="connsiteY167" fmla="*/ 0 h 753086"/>
                  <a:gd name="connsiteX168" fmla="*/ 617868 w 775643"/>
                  <a:gd name="connsiteY168" fmla="*/ 56194 h 753086"/>
                  <a:gd name="connsiteX169" fmla="*/ 774936 w 775643"/>
                  <a:gd name="connsiteY169" fmla="*/ 56194 h 753086"/>
                  <a:gd name="connsiteX170" fmla="*/ 774936 w 775643"/>
                  <a:gd name="connsiteY170" fmla="*/ 155998 h 753086"/>
                  <a:gd name="connsiteX171" fmla="*/ 363180 w 775643"/>
                  <a:gd name="connsiteY171" fmla="*/ 155998 h 753086"/>
                  <a:gd name="connsiteX172" fmla="*/ 363180 w 775643"/>
                  <a:gd name="connsiteY172" fmla="*/ 196660 h 753086"/>
                  <a:gd name="connsiteX173" fmla="*/ 0 w 775643"/>
                  <a:gd name="connsiteY173" fmla="*/ 196660 h 753086"/>
                  <a:gd name="connsiteX174" fmla="*/ 0 w 775643"/>
                  <a:gd name="connsiteY174" fmla="*/ 155998 h 753086"/>
                  <a:gd name="connsiteX175" fmla="*/ 0 w 775643"/>
                  <a:gd name="connsiteY175" fmla="*/ 141040 h 753086"/>
                  <a:gd name="connsiteX176" fmla="*/ 0 w 775643"/>
                  <a:gd name="connsiteY176" fmla="*/ 56194 h 753086"/>
                  <a:gd name="connsiteX177" fmla="*/ 157068 w 775643"/>
                  <a:gd name="connsiteY177" fmla="*/ 56194 h 753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Lst>
                <a:rect l="l" t="t" r="r" b="b"/>
                <a:pathLst>
                  <a:path w="775643" h="753086">
                    <a:moveTo>
                      <a:pt x="583615" y="731857"/>
                    </a:moveTo>
                    <a:lnTo>
                      <a:pt x="625353" y="731857"/>
                    </a:lnTo>
                    <a:lnTo>
                      <a:pt x="625353" y="753074"/>
                    </a:lnTo>
                    <a:lnTo>
                      <a:pt x="583603" y="753074"/>
                    </a:lnTo>
                    <a:cubicBezTo>
                      <a:pt x="583603" y="753074"/>
                      <a:pt x="583615" y="731857"/>
                      <a:pt x="583615" y="731857"/>
                    </a:cubicBezTo>
                    <a:close/>
                    <a:moveTo>
                      <a:pt x="447115" y="731857"/>
                    </a:moveTo>
                    <a:lnTo>
                      <a:pt x="488864" y="731869"/>
                    </a:lnTo>
                    <a:lnTo>
                      <a:pt x="488864" y="753074"/>
                    </a:lnTo>
                    <a:lnTo>
                      <a:pt x="447115" y="753086"/>
                    </a:lnTo>
                    <a:cubicBezTo>
                      <a:pt x="447115" y="753086"/>
                      <a:pt x="447115" y="731857"/>
                      <a:pt x="447115" y="731857"/>
                    </a:cubicBezTo>
                    <a:close/>
                    <a:moveTo>
                      <a:pt x="310627" y="731857"/>
                    </a:moveTo>
                    <a:lnTo>
                      <a:pt x="352377" y="731869"/>
                    </a:lnTo>
                    <a:lnTo>
                      <a:pt x="352377" y="753074"/>
                    </a:lnTo>
                    <a:lnTo>
                      <a:pt x="310627" y="753086"/>
                    </a:lnTo>
                    <a:cubicBezTo>
                      <a:pt x="310627" y="753086"/>
                      <a:pt x="310627" y="731857"/>
                      <a:pt x="310627" y="731857"/>
                    </a:cubicBezTo>
                    <a:close/>
                    <a:moveTo>
                      <a:pt x="171786" y="731857"/>
                    </a:moveTo>
                    <a:lnTo>
                      <a:pt x="213536" y="731869"/>
                    </a:lnTo>
                    <a:lnTo>
                      <a:pt x="213536" y="753086"/>
                    </a:lnTo>
                    <a:lnTo>
                      <a:pt x="171786" y="753086"/>
                    </a:lnTo>
                    <a:cubicBezTo>
                      <a:pt x="171786" y="753086"/>
                      <a:pt x="171786" y="731857"/>
                      <a:pt x="171786" y="731857"/>
                    </a:cubicBezTo>
                    <a:close/>
                    <a:moveTo>
                      <a:pt x="35298" y="731857"/>
                    </a:moveTo>
                    <a:lnTo>
                      <a:pt x="77047" y="731857"/>
                    </a:lnTo>
                    <a:lnTo>
                      <a:pt x="77047" y="753074"/>
                    </a:lnTo>
                    <a:lnTo>
                      <a:pt x="35298" y="753086"/>
                    </a:lnTo>
                    <a:cubicBezTo>
                      <a:pt x="35298" y="753086"/>
                      <a:pt x="35298" y="731857"/>
                      <a:pt x="35298" y="731857"/>
                    </a:cubicBezTo>
                    <a:close/>
                    <a:moveTo>
                      <a:pt x="611197" y="615590"/>
                    </a:moveTo>
                    <a:lnTo>
                      <a:pt x="609990" y="713047"/>
                    </a:lnTo>
                    <a:lnTo>
                      <a:pt x="737405" y="713047"/>
                    </a:lnTo>
                    <a:cubicBezTo>
                      <a:pt x="737405" y="713047"/>
                      <a:pt x="737405" y="615590"/>
                      <a:pt x="737405" y="615590"/>
                    </a:cubicBezTo>
                    <a:close/>
                    <a:moveTo>
                      <a:pt x="472823" y="615590"/>
                    </a:moveTo>
                    <a:lnTo>
                      <a:pt x="472823" y="713047"/>
                    </a:lnTo>
                    <a:lnTo>
                      <a:pt x="600339" y="713047"/>
                    </a:lnTo>
                    <a:cubicBezTo>
                      <a:pt x="600339" y="713047"/>
                      <a:pt x="601545" y="615590"/>
                      <a:pt x="601545" y="615590"/>
                    </a:cubicBezTo>
                    <a:close/>
                    <a:moveTo>
                      <a:pt x="335723" y="615590"/>
                    </a:moveTo>
                    <a:lnTo>
                      <a:pt x="335723" y="713047"/>
                    </a:lnTo>
                    <a:lnTo>
                      <a:pt x="463138" y="713047"/>
                    </a:lnTo>
                    <a:cubicBezTo>
                      <a:pt x="463138" y="713047"/>
                      <a:pt x="463138" y="615590"/>
                      <a:pt x="463138" y="615590"/>
                    </a:cubicBezTo>
                    <a:close/>
                    <a:moveTo>
                      <a:pt x="198590" y="615590"/>
                    </a:moveTo>
                    <a:lnTo>
                      <a:pt x="198590" y="713047"/>
                    </a:lnTo>
                    <a:lnTo>
                      <a:pt x="326038" y="713047"/>
                    </a:lnTo>
                    <a:cubicBezTo>
                      <a:pt x="326038" y="713047"/>
                      <a:pt x="326038" y="615590"/>
                      <a:pt x="326038" y="615590"/>
                    </a:cubicBezTo>
                    <a:close/>
                    <a:moveTo>
                      <a:pt x="61490" y="615590"/>
                    </a:moveTo>
                    <a:lnTo>
                      <a:pt x="61490" y="713047"/>
                    </a:lnTo>
                    <a:lnTo>
                      <a:pt x="188905" y="713047"/>
                    </a:lnTo>
                    <a:cubicBezTo>
                      <a:pt x="188905" y="713047"/>
                      <a:pt x="188905" y="615590"/>
                      <a:pt x="188905" y="615590"/>
                    </a:cubicBezTo>
                    <a:close/>
                    <a:moveTo>
                      <a:pt x="0" y="600075"/>
                    </a:moveTo>
                    <a:lnTo>
                      <a:pt x="41739" y="600075"/>
                    </a:lnTo>
                    <a:cubicBezTo>
                      <a:pt x="41739" y="600075"/>
                      <a:pt x="41739" y="621304"/>
                      <a:pt x="41739" y="621304"/>
                    </a:cubicBezTo>
                    <a:lnTo>
                      <a:pt x="0" y="621304"/>
                    </a:lnTo>
                    <a:close/>
                    <a:moveTo>
                      <a:pt x="612437" y="512427"/>
                    </a:moveTo>
                    <a:lnTo>
                      <a:pt x="611297" y="605889"/>
                    </a:lnTo>
                    <a:lnTo>
                      <a:pt x="737405" y="605889"/>
                    </a:lnTo>
                    <a:cubicBezTo>
                      <a:pt x="737405" y="605889"/>
                      <a:pt x="737405" y="513325"/>
                      <a:pt x="737405" y="513325"/>
                    </a:cubicBezTo>
                    <a:close/>
                    <a:moveTo>
                      <a:pt x="472823" y="511402"/>
                    </a:moveTo>
                    <a:lnTo>
                      <a:pt x="472823" y="605889"/>
                    </a:lnTo>
                    <a:lnTo>
                      <a:pt x="601646" y="605889"/>
                    </a:lnTo>
                    <a:cubicBezTo>
                      <a:pt x="601646" y="605889"/>
                      <a:pt x="602785" y="512342"/>
                      <a:pt x="602785" y="512342"/>
                    </a:cubicBezTo>
                    <a:close/>
                    <a:moveTo>
                      <a:pt x="335723" y="510419"/>
                    </a:moveTo>
                    <a:lnTo>
                      <a:pt x="335723" y="605889"/>
                    </a:lnTo>
                    <a:lnTo>
                      <a:pt x="463138" y="605889"/>
                    </a:lnTo>
                    <a:cubicBezTo>
                      <a:pt x="463138" y="605889"/>
                      <a:pt x="463138" y="511338"/>
                      <a:pt x="463138" y="511338"/>
                    </a:cubicBezTo>
                    <a:close/>
                    <a:moveTo>
                      <a:pt x="198590" y="509436"/>
                    </a:moveTo>
                    <a:lnTo>
                      <a:pt x="198590" y="605889"/>
                    </a:lnTo>
                    <a:lnTo>
                      <a:pt x="326038" y="605889"/>
                    </a:lnTo>
                    <a:cubicBezTo>
                      <a:pt x="326038" y="605889"/>
                      <a:pt x="326038" y="510355"/>
                      <a:pt x="326038" y="510355"/>
                    </a:cubicBezTo>
                    <a:close/>
                    <a:moveTo>
                      <a:pt x="61490" y="508432"/>
                    </a:moveTo>
                    <a:lnTo>
                      <a:pt x="61490" y="605889"/>
                    </a:lnTo>
                    <a:lnTo>
                      <a:pt x="188905" y="605889"/>
                    </a:lnTo>
                    <a:cubicBezTo>
                      <a:pt x="188905" y="605889"/>
                      <a:pt x="188905" y="509351"/>
                      <a:pt x="188905" y="509351"/>
                    </a:cubicBezTo>
                    <a:close/>
                    <a:moveTo>
                      <a:pt x="41738" y="491827"/>
                    </a:moveTo>
                    <a:cubicBezTo>
                      <a:pt x="41738" y="491827"/>
                      <a:pt x="41750" y="513054"/>
                      <a:pt x="41750" y="513054"/>
                    </a:cubicBezTo>
                    <a:lnTo>
                      <a:pt x="0" y="513054"/>
                    </a:lnTo>
                    <a:lnTo>
                      <a:pt x="0" y="491838"/>
                    </a:lnTo>
                    <a:close/>
                    <a:moveTo>
                      <a:pt x="198590" y="401274"/>
                    </a:moveTo>
                    <a:lnTo>
                      <a:pt x="198590" y="499757"/>
                    </a:lnTo>
                    <a:lnTo>
                      <a:pt x="326038" y="500675"/>
                    </a:lnTo>
                    <a:cubicBezTo>
                      <a:pt x="326038" y="500675"/>
                      <a:pt x="326038" y="401274"/>
                      <a:pt x="326038" y="401274"/>
                    </a:cubicBezTo>
                    <a:close/>
                    <a:moveTo>
                      <a:pt x="61490" y="401274"/>
                    </a:moveTo>
                    <a:lnTo>
                      <a:pt x="61490" y="498774"/>
                    </a:lnTo>
                    <a:lnTo>
                      <a:pt x="188905" y="499692"/>
                    </a:lnTo>
                    <a:cubicBezTo>
                      <a:pt x="188905" y="499692"/>
                      <a:pt x="188905" y="401274"/>
                      <a:pt x="188905" y="401274"/>
                    </a:cubicBezTo>
                    <a:close/>
                    <a:moveTo>
                      <a:pt x="613777" y="401252"/>
                    </a:moveTo>
                    <a:lnTo>
                      <a:pt x="612537" y="502748"/>
                    </a:lnTo>
                    <a:lnTo>
                      <a:pt x="737405" y="503645"/>
                    </a:lnTo>
                    <a:cubicBezTo>
                      <a:pt x="737405" y="503645"/>
                      <a:pt x="737405" y="401252"/>
                      <a:pt x="737405" y="401252"/>
                    </a:cubicBezTo>
                    <a:close/>
                    <a:moveTo>
                      <a:pt x="472857" y="401252"/>
                    </a:moveTo>
                    <a:lnTo>
                      <a:pt x="472823" y="501744"/>
                    </a:lnTo>
                    <a:lnTo>
                      <a:pt x="602886" y="502684"/>
                    </a:lnTo>
                    <a:cubicBezTo>
                      <a:pt x="602886" y="502684"/>
                      <a:pt x="604126" y="401252"/>
                      <a:pt x="604126" y="401252"/>
                    </a:cubicBezTo>
                    <a:close/>
                    <a:moveTo>
                      <a:pt x="463138" y="401252"/>
                    </a:moveTo>
                    <a:lnTo>
                      <a:pt x="335723" y="401274"/>
                    </a:lnTo>
                    <a:lnTo>
                      <a:pt x="335723" y="500761"/>
                    </a:lnTo>
                    <a:lnTo>
                      <a:pt x="463138" y="501680"/>
                    </a:lnTo>
                    <a:cubicBezTo>
                      <a:pt x="463138" y="501680"/>
                      <a:pt x="463138" y="401252"/>
                      <a:pt x="463138" y="401252"/>
                    </a:cubicBezTo>
                    <a:close/>
                    <a:moveTo>
                      <a:pt x="0" y="385931"/>
                    </a:moveTo>
                    <a:lnTo>
                      <a:pt x="41738" y="385931"/>
                    </a:lnTo>
                    <a:cubicBezTo>
                      <a:pt x="41738" y="385931"/>
                      <a:pt x="41750" y="407158"/>
                      <a:pt x="41750" y="407158"/>
                    </a:cubicBezTo>
                    <a:lnTo>
                      <a:pt x="0" y="407158"/>
                    </a:lnTo>
                    <a:close/>
                    <a:moveTo>
                      <a:pt x="615084" y="294094"/>
                    </a:moveTo>
                    <a:lnTo>
                      <a:pt x="613911" y="391573"/>
                    </a:lnTo>
                    <a:lnTo>
                      <a:pt x="737405" y="391573"/>
                    </a:lnTo>
                    <a:cubicBezTo>
                      <a:pt x="737405" y="391573"/>
                      <a:pt x="737405" y="294094"/>
                      <a:pt x="737405" y="294094"/>
                    </a:cubicBezTo>
                    <a:close/>
                    <a:moveTo>
                      <a:pt x="472857" y="294094"/>
                    </a:moveTo>
                    <a:lnTo>
                      <a:pt x="472857" y="391573"/>
                    </a:lnTo>
                    <a:lnTo>
                      <a:pt x="604260" y="391573"/>
                    </a:lnTo>
                    <a:cubicBezTo>
                      <a:pt x="604260" y="391573"/>
                      <a:pt x="605433" y="294094"/>
                      <a:pt x="605433" y="294094"/>
                    </a:cubicBezTo>
                    <a:close/>
                    <a:moveTo>
                      <a:pt x="335723" y="294094"/>
                    </a:moveTo>
                    <a:lnTo>
                      <a:pt x="335723" y="391573"/>
                    </a:lnTo>
                    <a:lnTo>
                      <a:pt x="463138" y="391573"/>
                    </a:lnTo>
                    <a:cubicBezTo>
                      <a:pt x="463138" y="391573"/>
                      <a:pt x="463138" y="294094"/>
                      <a:pt x="463138" y="294094"/>
                    </a:cubicBezTo>
                    <a:close/>
                    <a:moveTo>
                      <a:pt x="198590" y="294094"/>
                    </a:moveTo>
                    <a:lnTo>
                      <a:pt x="198590" y="391573"/>
                    </a:lnTo>
                    <a:lnTo>
                      <a:pt x="326038" y="391573"/>
                    </a:lnTo>
                    <a:cubicBezTo>
                      <a:pt x="326038" y="391573"/>
                      <a:pt x="326038" y="294094"/>
                      <a:pt x="326038" y="294094"/>
                    </a:cubicBezTo>
                    <a:close/>
                    <a:moveTo>
                      <a:pt x="61490" y="294094"/>
                    </a:moveTo>
                    <a:lnTo>
                      <a:pt x="61490" y="391573"/>
                    </a:lnTo>
                    <a:lnTo>
                      <a:pt x="188905" y="391573"/>
                    </a:lnTo>
                    <a:cubicBezTo>
                      <a:pt x="188905" y="391573"/>
                      <a:pt x="188905" y="294094"/>
                      <a:pt x="188905" y="294094"/>
                    </a:cubicBezTo>
                    <a:close/>
                    <a:moveTo>
                      <a:pt x="41750" y="291801"/>
                    </a:moveTo>
                    <a:cubicBezTo>
                      <a:pt x="41750" y="291801"/>
                      <a:pt x="41738" y="313030"/>
                      <a:pt x="41738" y="313030"/>
                    </a:cubicBezTo>
                    <a:lnTo>
                      <a:pt x="0" y="313030"/>
                    </a:lnTo>
                    <a:lnTo>
                      <a:pt x="0" y="291813"/>
                    </a:lnTo>
                    <a:close/>
                    <a:moveTo>
                      <a:pt x="51771" y="261209"/>
                    </a:moveTo>
                    <a:lnTo>
                      <a:pt x="61490" y="261209"/>
                    </a:lnTo>
                    <a:lnTo>
                      <a:pt x="61490" y="284414"/>
                    </a:lnTo>
                    <a:lnTo>
                      <a:pt x="188905" y="284414"/>
                    </a:lnTo>
                    <a:lnTo>
                      <a:pt x="188905" y="261209"/>
                    </a:lnTo>
                    <a:lnTo>
                      <a:pt x="198590" y="261209"/>
                    </a:lnTo>
                    <a:lnTo>
                      <a:pt x="198590" y="284414"/>
                    </a:lnTo>
                    <a:lnTo>
                      <a:pt x="326038" y="284414"/>
                    </a:lnTo>
                    <a:lnTo>
                      <a:pt x="326038" y="261209"/>
                    </a:lnTo>
                    <a:lnTo>
                      <a:pt x="335723" y="261209"/>
                    </a:lnTo>
                    <a:lnTo>
                      <a:pt x="335723" y="284414"/>
                    </a:lnTo>
                    <a:lnTo>
                      <a:pt x="463138" y="284414"/>
                    </a:lnTo>
                    <a:lnTo>
                      <a:pt x="463138" y="261209"/>
                    </a:lnTo>
                    <a:lnTo>
                      <a:pt x="472857" y="261209"/>
                    </a:lnTo>
                    <a:lnTo>
                      <a:pt x="472857" y="284414"/>
                    </a:lnTo>
                    <a:lnTo>
                      <a:pt x="605533" y="284414"/>
                    </a:lnTo>
                    <a:lnTo>
                      <a:pt x="605835" y="261465"/>
                    </a:lnTo>
                    <a:lnTo>
                      <a:pt x="615486" y="261593"/>
                    </a:lnTo>
                    <a:lnTo>
                      <a:pt x="615218" y="284414"/>
                    </a:lnTo>
                    <a:lnTo>
                      <a:pt x="737405" y="284414"/>
                    </a:lnTo>
                    <a:lnTo>
                      <a:pt x="737405" y="261209"/>
                    </a:lnTo>
                    <a:lnTo>
                      <a:pt x="747090" y="261209"/>
                    </a:lnTo>
                    <a:lnTo>
                      <a:pt x="747090" y="284414"/>
                    </a:lnTo>
                    <a:lnTo>
                      <a:pt x="775643" y="284414"/>
                    </a:lnTo>
                    <a:lnTo>
                      <a:pt x="775643" y="294094"/>
                    </a:lnTo>
                    <a:cubicBezTo>
                      <a:pt x="775643" y="294094"/>
                      <a:pt x="747090" y="294094"/>
                      <a:pt x="747090" y="294094"/>
                    </a:cubicBezTo>
                    <a:lnTo>
                      <a:pt x="747090" y="391573"/>
                    </a:lnTo>
                    <a:lnTo>
                      <a:pt x="775643" y="391573"/>
                    </a:lnTo>
                    <a:lnTo>
                      <a:pt x="775643" y="401252"/>
                    </a:lnTo>
                    <a:lnTo>
                      <a:pt x="747090" y="401252"/>
                    </a:lnTo>
                    <a:lnTo>
                      <a:pt x="747090" y="503731"/>
                    </a:lnTo>
                    <a:lnTo>
                      <a:pt x="775543" y="503923"/>
                    </a:lnTo>
                    <a:lnTo>
                      <a:pt x="775509" y="513603"/>
                    </a:lnTo>
                    <a:lnTo>
                      <a:pt x="747090" y="513389"/>
                    </a:lnTo>
                    <a:lnTo>
                      <a:pt x="747090" y="605889"/>
                    </a:lnTo>
                    <a:lnTo>
                      <a:pt x="775643" y="605889"/>
                    </a:lnTo>
                    <a:lnTo>
                      <a:pt x="775643" y="615590"/>
                    </a:lnTo>
                    <a:lnTo>
                      <a:pt x="747090" y="615590"/>
                    </a:lnTo>
                    <a:lnTo>
                      <a:pt x="747090" y="713047"/>
                    </a:lnTo>
                    <a:lnTo>
                      <a:pt x="775643" y="713047"/>
                    </a:lnTo>
                    <a:lnTo>
                      <a:pt x="775643" y="722727"/>
                    </a:lnTo>
                    <a:lnTo>
                      <a:pt x="56630" y="722748"/>
                    </a:lnTo>
                    <a:lnTo>
                      <a:pt x="56630" y="717898"/>
                    </a:lnTo>
                    <a:lnTo>
                      <a:pt x="51771" y="717898"/>
                    </a:lnTo>
                    <a:close/>
                    <a:moveTo>
                      <a:pt x="157068" y="0"/>
                    </a:moveTo>
                    <a:lnTo>
                      <a:pt x="617868" y="0"/>
                    </a:lnTo>
                    <a:lnTo>
                      <a:pt x="617868" y="56194"/>
                    </a:lnTo>
                    <a:lnTo>
                      <a:pt x="774936" y="56194"/>
                    </a:lnTo>
                    <a:cubicBezTo>
                      <a:pt x="774936" y="56194"/>
                      <a:pt x="774936" y="155998"/>
                      <a:pt x="774936" y="155998"/>
                    </a:cubicBezTo>
                    <a:lnTo>
                      <a:pt x="363180" y="155998"/>
                    </a:lnTo>
                    <a:lnTo>
                      <a:pt x="363180" y="196660"/>
                    </a:lnTo>
                    <a:lnTo>
                      <a:pt x="0" y="196660"/>
                    </a:lnTo>
                    <a:lnTo>
                      <a:pt x="0" y="155998"/>
                    </a:lnTo>
                    <a:lnTo>
                      <a:pt x="0" y="141040"/>
                    </a:lnTo>
                    <a:lnTo>
                      <a:pt x="0" y="56194"/>
                    </a:lnTo>
                    <a:lnTo>
                      <a:pt x="157068" y="56194"/>
                    </a:lnTo>
                    <a:close/>
                  </a:path>
                </a:pathLst>
              </a:custGeom>
              <a:solidFill>
                <a:schemeClr val="bg2">
                  <a:lumMod val="40000"/>
                  <a:lumOff val="60000"/>
                </a:schemeClr>
              </a:solidFill>
              <a:ln w="12700">
                <a:miter lim="400000"/>
              </a:ln>
            </p:spPr>
            <p:txBody>
              <a:bodyPr wrap="square" lIns="0" tIns="0" rIns="0" bIns="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99" name="Shape 20"/>
              <p:cNvSpPr/>
              <p:nvPr/>
            </p:nvSpPr>
            <p:spPr>
              <a:xfrm>
                <a:off x="1138065" y="5491851"/>
                <a:ext cx="390628" cy="2498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0" y="21600"/>
                    </a:lnTo>
                    <a:cubicBezTo>
                      <a:pt x="0" y="21600"/>
                      <a:pt x="0" y="0"/>
                      <a:pt x="0" y="0"/>
                    </a:cubicBezTo>
                    <a:close/>
                  </a:path>
                </a:pathLst>
              </a:custGeom>
              <a:solidFill>
                <a:schemeClr val="bg2">
                  <a:lumMod val="40000"/>
                  <a:lumOff val="6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00" name="Freeform 199"/>
              <p:cNvSpPr/>
              <p:nvPr/>
            </p:nvSpPr>
            <p:spPr>
              <a:xfrm>
                <a:off x="1138065" y="5221228"/>
                <a:ext cx="389487" cy="254078"/>
              </a:xfrm>
              <a:custGeom>
                <a:avLst/>
                <a:gdLst>
                  <a:gd name="connsiteX0" fmla="*/ 160020 w 389487"/>
                  <a:gd name="connsiteY0" fmla="*/ 148254 h 254078"/>
                  <a:gd name="connsiteX1" fmla="*/ 229466 w 389487"/>
                  <a:gd name="connsiteY1" fmla="*/ 148254 h 254078"/>
                  <a:gd name="connsiteX2" fmla="*/ 229466 w 389487"/>
                  <a:gd name="connsiteY2" fmla="*/ 252926 h 254078"/>
                  <a:gd name="connsiteX3" fmla="*/ 160020 w 389487"/>
                  <a:gd name="connsiteY3" fmla="*/ 252926 h 254078"/>
                  <a:gd name="connsiteX4" fmla="*/ 160020 w 389487"/>
                  <a:gd name="connsiteY4" fmla="*/ 148254 h 254078"/>
                  <a:gd name="connsiteX5" fmla="*/ 320041 w 389487"/>
                  <a:gd name="connsiteY5" fmla="*/ 143547 h 254078"/>
                  <a:gd name="connsiteX6" fmla="*/ 389487 w 389487"/>
                  <a:gd name="connsiteY6" fmla="*/ 143547 h 254078"/>
                  <a:gd name="connsiteX7" fmla="*/ 389487 w 389487"/>
                  <a:gd name="connsiteY7" fmla="*/ 253492 h 254078"/>
                  <a:gd name="connsiteX8" fmla="*/ 320041 w 389487"/>
                  <a:gd name="connsiteY8" fmla="*/ 253492 h 254078"/>
                  <a:gd name="connsiteX9" fmla="*/ 240031 w 389487"/>
                  <a:gd name="connsiteY9" fmla="*/ 98836 h 254078"/>
                  <a:gd name="connsiteX10" fmla="*/ 309468 w 389487"/>
                  <a:gd name="connsiteY10" fmla="*/ 98836 h 254078"/>
                  <a:gd name="connsiteX11" fmla="*/ 309468 w 389487"/>
                  <a:gd name="connsiteY11" fmla="*/ 252594 h 254078"/>
                  <a:gd name="connsiteX12" fmla="*/ 240031 w 389487"/>
                  <a:gd name="connsiteY12" fmla="*/ 252594 h 254078"/>
                  <a:gd name="connsiteX13" fmla="*/ 240031 w 389487"/>
                  <a:gd name="connsiteY13" fmla="*/ 98836 h 254078"/>
                  <a:gd name="connsiteX14" fmla="*/ 80010 w 389487"/>
                  <a:gd name="connsiteY14" fmla="*/ 94129 h 254078"/>
                  <a:gd name="connsiteX15" fmla="*/ 149457 w 389487"/>
                  <a:gd name="connsiteY15" fmla="*/ 94129 h 254078"/>
                  <a:gd name="connsiteX16" fmla="*/ 149457 w 389487"/>
                  <a:gd name="connsiteY16" fmla="*/ 252401 h 254078"/>
                  <a:gd name="connsiteX17" fmla="*/ 80010 w 389487"/>
                  <a:gd name="connsiteY17" fmla="*/ 252401 h 254078"/>
                  <a:gd name="connsiteX18" fmla="*/ 80010 w 389487"/>
                  <a:gd name="connsiteY18" fmla="*/ 94129 h 254078"/>
                  <a:gd name="connsiteX19" fmla="*/ 0 w 389487"/>
                  <a:gd name="connsiteY19" fmla="*/ 0 h 254078"/>
                  <a:gd name="connsiteX20" fmla="*/ 69434 w 389487"/>
                  <a:gd name="connsiteY20" fmla="*/ 0 h 254078"/>
                  <a:gd name="connsiteX21" fmla="*/ 69434 w 389487"/>
                  <a:gd name="connsiteY21" fmla="*/ 254078 h 254078"/>
                  <a:gd name="connsiteX22" fmla="*/ 0 w 389487"/>
                  <a:gd name="connsiteY22" fmla="*/ 254078 h 254078"/>
                  <a:gd name="connsiteX23" fmla="*/ 0 w 389487"/>
                  <a:gd name="connsiteY23" fmla="*/ 0 h 254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89487" h="254078">
                    <a:moveTo>
                      <a:pt x="160020" y="148254"/>
                    </a:moveTo>
                    <a:lnTo>
                      <a:pt x="229466" y="148254"/>
                    </a:lnTo>
                    <a:lnTo>
                      <a:pt x="229466" y="252926"/>
                    </a:lnTo>
                    <a:lnTo>
                      <a:pt x="160020" y="252926"/>
                    </a:lnTo>
                    <a:cubicBezTo>
                      <a:pt x="160020" y="252926"/>
                      <a:pt x="160020" y="148254"/>
                      <a:pt x="160020" y="148254"/>
                    </a:cubicBezTo>
                    <a:close/>
                    <a:moveTo>
                      <a:pt x="320041" y="143547"/>
                    </a:moveTo>
                    <a:cubicBezTo>
                      <a:pt x="320041" y="143547"/>
                      <a:pt x="389487" y="143547"/>
                      <a:pt x="389487" y="143547"/>
                    </a:cubicBezTo>
                    <a:lnTo>
                      <a:pt x="389487" y="253492"/>
                    </a:lnTo>
                    <a:lnTo>
                      <a:pt x="320041" y="253492"/>
                    </a:lnTo>
                    <a:close/>
                    <a:moveTo>
                      <a:pt x="240031" y="98836"/>
                    </a:moveTo>
                    <a:lnTo>
                      <a:pt x="309468" y="98836"/>
                    </a:lnTo>
                    <a:lnTo>
                      <a:pt x="309468" y="252594"/>
                    </a:lnTo>
                    <a:lnTo>
                      <a:pt x="240031" y="252594"/>
                    </a:lnTo>
                    <a:cubicBezTo>
                      <a:pt x="240031" y="252594"/>
                      <a:pt x="240031" y="98836"/>
                      <a:pt x="240031" y="98836"/>
                    </a:cubicBezTo>
                    <a:close/>
                    <a:moveTo>
                      <a:pt x="80010" y="94129"/>
                    </a:moveTo>
                    <a:lnTo>
                      <a:pt x="149457" y="94129"/>
                    </a:lnTo>
                    <a:lnTo>
                      <a:pt x="149457" y="252401"/>
                    </a:lnTo>
                    <a:lnTo>
                      <a:pt x="80010" y="252401"/>
                    </a:lnTo>
                    <a:cubicBezTo>
                      <a:pt x="80010" y="252401"/>
                      <a:pt x="80010" y="94129"/>
                      <a:pt x="80010" y="94129"/>
                    </a:cubicBezTo>
                    <a:close/>
                    <a:moveTo>
                      <a:pt x="0" y="0"/>
                    </a:moveTo>
                    <a:lnTo>
                      <a:pt x="69434" y="0"/>
                    </a:lnTo>
                    <a:lnTo>
                      <a:pt x="69434" y="254078"/>
                    </a:lnTo>
                    <a:lnTo>
                      <a:pt x="0" y="254078"/>
                    </a:lnTo>
                    <a:cubicBezTo>
                      <a:pt x="0" y="254078"/>
                      <a:pt x="0" y="0"/>
                      <a:pt x="0" y="0"/>
                    </a:cubicBezTo>
                    <a:close/>
                  </a:path>
                </a:pathLst>
              </a:custGeom>
              <a:solidFill>
                <a:schemeClr val="accent4">
                  <a:lumMod val="75000"/>
                </a:schemeClr>
              </a:solidFill>
              <a:ln w="12700">
                <a:miter lim="400000"/>
              </a:ln>
            </p:spPr>
            <p:txBody>
              <a:bodyPr wrap="square" lIns="0" tIns="0" rIns="0" bIns="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01" name="Shape 26"/>
              <p:cNvSpPr/>
              <p:nvPr/>
            </p:nvSpPr>
            <p:spPr>
              <a:xfrm>
                <a:off x="1582827" y="5211816"/>
                <a:ext cx="294731" cy="29473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16765" y="0"/>
                      <a:pt x="21600" y="4836"/>
                      <a:pt x="21600" y="10800"/>
                    </a:cubicBezTo>
                    <a:cubicBezTo>
                      <a:pt x="21600" y="16765"/>
                      <a:pt x="16765" y="21600"/>
                      <a:pt x="10800" y="21600"/>
                    </a:cubicBezTo>
                    <a:cubicBezTo>
                      <a:pt x="4835" y="21600"/>
                      <a:pt x="0" y="16765"/>
                      <a:pt x="0" y="10800"/>
                    </a:cubicBezTo>
                    <a:cubicBezTo>
                      <a:pt x="0" y="4836"/>
                      <a:pt x="4835" y="0"/>
                      <a:pt x="10800" y="0"/>
                    </a:cubicBezTo>
                    <a:close/>
                  </a:path>
                </a:pathLst>
              </a:custGeom>
              <a:solidFill>
                <a:schemeClr val="accent4"/>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02" name="Shape 27"/>
              <p:cNvSpPr/>
              <p:nvPr/>
            </p:nvSpPr>
            <p:spPr>
              <a:xfrm>
                <a:off x="1582827" y="5244761"/>
                <a:ext cx="147365" cy="239112"/>
              </a:xfrm>
              <a:custGeom>
                <a:avLst/>
                <a:gdLst/>
                <a:ahLst/>
                <a:cxnLst>
                  <a:cxn ang="0">
                    <a:pos x="wd2" y="hd2"/>
                  </a:cxn>
                  <a:cxn ang="5400000">
                    <a:pos x="wd2" y="hd2"/>
                  </a:cxn>
                  <a:cxn ang="10800000">
                    <a:pos x="wd2" y="hd2"/>
                  </a:cxn>
                  <a:cxn ang="16200000">
                    <a:pos x="wd2" y="hd2"/>
                  </a:cxn>
                </a:cxnLst>
                <a:rect l="0" t="0" r="r" b="b"/>
                <a:pathLst>
                  <a:path w="21600" h="21600" extrusionOk="0">
                    <a:moveTo>
                      <a:pt x="8286" y="0"/>
                    </a:moveTo>
                    <a:cubicBezTo>
                      <a:pt x="3242" y="2438"/>
                      <a:pt x="0" y="6227"/>
                      <a:pt x="0" y="10484"/>
                    </a:cubicBezTo>
                    <a:cubicBezTo>
                      <a:pt x="0" y="12668"/>
                      <a:pt x="852" y="14729"/>
                      <a:pt x="2366" y="16548"/>
                    </a:cubicBezTo>
                    <a:cubicBezTo>
                      <a:pt x="4070" y="18597"/>
                      <a:pt x="6612" y="20338"/>
                      <a:pt x="9712" y="21600"/>
                    </a:cubicBezTo>
                    <a:lnTo>
                      <a:pt x="21600" y="10484"/>
                    </a:lnTo>
                    <a:cubicBezTo>
                      <a:pt x="21600" y="10484"/>
                      <a:pt x="8286" y="0"/>
                      <a:pt x="8286" y="0"/>
                    </a:cubicBezTo>
                    <a:close/>
                  </a:path>
                </a:pathLst>
              </a:custGeom>
              <a:solidFill>
                <a:schemeClr val="accent4">
                  <a:lumMod val="60000"/>
                  <a:lumOff val="4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03" name="Shape 28"/>
              <p:cNvSpPr/>
              <p:nvPr/>
            </p:nvSpPr>
            <p:spPr>
              <a:xfrm>
                <a:off x="1174852" y="4676676"/>
                <a:ext cx="700827" cy="431768"/>
              </a:xfrm>
              <a:custGeom>
                <a:avLst/>
                <a:gdLst/>
                <a:ahLst/>
                <a:cxnLst>
                  <a:cxn ang="0">
                    <a:pos x="wd2" y="hd2"/>
                  </a:cxn>
                  <a:cxn ang="5400000">
                    <a:pos x="wd2" y="hd2"/>
                  </a:cxn>
                  <a:cxn ang="10800000">
                    <a:pos x="wd2" y="hd2"/>
                  </a:cxn>
                  <a:cxn ang="16200000">
                    <a:pos x="wd2" y="hd2"/>
                  </a:cxn>
                </a:cxnLst>
                <a:rect l="0" t="0" r="r" b="b"/>
                <a:pathLst>
                  <a:path w="21600" h="21600" extrusionOk="0">
                    <a:moveTo>
                      <a:pt x="4739" y="5204"/>
                    </a:moveTo>
                    <a:lnTo>
                      <a:pt x="0" y="21286"/>
                    </a:lnTo>
                    <a:lnTo>
                      <a:pt x="404" y="21600"/>
                    </a:lnTo>
                    <a:lnTo>
                      <a:pt x="4960" y="6139"/>
                    </a:lnTo>
                    <a:lnTo>
                      <a:pt x="8579" y="16265"/>
                    </a:lnTo>
                    <a:lnTo>
                      <a:pt x="8708" y="16626"/>
                    </a:lnTo>
                    <a:lnTo>
                      <a:pt x="8911" y="16369"/>
                    </a:lnTo>
                    <a:lnTo>
                      <a:pt x="12999" y="11183"/>
                    </a:lnTo>
                    <a:lnTo>
                      <a:pt x="17087" y="16369"/>
                    </a:lnTo>
                    <a:lnTo>
                      <a:pt x="17319" y="16664"/>
                    </a:lnTo>
                    <a:lnTo>
                      <a:pt x="17432" y="16222"/>
                    </a:lnTo>
                    <a:lnTo>
                      <a:pt x="20725" y="3333"/>
                    </a:lnTo>
                    <a:lnTo>
                      <a:pt x="21600" y="3922"/>
                    </a:lnTo>
                    <a:lnTo>
                      <a:pt x="21333" y="0"/>
                    </a:lnTo>
                    <a:lnTo>
                      <a:pt x="19436" y="2466"/>
                    </a:lnTo>
                    <a:lnTo>
                      <a:pt x="20311" y="3054"/>
                    </a:lnTo>
                    <a:lnTo>
                      <a:pt x="17131" y="15501"/>
                    </a:lnTo>
                    <a:lnTo>
                      <a:pt x="13137" y="10435"/>
                    </a:lnTo>
                    <a:lnTo>
                      <a:pt x="12999" y="10259"/>
                    </a:lnTo>
                    <a:lnTo>
                      <a:pt x="12861" y="10435"/>
                    </a:lnTo>
                    <a:lnTo>
                      <a:pt x="8838" y="15539"/>
                    </a:lnTo>
                    <a:lnTo>
                      <a:pt x="5135" y="5178"/>
                    </a:lnTo>
                    <a:lnTo>
                      <a:pt x="4922" y="4582"/>
                    </a:lnTo>
                    <a:cubicBezTo>
                      <a:pt x="4922" y="4582"/>
                      <a:pt x="4739" y="5204"/>
                      <a:pt x="4739" y="5204"/>
                    </a:cubicBezTo>
                    <a:close/>
                  </a:path>
                </a:pathLst>
              </a:custGeom>
              <a:solidFill>
                <a:schemeClr val="accent2"/>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grpSp>
        <p:grpSp>
          <p:nvGrpSpPr>
            <p:cNvPr id="154" name="Group 153"/>
            <p:cNvGrpSpPr/>
            <p:nvPr/>
          </p:nvGrpSpPr>
          <p:grpSpPr>
            <a:xfrm>
              <a:off x="1422054" y="4979144"/>
              <a:ext cx="654706" cy="741278"/>
              <a:chOff x="2197689" y="5658698"/>
              <a:chExt cx="654706" cy="741278"/>
            </a:xfrm>
          </p:grpSpPr>
          <p:sp>
            <p:nvSpPr>
              <p:cNvPr id="164" name="Shape 15"/>
              <p:cNvSpPr/>
              <p:nvPr/>
            </p:nvSpPr>
            <p:spPr>
              <a:xfrm>
                <a:off x="2235340" y="5917554"/>
                <a:ext cx="41739" cy="21217"/>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21600" y="0"/>
                    </a:lnTo>
                    <a:lnTo>
                      <a:pt x="0" y="0"/>
                    </a:lnTo>
                    <a:cubicBezTo>
                      <a:pt x="0" y="0"/>
                      <a:pt x="0" y="21600"/>
                      <a:pt x="0" y="21600"/>
                    </a:cubicBezTo>
                    <a:close/>
                  </a:path>
                </a:pathLst>
              </a:custGeom>
              <a:solidFill>
                <a:srgbClr val="D6D6D6"/>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65" name="Shape 29"/>
              <p:cNvSpPr/>
              <p:nvPr/>
            </p:nvSpPr>
            <p:spPr>
              <a:xfrm>
                <a:off x="2197689" y="5658698"/>
                <a:ext cx="654706" cy="741278"/>
              </a:xfrm>
              <a:custGeom>
                <a:avLst/>
                <a:gdLst/>
                <a:ahLst/>
                <a:cxnLst>
                  <a:cxn ang="0">
                    <a:pos x="wd2" y="hd2"/>
                  </a:cxn>
                  <a:cxn ang="5400000">
                    <a:pos x="wd2" y="hd2"/>
                  </a:cxn>
                  <a:cxn ang="10800000">
                    <a:pos x="wd2" y="hd2"/>
                  </a:cxn>
                  <a:cxn ang="16200000">
                    <a:pos x="wd2" y="hd2"/>
                  </a:cxn>
                </a:cxnLst>
                <a:rect l="0" t="0" r="r" b="b"/>
                <a:pathLst>
                  <a:path w="21294" h="21329" extrusionOk="0">
                    <a:moveTo>
                      <a:pt x="1121" y="3116"/>
                    </a:moveTo>
                    <a:lnTo>
                      <a:pt x="15042" y="39"/>
                    </a:lnTo>
                    <a:cubicBezTo>
                      <a:pt x="15831" y="-135"/>
                      <a:pt x="16638" y="294"/>
                      <a:pt x="16835" y="992"/>
                    </a:cubicBezTo>
                    <a:lnTo>
                      <a:pt x="21250" y="16628"/>
                    </a:lnTo>
                    <a:cubicBezTo>
                      <a:pt x="21447" y="17326"/>
                      <a:pt x="20963" y="18040"/>
                      <a:pt x="20173" y="18214"/>
                    </a:cubicBezTo>
                    <a:lnTo>
                      <a:pt x="6253" y="21290"/>
                    </a:lnTo>
                    <a:cubicBezTo>
                      <a:pt x="5463" y="21465"/>
                      <a:pt x="4656" y="21036"/>
                      <a:pt x="4459" y="20338"/>
                    </a:cubicBezTo>
                    <a:lnTo>
                      <a:pt x="44" y="4702"/>
                    </a:lnTo>
                    <a:cubicBezTo>
                      <a:pt x="-153" y="4004"/>
                      <a:pt x="331" y="3290"/>
                      <a:pt x="1121" y="3116"/>
                    </a:cubicBezTo>
                    <a:close/>
                  </a:path>
                </a:pathLst>
              </a:custGeom>
              <a:solidFill>
                <a:schemeClr val="bg2">
                  <a:lumMod val="5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66" name="Shape 31"/>
              <p:cNvSpPr/>
              <p:nvPr/>
            </p:nvSpPr>
            <p:spPr>
              <a:xfrm>
                <a:off x="2677749" y="6049335"/>
                <a:ext cx="114998" cy="116584"/>
              </a:xfrm>
              <a:custGeom>
                <a:avLst/>
                <a:gdLst/>
                <a:ahLst/>
                <a:cxnLst>
                  <a:cxn ang="0">
                    <a:pos x="wd2" y="hd2"/>
                  </a:cxn>
                  <a:cxn ang="5400000">
                    <a:pos x="wd2" y="hd2"/>
                  </a:cxn>
                  <a:cxn ang="10800000">
                    <a:pos x="wd2" y="hd2"/>
                  </a:cxn>
                  <a:cxn ang="16200000">
                    <a:pos x="wd2" y="hd2"/>
                  </a:cxn>
                </a:cxnLst>
                <a:rect l="0" t="0" r="r" b="b"/>
                <a:pathLst>
                  <a:path w="20808" h="20818" extrusionOk="0">
                    <a:moveTo>
                      <a:pt x="2900" y="2688"/>
                    </a:moveTo>
                    <a:lnTo>
                      <a:pt x="13346" y="112"/>
                    </a:lnTo>
                    <a:cubicBezTo>
                      <a:pt x="15391" y="-391"/>
                      <a:pt x="17479" y="846"/>
                      <a:pt x="17989" y="2864"/>
                    </a:cubicBezTo>
                    <a:lnTo>
                      <a:pt x="20694" y="13548"/>
                    </a:lnTo>
                    <a:cubicBezTo>
                      <a:pt x="21204" y="15564"/>
                      <a:pt x="19951" y="17627"/>
                      <a:pt x="17908" y="18130"/>
                    </a:cubicBezTo>
                    <a:lnTo>
                      <a:pt x="7462" y="20706"/>
                    </a:lnTo>
                    <a:cubicBezTo>
                      <a:pt x="5417" y="21209"/>
                      <a:pt x="3329" y="19972"/>
                      <a:pt x="2819" y="17954"/>
                    </a:cubicBezTo>
                    <a:lnTo>
                      <a:pt x="114" y="7270"/>
                    </a:lnTo>
                    <a:cubicBezTo>
                      <a:pt x="-396" y="5254"/>
                      <a:pt x="857" y="3191"/>
                      <a:pt x="2900" y="2688"/>
                    </a:cubicBezTo>
                    <a:close/>
                  </a:path>
                </a:pathLst>
              </a:custGeom>
              <a:solidFill>
                <a:schemeClr val="accent4">
                  <a:lumMod val="60000"/>
                  <a:lumOff val="4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93" name="Freeform 192"/>
              <p:cNvSpPr/>
              <p:nvPr/>
            </p:nvSpPr>
            <p:spPr>
              <a:xfrm>
                <a:off x="2232985" y="5696350"/>
                <a:ext cx="531535" cy="671941"/>
              </a:xfrm>
              <a:custGeom>
                <a:avLst/>
                <a:gdLst>
                  <a:gd name="connsiteX0" fmla="*/ 191432 w 531535"/>
                  <a:gd name="connsiteY0" fmla="*/ 555990 h 671941"/>
                  <a:gd name="connsiteX1" fmla="*/ 217089 w 531535"/>
                  <a:gd name="connsiteY1" fmla="*/ 571402 h 671941"/>
                  <a:gd name="connsiteX2" fmla="*/ 232030 w 531535"/>
                  <a:gd name="connsiteY2" fmla="*/ 631235 h 671941"/>
                  <a:gd name="connsiteX3" fmla="*/ 216631 w 531535"/>
                  <a:gd name="connsiteY3" fmla="*/ 656895 h 671941"/>
                  <a:gd name="connsiteX4" fmla="*/ 158898 w 531535"/>
                  <a:gd name="connsiteY4" fmla="*/ 671309 h 671941"/>
                  <a:gd name="connsiteX5" fmla="*/ 133251 w 531535"/>
                  <a:gd name="connsiteY5" fmla="*/ 655909 h 671941"/>
                  <a:gd name="connsiteX6" fmla="*/ 118300 w 531535"/>
                  <a:gd name="connsiteY6" fmla="*/ 596077 h 671941"/>
                  <a:gd name="connsiteX7" fmla="*/ 133699 w 531535"/>
                  <a:gd name="connsiteY7" fmla="*/ 570417 h 671941"/>
                  <a:gd name="connsiteX8" fmla="*/ 309085 w 531535"/>
                  <a:gd name="connsiteY8" fmla="*/ 527758 h 671941"/>
                  <a:gd name="connsiteX9" fmla="*/ 334746 w 531535"/>
                  <a:gd name="connsiteY9" fmla="*/ 543158 h 671941"/>
                  <a:gd name="connsiteX10" fmla="*/ 349696 w 531535"/>
                  <a:gd name="connsiteY10" fmla="*/ 602990 h 671941"/>
                  <a:gd name="connsiteX11" fmla="*/ 334298 w 531535"/>
                  <a:gd name="connsiteY11" fmla="*/ 628650 h 671941"/>
                  <a:gd name="connsiteX12" fmla="*/ 276555 w 531535"/>
                  <a:gd name="connsiteY12" fmla="*/ 643076 h 671941"/>
                  <a:gd name="connsiteX13" fmla="*/ 250900 w 531535"/>
                  <a:gd name="connsiteY13" fmla="*/ 627664 h 671941"/>
                  <a:gd name="connsiteX14" fmla="*/ 235956 w 531535"/>
                  <a:gd name="connsiteY14" fmla="*/ 567833 h 671941"/>
                  <a:gd name="connsiteX15" fmla="*/ 251353 w 531535"/>
                  <a:gd name="connsiteY15" fmla="*/ 542173 h 671941"/>
                  <a:gd name="connsiteX16" fmla="*/ 429100 w 531535"/>
                  <a:gd name="connsiteY16" fmla="*/ 497165 h 671941"/>
                  <a:gd name="connsiteX17" fmla="*/ 454760 w 531535"/>
                  <a:gd name="connsiteY17" fmla="*/ 512566 h 671941"/>
                  <a:gd name="connsiteX18" fmla="*/ 469710 w 531535"/>
                  <a:gd name="connsiteY18" fmla="*/ 572398 h 671941"/>
                  <a:gd name="connsiteX19" fmla="*/ 454313 w 531535"/>
                  <a:gd name="connsiteY19" fmla="*/ 598064 h 671941"/>
                  <a:gd name="connsiteX20" fmla="*/ 396581 w 531535"/>
                  <a:gd name="connsiteY20" fmla="*/ 612484 h 671941"/>
                  <a:gd name="connsiteX21" fmla="*/ 370921 w 531535"/>
                  <a:gd name="connsiteY21" fmla="*/ 597084 h 671941"/>
                  <a:gd name="connsiteX22" fmla="*/ 355971 w 531535"/>
                  <a:gd name="connsiteY22" fmla="*/ 537240 h 671941"/>
                  <a:gd name="connsiteX23" fmla="*/ 371368 w 531535"/>
                  <a:gd name="connsiteY23" fmla="*/ 511591 h 671941"/>
                  <a:gd name="connsiteX24" fmla="*/ 163192 w 531535"/>
                  <a:gd name="connsiteY24" fmla="*/ 443041 h 671941"/>
                  <a:gd name="connsiteX25" fmla="*/ 188856 w 531535"/>
                  <a:gd name="connsiteY25" fmla="*/ 458441 h 671941"/>
                  <a:gd name="connsiteX26" fmla="*/ 203796 w 531535"/>
                  <a:gd name="connsiteY26" fmla="*/ 518273 h 671941"/>
                  <a:gd name="connsiteX27" fmla="*/ 188397 w 531535"/>
                  <a:gd name="connsiteY27" fmla="*/ 543933 h 671941"/>
                  <a:gd name="connsiteX28" fmla="*/ 130664 w 531535"/>
                  <a:gd name="connsiteY28" fmla="*/ 558359 h 671941"/>
                  <a:gd name="connsiteX29" fmla="*/ 105006 w 531535"/>
                  <a:gd name="connsiteY29" fmla="*/ 542947 h 671941"/>
                  <a:gd name="connsiteX30" fmla="*/ 90055 w 531535"/>
                  <a:gd name="connsiteY30" fmla="*/ 483115 h 671941"/>
                  <a:gd name="connsiteX31" fmla="*/ 105454 w 531535"/>
                  <a:gd name="connsiteY31" fmla="*/ 457455 h 671941"/>
                  <a:gd name="connsiteX32" fmla="*/ 280860 w 531535"/>
                  <a:gd name="connsiteY32" fmla="*/ 412449 h 671941"/>
                  <a:gd name="connsiteX33" fmla="*/ 306518 w 531535"/>
                  <a:gd name="connsiteY33" fmla="*/ 427849 h 671941"/>
                  <a:gd name="connsiteX34" fmla="*/ 321469 w 531535"/>
                  <a:gd name="connsiteY34" fmla="*/ 487692 h 671941"/>
                  <a:gd name="connsiteX35" fmla="*/ 306059 w 531535"/>
                  <a:gd name="connsiteY35" fmla="*/ 513347 h 671941"/>
                  <a:gd name="connsiteX36" fmla="*/ 248326 w 531535"/>
                  <a:gd name="connsiteY36" fmla="*/ 527767 h 671941"/>
                  <a:gd name="connsiteX37" fmla="*/ 222668 w 531535"/>
                  <a:gd name="connsiteY37" fmla="*/ 512367 h 671941"/>
                  <a:gd name="connsiteX38" fmla="*/ 207717 w 531535"/>
                  <a:gd name="connsiteY38" fmla="*/ 452523 h 671941"/>
                  <a:gd name="connsiteX39" fmla="*/ 223127 w 531535"/>
                  <a:gd name="connsiteY39" fmla="*/ 426875 h 671941"/>
                  <a:gd name="connsiteX40" fmla="*/ 398514 w 531535"/>
                  <a:gd name="connsiteY40" fmla="*/ 381851 h 671941"/>
                  <a:gd name="connsiteX41" fmla="*/ 424170 w 531535"/>
                  <a:gd name="connsiteY41" fmla="*/ 397250 h 671941"/>
                  <a:gd name="connsiteX42" fmla="*/ 439121 w 531535"/>
                  <a:gd name="connsiteY42" fmla="*/ 457094 h 671941"/>
                  <a:gd name="connsiteX43" fmla="*/ 423712 w 531535"/>
                  <a:gd name="connsiteY43" fmla="*/ 482752 h 671941"/>
                  <a:gd name="connsiteX44" fmla="*/ 365981 w 531535"/>
                  <a:gd name="connsiteY44" fmla="*/ 497172 h 671941"/>
                  <a:gd name="connsiteX45" fmla="*/ 340324 w 531535"/>
                  <a:gd name="connsiteY45" fmla="*/ 481772 h 671941"/>
                  <a:gd name="connsiteX46" fmla="*/ 325384 w 531535"/>
                  <a:gd name="connsiteY46" fmla="*/ 421939 h 671941"/>
                  <a:gd name="connsiteX47" fmla="*/ 340783 w 531535"/>
                  <a:gd name="connsiteY47" fmla="*/ 396276 h 671941"/>
                  <a:gd name="connsiteX48" fmla="*/ 398514 w 531535"/>
                  <a:gd name="connsiteY48" fmla="*/ 381851 h 671941"/>
                  <a:gd name="connsiteX49" fmla="*/ 132600 w 531535"/>
                  <a:gd name="connsiteY49" fmla="*/ 327726 h 671941"/>
                  <a:gd name="connsiteX50" fmla="*/ 158258 w 531535"/>
                  <a:gd name="connsiteY50" fmla="*/ 343125 h 671941"/>
                  <a:gd name="connsiteX51" fmla="*/ 173209 w 531535"/>
                  <a:gd name="connsiteY51" fmla="*/ 402970 h 671941"/>
                  <a:gd name="connsiteX52" fmla="*/ 157799 w 531535"/>
                  <a:gd name="connsiteY52" fmla="*/ 428628 h 671941"/>
                  <a:gd name="connsiteX53" fmla="*/ 100067 w 531535"/>
                  <a:gd name="connsiteY53" fmla="*/ 443053 h 671941"/>
                  <a:gd name="connsiteX54" fmla="*/ 74409 w 531535"/>
                  <a:gd name="connsiteY54" fmla="*/ 427648 h 671941"/>
                  <a:gd name="connsiteX55" fmla="*/ 59469 w 531535"/>
                  <a:gd name="connsiteY55" fmla="*/ 367814 h 671941"/>
                  <a:gd name="connsiteX56" fmla="*/ 74868 w 531535"/>
                  <a:gd name="connsiteY56" fmla="*/ 342151 h 671941"/>
                  <a:gd name="connsiteX57" fmla="*/ 252606 w 531535"/>
                  <a:gd name="connsiteY57" fmla="*/ 297134 h 671941"/>
                  <a:gd name="connsiteX58" fmla="*/ 278266 w 531535"/>
                  <a:gd name="connsiteY58" fmla="*/ 312535 h 671941"/>
                  <a:gd name="connsiteX59" fmla="*/ 293216 w 531535"/>
                  <a:gd name="connsiteY59" fmla="*/ 372378 h 671941"/>
                  <a:gd name="connsiteX60" fmla="*/ 277819 w 531535"/>
                  <a:gd name="connsiteY60" fmla="*/ 398038 h 671941"/>
                  <a:gd name="connsiteX61" fmla="*/ 220077 w 531535"/>
                  <a:gd name="connsiteY61" fmla="*/ 412465 h 671941"/>
                  <a:gd name="connsiteX62" fmla="*/ 194427 w 531535"/>
                  <a:gd name="connsiteY62" fmla="*/ 397053 h 671941"/>
                  <a:gd name="connsiteX63" fmla="*/ 179478 w 531535"/>
                  <a:gd name="connsiteY63" fmla="*/ 337220 h 671941"/>
                  <a:gd name="connsiteX64" fmla="*/ 194875 w 531535"/>
                  <a:gd name="connsiteY64" fmla="*/ 311560 h 671941"/>
                  <a:gd name="connsiteX65" fmla="*/ 370280 w 531535"/>
                  <a:gd name="connsiteY65" fmla="*/ 266542 h 671941"/>
                  <a:gd name="connsiteX66" fmla="*/ 395937 w 531535"/>
                  <a:gd name="connsiteY66" fmla="*/ 281942 h 671941"/>
                  <a:gd name="connsiteX67" fmla="*/ 410877 w 531535"/>
                  <a:gd name="connsiteY67" fmla="*/ 341786 h 671941"/>
                  <a:gd name="connsiteX68" fmla="*/ 395478 w 531535"/>
                  <a:gd name="connsiteY68" fmla="*/ 367446 h 671941"/>
                  <a:gd name="connsiteX69" fmla="*/ 337742 w 531535"/>
                  <a:gd name="connsiteY69" fmla="*/ 381872 h 671941"/>
                  <a:gd name="connsiteX70" fmla="*/ 312091 w 531535"/>
                  <a:gd name="connsiteY70" fmla="*/ 366471 h 671941"/>
                  <a:gd name="connsiteX71" fmla="*/ 297140 w 531535"/>
                  <a:gd name="connsiteY71" fmla="*/ 306628 h 671941"/>
                  <a:gd name="connsiteX72" fmla="*/ 312538 w 531535"/>
                  <a:gd name="connsiteY72" fmla="*/ 280968 h 671941"/>
                  <a:gd name="connsiteX73" fmla="*/ 490298 w 531535"/>
                  <a:gd name="connsiteY73" fmla="*/ 238303 h 671941"/>
                  <a:gd name="connsiteX74" fmla="*/ 515956 w 531535"/>
                  <a:gd name="connsiteY74" fmla="*/ 253708 h 671941"/>
                  <a:gd name="connsiteX75" fmla="*/ 530908 w 531535"/>
                  <a:gd name="connsiteY75" fmla="*/ 313542 h 671941"/>
                  <a:gd name="connsiteX76" fmla="*/ 515497 w 531535"/>
                  <a:gd name="connsiteY76" fmla="*/ 339206 h 671941"/>
                  <a:gd name="connsiteX77" fmla="*/ 457770 w 531535"/>
                  <a:gd name="connsiteY77" fmla="*/ 353631 h 671941"/>
                  <a:gd name="connsiteX78" fmla="*/ 432107 w 531535"/>
                  <a:gd name="connsiteY78" fmla="*/ 338226 h 671941"/>
                  <a:gd name="connsiteX79" fmla="*/ 417155 w 531535"/>
                  <a:gd name="connsiteY79" fmla="*/ 278386 h 671941"/>
                  <a:gd name="connsiteX80" fmla="*/ 432565 w 531535"/>
                  <a:gd name="connsiteY80" fmla="*/ 252728 h 671941"/>
                  <a:gd name="connsiteX81" fmla="*/ 104367 w 531535"/>
                  <a:gd name="connsiteY81" fmla="*/ 212418 h 671941"/>
                  <a:gd name="connsiteX82" fmla="*/ 130025 w 531535"/>
                  <a:gd name="connsiteY82" fmla="*/ 227819 h 671941"/>
                  <a:gd name="connsiteX83" fmla="*/ 144965 w 531535"/>
                  <a:gd name="connsiteY83" fmla="*/ 287662 h 671941"/>
                  <a:gd name="connsiteX84" fmla="*/ 129566 w 531535"/>
                  <a:gd name="connsiteY84" fmla="*/ 313322 h 671941"/>
                  <a:gd name="connsiteX85" fmla="*/ 71833 w 531535"/>
                  <a:gd name="connsiteY85" fmla="*/ 327749 h 671941"/>
                  <a:gd name="connsiteX86" fmla="*/ 46175 w 531535"/>
                  <a:gd name="connsiteY86" fmla="*/ 312348 h 671941"/>
                  <a:gd name="connsiteX87" fmla="*/ 31224 w 531535"/>
                  <a:gd name="connsiteY87" fmla="*/ 252504 h 671941"/>
                  <a:gd name="connsiteX88" fmla="*/ 46623 w 531535"/>
                  <a:gd name="connsiteY88" fmla="*/ 226844 h 671941"/>
                  <a:gd name="connsiteX89" fmla="*/ 222023 w 531535"/>
                  <a:gd name="connsiteY89" fmla="*/ 181826 h 671941"/>
                  <a:gd name="connsiteX90" fmla="*/ 247681 w 531535"/>
                  <a:gd name="connsiteY90" fmla="*/ 197226 h 671941"/>
                  <a:gd name="connsiteX91" fmla="*/ 262632 w 531535"/>
                  <a:gd name="connsiteY91" fmla="*/ 257069 h 671941"/>
                  <a:gd name="connsiteX92" fmla="*/ 247222 w 531535"/>
                  <a:gd name="connsiteY92" fmla="*/ 282729 h 671941"/>
                  <a:gd name="connsiteX93" fmla="*/ 189490 w 531535"/>
                  <a:gd name="connsiteY93" fmla="*/ 297155 h 671941"/>
                  <a:gd name="connsiteX94" fmla="*/ 163832 w 531535"/>
                  <a:gd name="connsiteY94" fmla="*/ 281754 h 671941"/>
                  <a:gd name="connsiteX95" fmla="*/ 148892 w 531535"/>
                  <a:gd name="connsiteY95" fmla="*/ 221912 h 671941"/>
                  <a:gd name="connsiteX96" fmla="*/ 164280 w 531535"/>
                  <a:gd name="connsiteY96" fmla="*/ 196252 h 671941"/>
                  <a:gd name="connsiteX97" fmla="*/ 342030 w 531535"/>
                  <a:gd name="connsiteY97" fmla="*/ 153587 h 671941"/>
                  <a:gd name="connsiteX98" fmla="*/ 367691 w 531535"/>
                  <a:gd name="connsiteY98" fmla="*/ 168986 h 671941"/>
                  <a:gd name="connsiteX99" fmla="*/ 382641 w 531535"/>
                  <a:gd name="connsiteY99" fmla="*/ 228820 h 671941"/>
                  <a:gd name="connsiteX100" fmla="*/ 367244 w 531535"/>
                  <a:gd name="connsiteY100" fmla="*/ 254484 h 671941"/>
                  <a:gd name="connsiteX101" fmla="*/ 309500 w 531535"/>
                  <a:gd name="connsiteY101" fmla="*/ 268909 h 671941"/>
                  <a:gd name="connsiteX102" fmla="*/ 283840 w 531535"/>
                  <a:gd name="connsiteY102" fmla="*/ 253504 h 671941"/>
                  <a:gd name="connsiteX103" fmla="*/ 268901 w 531535"/>
                  <a:gd name="connsiteY103" fmla="*/ 193664 h 671941"/>
                  <a:gd name="connsiteX104" fmla="*/ 284298 w 531535"/>
                  <a:gd name="connsiteY104" fmla="*/ 168001 h 671941"/>
                  <a:gd name="connsiteX105" fmla="*/ 459703 w 531535"/>
                  <a:gd name="connsiteY105" fmla="*/ 122995 h 671941"/>
                  <a:gd name="connsiteX106" fmla="*/ 485352 w 531535"/>
                  <a:gd name="connsiteY106" fmla="*/ 138401 h 671941"/>
                  <a:gd name="connsiteX107" fmla="*/ 500302 w 531535"/>
                  <a:gd name="connsiteY107" fmla="*/ 198245 h 671941"/>
                  <a:gd name="connsiteX108" fmla="*/ 484905 w 531535"/>
                  <a:gd name="connsiteY108" fmla="*/ 223905 h 671941"/>
                  <a:gd name="connsiteX109" fmla="*/ 427173 w 531535"/>
                  <a:gd name="connsiteY109" fmla="*/ 238320 h 671941"/>
                  <a:gd name="connsiteX110" fmla="*/ 401513 w 531535"/>
                  <a:gd name="connsiteY110" fmla="*/ 222919 h 671941"/>
                  <a:gd name="connsiteX111" fmla="*/ 386563 w 531535"/>
                  <a:gd name="connsiteY111" fmla="*/ 163081 h 671941"/>
                  <a:gd name="connsiteX112" fmla="*/ 401960 w 531535"/>
                  <a:gd name="connsiteY112" fmla="*/ 137415 h 671941"/>
                  <a:gd name="connsiteX113" fmla="*/ 427557 w 531535"/>
                  <a:gd name="connsiteY113" fmla="*/ 677 h 671941"/>
                  <a:gd name="connsiteX114" fmla="*/ 455346 w 531535"/>
                  <a:gd name="connsiteY114" fmla="*/ 17360 h 671941"/>
                  <a:gd name="connsiteX115" fmla="*/ 470960 w 531535"/>
                  <a:gd name="connsiteY115" fmla="*/ 79861 h 671941"/>
                  <a:gd name="connsiteX116" fmla="*/ 454287 w 531535"/>
                  <a:gd name="connsiteY116" fmla="*/ 107629 h 671941"/>
                  <a:gd name="connsiteX117" fmla="*/ 44068 w 531535"/>
                  <a:gd name="connsiteY117" fmla="*/ 210101 h 671941"/>
                  <a:gd name="connsiteX118" fmla="*/ 16278 w 531535"/>
                  <a:gd name="connsiteY118" fmla="*/ 193428 h 671941"/>
                  <a:gd name="connsiteX119" fmla="*/ 686 w 531535"/>
                  <a:gd name="connsiteY119" fmla="*/ 130927 h 671941"/>
                  <a:gd name="connsiteX120" fmla="*/ 17359 w 531535"/>
                  <a:gd name="connsiteY120" fmla="*/ 103159 h 671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531535" h="671941">
                    <a:moveTo>
                      <a:pt x="191432" y="555990"/>
                    </a:moveTo>
                    <a:cubicBezTo>
                      <a:pt x="202718" y="553174"/>
                      <a:pt x="214271" y="560101"/>
                      <a:pt x="217089" y="571402"/>
                    </a:cubicBezTo>
                    <a:cubicBezTo>
                      <a:pt x="217089" y="571402"/>
                      <a:pt x="232030" y="631235"/>
                      <a:pt x="232030" y="631235"/>
                    </a:cubicBezTo>
                    <a:cubicBezTo>
                      <a:pt x="234860" y="642524"/>
                      <a:pt x="227934" y="654078"/>
                      <a:pt x="216631" y="656895"/>
                    </a:cubicBezTo>
                    <a:lnTo>
                      <a:pt x="158898" y="671309"/>
                    </a:lnTo>
                    <a:cubicBezTo>
                      <a:pt x="147605" y="674138"/>
                      <a:pt x="136064" y="667199"/>
                      <a:pt x="133251" y="655909"/>
                    </a:cubicBezTo>
                    <a:lnTo>
                      <a:pt x="118300" y="596077"/>
                    </a:lnTo>
                    <a:cubicBezTo>
                      <a:pt x="115470" y="584787"/>
                      <a:pt x="122406" y="573233"/>
                      <a:pt x="133699" y="570417"/>
                    </a:cubicBezTo>
                    <a:close/>
                    <a:moveTo>
                      <a:pt x="309085" y="527758"/>
                    </a:moveTo>
                    <a:cubicBezTo>
                      <a:pt x="320377" y="524930"/>
                      <a:pt x="331927" y="531869"/>
                      <a:pt x="334746" y="543158"/>
                    </a:cubicBezTo>
                    <a:cubicBezTo>
                      <a:pt x="334746" y="543158"/>
                      <a:pt x="349696" y="602990"/>
                      <a:pt x="349696" y="602990"/>
                    </a:cubicBezTo>
                    <a:cubicBezTo>
                      <a:pt x="352514" y="614280"/>
                      <a:pt x="345589" y="625833"/>
                      <a:pt x="334298" y="628650"/>
                    </a:cubicBezTo>
                    <a:lnTo>
                      <a:pt x="276555" y="643076"/>
                    </a:lnTo>
                    <a:cubicBezTo>
                      <a:pt x="265264" y="645893"/>
                      <a:pt x="253724" y="638966"/>
                      <a:pt x="250900" y="627664"/>
                    </a:cubicBezTo>
                    <a:lnTo>
                      <a:pt x="235956" y="567833"/>
                    </a:lnTo>
                    <a:cubicBezTo>
                      <a:pt x="233137" y="556543"/>
                      <a:pt x="240062" y="544990"/>
                      <a:pt x="251353" y="542173"/>
                    </a:cubicBezTo>
                    <a:close/>
                    <a:moveTo>
                      <a:pt x="429100" y="497165"/>
                    </a:moveTo>
                    <a:cubicBezTo>
                      <a:pt x="440391" y="494336"/>
                      <a:pt x="451953" y="501270"/>
                      <a:pt x="454760" y="512566"/>
                    </a:cubicBezTo>
                    <a:cubicBezTo>
                      <a:pt x="454760" y="512566"/>
                      <a:pt x="469710" y="572398"/>
                      <a:pt x="469710" y="572398"/>
                    </a:cubicBezTo>
                    <a:cubicBezTo>
                      <a:pt x="472529" y="583699"/>
                      <a:pt x="465604" y="595241"/>
                      <a:pt x="454313" y="598064"/>
                    </a:cubicBezTo>
                    <a:lnTo>
                      <a:pt x="396581" y="612484"/>
                    </a:lnTo>
                    <a:cubicBezTo>
                      <a:pt x="385279" y="615301"/>
                      <a:pt x="373739" y="608373"/>
                      <a:pt x="370921" y="597084"/>
                    </a:cubicBezTo>
                    <a:lnTo>
                      <a:pt x="355971" y="537240"/>
                    </a:lnTo>
                    <a:cubicBezTo>
                      <a:pt x="353152" y="525950"/>
                      <a:pt x="360077" y="514397"/>
                      <a:pt x="371368" y="511591"/>
                    </a:cubicBezTo>
                    <a:close/>
                    <a:moveTo>
                      <a:pt x="163192" y="443041"/>
                    </a:moveTo>
                    <a:cubicBezTo>
                      <a:pt x="174490" y="440212"/>
                      <a:pt x="186026" y="447151"/>
                      <a:pt x="188856" y="458441"/>
                    </a:cubicBezTo>
                    <a:lnTo>
                      <a:pt x="203796" y="518273"/>
                    </a:lnTo>
                    <a:cubicBezTo>
                      <a:pt x="206626" y="529563"/>
                      <a:pt x="199689" y="541116"/>
                      <a:pt x="188397" y="543933"/>
                    </a:cubicBezTo>
                    <a:lnTo>
                      <a:pt x="130664" y="558359"/>
                    </a:lnTo>
                    <a:cubicBezTo>
                      <a:pt x="119372" y="561176"/>
                      <a:pt x="107825" y="554249"/>
                      <a:pt x="105006" y="542947"/>
                    </a:cubicBezTo>
                    <a:lnTo>
                      <a:pt x="90055" y="483115"/>
                    </a:lnTo>
                    <a:cubicBezTo>
                      <a:pt x="87236" y="471825"/>
                      <a:pt x="94162" y="460272"/>
                      <a:pt x="105454" y="457455"/>
                    </a:cubicBezTo>
                    <a:close/>
                    <a:moveTo>
                      <a:pt x="280860" y="412449"/>
                    </a:moveTo>
                    <a:cubicBezTo>
                      <a:pt x="292147" y="409620"/>
                      <a:pt x="303699" y="416559"/>
                      <a:pt x="306518" y="427849"/>
                    </a:cubicBezTo>
                    <a:lnTo>
                      <a:pt x="321469" y="487692"/>
                    </a:lnTo>
                    <a:cubicBezTo>
                      <a:pt x="324288" y="498982"/>
                      <a:pt x="317351" y="510524"/>
                      <a:pt x="306059" y="513347"/>
                    </a:cubicBezTo>
                    <a:lnTo>
                      <a:pt x="248326" y="527767"/>
                    </a:lnTo>
                    <a:cubicBezTo>
                      <a:pt x="237034" y="530584"/>
                      <a:pt x="225487" y="523657"/>
                      <a:pt x="222668" y="512367"/>
                    </a:cubicBezTo>
                    <a:cubicBezTo>
                      <a:pt x="222668" y="512367"/>
                      <a:pt x="207717" y="452523"/>
                      <a:pt x="207717" y="452523"/>
                    </a:cubicBezTo>
                    <a:cubicBezTo>
                      <a:pt x="204898" y="441233"/>
                      <a:pt x="211835" y="429691"/>
                      <a:pt x="223127" y="426875"/>
                    </a:cubicBezTo>
                    <a:close/>
                    <a:moveTo>
                      <a:pt x="398514" y="381851"/>
                    </a:moveTo>
                    <a:cubicBezTo>
                      <a:pt x="409805" y="379034"/>
                      <a:pt x="421351" y="385961"/>
                      <a:pt x="424170" y="397250"/>
                    </a:cubicBezTo>
                    <a:lnTo>
                      <a:pt x="439121" y="457094"/>
                    </a:lnTo>
                    <a:cubicBezTo>
                      <a:pt x="441940" y="468389"/>
                      <a:pt x="435003" y="479924"/>
                      <a:pt x="423712" y="482752"/>
                    </a:cubicBezTo>
                    <a:lnTo>
                      <a:pt x="365981" y="497172"/>
                    </a:lnTo>
                    <a:cubicBezTo>
                      <a:pt x="354695" y="499989"/>
                      <a:pt x="343143" y="493061"/>
                      <a:pt x="340324" y="481772"/>
                    </a:cubicBezTo>
                    <a:lnTo>
                      <a:pt x="325384" y="421939"/>
                    </a:lnTo>
                    <a:cubicBezTo>
                      <a:pt x="322555" y="410645"/>
                      <a:pt x="329491" y="399098"/>
                      <a:pt x="340783" y="396276"/>
                    </a:cubicBezTo>
                    <a:cubicBezTo>
                      <a:pt x="340783" y="396276"/>
                      <a:pt x="398514" y="381851"/>
                      <a:pt x="398514" y="381851"/>
                    </a:cubicBezTo>
                    <a:close/>
                    <a:moveTo>
                      <a:pt x="132600" y="327726"/>
                    </a:moveTo>
                    <a:cubicBezTo>
                      <a:pt x="143893" y="324909"/>
                      <a:pt x="155439" y="331836"/>
                      <a:pt x="158258" y="343125"/>
                    </a:cubicBezTo>
                    <a:lnTo>
                      <a:pt x="173209" y="402970"/>
                    </a:lnTo>
                    <a:cubicBezTo>
                      <a:pt x="176028" y="414259"/>
                      <a:pt x="169092" y="425800"/>
                      <a:pt x="157799" y="428628"/>
                    </a:cubicBezTo>
                    <a:lnTo>
                      <a:pt x="100067" y="443053"/>
                    </a:lnTo>
                    <a:cubicBezTo>
                      <a:pt x="88780" y="445864"/>
                      <a:pt x="77233" y="438937"/>
                      <a:pt x="74409" y="427648"/>
                    </a:cubicBezTo>
                    <a:lnTo>
                      <a:pt x="59469" y="367814"/>
                    </a:lnTo>
                    <a:cubicBezTo>
                      <a:pt x="56639" y="356509"/>
                      <a:pt x="63575" y="344973"/>
                      <a:pt x="74868" y="342151"/>
                    </a:cubicBezTo>
                    <a:close/>
                    <a:moveTo>
                      <a:pt x="252606" y="297134"/>
                    </a:moveTo>
                    <a:cubicBezTo>
                      <a:pt x="263897" y="294317"/>
                      <a:pt x="275448" y="301245"/>
                      <a:pt x="278266" y="312535"/>
                    </a:cubicBezTo>
                    <a:lnTo>
                      <a:pt x="293216" y="372378"/>
                    </a:lnTo>
                    <a:cubicBezTo>
                      <a:pt x="296034" y="383668"/>
                      <a:pt x="289110" y="395222"/>
                      <a:pt x="277819" y="398038"/>
                    </a:cubicBezTo>
                    <a:cubicBezTo>
                      <a:pt x="277819" y="398038"/>
                      <a:pt x="220077" y="412465"/>
                      <a:pt x="220077" y="412465"/>
                    </a:cubicBezTo>
                    <a:cubicBezTo>
                      <a:pt x="208786" y="415281"/>
                      <a:pt x="197246" y="408354"/>
                      <a:pt x="194427" y="397053"/>
                    </a:cubicBezTo>
                    <a:lnTo>
                      <a:pt x="179478" y="337220"/>
                    </a:lnTo>
                    <a:cubicBezTo>
                      <a:pt x="176659" y="325930"/>
                      <a:pt x="183584" y="314377"/>
                      <a:pt x="194875" y="311560"/>
                    </a:cubicBezTo>
                    <a:close/>
                    <a:moveTo>
                      <a:pt x="370280" y="266542"/>
                    </a:moveTo>
                    <a:cubicBezTo>
                      <a:pt x="381572" y="263725"/>
                      <a:pt x="393118" y="270658"/>
                      <a:pt x="395937" y="281942"/>
                    </a:cubicBezTo>
                    <a:cubicBezTo>
                      <a:pt x="395937" y="281942"/>
                      <a:pt x="410877" y="341786"/>
                      <a:pt x="410877" y="341786"/>
                    </a:cubicBezTo>
                    <a:cubicBezTo>
                      <a:pt x="413706" y="353076"/>
                      <a:pt x="406770" y="364629"/>
                      <a:pt x="395478" y="367446"/>
                    </a:cubicBezTo>
                    <a:lnTo>
                      <a:pt x="337742" y="381872"/>
                    </a:lnTo>
                    <a:cubicBezTo>
                      <a:pt x="326450" y="384688"/>
                      <a:pt x="314910" y="377761"/>
                      <a:pt x="312091" y="366471"/>
                    </a:cubicBezTo>
                    <a:lnTo>
                      <a:pt x="297140" y="306628"/>
                    </a:lnTo>
                    <a:cubicBezTo>
                      <a:pt x="294321" y="295338"/>
                      <a:pt x="301247" y="283785"/>
                      <a:pt x="312538" y="280968"/>
                    </a:cubicBezTo>
                    <a:close/>
                    <a:moveTo>
                      <a:pt x="490298" y="238303"/>
                    </a:moveTo>
                    <a:cubicBezTo>
                      <a:pt x="501591" y="235492"/>
                      <a:pt x="513137" y="242408"/>
                      <a:pt x="515956" y="253708"/>
                    </a:cubicBezTo>
                    <a:lnTo>
                      <a:pt x="530908" y="313542"/>
                    </a:lnTo>
                    <a:cubicBezTo>
                      <a:pt x="533726" y="324836"/>
                      <a:pt x="526790" y="336383"/>
                      <a:pt x="515497" y="339206"/>
                    </a:cubicBezTo>
                    <a:lnTo>
                      <a:pt x="457770" y="353631"/>
                    </a:lnTo>
                    <a:cubicBezTo>
                      <a:pt x="446478" y="356447"/>
                      <a:pt x="434926" y="349520"/>
                      <a:pt x="432107" y="338226"/>
                    </a:cubicBezTo>
                    <a:lnTo>
                      <a:pt x="417155" y="278386"/>
                    </a:lnTo>
                    <a:cubicBezTo>
                      <a:pt x="414336" y="267097"/>
                      <a:pt x="421273" y="255556"/>
                      <a:pt x="432565" y="252728"/>
                    </a:cubicBezTo>
                    <a:close/>
                    <a:moveTo>
                      <a:pt x="104367" y="212418"/>
                    </a:moveTo>
                    <a:cubicBezTo>
                      <a:pt x="115659" y="209601"/>
                      <a:pt x="127206" y="216529"/>
                      <a:pt x="130025" y="227819"/>
                    </a:cubicBezTo>
                    <a:lnTo>
                      <a:pt x="144965" y="287662"/>
                    </a:lnTo>
                    <a:cubicBezTo>
                      <a:pt x="147795" y="298952"/>
                      <a:pt x="140858" y="310506"/>
                      <a:pt x="129566" y="313322"/>
                    </a:cubicBezTo>
                    <a:lnTo>
                      <a:pt x="71833" y="327749"/>
                    </a:lnTo>
                    <a:cubicBezTo>
                      <a:pt x="60541" y="330565"/>
                      <a:pt x="48994" y="323638"/>
                      <a:pt x="46175" y="312348"/>
                    </a:cubicBezTo>
                    <a:lnTo>
                      <a:pt x="31224" y="252504"/>
                    </a:lnTo>
                    <a:cubicBezTo>
                      <a:pt x="28405" y="241214"/>
                      <a:pt x="35342" y="229661"/>
                      <a:pt x="46623" y="226844"/>
                    </a:cubicBezTo>
                    <a:close/>
                    <a:moveTo>
                      <a:pt x="222023" y="181826"/>
                    </a:moveTo>
                    <a:cubicBezTo>
                      <a:pt x="233310" y="179009"/>
                      <a:pt x="244857" y="185942"/>
                      <a:pt x="247681" y="197226"/>
                    </a:cubicBezTo>
                    <a:lnTo>
                      <a:pt x="262632" y="257069"/>
                    </a:lnTo>
                    <a:cubicBezTo>
                      <a:pt x="265451" y="268359"/>
                      <a:pt x="258514" y="279912"/>
                      <a:pt x="247222" y="282729"/>
                    </a:cubicBezTo>
                    <a:lnTo>
                      <a:pt x="189490" y="297155"/>
                    </a:lnTo>
                    <a:cubicBezTo>
                      <a:pt x="178197" y="299971"/>
                      <a:pt x="166651" y="293044"/>
                      <a:pt x="163832" y="281754"/>
                    </a:cubicBezTo>
                    <a:cubicBezTo>
                      <a:pt x="163832" y="281754"/>
                      <a:pt x="148892" y="221912"/>
                      <a:pt x="148892" y="221912"/>
                    </a:cubicBezTo>
                    <a:cubicBezTo>
                      <a:pt x="146062" y="210622"/>
                      <a:pt x="152987" y="199080"/>
                      <a:pt x="164280" y="196252"/>
                    </a:cubicBezTo>
                    <a:close/>
                    <a:moveTo>
                      <a:pt x="342030" y="153587"/>
                    </a:moveTo>
                    <a:cubicBezTo>
                      <a:pt x="353322" y="150770"/>
                      <a:pt x="364873" y="157697"/>
                      <a:pt x="367691" y="168986"/>
                    </a:cubicBezTo>
                    <a:lnTo>
                      <a:pt x="382641" y="228820"/>
                    </a:lnTo>
                    <a:cubicBezTo>
                      <a:pt x="385460" y="240115"/>
                      <a:pt x="378535" y="251661"/>
                      <a:pt x="367244" y="254484"/>
                    </a:cubicBezTo>
                    <a:lnTo>
                      <a:pt x="309500" y="268909"/>
                    </a:lnTo>
                    <a:cubicBezTo>
                      <a:pt x="298209" y="271725"/>
                      <a:pt x="286669" y="264798"/>
                      <a:pt x="283840" y="253504"/>
                    </a:cubicBezTo>
                    <a:cubicBezTo>
                      <a:pt x="283840" y="253504"/>
                      <a:pt x="268901" y="193664"/>
                      <a:pt x="268901" y="193664"/>
                    </a:cubicBezTo>
                    <a:cubicBezTo>
                      <a:pt x="266082" y="182375"/>
                      <a:pt x="273007" y="170834"/>
                      <a:pt x="284298" y="168001"/>
                    </a:cubicBezTo>
                    <a:close/>
                    <a:moveTo>
                      <a:pt x="459703" y="122995"/>
                    </a:moveTo>
                    <a:cubicBezTo>
                      <a:pt x="470983" y="120184"/>
                      <a:pt x="482534" y="127111"/>
                      <a:pt x="485352" y="138401"/>
                    </a:cubicBezTo>
                    <a:lnTo>
                      <a:pt x="500302" y="198245"/>
                    </a:lnTo>
                    <a:cubicBezTo>
                      <a:pt x="503121" y="209535"/>
                      <a:pt x="496196" y="221077"/>
                      <a:pt x="484905" y="223905"/>
                    </a:cubicBezTo>
                    <a:lnTo>
                      <a:pt x="427173" y="238320"/>
                    </a:lnTo>
                    <a:cubicBezTo>
                      <a:pt x="415871" y="241148"/>
                      <a:pt x="404331" y="234209"/>
                      <a:pt x="401513" y="222919"/>
                    </a:cubicBezTo>
                    <a:cubicBezTo>
                      <a:pt x="401513" y="222919"/>
                      <a:pt x="386563" y="163081"/>
                      <a:pt x="386563" y="163081"/>
                    </a:cubicBezTo>
                    <a:cubicBezTo>
                      <a:pt x="383745" y="151786"/>
                      <a:pt x="390669" y="140244"/>
                      <a:pt x="401960" y="137415"/>
                    </a:cubicBezTo>
                    <a:close/>
                    <a:moveTo>
                      <a:pt x="427557" y="677"/>
                    </a:moveTo>
                    <a:cubicBezTo>
                      <a:pt x="439775" y="-2366"/>
                      <a:pt x="452280" y="5137"/>
                      <a:pt x="455346" y="17360"/>
                    </a:cubicBezTo>
                    <a:lnTo>
                      <a:pt x="470960" y="79861"/>
                    </a:lnTo>
                    <a:cubicBezTo>
                      <a:pt x="474004" y="92073"/>
                      <a:pt x="466505" y="104576"/>
                      <a:pt x="454287" y="107629"/>
                    </a:cubicBezTo>
                    <a:lnTo>
                      <a:pt x="44068" y="210101"/>
                    </a:lnTo>
                    <a:cubicBezTo>
                      <a:pt x="31849" y="213154"/>
                      <a:pt x="19344" y="205651"/>
                      <a:pt x="16278" y="193428"/>
                    </a:cubicBezTo>
                    <a:lnTo>
                      <a:pt x="686" y="130927"/>
                    </a:lnTo>
                    <a:cubicBezTo>
                      <a:pt x="-2380" y="118714"/>
                      <a:pt x="5119" y="106202"/>
                      <a:pt x="17359" y="103159"/>
                    </a:cubicBezTo>
                    <a:close/>
                  </a:path>
                </a:pathLst>
              </a:custGeom>
              <a:solidFill>
                <a:schemeClr val="tx2">
                  <a:lumMod val="20000"/>
                  <a:lumOff val="80000"/>
                </a:schemeClr>
              </a:solidFill>
              <a:ln w="12700">
                <a:miter lim="400000"/>
              </a:ln>
            </p:spPr>
            <p:txBody>
              <a:bodyPr wrap="square" lIns="0" tIns="0" rIns="0" bIns="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94" name="Shape 46"/>
              <p:cNvSpPr/>
              <p:nvPr/>
            </p:nvSpPr>
            <p:spPr>
              <a:xfrm>
                <a:off x="2705988" y="6164644"/>
                <a:ext cx="115002" cy="116578"/>
              </a:xfrm>
              <a:custGeom>
                <a:avLst/>
                <a:gdLst/>
                <a:ahLst/>
                <a:cxnLst>
                  <a:cxn ang="0">
                    <a:pos x="wd2" y="hd2"/>
                  </a:cxn>
                  <a:cxn ang="5400000">
                    <a:pos x="wd2" y="hd2"/>
                  </a:cxn>
                  <a:cxn ang="10800000">
                    <a:pos x="wd2" y="hd2"/>
                  </a:cxn>
                  <a:cxn ang="16200000">
                    <a:pos x="wd2" y="hd2"/>
                  </a:cxn>
                </a:cxnLst>
                <a:rect l="0" t="0" r="r" b="b"/>
                <a:pathLst>
                  <a:path w="20806" h="20817" extrusionOk="0">
                    <a:moveTo>
                      <a:pt x="2902" y="2687"/>
                    </a:moveTo>
                    <a:lnTo>
                      <a:pt x="13347" y="113"/>
                    </a:lnTo>
                    <a:cubicBezTo>
                      <a:pt x="15390" y="-392"/>
                      <a:pt x="17477" y="847"/>
                      <a:pt x="17989" y="2863"/>
                    </a:cubicBezTo>
                    <a:lnTo>
                      <a:pt x="20692" y="13549"/>
                    </a:lnTo>
                    <a:cubicBezTo>
                      <a:pt x="21204" y="15565"/>
                      <a:pt x="19949" y="17626"/>
                      <a:pt x="17906" y="18130"/>
                    </a:cubicBezTo>
                    <a:lnTo>
                      <a:pt x="7461" y="20705"/>
                    </a:lnTo>
                    <a:cubicBezTo>
                      <a:pt x="5418" y="21208"/>
                      <a:pt x="3329" y="19971"/>
                      <a:pt x="2819" y="17955"/>
                    </a:cubicBezTo>
                    <a:lnTo>
                      <a:pt x="114" y="7269"/>
                    </a:lnTo>
                    <a:cubicBezTo>
                      <a:pt x="-396" y="5253"/>
                      <a:pt x="857" y="3190"/>
                      <a:pt x="2902" y="2687"/>
                    </a:cubicBezTo>
                    <a:close/>
                  </a:path>
                </a:pathLst>
              </a:custGeom>
              <a:solidFill>
                <a:schemeClr val="accent5"/>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95" name="Freeform 194"/>
              <p:cNvSpPr/>
              <p:nvPr/>
            </p:nvSpPr>
            <p:spPr>
              <a:xfrm>
                <a:off x="2300450" y="5858516"/>
                <a:ext cx="480537" cy="477948"/>
              </a:xfrm>
              <a:custGeom>
                <a:avLst/>
                <a:gdLst>
                  <a:gd name="connsiteX0" fmla="*/ 102082 w 480537"/>
                  <a:gd name="connsiteY0" fmla="*/ 440122 h 477948"/>
                  <a:gd name="connsiteX1" fmla="*/ 98261 w 480537"/>
                  <a:gd name="connsiteY1" fmla="*/ 443562 h 477948"/>
                  <a:gd name="connsiteX2" fmla="*/ 98632 w 480537"/>
                  <a:gd name="connsiteY2" fmla="*/ 451385 h 477948"/>
                  <a:gd name="connsiteX3" fmla="*/ 101403 w 480537"/>
                  <a:gd name="connsiteY3" fmla="*/ 462478 h 477948"/>
                  <a:gd name="connsiteX4" fmla="*/ 104795 w 480537"/>
                  <a:gd name="connsiteY4" fmla="*/ 469605 h 477948"/>
                  <a:gd name="connsiteX5" fmla="*/ 105932 w 480537"/>
                  <a:gd name="connsiteY5" fmla="*/ 470444 h 477948"/>
                  <a:gd name="connsiteX6" fmla="*/ 109810 w 480537"/>
                  <a:gd name="connsiteY6" fmla="*/ 470837 h 477948"/>
                  <a:gd name="connsiteX7" fmla="*/ 113593 w 480537"/>
                  <a:gd name="connsiteY7" fmla="*/ 467416 h 477948"/>
                  <a:gd name="connsiteX8" fmla="*/ 113210 w 480537"/>
                  <a:gd name="connsiteY8" fmla="*/ 459524 h 477948"/>
                  <a:gd name="connsiteX9" fmla="*/ 110441 w 480537"/>
                  <a:gd name="connsiteY9" fmla="*/ 448433 h 477948"/>
                  <a:gd name="connsiteX10" fmla="*/ 107059 w 480537"/>
                  <a:gd name="connsiteY10" fmla="*/ 441383 h 477948"/>
                  <a:gd name="connsiteX11" fmla="*/ 105932 w 480537"/>
                  <a:gd name="connsiteY11" fmla="*/ 440553 h 477948"/>
                  <a:gd name="connsiteX12" fmla="*/ 102082 w 480537"/>
                  <a:gd name="connsiteY12" fmla="*/ 440122 h 477948"/>
                  <a:gd name="connsiteX13" fmla="*/ 105932 w 480537"/>
                  <a:gd name="connsiteY13" fmla="*/ 433062 h 477948"/>
                  <a:gd name="connsiteX14" fmla="*/ 112064 w 480537"/>
                  <a:gd name="connsiteY14" fmla="*/ 435316 h 477948"/>
                  <a:gd name="connsiteX15" fmla="*/ 119181 w 480537"/>
                  <a:gd name="connsiteY15" fmla="*/ 447183 h 477948"/>
                  <a:gd name="connsiteX16" fmla="*/ 121522 w 480537"/>
                  <a:gd name="connsiteY16" fmla="*/ 456582 h 477948"/>
                  <a:gd name="connsiteX17" fmla="*/ 120853 w 480537"/>
                  <a:gd name="connsiteY17" fmla="*/ 470396 h 477948"/>
                  <a:gd name="connsiteX18" fmla="*/ 111453 w 480537"/>
                  <a:gd name="connsiteY18" fmla="*/ 477399 h 477948"/>
                  <a:gd name="connsiteX19" fmla="*/ 105932 w 480537"/>
                  <a:gd name="connsiteY19" fmla="*/ 477887 h 477948"/>
                  <a:gd name="connsiteX20" fmla="*/ 99778 w 480537"/>
                  <a:gd name="connsiteY20" fmla="*/ 475660 h 477948"/>
                  <a:gd name="connsiteX21" fmla="*/ 92671 w 480537"/>
                  <a:gd name="connsiteY21" fmla="*/ 463787 h 477948"/>
                  <a:gd name="connsiteX22" fmla="*/ 90321 w 480537"/>
                  <a:gd name="connsiteY22" fmla="*/ 454396 h 477948"/>
                  <a:gd name="connsiteX23" fmla="*/ 91009 w 480537"/>
                  <a:gd name="connsiteY23" fmla="*/ 440572 h 477948"/>
                  <a:gd name="connsiteX24" fmla="*/ 100438 w 480537"/>
                  <a:gd name="connsiteY24" fmla="*/ 433541 h 477948"/>
                  <a:gd name="connsiteX25" fmla="*/ 105932 w 480537"/>
                  <a:gd name="connsiteY25" fmla="*/ 433062 h 477948"/>
                  <a:gd name="connsiteX26" fmla="*/ 224372 w 480537"/>
                  <a:gd name="connsiteY26" fmla="*/ 414465 h 477948"/>
                  <a:gd name="connsiteX27" fmla="*/ 229961 w 480537"/>
                  <a:gd name="connsiteY27" fmla="*/ 415038 h 477948"/>
                  <a:gd name="connsiteX28" fmla="*/ 233066 w 480537"/>
                  <a:gd name="connsiteY28" fmla="*/ 419384 h 477948"/>
                  <a:gd name="connsiteX29" fmla="*/ 233725 w 480537"/>
                  <a:gd name="connsiteY29" fmla="*/ 422022 h 477948"/>
                  <a:gd name="connsiteX30" fmla="*/ 233028 w 480537"/>
                  <a:gd name="connsiteY30" fmla="*/ 427266 h 477948"/>
                  <a:gd name="connsiteX31" fmla="*/ 228404 w 480537"/>
                  <a:gd name="connsiteY31" fmla="*/ 430352 h 477948"/>
                  <a:gd name="connsiteX32" fmla="*/ 222853 w 480537"/>
                  <a:gd name="connsiteY32" fmla="*/ 429798 h 477948"/>
                  <a:gd name="connsiteX33" fmla="*/ 219758 w 480537"/>
                  <a:gd name="connsiteY33" fmla="*/ 425518 h 477948"/>
                  <a:gd name="connsiteX34" fmla="*/ 219098 w 480537"/>
                  <a:gd name="connsiteY34" fmla="*/ 422882 h 477948"/>
                  <a:gd name="connsiteX35" fmla="*/ 219806 w 480537"/>
                  <a:gd name="connsiteY35" fmla="*/ 417608 h 477948"/>
                  <a:gd name="connsiteX36" fmla="*/ 224372 w 480537"/>
                  <a:gd name="connsiteY36" fmla="*/ 414465 h 477948"/>
                  <a:gd name="connsiteX37" fmla="*/ 345255 w 480537"/>
                  <a:gd name="connsiteY37" fmla="*/ 378871 h 477948"/>
                  <a:gd name="connsiteX38" fmla="*/ 348140 w 480537"/>
                  <a:gd name="connsiteY38" fmla="*/ 390411 h 477948"/>
                  <a:gd name="connsiteX39" fmla="*/ 358686 w 480537"/>
                  <a:gd name="connsiteY39" fmla="*/ 387774 h 477948"/>
                  <a:gd name="connsiteX40" fmla="*/ 360530 w 480537"/>
                  <a:gd name="connsiteY40" fmla="*/ 395159 h 477948"/>
                  <a:gd name="connsiteX41" fmla="*/ 349984 w 480537"/>
                  <a:gd name="connsiteY41" fmla="*/ 397795 h 477948"/>
                  <a:gd name="connsiteX42" fmla="*/ 353013 w 480537"/>
                  <a:gd name="connsiteY42" fmla="*/ 409920 h 477948"/>
                  <a:gd name="connsiteX43" fmla="*/ 344930 w 480537"/>
                  <a:gd name="connsiteY43" fmla="*/ 411934 h 477948"/>
                  <a:gd name="connsiteX44" fmla="*/ 341901 w 480537"/>
                  <a:gd name="connsiteY44" fmla="*/ 399811 h 477948"/>
                  <a:gd name="connsiteX45" fmla="*/ 331298 w 480537"/>
                  <a:gd name="connsiteY45" fmla="*/ 402458 h 477948"/>
                  <a:gd name="connsiteX46" fmla="*/ 329453 w 480537"/>
                  <a:gd name="connsiteY46" fmla="*/ 395083 h 477948"/>
                  <a:gd name="connsiteX47" fmla="*/ 340057 w 480537"/>
                  <a:gd name="connsiteY47" fmla="*/ 392436 h 477948"/>
                  <a:gd name="connsiteX48" fmla="*/ 337172 w 480537"/>
                  <a:gd name="connsiteY48" fmla="*/ 380896 h 477948"/>
                  <a:gd name="connsiteX49" fmla="*/ 478866 w 480537"/>
                  <a:gd name="connsiteY49" fmla="*/ 367958 h 477948"/>
                  <a:gd name="connsiteX50" fmla="*/ 480537 w 480537"/>
                  <a:gd name="connsiteY50" fmla="*/ 374665 h 477948"/>
                  <a:gd name="connsiteX51" fmla="*/ 465003 w 480537"/>
                  <a:gd name="connsiteY51" fmla="*/ 378553 h 477948"/>
                  <a:gd name="connsiteX52" fmla="*/ 454295 w 480537"/>
                  <a:gd name="connsiteY52" fmla="*/ 381228 h 477948"/>
                  <a:gd name="connsiteX53" fmla="*/ 452622 w 480537"/>
                  <a:gd name="connsiteY53" fmla="*/ 374512 h 477948"/>
                  <a:gd name="connsiteX54" fmla="*/ 465003 w 480537"/>
                  <a:gd name="connsiteY54" fmla="*/ 371426 h 477948"/>
                  <a:gd name="connsiteX55" fmla="*/ 475712 w 480537"/>
                  <a:gd name="connsiteY55" fmla="*/ 355338 h 477948"/>
                  <a:gd name="connsiteX56" fmla="*/ 477384 w 480537"/>
                  <a:gd name="connsiteY56" fmla="*/ 362044 h 477948"/>
                  <a:gd name="connsiteX57" fmla="*/ 465003 w 480537"/>
                  <a:gd name="connsiteY57" fmla="*/ 365131 h 477948"/>
                  <a:gd name="connsiteX58" fmla="*/ 451140 w 480537"/>
                  <a:gd name="connsiteY58" fmla="*/ 368598 h 477948"/>
                  <a:gd name="connsiteX59" fmla="*/ 449469 w 480537"/>
                  <a:gd name="connsiteY59" fmla="*/ 361891 h 477948"/>
                  <a:gd name="connsiteX60" fmla="*/ 465003 w 480537"/>
                  <a:gd name="connsiteY60" fmla="*/ 358012 h 477948"/>
                  <a:gd name="connsiteX61" fmla="*/ 78027 w 480537"/>
                  <a:gd name="connsiteY61" fmla="*/ 317687 h 477948"/>
                  <a:gd name="connsiteX62" fmla="*/ 88679 w 480537"/>
                  <a:gd name="connsiteY62" fmla="*/ 360334 h 477948"/>
                  <a:gd name="connsiteX63" fmla="*/ 80120 w 480537"/>
                  <a:gd name="connsiteY63" fmla="*/ 362474 h 477948"/>
                  <a:gd name="connsiteX64" fmla="*/ 71358 w 480537"/>
                  <a:gd name="connsiteY64" fmla="*/ 327383 h 477948"/>
                  <a:gd name="connsiteX65" fmla="*/ 62694 w 480537"/>
                  <a:gd name="connsiteY65" fmla="*/ 329543 h 477948"/>
                  <a:gd name="connsiteX66" fmla="*/ 61184 w 480537"/>
                  <a:gd name="connsiteY66" fmla="*/ 323514 h 477948"/>
                  <a:gd name="connsiteX67" fmla="*/ 190365 w 480537"/>
                  <a:gd name="connsiteY67" fmla="*/ 287756 h 477948"/>
                  <a:gd name="connsiteX68" fmla="*/ 201580 w 480537"/>
                  <a:gd name="connsiteY68" fmla="*/ 288594 h 477948"/>
                  <a:gd name="connsiteX69" fmla="*/ 207627 w 480537"/>
                  <a:gd name="connsiteY69" fmla="*/ 296793 h 477948"/>
                  <a:gd name="connsiteX70" fmla="*/ 207284 w 480537"/>
                  <a:gd name="connsiteY70" fmla="*/ 304445 h 477948"/>
                  <a:gd name="connsiteX71" fmla="*/ 202412 w 480537"/>
                  <a:gd name="connsiteY71" fmla="*/ 314770 h 477948"/>
                  <a:gd name="connsiteX72" fmla="*/ 196890 w 480537"/>
                  <a:gd name="connsiteY72" fmla="*/ 324956 h 477948"/>
                  <a:gd name="connsiteX73" fmla="*/ 196985 w 480537"/>
                  <a:gd name="connsiteY73" fmla="*/ 325089 h 477948"/>
                  <a:gd name="connsiteX74" fmla="*/ 214916 w 480537"/>
                  <a:gd name="connsiteY74" fmla="*/ 320609 h 477948"/>
                  <a:gd name="connsiteX75" fmla="*/ 216550 w 480537"/>
                  <a:gd name="connsiteY75" fmla="*/ 327162 h 477948"/>
                  <a:gd name="connsiteX76" fmla="*/ 187442 w 480537"/>
                  <a:gd name="connsiteY76" fmla="*/ 334442 h 477948"/>
                  <a:gd name="connsiteX77" fmla="*/ 186037 w 480537"/>
                  <a:gd name="connsiteY77" fmla="*/ 328843 h 477948"/>
                  <a:gd name="connsiteX78" fmla="*/ 196145 w 480537"/>
                  <a:gd name="connsiteY78" fmla="*/ 310616 h 477948"/>
                  <a:gd name="connsiteX79" fmla="*/ 198943 w 480537"/>
                  <a:gd name="connsiteY79" fmla="*/ 303755 h 477948"/>
                  <a:gd name="connsiteX80" fmla="*/ 199117 w 480537"/>
                  <a:gd name="connsiteY80" fmla="*/ 299067 h 477948"/>
                  <a:gd name="connsiteX81" fmla="*/ 196556 w 480537"/>
                  <a:gd name="connsiteY81" fmla="*/ 295014 h 477948"/>
                  <a:gd name="connsiteX82" fmla="*/ 192017 w 480537"/>
                  <a:gd name="connsiteY82" fmla="*/ 294337 h 477948"/>
                  <a:gd name="connsiteX83" fmla="*/ 188025 w 480537"/>
                  <a:gd name="connsiteY83" fmla="*/ 297470 h 477948"/>
                  <a:gd name="connsiteX84" fmla="*/ 187824 w 480537"/>
                  <a:gd name="connsiteY84" fmla="*/ 303193 h 477948"/>
                  <a:gd name="connsiteX85" fmla="*/ 179504 w 480537"/>
                  <a:gd name="connsiteY85" fmla="*/ 305275 h 477948"/>
                  <a:gd name="connsiteX86" fmla="*/ 179408 w 480537"/>
                  <a:gd name="connsiteY86" fmla="*/ 305114 h 477948"/>
                  <a:gd name="connsiteX87" fmla="*/ 180754 w 480537"/>
                  <a:gd name="connsiteY87" fmla="*/ 294404 h 477948"/>
                  <a:gd name="connsiteX88" fmla="*/ 190365 w 480537"/>
                  <a:gd name="connsiteY88" fmla="*/ 287756 h 477948"/>
                  <a:gd name="connsiteX89" fmla="*/ 310218 w 480537"/>
                  <a:gd name="connsiteY89" fmla="*/ 257222 h 477948"/>
                  <a:gd name="connsiteX90" fmla="*/ 321577 w 480537"/>
                  <a:gd name="connsiteY90" fmla="*/ 257739 h 477948"/>
                  <a:gd name="connsiteX91" fmla="*/ 327768 w 480537"/>
                  <a:gd name="connsiteY91" fmla="*/ 265781 h 477948"/>
                  <a:gd name="connsiteX92" fmla="*/ 327329 w 480537"/>
                  <a:gd name="connsiteY92" fmla="*/ 271515 h 477948"/>
                  <a:gd name="connsiteX93" fmla="*/ 323468 w 480537"/>
                  <a:gd name="connsiteY93" fmla="*/ 276625 h 477948"/>
                  <a:gd name="connsiteX94" fmla="*/ 329841 w 480537"/>
                  <a:gd name="connsiteY94" fmla="*/ 279149 h 477948"/>
                  <a:gd name="connsiteX95" fmla="*/ 333213 w 480537"/>
                  <a:gd name="connsiteY95" fmla="*/ 284735 h 477948"/>
                  <a:gd name="connsiteX96" fmla="*/ 331254 w 480537"/>
                  <a:gd name="connsiteY96" fmla="*/ 295025 h 477948"/>
                  <a:gd name="connsiteX97" fmla="*/ 321186 w 480537"/>
                  <a:gd name="connsiteY97" fmla="*/ 301091 h 477948"/>
                  <a:gd name="connsiteX98" fmla="*/ 310190 w 480537"/>
                  <a:gd name="connsiteY98" fmla="*/ 300499 h 477948"/>
                  <a:gd name="connsiteX99" fmla="*/ 303856 w 480537"/>
                  <a:gd name="connsiteY99" fmla="*/ 292646 h 477948"/>
                  <a:gd name="connsiteX100" fmla="*/ 303865 w 480537"/>
                  <a:gd name="connsiteY100" fmla="*/ 292446 h 477948"/>
                  <a:gd name="connsiteX101" fmla="*/ 312148 w 480537"/>
                  <a:gd name="connsiteY101" fmla="*/ 290373 h 477948"/>
                  <a:gd name="connsiteX102" fmla="*/ 314928 w 480537"/>
                  <a:gd name="connsiteY102" fmla="*/ 293993 h 477948"/>
                  <a:gd name="connsiteX103" fmla="*/ 319771 w 480537"/>
                  <a:gd name="connsiteY103" fmla="*/ 294480 h 477948"/>
                  <a:gd name="connsiteX104" fmla="*/ 324042 w 480537"/>
                  <a:gd name="connsiteY104" fmla="*/ 291671 h 477948"/>
                  <a:gd name="connsiteX105" fmla="*/ 324645 w 480537"/>
                  <a:gd name="connsiteY105" fmla="*/ 286800 h 477948"/>
                  <a:gd name="connsiteX106" fmla="*/ 321720 w 480537"/>
                  <a:gd name="connsiteY106" fmla="*/ 282281 h 477948"/>
                  <a:gd name="connsiteX107" fmla="*/ 316371 w 480537"/>
                  <a:gd name="connsiteY107" fmla="*/ 281947 h 477948"/>
                  <a:gd name="connsiteX108" fmla="*/ 311565 w 480537"/>
                  <a:gd name="connsiteY108" fmla="*/ 283150 h 477948"/>
                  <a:gd name="connsiteX109" fmla="*/ 309961 w 480537"/>
                  <a:gd name="connsiteY109" fmla="*/ 276731 h 477948"/>
                  <a:gd name="connsiteX110" fmla="*/ 314766 w 480537"/>
                  <a:gd name="connsiteY110" fmla="*/ 275526 h 477948"/>
                  <a:gd name="connsiteX111" fmla="*/ 318873 w 480537"/>
                  <a:gd name="connsiteY111" fmla="*/ 272804 h 477948"/>
                  <a:gd name="connsiteX112" fmla="*/ 319226 w 480537"/>
                  <a:gd name="connsiteY112" fmla="*/ 267999 h 477948"/>
                  <a:gd name="connsiteX113" fmla="*/ 316735 w 480537"/>
                  <a:gd name="connsiteY113" fmla="*/ 264234 h 477948"/>
                  <a:gd name="connsiteX114" fmla="*/ 312100 w 480537"/>
                  <a:gd name="connsiteY114" fmla="*/ 263757 h 477948"/>
                  <a:gd name="connsiteX115" fmla="*/ 308413 w 480537"/>
                  <a:gd name="connsiteY115" fmla="*/ 266164 h 477948"/>
                  <a:gd name="connsiteX116" fmla="*/ 307695 w 480537"/>
                  <a:gd name="connsiteY116" fmla="*/ 270272 h 477948"/>
                  <a:gd name="connsiteX117" fmla="*/ 299404 w 480537"/>
                  <a:gd name="connsiteY117" fmla="*/ 272336 h 477948"/>
                  <a:gd name="connsiteX118" fmla="*/ 299299 w 480537"/>
                  <a:gd name="connsiteY118" fmla="*/ 272174 h 477948"/>
                  <a:gd name="connsiteX119" fmla="*/ 301076 w 480537"/>
                  <a:gd name="connsiteY119" fmla="*/ 262955 h 477948"/>
                  <a:gd name="connsiteX120" fmla="*/ 310218 w 480537"/>
                  <a:gd name="connsiteY120" fmla="*/ 257222 h 477948"/>
                  <a:gd name="connsiteX121" fmla="*/ 442444 w 480537"/>
                  <a:gd name="connsiteY121" fmla="*/ 247090 h 477948"/>
                  <a:gd name="connsiteX122" fmla="*/ 444088 w 480537"/>
                  <a:gd name="connsiteY122" fmla="*/ 253672 h 477948"/>
                  <a:gd name="connsiteX123" fmla="*/ 427580 w 480537"/>
                  <a:gd name="connsiteY123" fmla="*/ 257799 h 477948"/>
                  <a:gd name="connsiteX124" fmla="*/ 425936 w 480537"/>
                  <a:gd name="connsiteY124" fmla="*/ 251208 h 477948"/>
                  <a:gd name="connsiteX125" fmla="*/ 48683 w 480537"/>
                  <a:gd name="connsiteY125" fmla="*/ 213573 h 477948"/>
                  <a:gd name="connsiteX126" fmla="*/ 48301 w 480537"/>
                  <a:gd name="connsiteY126" fmla="*/ 214938 h 477948"/>
                  <a:gd name="connsiteX127" fmla="*/ 47804 w 480537"/>
                  <a:gd name="connsiteY127" fmla="*/ 216476 h 477948"/>
                  <a:gd name="connsiteX128" fmla="*/ 42894 w 480537"/>
                  <a:gd name="connsiteY128" fmla="*/ 231380 h 477948"/>
                  <a:gd name="connsiteX129" fmla="*/ 47804 w 480537"/>
                  <a:gd name="connsiteY129" fmla="*/ 230157 h 477948"/>
                  <a:gd name="connsiteX130" fmla="*/ 52705 w 480537"/>
                  <a:gd name="connsiteY130" fmla="*/ 228934 h 477948"/>
                  <a:gd name="connsiteX131" fmla="*/ 48874 w 480537"/>
                  <a:gd name="connsiteY131" fmla="*/ 213582 h 477948"/>
                  <a:gd name="connsiteX132" fmla="*/ 54540 w 480537"/>
                  <a:gd name="connsiteY132" fmla="*/ 200025 h 477948"/>
                  <a:gd name="connsiteX133" fmla="*/ 61236 w 480537"/>
                  <a:gd name="connsiteY133" fmla="*/ 226804 h 477948"/>
                  <a:gd name="connsiteX134" fmla="*/ 66061 w 480537"/>
                  <a:gd name="connsiteY134" fmla="*/ 225591 h 477948"/>
                  <a:gd name="connsiteX135" fmla="*/ 67713 w 480537"/>
                  <a:gd name="connsiteY135" fmla="*/ 232212 h 477948"/>
                  <a:gd name="connsiteX136" fmla="*/ 62879 w 480537"/>
                  <a:gd name="connsiteY136" fmla="*/ 233425 h 477948"/>
                  <a:gd name="connsiteX137" fmla="*/ 65201 w 480537"/>
                  <a:gd name="connsiteY137" fmla="*/ 242672 h 477948"/>
                  <a:gd name="connsiteX138" fmla="*/ 56670 w 480537"/>
                  <a:gd name="connsiteY138" fmla="*/ 244812 h 477948"/>
                  <a:gd name="connsiteX139" fmla="*/ 54357 w 480537"/>
                  <a:gd name="connsiteY139" fmla="*/ 235546 h 477948"/>
                  <a:gd name="connsiteX140" fmla="*/ 47804 w 480537"/>
                  <a:gd name="connsiteY140" fmla="*/ 237188 h 477948"/>
                  <a:gd name="connsiteX141" fmla="*/ 36962 w 480537"/>
                  <a:gd name="connsiteY141" fmla="*/ 239892 h 477948"/>
                  <a:gd name="connsiteX142" fmla="*/ 35299 w 480537"/>
                  <a:gd name="connsiteY142" fmla="*/ 234858 h 477948"/>
                  <a:gd name="connsiteX143" fmla="*/ 45940 w 480537"/>
                  <a:gd name="connsiteY143" fmla="*/ 202184 h 477948"/>
                  <a:gd name="connsiteX144" fmla="*/ 47804 w 480537"/>
                  <a:gd name="connsiteY144" fmla="*/ 201717 h 477948"/>
                  <a:gd name="connsiteX145" fmla="*/ 176738 w 480537"/>
                  <a:gd name="connsiteY145" fmla="*/ 169433 h 477948"/>
                  <a:gd name="connsiteX146" fmla="*/ 178459 w 480537"/>
                  <a:gd name="connsiteY146" fmla="*/ 176293 h 477948"/>
                  <a:gd name="connsiteX147" fmla="*/ 161683 w 480537"/>
                  <a:gd name="connsiteY147" fmla="*/ 180477 h 477948"/>
                  <a:gd name="connsiteX148" fmla="*/ 162963 w 480537"/>
                  <a:gd name="connsiteY148" fmla="*/ 190605 h 477948"/>
                  <a:gd name="connsiteX149" fmla="*/ 165446 w 480537"/>
                  <a:gd name="connsiteY149" fmla="*/ 188445 h 477948"/>
                  <a:gd name="connsiteX150" fmla="*/ 168982 w 480537"/>
                  <a:gd name="connsiteY150" fmla="*/ 186935 h 477948"/>
                  <a:gd name="connsiteX151" fmla="*/ 179432 w 480537"/>
                  <a:gd name="connsiteY151" fmla="*/ 188273 h 477948"/>
                  <a:gd name="connsiteX152" fmla="*/ 185481 w 480537"/>
                  <a:gd name="connsiteY152" fmla="*/ 198027 h 477948"/>
                  <a:gd name="connsiteX153" fmla="*/ 184324 w 480537"/>
                  <a:gd name="connsiteY153" fmla="*/ 209177 h 477948"/>
                  <a:gd name="connsiteX154" fmla="*/ 174656 w 480537"/>
                  <a:gd name="connsiteY154" fmla="*/ 215922 h 477948"/>
                  <a:gd name="connsiteX155" fmla="*/ 163794 w 480537"/>
                  <a:gd name="connsiteY155" fmla="*/ 215224 h 477948"/>
                  <a:gd name="connsiteX156" fmla="*/ 157536 w 480537"/>
                  <a:gd name="connsiteY156" fmla="*/ 207408 h 477948"/>
                  <a:gd name="connsiteX157" fmla="*/ 157565 w 480537"/>
                  <a:gd name="connsiteY157" fmla="*/ 207236 h 477948"/>
                  <a:gd name="connsiteX158" fmla="*/ 165687 w 480537"/>
                  <a:gd name="connsiteY158" fmla="*/ 204782 h 477948"/>
                  <a:gd name="connsiteX159" fmla="*/ 168418 w 480537"/>
                  <a:gd name="connsiteY159" fmla="*/ 208814 h 477948"/>
                  <a:gd name="connsiteX160" fmla="*/ 173024 w 480537"/>
                  <a:gd name="connsiteY160" fmla="*/ 209359 h 477948"/>
                  <a:gd name="connsiteX161" fmla="*/ 176901 w 480537"/>
                  <a:gd name="connsiteY161" fmla="*/ 206129 h 477948"/>
                  <a:gd name="connsiteX162" fmla="*/ 176931 w 480537"/>
                  <a:gd name="connsiteY162" fmla="*/ 200225 h 477948"/>
                  <a:gd name="connsiteX163" fmla="*/ 173931 w 480537"/>
                  <a:gd name="connsiteY163" fmla="*/ 194683 h 477948"/>
                  <a:gd name="connsiteX164" fmla="*/ 168867 w 480537"/>
                  <a:gd name="connsiteY164" fmla="*/ 193584 h 477948"/>
                  <a:gd name="connsiteX165" fmla="*/ 165333 w 480537"/>
                  <a:gd name="connsiteY165" fmla="*/ 195439 h 477948"/>
                  <a:gd name="connsiteX166" fmla="*/ 164081 w 480537"/>
                  <a:gd name="connsiteY166" fmla="*/ 198361 h 477948"/>
                  <a:gd name="connsiteX167" fmla="*/ 156429 w 480537"/>
                  <a:gd name="connsiteY167" fmla="*/ 199737 h 477948"/>
                  <a:gd name="connsiteX168" fmla="*/ 152961 w 480537"/>
                  <a:gd name="connsiteY168" fmla="*/ 175366 h 477948"/>
                  <a:gd name="connsiteX169" fmla="*/ 288468 w 480537"/>
                  <a:gd name="connsiteY169" fmla="*/ 163280 h 477948"/>
                  <a:gd name="connsiteX170" fmla="*/ 287274 w 480537"/>
                  <a:gd name="connsiteY170" fmla="*/ 163462 h 477948"/>
                  <a:gd name="connsiteX171" fmla="*/ 283414 w 480537"/>
                  <a:gd name="connsiteY171" fmla="*/ 165229 h 477948"/>
                  <a:gd name="connsiteX172" fmla="*/ 281369 w 480537"/>
                  <a:gd name="connsiteY172" fmla="*/ 167952 h 477948"/>
                  <a:gd name="connsiteX173" fmla="*/ 282077 w 480537"/>
                  <a:gd name="connsiteY173" fmla="*/ 170798 h 477948"/>
                  <a:gd name="connsiteX174" fmla="*/ 285849 w 480537"/>
                  <a:gd name="connsiteY174" fmla="*/ 178135 h 477948"/>
                  <a:gd name="connsiteX175" fmla="*/ 288468 w 480537"/>
                  <a:gd name="connsiteY175" fmla="*/ 179634 h 477948"/>
                  <a:gd name="connsiteX176" fmla="*/ 291400 w 480537"/>
                  <a:gd name="connsiteY176" fmla="*/ 179645 h 477948"/>
                  <a:gd name="connsiteX177" fmla="*/ 295041 w 480537"/>
                  <a:gd name="connsiteY177" fmla="*/ 176167 h 477948"/>
                  <a:gd name="connsiteX178" fmla="*/ 295165 w 480537"/>
                  <a:gd name="connsiteY178" fmla="*/ 169920 h 477948"/>
                  <a:gd name="connsiteX179" fmla="*/ 292126 w 480537"/>
                  <a:gd name="connsiteY179" fmla="*/ 164590 h 477948"/>
                  <a:gd name="connsiteX180" fmla="*/ 288468 w 480537"/>
                  <a:gd name="connsiteY180" fmla="*/ 163280 h 477948"/>
                  <a:gd name="connsiteX181" fmla="*/ 288468 w 480537"/>
                  <a:gd name="connsiteY181" fmla="*/ 141203 h 477948"/>
                  <a:gd name="connsiteX182" fmla="*/ 288516 w 480537"/>
                  <a:gd name="connsiteY182" fmla="*/ 141203 h 477948"/>
                  <a:gd name="connsiteX183" fmla="*/ 292929 w 480537"/>
                  <a:gd name="connsiteY183" fmla="*/ 141509 h 477948"/>
                  <a:gd name="connsiteX184" fmla="*/ 292968 w 480537"/>
                  <a:gd name="connsiteY184" fmla="*/ 148168 h 477948"/>
                  <a:gd name="connsiteX185" fmla="*/ 289279 w 480537"/>
                  <a:gd name="connsiteY185" fmla="*/ 148013 h 477948"/>
                  <a:gd name="connsiteX186" fmla="*/ 288468 w 480537"/>
                  <a:gd name="connsiteY186" fmla="*/ 148062 h 477948"/>
                  <a:gd name="connsiteX187" fmla="*/ 285696 w 480537"/>
                  <a:gd name="connsiteY187" fmla="*/ 148548 h 477948"/>
                  <a:gd name="connsiteX188" fmla="*/ 280166 w 480537"/>
                  <a:gd name="connsiteY188" fmla="*/ 153029 h 477948"/>
                  <a:gd name="connsiteX189" fmla="*/ 280004 w 480537"/>
                  <a:gd name="connsiteY189" fmla="*/ 161646 h 477948"/>
                  <a:gd name="connsiteX190" fmla="*/ 280128 w 480537"/>
                  <a:gd name="connsiteY190" fmla="*/ 161760 h 477948"/>
                  <a:gd name="connsiteX191" fmla="*/ 283174 w 480537"/>
                  <a:gd name="connsiteY191" fmla="*/ 158514 h 477948"/>
                  <a:gd name="connsiteX192" fmla="*/ 287905 w 480537"/>
                  <a:gd name="connsiteY192" fmla="*/ 156429 h 477948"/>
                  <a:gd name="connsiteX193" fmla="*/ 288468 w 480537"/>
                  <a:gd name="connsiteY193" fmla="*/ 156296 h 477948"/>
                  <a:gd name="connsiteX194" fmla="*/ 297867 w 480537"/>
                  <a:gd name="connsiteY194" fmla="*/ 158254 h 477948"/>
                  <a:gd name="connsiteX195" fmla="*/ 303695 w 480537"/>
                  <a:gd name="connsiteY195" fmla="*/ 167789 h 477948"/>
                  <a:gd name="connsiteX196" fmla="*/ 302349 w 480537"/>
                  <a:gd name="connsiteY196" fmla="*/ 179425 h 477948"/>
                  <a:gd name="connsiteX197" fmla="*/ 293044 w 480537"/>
                  <a:gd name="connsiteY197" fmla="*/ 186198 h 477948"/>
                  <a:gd name="connsiteX198" fmla="*/ 288468 w 480537"/>
                  <a:gd name="connsiteY198" fmla="*/ 186741 h 477948"/>
                  <a:gd name="connsiteX199" fmla="*/ 280892 w 480537"/>
                  <a:gd name="connsiteY199" fmla="*/ 184363 h 477948"/>
                  <a:gd name="connsiteX200" fmla="*/ 273469 w 480537"/>
                  <a:gd name="connsiteY200" fmla="*/ 172727 h 477948"/>
                  <a:gd name="connsiteX201" fmla="*/ 271387 w 480537"/>
                  <a:gd name="connsiteY201" fmla="*/ 164416 h 477948"/>
                  <a:gd name="connsiteX202" fmla="*/ 272885 w 480537"/>
                  <a:gd name="connsiteY202" fmla="*/ 149876 h 477948"/>
                  <a:gd name="connsiteX203" fmla="*/ 283958 w 480537"/>
                  <a:gd name="connsiteY203" fmla="*/ 141853 h 477948"/>
                  <a:gd name="connsiteX204" fmla="*/ 288468 w 480537"/>
                  <a:gd name="connsiteY204" fmla="*/ 141203 h 477948"/>
                  <a:gd name="connsiteX205" fmla="*/ 417336 w 480537"/>
                  <a:gd name="connsiteY205" fmla="*/ 120015 h 477948"/>
                  <a:gd name="connsiteX206" fmla="*/ 411700 w 480537"/>
                  <a:gd name="connsiteY206" fmla="*/ 138062 h 477948"/>
                  <a:gd name="connsiteX207" fmla="*/ 425570 w 480537"/>
                  <a:gd name="connsiteY207" fmla="*/ 151618 h 477948"/>
                  <a:gd name="connsiteX208" fmla="*/ 415950 w 480537"/>
                  <a:gd name="connsiteY208" fmla="*/ 154026 h 477948"/>
                  <a:gd name="connsiteX209" fmla="*/ 408135 w 480537"/>
                  <a:gd name="connsiteY209" fmla="*/ 144807 h 477948"/>
                  <a:gd name="connsiteX210" fmla="*/ 405565 w 480537"/>
                  <a:gd name="connsiteY210" fmla="*/ 156623 h 477948"/>
                  <a:gd name="connsiteX211" fmla="*/ 395917 w 480537"/>
                  <a:gd name="connsiteY211" fmla="*/ 159031 h 477948"/>
                  <a:gd name="connsiteX212" fmla="*/ 401773 w 480537"/>
                  <a:gd name="connsiteY212" fmla="*/ 140546 h 477948"/>
                  <a:gd name="connsiteX213" fmla="*/ 388284 w 480537"/>
                  <a:gd name="connsiteY213" fmla="*/ 127277 h 477948"/>
                  <a:gd name="connsiteX214" fmla="*/ 397894 w 480537"/>
                  <a:gd name="connsiteY214" fmla="*/ 124869 h 477948"/>
                  <a:gd name="connsiteX215" fmla="*/ 405165 w 480537"/>
                  <a:gd name="connsiteY215" fmla="*/ 133763 h 477948"/>
                  <a:gd name="connsiteX216" fmla="*/ 405337 w 480537"/>
                  <a:gd name="connsiteY216" fmla="*/ 133714 h 477948"/>
                  <a:gd name="connsiteX217" fmla="*/ 407676 w 480537"/>
                  <a:gd name="connsiteY217" fmla="*/ 122423 h 477948"/>
                  <a:gd name="connsiteX218" fmla="*/ 30122 w 480537"/>
                  <a:gd name="connsiteY218" fmla="*/ 84716 h 477948"/>
                  <a:gd name="connsiteX219" fmla="*/ 31774 w 480537"/>
                  <a:gd name="connsiteY219" fmla="*/ 91297 h 477948"/>
                  <a:gd name="connsiteX220" fmla="*/ 26156 w 480537"/>
                  <a:gd name="connsiteY220" fmla="*/ 108609 h 477948"/>
                  <a:gd name="connsiteX221" fmla="*/ 26758 w 480537"/>
                  <a:gd name="connsiteY221" fmla="*/ 126253 h 477948"/>
                  <a:gd name="connsiteX222" fmla="*/ 27436 w 480537"/>
                  <a:gd name="connsiteY222" fmla="*/ 130695 h 477948"/>
                  <a:gd name="connsiteX223" fmla="*/ 18876 w 480537"/>
                  <a:gd name="connsiteY223" fmla="*/ 132836 h 477948"/>
                  <a:gd name="connsiteX224" fmla="*/ 18208 w 480537"/>
                  <a:gd name="connsiteY224" fmla="*/ 128394 h 477948"/>
                  <a:gd name="connsiteX225" fmla="*/ 18170 w 480537"/>
                  <a:gd name="connsiteY225" fmla="*/ 110062 h 477948"/>
                  <a:gd name="connsiteX226" fmla="*/ 23550 w 480537"/>
                  <a:gd name="connsiteY226" fmla="*/ 93362 h 477948"/>
                  <a:gd name="connsiteX227" fmla="*/ 1643 w 480537"/>
                  <a:gd name="connsiteY227" fmla="*/ 98825 h 477948"/>
                  <a:gd name="connsiteX228" fmla="*/ 0 w 480537"/>
                  <a:gd name="connsiteY228" fmla="*/ 92244 h 477948"/>
                  <a:gd name="connsiteX229" fmla="*/ 141166 w 480537"/>
                  <a:gd name="connsiteY229" fmla="*/ 81547 h 477948"/>
                  <a:gd name="connsiteX230" fmla="*/ 139550 w 480537"/>
                  <a:gd name="connsiteY230" fmla="*/ 81777 h 477948"/>
                  <a:gd name="connsiteX231" fmla="*/ 135671 w 480537"/>
                  <a:gd name="connsiteY231" fmla="*/ 84586 h 477948"/>
                  <a:gd name="connsiteX232" fmla="*/ 135184 w 480537"/>
                  <a:gd name="connsiteY232" fmla="*/ 89592 h 477948"/>
                  <a:gd name="connsiteX233" fmla="*/ 137975 w 480537"/>
                  <a:gd name="connsiteY233" fmla="*/ 93795 h 477948"/>
                  <a:gd name="connsiteX234" fmla="*/ 141166 w 480537"/>
                  <a:gd name="connsiteY234" fmla="*/ 94637 h 477948"/>
                  <a:gd name="connsiteX235" fmla="*/ 142770 w 480537"/>
                  <a:gd name="connsiteY235" fmla="*/ 94398 h 477948"/>
                  <a:gd name="connsiteX236" fmla="*/ 146639 w 480537"/>
                  <a:gd name="connsiteY236" fmla="*/ 91617 h 477948"/>
                  <a:gd name="connsiteX237" fmla="*/ 147136 w 480537"/>
                  <a:gd name="connsiteY237" fmla="*/ 86601 h 477948"/>
                  <a:gd name="connsiteX238" fmla="*/ 144318 w 480537"/>
                  <a:gd name="connsiteY238" fmla="*/ 82427 h 477948"/>
                  <a:gd name="connsiteX239" fmla="*/ 141166 w 480537"/>
                  <a:gd name="connsiteY239" fmla="*/ 81547 h 477948"/>
                  <a:gd name="connsiteX240" fmla="*/ 135032 w 480537"/>
                  <a:gd name="connsiteY240" fmla="*/ 63683 h 477948"/>
                  <a:gd name="connsiteX241" fmla="*/ 131765 w 480537"/>
                  <a:gd name="connsiteY241" fmla="*/ 66128 h 477948"/>
                  <a:gd name="connsiteX242" fmla="*/ 131477 w 480537"/>
                  <a:gd name="connsiteY242" fmla="*/ 70638 h 477948"/>
                  <a:gd name="connsiteX243" fmla="*/ 133866 w 480537"/>
                  <a:gd name="connsiteY243" fmla="*/ 74527 h 477948"/>
                  <a:gd name="connsiteX244" fmla="*/ 137965 w 480537"/>
                  <a:gd name="connsiteY244" fmla="*/ 75177 h 477948"/>
                  <a:gd name="connsiteX245" fmla="*/ 141166 w 480537"/>
                  <a:gd name="connsiteY245" fmla="*/ 72796 h 477948"/>
                  <a:gd name="connsiteX246" fmla="*/ 141213 w 480537"/>
                  <a:gd name="connsiteY246" fmla="*/ 72693 h 477948"/>
                  <a:gd name="connsiteX247" fmla="*/ 141499 w 480537"/>
                  <a:gd name="connsiteY247" fmla="*/ 68135 h 477948"/>
                  <a:gd name="connsiteX248" fmla="*/ 141166 w 480537"/>
                  <a:gd name="connsiteY248" fmla="*/ 67065 h 477948"/>
                  <a:gd name="connsiteX249" fmla="*/ 139092 w 480537"/>
                  <a:gd name="connsiteY249" fmla="*/ 64333 h 477948"/>
                  <a:gd name="connsiteX250" fmla="*/ 135032 w 480537"/>
                  <a:gd name="connsiteY250" fmla="*/ 63683 h 477948"/>
                  <a:gd name="connsiteX251" fmla="*/ 141166 w 480537"/>
                  <a:gd name="connsiteY251" fmla="*/ 56795 h 477948"/>
                  <a:gd name="connsiteX252" fmla="*/ 143974 w 480537"/>
                  <a:gd name="connsiteY252" fmla="*/ 57760 h 477948"/>
                  <a:gd name="connsiteX253" fmla="*/ 149926 w 480537"/>
                  <a:gd name="connsiteY253" fmla="*/ 65622 h 477948"/>
                  <a:gd name="connsiteX254" fmla="*/ 149647 w 480537"/>
                  <a:gd name="connsiteY254" fmla="*/ 71689 h 477948"/>
                  <a:gd name="connsiteX255" fmla="*/ 145961 w 480537"/>
                  <a:gd name="connsiteY255" fmla="*/ 76694 h 477948"/>
                  <a:gd name="connsiteX256" fmla="*/ 152342 w 480537"/>
                  <a:gd name="connsiteY256" fmla="*/ 79456 h 477948"/>
                  <a:gd name="connsiteX257" fmla="*/ 155839 w 480537"/>
                  <a:gd name="connsiteY257" fmla="*/ 85063 h 477948"/>
                  <a:gd name="connsiteX258" fmla="*/ 154090 w 480537"/>
                  <a:gd name="connsiteY258" fmla="*/ 95162 h 477948"/>
                  <a:gd name="connsiteX259" fmla="*/ 144404 w 480537"/>
                  <a:gd name="connsiteY259" fmla="*/ 100961 h 477948"/>
                  <a:gd name="connsiteX260" fmla="*/ 141166 w 480537"/>
                  <a:gd name="connsiteY260" fmla="*/ 101543 h 477948"/>
                  <a:gd name="connsiteX261" fmla="*/ 133045 w 480537"/>
                  <a:gd name="connsiteY261" fmla="*/ 100416 h 477948"/>
                  <a:gd name="connsiteX262" fmla="*/ 126759 w 480537"/>
                  <a:gd name="connsiteY262" fmla="*/ 92324 h 477948"/>
                  <a:gd name="connsiteX263" fmla="*/ 127170 w 480537"/>
                  <a:gd name="connsiteY263" fmla="*/ 85732 h 477948"/>
                  <a:gd name="connsiteX264" fmla="*/ 131516 w 480537"/>
                  <a:gd name="connsiteY264" fmla="*/ 80268 h 477948"/>
                  <a:gd name="connsiteX265" fmla="*/ 125909 w 480537"/>
                  <a:gd name="connsiteY265" fmla="*/ 77612 h 477948"/>
                  <a:gd name="connsiteX266" fmla="*/ 122823 w 480537"/>
                  <a:gd name="connsiteY266" fmla="*/ 72396 h 477948"/>
                  <a:gd name="connsiteX267" fmla="*/ 124351 w 480537"/>
                  <a:gd name="connsiteY267" fmla="*/ 62662 h 477948"/>
                  <a:gd name="connsiteX268" fmla="*/ 133388 w 480537"/>
                  <a:gd name="connsiteY268" fmla="*/ 57091 h 477948"/>
                  <a:gd name="connsiteX269" fmla="*/ 141166 w 480537"/>
                  <a:gd name="connsiteY269" fmla="*/ 56795 h 477948"/>
                  <a:gd name="connsiteX270" fmla="*/ 257877 w 480537"/>
                  <a:gd name="connsiteY270" fmla="*/ 35319 h 477948"/>
                  <a:gd name="connsiteX271" fmla="*/ 255231 w 480537"/>
                  <a:gd name="connsiteY271" fmla="*/ 35347 h 477948"/>
                  <a:gd name="connsiteX272" fmla="*/ 251620 w 480537"/>
                  <a:gd name="connsiteY272" fmla="*/ 38797 h 477948"/>
                  <a:gd name="connsiteX273" fmla="*/ 251467 w 480537"/>
                  <a:gd name="connsiteY273" fmla="*/ 45053 h 477948"/>
                  <a:gd name="connsiteX274" fmla="*/ 254410 w 480537"/>
                  <a:gd name="connsiteY274" fmla="*/ 50566 h 477948"/>
                  <a:gd name="connsiteX275" fmla="*/ 257877 w 480537"/>
                  <a:gd name="connsiteY275" fmla="*/ 51932 h 477948"/>
                  <a:gd name="connsiteX276" fmla="*/ 259167 w 480537"/>
                  <a:gd name="connsiteY276" fmla="*/ 51759 h 477948"/>
                  <a:gd name="connsiteX277" fmla="*/ 262653 w 480537"/>
                  <a:gd name="connsiteY277" fmla="*/ 50041 h 477948"/>
                  <a:gd name="connsiteX278" fmla="*/ 264679 w 480537"/>
                  <a:gd name="connsiteY278" fmla="*/ 47299 h 477948"/>
                  <a:gd name="connsiteX279" fmla="*/ 263705 w 480537"/>
                  <a:gd name="connsiteY279" fmla="*/ 43373 h 477948"/>
                  <a:gd name="connsiteX280" fmla="*/ 260283 w 480537"/>
                  <a:gd name="connsiteY280" fmla="*/ 36656 h 477948"/>
                  <a:gd name="connsiteX281" fmla="*/ 257877 w 480537"/>
                  <a:gd name="connsiteY281" fmla="*/ 35319 h 477948"/>
                  <a:gd name="connsiteX282" fmla="*/ 257877 w 480537"/>
                  <a:gd name="connsiteY282" fmla="*/ 28240 h 477948"/>
                  <a:gd name="connsiteX283" fmla="*/ 265272 w 480537"/>
                  <a:gd name="connsiteY283" fmla="*/ 30608 h 477948"/>
                  <a:gd name="connsiteX284" fmla="*/ 272503 w 480537"/>
                  <a:gd name="connsiteY284" fmla="*/ 42226 h 477948"/>
                  <a:gd name="connsiteX285" fmla="*/ 275025 w 480537"/>
                  <a:gd name="connsiteY285" fmla="*/ 52306 h 477948"/>
                  <a:gd name="connsiteX286" fmla="*/ 273516 w 480537"/>
                  <a:gd name="connsiteY286" fmla="*/ 65661 h 477948"/>
                  <a:gd name="connsiteX287" fmla="*/ 263008 w 480537"/>
                  <a:gd name="connsiteY287" fmla="*/ 73016 h 477948"/>
                  <a:gd name="connsiteX288" fmla="*/ 258327 w 480537"/>
                  <a:gd name="connsiteY288" fmla="*/ 73714 h 477948"/>
                  <a:gd name="connsiteX289" fmla="*/ 257877 w 480537"/>
                  <a:gd name="connsiteY289" fmla="*/ 73733 h 477948"/>
                  <a:gd name="connsiteX290" fmla="*/ 253607 w 480537"/>
                  <a:gd name="connsiteY290" fmla="*/ 73465 h 477948"/>
                  <a:gd name="connsiteX291" fmla="*/ 253063 w 480537"/>
                  <a:gd name="connsiteY291" fmla="*/ 67036 h 477948"/>
                  <a:gd name="connsiteX292" fmla="*/ 257094 w 480537"/>
                  <a:gd name="connsiteY292" fmla="*/ 67160 h 477948"/>
                  <a:gd name="connsiteX293" fmla="*/ 257877 w 480537"/>
                  <a:gd name="connsiteY293" fmla="*/ 67103 h 477948"/>
                  <a:gd name="connsiteX294" fmla="*/ 261374 w 480537"/>
                  <a:gd name="connsiteY294" fmla="*/ 66454 h 477948"/>
                  <a:gd name="connsiteX295" fmla="*/ 266245 w 480537"/>
                  <a:gd name="connsiteY295" fmla="*/ 62576 h 477948"/>
                  <a:gd name="connsiteX296" fmla="*/ 266580 w 480537"/>
                  <a:gd name="connsiteY296" fmla="*/ 54885 h 477948"/>
                  <a:gd name="connsiteX297" fmla="*/ 266055 w 480537"/>
                  <a:gd name="connsiteY297" fmla="*/ 52772 h 477948"/>
                  <a:gd name="connsiteX298" fmla="*/ 263333 w 480537"/>
                  <a:gd name="connsiteY298" fmla="*/ 56376 h 477948"/>
                  <a:gd name="connsiteX299" fmla="*/ 259299 w 480537"/>
                  <a:gd name="connsiteY299" fmla="*/ 58381 h 477948"/>
                  <a:gd name="connsiteX300" fmla="*/ 257877 w 480537"/>
                  <a:gd name="connsiteY300" fmla="*/ 58676 h 477948"/>
                  <a:gd name="connsiteX301" fmla="*/ 248984 w 480537"/>
                  <a:gd name="connsiteY301" fmla="*/ 56842 h 477948"/>
                  <a:gd name="connsiteX302" fmla="*/ 242936 w 480537"/>
                  <a:gd name="connsiteY302" fmla="*/ 47183 h 477948"/>
                  <a:gd name="connsiteX303" fmla="*/ 244331 w 480537"/>
                  <a:gd name="connsiteY303" fmla="*/ 35557 h 477948"/>
                  <a:gd name="connsiteX304" fmla="*/ 253550 w 480537"/>
                  <a:gd name="connsiteY304" fmla="*/ 28757 h 477948"/>
                  <a:gd name="connsiteX305" fmla="*/ 257877 w 480537"/>
                  <a:gd name="connsiteY305" fmla="*/ 28240 h 477948"/>
                  <a:gd name="connsiteX306" fmla="*/ 391632 w 480537"/>
                  <a:gd name="connsiteY306" fmla="*/ 23958 h 477948"/>
                  <a:gd name="connsiteX307" fmla="*/ 390315 w 480537"/>
                  <a:gd name="connsiteY307" fmla="*/ 24071 h 477948"/>
                  <a:gd name="connsiteX308" fmla="*/ 387935 w 480537"/>
                  <a:gd name="connsiteY308" fmla="*/ 25936 h 477948"/>
                  <a:gd name="connsiteX309" fmla="*/ 387725 w 480537"/>
                  <a:gd name="connsiteY309" fmla="*/ 29021 h 477948"/>
                  <a:gd name="connsiteX310" fmla="*/ 388291 w 480537"/>
                  <a:gd name="connsiteY310" fmla="*/ 31266 h 477948"/>
                  <a:gd name="connsiteX311" fmla="*/ 390008 w 480537"/>
                  <a:gd name="connsiteY311" fmla="*/ 33864 h 477948"/>
                  <a:gd name="connsiteX312" fmla="*/ 391632 w 480537"/>
                  <a:gd name="connsiteY312" fmla="*/ 34495 h 477948"/>
                  <a:gd name="connsiteX313" fmla="*/ 392951 w 480537"/>
                  <a:gd name="connsiteY313" fmla="*/ 34390 h 477948"/>
                  <a:gd name="connsiteX314" fmla="*/ 395406 w 480537"/>
                  <a:gd name="connsiteY314" fmla="*/ 32614 h 477948"/>
                  <a:gd name="connsiteX315" fmla="*/ 395482 w 480537"/>
                  <a:gd name="connsiteY315" fmla="*/ 29471 h 477948"/>
                  <a:gd name="connsiteX316" fmla="*/ 394919 w 480537"/>
                  <a:gd name="connsiteY316" fmla="*/ 27216 h 477948"/>
                  <a:gd name="connsiteX317" fmla="*/ 393286 w 480537"/>
                  <a:gd name="connsiteY317" fmla="*/ 24607 h 477948"/>
                  <a:gd name="connsiteX318" fmla="*/ 391632 w 480537"/>
                  <a:gd name="connsiteY318" fmla="*/ 23958 h 477948"/>
                  <a:gd name="connsiteX319" fmla="*/ 391632 w 480537"/>
                  <a:gd name="connsiteY319" fmla="*/ 18941 h 477948"/>
                  <a:gd name="connsiteX320" fmla="*/ 396591 w 480537"/>
                  <a:gd name="connsiteY320" fmla="*/ 20117 h 477948"/>
                  <a:gd name="connsiteX321" fmla="*/ 400612 w 480537"/>
                  <a:gd name="connsiteY321" fmla="*/ 25802 h 477948"/>
                  <a:gd name="connsiteX322" fmla="*/ 401177 w 480537"/>
                  <a:gd name="connsiteY322" fmla="*/ 28047 h 477948"/>
                  <a:gd name="connsiteX323" fmla="*/ 400317 w 480537"/>
                  <a:gd name="connsiteY323" fmla="*/ 34952 h 477948"/>
                  <a:gd name="connsiteX324" fmla="*/ 394135 w 480537"/>
                  <a:gd name="connsiteY324" fmla="*/ 39139 h 477948"/>
                  <a:gd name="connsiteX325" fmla="*/ 391632 w 480537"/>
                  <a:gd name="connsiteY325" fmla="*/ 39530 h 477948"/>
                  <a:gd name="connsiteX326" fmla="*/ 386647 w 480537"/>
                  <a:gd name="connsiteY326" fmla="*/ 38354 h 477948"/>
                  <a:gd name="connsiteX327" fmla="*/ 384200 w 480537"/>
                  <a:gd name="connsiteY327" fmla="*/ 36158 h 477948"/>
                  <a:gd name="connsiteX328" fmla="*/ 382604 w 480537"/>
                  <a:gd name="connsiteY328" fmla="*/ 32690 h 477948"/>
                  <a:gd name="connsiteX329" fmla="*/ 382041 w 480537"/>
                  <a:gd name="connsiteY329" fmla="*/ 30435 h 477948"/>
                  <a:gd name="connsiteX330" fmla="*/ 382929 w 480537"/>
                  <a:gd name="connsiteY330" fmla="*/ 23556 h 477948"/>
                  <a:gd name="connsiteX331" fmla="*/ 384200 w 480537"/>
                  <a:gd name="connsiteY331" fmla="*/ 21913 h 477948"/>
                  <a:gd name="connsiteX332" fmla="*/ 389131 w 480537"/>
                  <a:gd name="connsiteY332" fmla="*/ 19334 h 477948"/>
                  <a:gd name="connsiteX333" fmla="*/ 391632 w 480537"/>
                  <a:gd name="connsiteY333" fmla="*/ 18941 h 477948"/>
                  <a:gd name="connsiteX334" fmla="*/ 365209 w 480537"/>
                  <a:gd name="connsiteY334" fmla="*/ 5033 h 477948"/>
                  <a:gd name="connsiteX335" fmla="*/ 363899 w 480537"/>
                  <a:gd name="connsiteY335" fmla="*/ 5158 h 477948"/>
                  <a:gd name="connsiteX336" fmla="*/ 361550 w 480537"/>
                  <a:gd name="connsiteY336" fmla="*/ 7011 h 477948"/>
                  <a:gd name="connsiteX337" fmla="*/ 361348 w 480537"/>
                  <a:gd name="connsiteY337" fmla="*/ 10116 h 477948"/>
                  <a:gd name="connsiteX338" fmla="*/ 361913 w 480537"/>
                  <a:gd name="connsiteY338" fmla="*/ 12360 h 477948"/>
                  <a:gd name="connsiteX339" fmla="*/ 363555 w 480537"/>
                  <a:gd name="connsiteY339" fmla="*/ 14978 h 477948"/>
                  <a:gd name="connsiteX340" fmla="*/ 365209 w 480537"/>
                  <a:gd name="connsiteY340" fmla="*/ 15598 h 477948"/>
                  <a:gd name="connsiteX341" fmla="*/ 366545 w 480537"/>
                  <a:gd name="connsiteY341" fmla="*/ 15464 h 477948"/>
                  <a:gd name="connsiteX342" fmla="*/ 368867 w 480537"/>
                  <a:gd name="connsiteY342" fmla="*/ 13659 h 477948"/>
                  <a:gd name="connsiteX343" fmla="*/ 369077 w 480537"/>
                  <a:gd name="connsiteY343" fmla="*/ 10574 h 477948"/>
                  <a:gd name="connsiteX344" fmla="*/ 368514 w 480537"/>
                  <a:gd name="connsiteY344" fmla="*/ 8328 h 477948"/>
                  <a:gd name="connsiteX345" fmla="*/ 366870 w 480537"/>
                  <a:gd name="connsiteY345" fmla="*/ 5682 h 477948"/>
                  <a:gd name="connsiteX346" fmla="*/ 365209 w 480537"/>
                  <a:gd name="connsiteY346" fmla="*/ 5033 h 477948"/>
                  <a:gd name="connsiteX347" fmla="*/ 381985 w 480537"/>
                  <a:gd name="connsiteY347" fmla="*/ 418 h 477948"/>
                  <a:gd name="connsiteX348" fmla="*/ 384200 w 480537"/>
                  <a:gd name="connsiteY348" fmla="*/ 964 h 477948"/>
                  <a:gd name="connsiteX349" fmla="*/ 386695 w 480537"/>
                  <a:gd name="connsiteY349" fmla="*/ 1574 h 477948"/>
                  <a:gd name="connsiteX350" fmla="*/ 384200 w 480537"/>
                  <a:gd name="connsiteY350" fmla="*/ 9245 h 477948"/>
                  <a:gd name="connsiteX351" fmla="*/ 374198 w 480537"/>
                  <a:gd name="connsiteY351" fmla="*/ 40103 h 477948"/>
                  <a:gd name="connsiteX352" fmla="*/ 372288 w 480537"/>
                  <a:gd name="connsiteY352" fmla="*/ 39643 h 477948"/>
                  <a:gd name="connsiteX353" fmla="*/ 369488 w 480537"/>
                  <a:gd name="connsiteY353" fmla="*/ 38947 h 477948"/>
                  <a:gd name="connsiteX354" fmla="*/ 372288 w 480537"/>
                  <a:gd name="connsiteY354" fmla="*/ 30301 h 477948"/>
                  <a:gd name="connsiteX355" fmla="*/ 365209 w 480537"/>
                  <a:gd name="connsiteY355" fmla="*/ 16 h 477948"/>
                  <a:gd name="connsiteX356" fmla="*/ 370194 w 480537"/>
                  <a:gd name="connsiteY356" fmla="*/ 1192 h 477948"/>
                  <a:gd name="connsiteX357" fmla="*/ 372288 w 480537"/>
                  <a:gd name="connsiteY357" fmla="*/ 2997 h 477948"/>
                  <a:gd name="connsiteX358" fmla="*/ 374209 w 480537"/>
                  <a:gd name="connsiteY358" fmla="*/ 6905 h 477948"/>
                  <a:gd name="connsiteX359" fmla="*/ 374761 w 480537"/>
                  <a:gd name="connsiteY359" fmla="*/ 9151 h 477948"/>
                  <a:gd name="connsiteX360" fmla="*/ 373901 w 480537"/>
                  <a:gd name="connsiteY360" fmla="*/ 16028 h 477948"/>
                  <a:gd name="connsiteX361" fmla="*/ 372288 w 480537"/>
                  <a:gd name="connsiteY361" fmla="*/ 17978 h 477948"/>
                  <a:gd name="connsiteX362" fmla="*/ 367730 w 480537"/>
                  <a:gd name="connsiteY362" fmla="*/ 20212 h 477948"/>
                  <a:gd name="connsiteX363" fmla="*/ 365209 w 480537"/>
                  <a:gd name="connsiteY363" fmla="*/ 20605 h 477948"/>
                  <a:gd name="connsiteX364" fmla="*/ 360250 w 480537"/>
                  <a:gd name="connsiteY364" fmla="*/ 19440 h 477948"/>
                  <a:gd name="connsiteX365" fmla="*/ 356218 w 480537"/>
                  <a:gd name="connsiteY365" fmla="*/ 13784 h 477948"/>
                  <a:gd name="connsiteX366" fmla="*/ 355655 w 480537"/>
                  <a:gd name="connsiteY366" fmla="*/ 11540 h 477948"/>
                  <a:gd name="connsiteX367" fmla="*/ 356534 w 480537"/>
                  <a:gd name="connsiteY367" fmla="*/ 4622 h 477948"/>
                  <a:gd name="connsiteX368" fmla="*/ 362715 w 480537"/>
                  <a:gd name="connsiteY368" fmla="*/ 409 h 477948"/>
                  <a:gd name="connsiteX369" fmla="*/ 365209 w 480537"/>
                  <a:gd name="connsiteY369" fmla="*/ 16 h 477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Lst>
                <a:rect l="l" t="t" r="r" b="b"/>
                <a:pathLst>
                  <a:path w="480537" h="477948">
                    <a:moveTo>
                      <a:pt x="102082" y="440122"/>
                    </a:moveTo>
                    <a:cubicBezTo>
                      <a:pt x="100142" y="440610"/>
                      <a:pt x="98872" y="441755"/>
                      <a:pt x="98261" y="443562"/>
                    </a:cubicBezTo>
                    <a:cubicBezTo>
                      <a:pt x="97667" y="445376"/>
                      <a:pt x="97782" y="447986"/>
                      <a:pt x="98632" y="451385"/>
                    </a:cubicBezTo>
                    <a:lnTo>
                      <a:pt x="101403" y="462478"/>
                    </a:lnTo>
                    <a:cubicBezTo>
                      <a:pt x="102263" y="465915"/>
                      <a:pt x="103390" y="468295"/>
                      <a:pt x="104795" y="469605"/>
                    </a:cubicBezTo>
                    <a:cubicBezTo>
                      <a:pt x="105149" y="469948"/>
                      <a:pt x="105530" y="470226"/>
                      <a:pt x="105932" y="470444"/>
                    </a:cubicBezTo>
                    <a:cubicBezTo>
                      <a:pt x="107068" y="471075"/>
                      <a:pt x="108358" y="471201"/>
                      <a:pt x="109810" y="470837"/>
                    </a:cubicBezTo>
                    <a:cubicBezTo>
                      <a:pt x="111721" y="470358"/>
                      <a:pt x="112992" y="469223"/>
                      <a:pt x="113593" y="467416"/>
                    </a:cubicBezTo>
                    <a:cubicBezTo>
                      <a:pt x="114196" y="465591"/>
                      <a:pt x="114072" y="462965"/>
                      <a:pt x="113210" y="459524"/>
                    </a:cubicBezTo>
                    <a:lnTo>
                      <a:pt x="110441" y="448433"/>
                    </a:lnTo>
                    <a:cubicBezTo>
                      <a:pt x="109600" y="445052"/>
                      <a:pt x="108463" y="442692"/>
                      <a:pt x="107059" y="441383"/>
                    </a:cubicBezTo>
                    <a:cubicBezTo>
                      <a:pt x="106695" y="441049"/>
                      <a:pt x="106324" y="440762"/>
                      <a:pt x="105932" y="440553"/>
                    </a:cubicBezTo>
                    <a:cubicBezTo>
                      <a:pt x="104785" y="439911"/>
                      <a:pt x="103496" y="439769"/>
                      <a:pt x="102082" y="440122"/>
                    </a:cubicBezTo>
                    <a:close/>
                    <a:moveTo>
                      <a:pt x="105932" y="433062"/>
                    </a:moveTo>
                    <a:cubicBezTo>
                      <a:pt x="108137" y="433271"/>
                      <a:pt x="110183" y="434028"/>
                      <a:pt x="112064" y="435316"/>
                    </a:cubicBezTo>
                    <a:cubicBezTo>
                      <a:pt x="115408" y="437601"/>
                      <a:pt x="117778" y="441555"/>
                      <a:pt x="119181" y="447183"/>
                    </a:cubicBezTo>
                    <a:cubicBezTo>
                      <a:pt x="119181" y="447183"/>
                      <a:pt x="121522" y="456582"/>
                      <a:pt x="121522" y="456582"/>
                    </a:cubicBezTo>
                    <a:cubicBezTo>
                      <a:pt x="122936" y="462229"/>
                      <a:pt x="122717" y="466825"/>
                      <a:pt x="120853" y="470396"/>
                    </a:cubicBezTo>
                    <a:cubicBezTo>
                      <a:pt x="119000" y="473971"/>
                      <a:pt x="115867" y="476291"/>
                      <a:pt x="111453" y="477399"/>
                    </a:cubicBezTo>
                    <a:cubicBezTo>
                      <a:pt x="109504" y="477887"/>
                      <a:pt x="107660" y="478050"/>
                      <a:pt x="105932" y="477887"/>
                    </a:cubicBezTo>
                    <a:cubicBezTo>
                      <a:pt x="103696" y="477678"/>
                      <a:pt x="101651" y="476931"/>
                      <a:pt x="99778" y="475660"/>
                    </a:cubicBezTo>
                    <a:cubicBezTo>
                      <a:pt x="96455" y="473387"/>
                      <a:pt x="94085" y="469442"/>
                      <a:pt x="92671" y="463787"/>
                    </a:cubicBezTo>
                    <a:lnTo>
                      <a:pt x="90321" y="454396"/>
                    </a:lnTo>
                    <a:cubicBezTo>
                      <a:pt x="88927" y="448759"/>
                      <a:pt x="89155" y="444153"/>
                      <a:pt x="91009" y="440572"/>
                    </a:cubicBezTo>
                    <a:cubicBezTo>
                      <a:pt x="92852" y="436988"/>
                      <a:pt x="95997" y="434647"/>
                      <a:pt x="100438" y="433541"/>
                    </a:cubicBezTo>
                    <a:cubicBezTo>
                      <a:pt x="102368" y="433054"/>
                      <a:pt x="104203" y="432891"/>
                      <a:pt x="105932" y="433062"/>
                    </a:cubicBezTo>
                    <a:close/>
                    <a:moveTo>
                      <a:pt x="224372" y="414465"/>
                    </a:moveTo>
                    <a:cubicBezTo>
                      <a:pt x="226522" y="413930"/>
                      <a:pt x="228385" y="414121"/>
                      <a:pt x="229961" y="415038"/>
                    </a:cubicBezTo>
                    <a:cubicBezTo>
                      <a:pt x="231537" y="415965"/>
                      <a:pt x="232578" y="417417"/>
                      <a:pt x="233066" y="419384"/>
                    </a:cubicBezTo>
                    <a:lnTo>
                      <a:pt x="233725" y="422022"/>
                    </a:lnTo>
                    <a:cubicBezTo>
                      <a:pt x="234212" y="423990"/>
                      <a:pt x="233983" y="425747"/>
                      <a:pt x="233028" y="427266"/>
                    </a:cubicBezTo>
                    <a:cubicBezTo>
                      <a:pt x="232072" y="428785"/>
                      <a:pt x="230534" y="429826"/>
                      <a:pt x="228404" y="430352"/>
                    </a:cubicBezTo>
                    <a:cubicBezTo>
                      <a:pt x="226273" y="430887"/>
                      <a:pt x="224420" y="430696"/>
                      <a:pt x="222853" y="429798"/>
                    </a:cubicBezTo>
                    <a:cubicBezTo>
                      <a:pt x="221277" y="428900"/>
                      <a:pt x="220245" y="427467"/>
                      <a:pt x="219758" y="425518"/>
                    </a:cubicBezTo>
                    <a:cubicBezTo>
                      <a:pt x="219758" y="425518"/>
                      <a:pt x="219098" y="422882"/>
                      <a:pt x="219098" y="422882"/>
                    </a:cubicBezTo>
                    <a:cubicBezTo>
                      <a:pt x="218611" y="420923"/>
                      <a:pt x="218841" y="419165"/>
                      <a:pt x="219806" y="417608"/>
                    </a:cubicBezTo>
                    <a:cubicBezTo>
                      <a:pt x="220762" y="416032"/>
                      <a:pt x="222280" y="414990"/>
                      <a:pt x="224372" y="414465"/>
                    </a:cubicBezTo>
                    <a:close/>
                    <a:moveTo>
                      <a:pt x="345255" y="378871"/>
                    </a:moveTo>
                    <a:cubicBezTo>
                      <a:pt x="345255" y="378871"/>
                      <a:pt x="348140" y="390411"/>
                      <a:pt x="348140" y="390411"/>
                    </a:cubicBezTo>
                    <a:lnTo>
                      <a:pt x="358686" y="387774"/>
                    </a:lnTo>
                    <a:lnTo>
                      <a:pt x="360530" y="395159"/>
                    </a:lnTo>
                    <a:lnTo>
                      <a:pt x="349984" y="397795"/>
                    </a:lnTo>
                    <a:lnTo>
                      <a:pt x="353013" y="409920"/>
                    </a:lnTo>
                    <a:lnTo>
                      <a:pt x="344930" y="411934"/>
                    </a:lnTo>
                    <a:lnTo>
                      <a:pt x="341901" y="399811"/>
                    </a:lnTo>
                    <a:lnTo>
                      <a:pt x="331298" y="402458"/>
                    </a:lnTo>
                    <a:lnTo>
                      <a:pt x="329453" y="395083"/>
                    </a:lnTo>
                    <a:lnTo>
                      <a:pt x="340057" y="392436"/>
                    </a:lnTo>
                    <a:lnTo>
                      <a:pt x="337172" y="380896"/>
                    </a:lnTo>
                    <a:close/>
                    <a:moveTo>
                      <a:pt x="478866" y="367958"/>
                    </a:moveTo>
                    <a:lnTo>
                      <a:pt x="480537" y="374665"/>
                    </a:lnTo>
                    <a:cubicBezTo>
                      <a:pt x="480537" y="374665"/>
                      <a:pt x="465003" y="378553"/>
                      <a:pt x="465003" y="378553"/>
                    </a:cubicBezTo>
                    <a:lnTo>
                      <a:pt x="454295" y="381228"/>
                    </a:lnTo>
                    <a:lnTo>
                      <a:pt x="452622" y="374512"/>
                    </a:lnTo>
                    <a:cubicBezTo>
                      <a:pt x="452622" y="374512"/>
                      <a:pt x="465003" y="371426"/>
                      <a:pt x="465003" y="371426"/>
                    </a:cubicBezTo>
                    <a:close/>
                    <a:moveTo>
                      <a:pt x="475712" y="355338"/>
                    </a:moveTo>
                    <a:lnTo>
                      <a:pt x="477384" y="362044"/>
                    </a:lnTo>
                    <a:lnTo>
                      <a:pt x="465003" y="365131"/>
                    </a:lnTo>
                    <a:lnTo>
                      <a:pt x="451140" y="368598"/>
                    </a:lnTo>
                    <a:lnTo>
                      <a:pt x="449469" y="361891"/>
                    </a:lnTo>
                    <a:lnTo>
                      <a:pt x="465003" y="358012"/>
                    </a:lnTo>
                    <a:close/>
                    <a:moveTo>
                      <a:pt x="78027" y="317687"/>
                    </a:moveTo>
                    <a:cubicBezTo>
                      <a:pt x="78027" y="317687"/>
                      <a:pt x="88679" y="360334"/>
                      <a:pt x="88679" y="360334"/>
                    </a:cubicBezTo>
                    <a:lnTo>
                      <a:pt x="80120" y="362474"/>
                    </a:lnTo>
                    <a:lnTo>
                      <a:pt x="71358" y="327383"/>
                    </a:lnTo>
                    <a:lnTo>
                      <a:pt x="62694" y="329543"/>
                    </a:lnTo>
                    <a:lnTo>
                      <a:pt x="61184" y="323514"/>
                    </a:lnTo>
                    <a:close/>
                    <a:moveTo>
                      <a:pt x="190365" y="287756"/>
                    </a:moveTo>
                    <a:cubicBezTo>
                      <a:pt x="194769" y="286656"/>
                      <a:pt x="198505" y="286924"/>
                      <a:pt x="201580" y="288594"/>
                    </a:cubicBezTo>
                    <a:cubicBezTo>
                      <a:pt x="204667" y="290249"/>
                      <a:pt x="206672" y="292981"/>
                      <a:pt x="207627" y="296793"/>
                    </a:cubicBezTo>
                    <a:cubicBezTo>
                      <a:pt x="208268" y="299373"/>
                      <a:pt x="208153" y="301921"/>
                      <a:pt x="207284" y="304445"/>
                    </a:cubicBezTo>
                    <a:cubicBezTo>
                      <a:pt x="206414" y="306985"/>
                      <a:pt x="204782" y="310425"/>
                      <a:pt x="202412" y="314770"/>
                    </a:cubicBezTo>
                    <a:lnTo>
                      <a:pt x="196890" y="324956"/>
                    </a:lnTo>
                    <a:lnTo>
                      <a:pt x="196985" y="325089"/>
                    </a:lnTo>
                    <a:lnTo>
                      <a:pt x="214916" y="320609"/>
                    </a:lnTo>
                    <a:cubicBezTo>
                      <a:pt x="214916" y="320609"/>
                      <a:pt x="216550" y="327162"/>
                      <a:pt x="216550" y="327162"/>
                    </a:cubicBezTo>
                    <a:lnTo>
                      <a:pt x="187442" y="334442"/>
                    </a:lnTo>
                    <a:lnTo>
                      <a:pt x="186037" y="328843"/>
                    </a:lnTo>
                    <a:lnTo>
                      <a:pt x="196145" y="310616"/>
                    </a:lnTo>
                    <a:cubicBezTo>
                      <a:pt x="197569" y="307826"/>
                      <a:pt x="198505" y="305552"/>
                      <a:pt x="198943" y="303755"/>
                    </a:cubicBezTo>
                    <a:cubicBezTo>
                      <a:pt x="199392" y="301979"/>
                      <a:pt x="199449" y="300412"/>
                      <a:pt x="199117" y="299067"/>
                    </a:cubicBezTo>
                    <a:cubicBezTo>
                      <a:pt x="198667" y="297280"/>
                      <a:pt x="197808" y="295932"/>
                      <a:pt x="196556" y="295014"/>
                    </a:cubicBezTo>
                    <a:cubicBezTo>
                      <a:pt x="195303" y="294127"/>
                      <a:pt x="193795" y="293897"/>
                      <a:pt x="192017" y="294337"/>
                    </a:cubicBezTo>
                    <a:cubicBezTo>
                      <a:pt x="190040" y="294833"/>
                      <a:pt x="188713" y="295875"/>
                      <a:pt x="188025" y="297470"/>
                    </a:cubicBezTo>
                    <a:cubicBezTo>
                      <a:pt x="187327" y="299056"/>
                      <a:pt x="187270" y="300977"/>
                      <a:pt x="187824" y="303193"/>
                    </a:cubicBezTo>
                    <a:lnTo>
                      <a:pt x="179504" y="305275"/>
                    </a:lnTo>
                    <a:lnTo>
                      <a:pt x="179408" y="305114"/>
                    </a:lnTo>
                    <a:cubicBezTo>
                      <a:pt x="178347" y="301293"/>
                      <a:pt x="178786" y="297720"/>
                      <a:pt x="180754" y="294404"/>
                    </a:cubicBezTo>
                    <a:cubicBezTo>
                      <a:pt x="182712" y="291081"/>
                      <a:pt x="185922" y="288864"/>
                      <a:pt x="190365" y="287756"/>
                    </a:cubicBezTo>
                    <a:close/>
                    <a:moveTo>
                      <a:pt x="310218" y="257222"/>
                    </a:moveTo>
                    <a:cubicBezTo>
                      <a:pt x="314631" y="256115"/>
                      <a:pt x="318415" y="256285"/>
                      <a:pt x="321577" y="257739"/>
                    </a:cubicBezTo>
                    <a:cubicBezTo>
                      <a:pt x="324729" y="259190"/>
                      <a:pt x="326793" y="261874"/>
                      <a:pt x="327768" y="265781"/>
                    </a:cubicBezTo>
                    <a:cubicBezTo>
                      <a:pt x="328226" y="267635"/>
                      <a:pt x="328082" y="269546"/>
                      <a:pt x="327329" y="271515"/>
                    </a:cubicBezTo>
                    <a:cubicBezTo>
                      <a:pt x="326574" y="273473"/>
                      <a:pt x="325293" y="275173"/>
                      <a:pt x="323468" y="276625"/>
                    </a:cubicBezTo>
                    <a:cubicBezTo>
                      <a:pt x="326038" y="276882"/>
                      <a:pt x="328168" y="277723"/>
                      <a:pt x="329841" y="279149"/>
                    </a:cubicBezTo>
                    <a:cubicBezTo>
                      <a:pt x="331513" y="280570"/>
                      <a:pt x="332639" y="282443"/>
                      <a:pt x="333213" y="284735"/>
                    </a:cubicBezTo>
                    <a:cubicBezTo>
                      <a:pt x="334187" y="288651"/>
                      <a:pt x="333537" y="292071"/>
                      <a:pt x="331254" y="295025"/>
                    </a:cubicBezTo>
                    <a:cubicBezTo>
                      <a:pt x="328971" y="297958"/>
                      <a:pt x="325618" y="299993"/>
                      <a:pt x="321186" y="301091"/>
                    </a:cubicBezTo>
                    <a:cubicBezTo>
                      <a:pt x="317211" y="302085"/>
                      <a:pt x="313553" y="301893"/>
                      <a:pt x="310190" y="300499"/>
                    </a:cubicBezTo>
                    <a:cubicBezTo>
                      <a:pt x="306827" y="299103"/>
                      <a:pt x="304706" y="296485"/>
                      <a:pt x="303856" y="292646"/>
                    </a:cubicBezTo>
                    <a:lnTo>
                      <a:pt x="303865" y="292446"/>
                    </a:lnTo>
                    <a:lnTo>
                      <a:pt x="312148" y="290373"/>
                    </a:lnTo>
                    <a:cubicBezTo>
                      <a:pt x="312569" y="292016"/>
                      <a:pt x="313495" y="293218"/>
                      <a:pt x="314928" y="293993"/>
                    </a:cubicBezTo>
                    <a:cubicBezTo>
                      <a:pt x="316371" y="294766"/>
                      <a:pt x="317976" y="294929"/>
                      <a:pt x="319771" y="294480"/>
                    </a:cubicBezTo>
                    <a:cubicBezTo>
                      <a:pt x="321740" y="293985"/>
                      <a:pt x="323173" y="293048"/>
                      <a:pt x="324042" y="291671"/>
                    </a:cubicBezTo>
                    <a:cubicBezTo>
                      <a:pt x="324912" y="290296"/>
                      <a:pt x="325112" y="288672"/>
                      <a:pt x="324645" y="286800"/>
                    </a:cubicBezTo>
                    <a:cubicBezTo>
                      <a:pt x="324079" y="284544"/>
                      <a:pt x="323115" y="283035"/>
                      <a:pt x="321720" y="282281"/>
                    </a:cubicBezTo>
                    <a:cubicBezTo>
                      <a:pt x="320335" y="281507"/>
                      <a:pt x="318558" y="281402"/>
                      <a:pt x="316371" y="281947"/>
                    </a:cubicBezTo>
                    <a:lnTo>
                      <a:pt x="311565" y="283150"/>
                    </a:lnTo>
                    <a:cubicBezTo>
                      <a:pt x="311565" y="283150"/>
                      <a:pt x="309961" y="276731"/>
                      <a:pt x="309961" y="276731"/>
                    </a:cubicBezTo>
                    <a:lnTo>
                      <a:pt x="314766" y="275526"/>
                    </a:lnTo>
                    <a:cubicBezTo>
                      <a:pt x="316801" y="275031"/>
                      <a:pt x="318166" y="274122"/>
                      <a:pt x="318873" y="272804"/>
                    </a:cubicBezTo>
                    <a:cubicBezTo>
                      <a:pt x="319590" y="271504"/>
                      <a:pt x="319704" y="269899"/>
                      <a:pt x="319226" y="267999"/>
                    </a:cubicBezTo>
                    <a:cubicBezTo>
                      <a:pt x="318797" y="266288"/>
                      <a:pt x="317976" y="265028"/>
                      <a:pt x="316735" y="264234"/>
                    </a:cubicBezTo>
                    <a:cubicBezTo>
                      <a:pt x="315502" y="263451"/>
                      <a:pt x="313964" y="263289"/>
                      <a:pt x="312100" y="263757"/>
                    </a:cubicBezTo>
                    <a:cubicBezTo>
                      <a:pt x="310504" y="264149"/>
                      <a:pt x="309263" y="264962"/>
                      <a:pt x="308413" y="266164"/>
                    </a:cubicBezTo>
                    <a:cubicBezTo>
                      <a:pt x="307542" y="267369"/>
                      <a:pt x="307314" y="268744"/>
                      <a:pt x="307695" y="270272"/>
                    </a:cubicBezTo>
                    <a:lnTo>
                      <a:pt x="299404" y="272336"/>
                    </a:lnTo>
                    <a:lnTo>
                      <a:pt x="299299" y="272174"/>
                    </a:lnTo>
                    <a:cubicBezTo>
                      <a:pt x="298353" y="268859"/>
                      <a:pt x="298936" y="265792"/>
                      <a:pt x="301076" y="262955"/>
                    </a:cubicBezTo>
                    <a:cubicBezTo>
                      <a:pt x="303206" y="260116"/>
                      <a:pt x="306253" y="258215"/>
                      <a:pt x="310218" y="257222"/>
                    </a:cubicBezTo>
                    <a:close/>
                    <a:moveTo>
                      <a:pt x="442444" y="247090"/>
                    </a:moveTo>
                    <a:cubicBezTo>
                      <a:pt x="442444" y="247090"/>
                      <a:pt x="444088" y="253672"/>
                      <a:pt x="444088" y="253672"/>
                    </a:cubicBezTo>
                    <a:lnTo>
                      <a:pt x="427580" y="257799"/>
                    </a:lnTo>
                    <a:lnTo>
                      <a:pt x="425936" y="251208"/>
                    </a:lnTo>
                    <a:close/>
                    <a:moveTo>
                      <a:pt x="48683" y="213573"/>
                    </a:moveTo>
                    <a:lnTo>
                      <a:pt x="48301" y="214938"/>
                    </a:lnTo>
                    <a:lnTo>
                      <a:pt x="47804" y="216476"/>
                    </a:lnTo>
                    <a:lnTo>
                      <a:pt x="42894" y="231380"/>
                    </a:lnTo>
                    <a:lnTo>
                      <a:pt x="47804" y="230157"/>
                    </a:lnTo>
                    <a:lnTo>
                      <a:pt x="52705" y="228934"/>
                    </a:lnTo>
                    <a:lnTo>
                      <a:pt x="48874" y="213582"/>
                    </a:lnTo>
                    <a:close/>
                    <a:moveTo>
                      <a:pt x="54540" y="200025"/>
                    </a:moveTo>
                    <a:cubicBezTo>
                      <a:pt x="54540" y="200025"/>
                      <a:pt x="61236" y="226804"/>
                      <a:pt x="61236" y="226804"/>
                    </a:cubicBezTo>
                    <a:lnTo>
                      <a:pt x="66061" y="225591"/>
                    </a:lnTo>
                    <a:lnTo>
                      <a:pt x="67713" y="232212"/>
                    </a:lnTo>
                    <a:lnTo>
                      <a:pt x="62879" y="233425"/>
                    </a:lnTo>
                    <a:lnTo>
                      <a:pt x="65201" y="242672"/>
                    </a:lnTo>
                    <a:lnTo>
                      <a:pt x="56670" y="244812"/>
                    </a:lnTo>
                    <a:lnTo>
                      <a:pt x="54357" y="235546"/>
                    </a:lnTo>
                    <a:lnTo>
                      <a:pt x="47804" y="237188"/>
                    </a:lnTo>
                    <a:lnTo>
                      <a:pt x="36962" y="239892"/>
                    </a:lnTo>
                    <a:lnTo>
                      <a:pt x="35299" y="234858"/>
                    </a:lnTo>
                    <a:lnTo>
                      <a:pt x="45940" y="202184"/>
                    </a:lnTo>
                    <a:lnTo>
                      <a:pt x="47804" y="201717"/>
                    </a:lnTo>
                    <a:close/>
                    <a:moveTo>
                      <a:pt x="176738" y="169433"/>
                    </a:moveTo>
                    <a:lnTo>
                      <a:pt x="178459" y="176293"/>
                    </a:lnTo>
                    <a:lnTo>
                      <a:pt x="161683" y="180477"/>
                    </a:lnTo>
                    <a:lnTo>
                      <a:pt x="162963" y="190605"/>
                    </a:lnTo>
                    <a:cubicBezTo>
                      <a:pt x="163593" y="189820"/>
                      <a:pt x="164415" y="189113"/>
                      <a:pt x="165446" y="188445"/>
                    </a:cubicBezTo>
                    <a:cubicBezTo>
                      <a:pt x="166460" y="187796"/>
                      <a:pt x="167635" y="187280"/>
                      <a:pt x="168982" y="186935"/>
                    </a:cubicBezTo>
                    <a:cubicBezTo>
                      <a:pt x="173070" y="185845"/>
                      <a:pt x="176558" y="186287"/>
                      <a:pt x="179432" y="188273"/>
                    </a:cubicBezTo>
                    <a:cubicBezTo>
                      <a:pt x="182338" y="190242"/>
                      <a:pt x="184344" y="193499"/>
                      <a:pt x="185481" y="198027"/>
                    </a:cubicBezTo>
                    <a:cubicBezTo>
                      <a:pt x="186502" y="202125"/>
                      <a:pt x="186110" y="205852"/>
                      <a:pt x="184324" y="209177"/>
                    </a:cubicBezTo>
                    <a:cubicBezTo>
                      <a:pt x="182527" y="212510"/>
                      <a:pt x="179308" y="214756"/>
                      <a:pt x="174656" y="215922"/>
                    </a:cubicBezTo>
                    <a:cubicBezTo>
                      <a:pt x="170749" y="216896"/>
                      <a:pt x="167118" y="216665"/>
                      <a:pt x="163794" y="215224"/>
                    </a:cubicBezTo>
                    <a:cubicBezTo>
                      <a:pt x="160460" y="213791"/>
                      <a:pt x="158387" y="211183"/>
                      <a:pt x="157536" y="207408"/>
                    </a:cubicBezTo>
                    <a:lnTo>
                      <a:pt x="157565" y="207236"/>
                    </a:lnTo>
                    <a:lnTo>
                      <a:pt x="165687" y="204782"/>
                    </a:lnTo>
                    <a:cubicBezTo>
                      <a:pt x="166163" y="206674"/>
                      <a:pt x="167072" y="208021"/>
                      <a:pt x="168418" y="208814"/>
                    </a:cubicBezTo>
                    <a:cubicBezTo>
                      <a:pt x="169755" y="209616"/>
                      <a:pt x="171294" y="209787"/>
                      <a:pt x="173024" y="209359"/>
                    </a:cubicBezTo>
                    <a:cubicBezTo>
                      <a:pt x="175019" y="208860"/>
                      <a:pt x="176319" y="207781"/>
                      <a:pt x="176901" y="206129"/>
                    </a:cubicBezTo>
                    <a:cubicBezTo>
                      <a:pt x="177494" y="204485"/>
                      <a:pt x="177504" y="202516"/>
                      <a:pt x="176931" y="200225"/>
                    </a:cubicBezTo>
                    <a:cubicBezTo>
                      <a:pt x="176319" y="197770"/>
                      <a:pt x="175325" y="195916"/>
                      <a:pt x="173931" y="194683"/>
                    </a:cubicBezTo>
                    <a:cubicBezTo>
                      <a:pt x="172544" y="193450"/>
                      <a:pt x="170854" y="193088"/>
                      <a:pt x="168867" y="193584"/>
                    </a:cubicBezTo>
                    <a:cubicBezTo>
                      <a:pt x="167233" y="193995"/>
                      <a:pt x="166039" y="194608"/>
                      <a:pt x="165333" y="195439"/>
                    </a:cubicBezTo>
                    <a:cubicBezTo>
                      <a:pt x="164606" y="196250"/>
                      <a:pt x="164196" y="197225"/>
                      <a:pt x="164081" y="198361"/>
                    </a:cubicBezTo>
                    <a:cubicBezTo>
                      <a:pt x="164081" y="198361"/>
                      <a:pt x="156429" y="199737"/>
                      <a:pt x="156429" y="199737"/>
                    </a:cubicBezTo>
                    <a:lnTo>
                      <a:pt x="152961" y="175366"/>
                    </a:lnTo>
                    <a:close/>
                    <a:moveTo>
                      <a:pt x="288468" y="163280"/>
                    </a:moveTo>
                    <a:cubicBezTo>
                      <a:pt x="288077" y="163299"/>
                      <a:pt x="287684" y="163356"/>
                      <a:pt x="287274" y="163462"/>
                    </a:cubicBezTo>
                    <a:cubicBezTo>
                      <a:pt x="285687" y="163852"/>
                      <a:pt x="284407" y="164435"/>
                      <a:pt x="283414" y="165229"/>
                    </a:cubicBezTo>
                    <a:cubicBezTo>
                      <a:pt x="282429" y="166021"/>
                      <a:pt x="281742" y="166919"/>
                      <a:pt x="281369" y="167952"/>
                    </a:cubicBezTo>
                    <a:lnTo>
                      <a:pt x="282077" y="170798"/>
                    </a:lnTo>
                    <a:cubicBezTo>
                      <a:pt x="282917" y="174180"/>
                      <a:pt x="284177" y="176625"/>
                      <a:pt x="285849" y="178135"/>
                    </a:cubicBezTo>
                    <a:cubicBezTo>
                      <a:pt x="286681" y="178881"/>
                      <a:pt x="287550" y="179387"/>
                      <a:pt x="288468" y="179634"/>
                    </a:cubicBezTo>
                    <a:cubicBezTo>
                      <a:pt x="289403" y="179892"/>
                      <a:pt x="290378" y="179892"/>
                      <a:pt x="291400" y="179645"/>
                    </a:cubicBezTo>
                    <a:cubicBezTo>
                      <a:pt x="293158" y="179204"/>
                      <a:pt x="294371" y="178040"/>
                      <a:pt x="295041" y="176167"/>
                    </a:cubicBezTo>
                    <a:cubicBezTo>
                      <a:pt x="295699" y="174296"/>
                      <a:pt x="295738" y="172211"/>
                      <a:pt x="295165" y="169920"/>
                    </a:cubicBezTo>
                    <a:cubicBezTo>
                      <a:pt x="294573" y="167569"/>
                      <a:pt x="293570" y="165774"/>
                      <a:pt x="292126" y="164590"/>
                    </a:cubicBezTo>
                    <a:cubicBezTo>
                      <a:pt x="291017" y="163652"/>
                      <a:pt x="289796" y="163221"/>
                      <a:pt x="288468" y="163280"/>
                    </a:cubicBezTo>
                    <a:close/>
                    <a:moveTo>
                      <a:pt x="288468" y="141203"/>
                    </a:moveTo>
                    <a:lnTo>
                      <a:pt x="288516" y="141203"/>
                    </a:lnTo>
                    <a:cubicBezTo>
                      <a:pt x="289949" y="141165"/>
                      <a:pt x="291420" y="141260"/>
                      <a:pt x="292929" y="141509"/>
                    </a:cubicBezTo>
                    <a:lnTo>
                      <a:pt x="292968" y="148168"/>
                    </a:lnTo>
                    <a:cubicBezTo>
                      <a:pt x="291573" y="148043"/>
                      <a:pt x="290330" y="147984"/>
                      <a:pt x="289279" y="148013"/>
                    </a:cubicBezTo>
                    <a:cubicBezTo>
                      <a:pt x="289012" y="148024"/>
                      <a:pt x="288745" y="148032"/>
                      <a:pt x="288468" y="148062"/>
                    </a:cubicBezTo>
                    <a:cubicBezTo>
                      <a:pt x="287618" y="148138"/>
                      <a:pt x="286699" y="148301"/>
                      <a:pt x="285696" y="148548"/>
                    </a:cubicBezTo>
                    <a:cubicBezTo>
                      <a:pt x="283099" y="149198"/>
                      <a:pt x="281264" y="150689"/>
                      <a:pt x="280166" y="153029"/>
                    </a:cubicBezTo>
                    <a:cubicBezTo>
                      <a:pt x="279086" y="155361"/>
                      <a:pt x="279019" y="158235"/>
                      <a:pt x="280004" y="161646"/>
                    </a:cubicBezTo>
                    <a:lnTo>
                      <a:pt x="280128" y="161760"/>
                    </a:lnTo>
                    <a:cubicBezTo>
                      <a:pt x="280834" y="160528"/>
                      <a:pt x="281856" y="159449"/>
                      <a:pt x="283174" y="158514"/>
                    </a:cubicBezTo>
                    <a:cubicBezTo>
                      <a:pt x="284502" y="157576"/>
                      <a:pt x="286079" y="156890"/>
                      <a:pt x="287905" y="156429"/>
                    </a:cubicBezTo>
                    <a:lnTo>
                      <a:pt x="288468" y="156296"/>
                    </a:lnTo>
                    <a:cubicBezTo>
                      <a:pt x="292039" y="155532"/>
                      <a:pt x="295174" y="156191"/>
                      <a:pt x="297867" y="158254"/>
                    </a:cubicBezTo>
                    <a:cubicBezTo>
                      <a:pt x="300706" y="160414"/>
                      <a:pt x="302644" y="163605"/>
                      <a:pt x="303695" y="167789"/>
                    </a:cubicBezTo>
                    <a:cubicBezTo>
                      <a:pt x="304765" y="172089"/>
                      <a:pt x="304326" y="175977"/>
                      <a:pt x="302349" y="179425"/>
                    </a:cubicBezTo>
                    <a:cubicBezTo>
                      <a:pt x="300381" y="182883"/>
                      <a:pt x="297286" y="185146"/>
                      <a:pt x="293044" y="186198"/>
                    </a:cubicBezTo>
                    <a:cubicBezTo>
                      <a:pt x="291458" y="186599"/>
                      <a:pt x="289939" y="186781"/>
                      <a:pt x="288468" y="186741"/>
                    </a:cubicBezTo>
                    <a:cubicBezTo>
                      <a:pt x="285745" y="186686"/>
                      <a:pt x="283223" y="185892"/>
                      <a:pt x="280892" y="184363"/>
                    </a:cubicBezTo>
                    <a:cubicBezTo>
                      <a:pt x="277300" y="182023"/>
                      <a:pt x="274816" y="178135"/>
                      <a:pt x="273469" y="172727"/>
                    </a:cubicBezTo>
                    <a:lnTo>
                      <a:pt x="271387" y="164416"/>
                    </a:lnTo>
                    <a:cubicBezTo>
                      <a:pt x="270001" y="158837"/>
                      <a:pt x="270498" y="153984"/>
                      <a:pt x="272885" y="149876"/>
                    </a:cubicBezTo>
                    <a:cubicBezTo>
                      <a:pt x="275293" y="145769"/>
                      <a:pt x="278982" y="143103"/>
                      <a:pt x="283958" y="141853"/>
                    </a:cubicBezTo>
                    <a:cubicBezTo>
                      <a:pt x="285545" y="141460"/>
                      <a:pt x="287043" y="141241"/>
                      <a:pt x="288468" y="141203"/>
                    </a:cubicBezTo>
                    <a:close/>
                    <a:moveTo>
                      <a:pt x="417336" y="120015"/>
                    </a:moveTo>
                    <a:lnTo>
                      <a:pt x="411700" y="138062"/>
                    </a:lnTo>
                    <a:lnTo>
                      <a:pt x="425570" y="151618"/>
                    </a:lnTo>
                    <a:lnTo>
                      <a:pt x="415950" y="154026"/>
                    </a:lnTo>
                    <a:lnTo>
                      <a:pt x="408135" y="144807"/>
                    </a:lnTo>
                    <a:lnTo>
                      <a:pt x="405565" y="156623"/>
                    </a:lnTo>
                    <a:lnTo>
                      <a:pt x="395917" y="159031"/>
                    </a:lnTo>
                    <a:lnTo>
                      <a:pt x="401773" y="140546"/>
                    </a:lnTo>
                    <a:lnTo>
                      <a:pt x="388284" y="127277"/>
                    </a:lnTo>
                    <a:lnTo>
                      <a:pt x="397894" y="124869"/>
                    </a:lnTo>
                    <a:cubicBezTo>
                      <a:pt x="397894" y="124869"/>
                      <a:pt x="405165" y="133763"/>
                      <a:pt x="405165" y="133763"/>
                    </a:cubicBezTo>
                    <a:lnTo>
                      <a:pt x="405337" y="133714"/>
                    </a:lnTo>
                    <a:lnTo>
                      <a:pt x="407676" y="122423"/>
                    </a:lnTo>
                    <a:close/>
                    <a:moveTo>
                      <a:pt x="30122" y="84716"/>
                    </a:moveTo>
                    <a:cubicBezTo>
                      <a:pt x="30122" y="84716"/>
                      <a:pt x="31774" y="91297"/>
                      <a:pt x="31774" y="91297"/>
                    </a:cubicBezTo>
                    <a:cubicBezTo>
                      <a:pt x="28536" y="97796"/>
                      <a:pt x="26673" y="103554"/>
                      <a:pt x="26156" y="108609"/>
                    </a:cubicBezTo>
                    <a:cubicBezTo>
                      <a:pt x="25641" y="113653"/>
                      <a:pt x="25850" y="119539"/>
                      <a:pt x="26758" y="126253"/>
                    </a:cubicBezTo>
                    <a:lnTo>
                      <a:pt x="27436" y="130695"/>
                    </a:lnTo>
                    <a:lnTo>
                      <a:pt x="18876" y="132836"/>
                    </a:lnTo>
                    <a:lnTo>
                      <a:pt x="18208" y="128394"/>
                    </a:lnTo>
                    <a:cubicBezTo>
                      <a:pt x="17301" y="121965"/>
                      <a:pt x="17290" y="115852"/>
                      <a:pt x="18170" y="110062"/>
                    </a:cubicBezTo>
                    <a:cubicBezTo>
                      <a:pt x="19059" y="104272"/>
                      <a:pt x="20836" y="98711"/>
                      <a:pt x="23550" y="93362"/>
                    </a:cubicBezTo>
                    <a:lnTo>
                      <a:pt x="1643" y="98825"/>
                    </a:lnTo>
                    <a:lnTo>
                      <a:pt x="0" y="92244"/>
                    </a:lnTo>
                    <a:close/>
                    <a:moveTo>
                      <a:pt x="141166" y="81547"/>
                    </a:moveTo>
                    <a:cubicBezTo>
                      <a:pt x="140650" y="81566"/>
                      <a:pt x="140105" y="81634"/>
                      <a:pt x="139550" y="81777"/>
                    </a:cubicBezTo>
                    <a:cubicBezTo>
                      <a:pt x="137755" y="82227"/>
                      <a:pt x="136465" y="83164"/>
                      <a:pt x="135671" y="84586"/>
                    </a:cubicBezTo>
                    <a:cubicBezTo>
                      <a:pt x="134859" y="86011"/>
                      <a:pt x="134707" y="87682"/>
                      <a:pt x="135184" y="89592"/>
                    </a:cubicBezTo>
                    <a:cubicBezTo>
                      <a:pt x="135681" y="91550"/>
                      <a:pt x="136617" y="92955"/>
                      <a:pt x="137975" y="93795"/>
                    </a:cubicBezTo>
                    <a:cubicBezTo>
                      <a:pt x="138929" y="94388"/>
                      <a:pt x="139990" y="94675"/>
                      <a:pt x="141166" y="94637"/>
                    </a:cubicBezTo>
                    <a:cubicBezTo>
                      <a:pt x="141682" y="94618"/>
                      <a:pt x="142215" y="94542"/>
                      <a:pt x="142770" y="94398"/>
                    </a:cubicBezTo>
                    <a:cubicBezTo>
                      <a:pt x="144538" y="93957"/>
                      <a:pt x="145837" y="93031"/>
                      <a:pt x="146639" y="91617"/>
                    </a:cubicBezTo>
                    <a:cubicBezTo>
                      <a:pt x="147461" y="90222"/>
                      <a:pt x="147622" y="88541"/>
                      <a:pt x="147136" y="86601"/>
                    </a:cubicBezTo>
                    <a:cubicBezTo>
                      <a:pt x="146658" y="84700"/>
                      <a:pt x="145722" y="83297"/>
                      <a:pt x="144318" y="82427"/>
                    </a:cubicBezTo>
                    <a:cubicBezTo>
                      <a:pt x="143352" y="81826"/>
                      <a:pt x="142303" y="81528"/>
                      <a:pt x="141166" y="81547"/>
                    </a:cubicBezTo>
                    <a:close/>
                    <a:moveTo>
                      <a:pt x="135032" y="63683"/>
                    </a:moveTo>
                    <a:cubicBezTo>
                      <a:pt x="133465" y="64075"/>
                      <a:pt x="132375" y="64888"/>
                      <a:pt x="131765" y="66128"/>
                    </a:cubicBezTo>
                    <a:cubicBezTo>
                      <a:pt x="131134" y="67371"/>
                      <a:pt x="131039" y="68880"/>
                      <a:pt x="131477" y="70638"/>
                    </a:cubicBezTo>
                    <a:cubicBezTo>
                      <a:pt x="131927" y="72415"/>
                      <a:pt x="132720" y="73714"/>
                      <a:pt x="133866" y="74527"/>
                    </a:cubicBezTo>
                    <a:cubicBezTo>
                      <a:pt x="135023" y="75356"/>
                      <a:pt x="136378" y="75567"/>
                      <a:pt x="137965" y="75177"/>
                    </a:cubicBezTo>
                    <a:cubicBezTo>
                      <a:pt x="139464" y="74803"/>
                      <a:pt x="140525" y="74020"/>
                      <a:pt x="141166" y="72796"/>
                    </a:cubicBezTo>
                    <a:lnTo>
                      <a:pt x="141213" y="72693"/>
                    </a:lnTo>
                    <a:cubicBezTo>
                      <a:pt x="141843" y="71440"/>
                      <a:pt x="141939" y="69912"/>
                      <a:pt x="141499" y="68135"/>
                    </a:cubicBezTo>
                    <a:cubicBezTo>
                      <a:pt x="141403" y="67753"/>
                      <a:pt x="141289" y="67399"/>
                      <a:pt x="141166" y="67065"/>
                    </a:cubicBezTo>
                    <a:cubicBezTo>
                      <a:pt x="140697" y="65882"/>
                      <a:pt x="140009" y="64964"/>
                      <a:pt x="139092" y="64333"/>
                    </a:cubicBezTo>
                    <a:cubicBezTo>
                      <a:pt x="137936" y="63512"/>
                      <a:pt x="136569" y="63301"/>
                      <a:pt x="135032" y="63683"/>
                    </a:cubicBezTo>
                    <a:close/>
                    <a:moveTo>
                      <a:pt x="141166" y="56795"/>
                    </a:moveTo>
                    <a:cubicBezTo>
                      <a:pt x="142149" y="57004"/>
                      <a:pt x="143084" y="57329"/>
                      <a:pt x="143974" y="57760"/>
                    </a:cubicBezTo>
                    <a:cubicBezTo>
                      <a:pt x="146993" y="59222"/>
                      <a:pt x="148970" y="61830"/>
                      <a:pt x="149926" y="65622"/>
                    </a:cubicBezTo>
                    <a:cubicBezTo>
                      <a:pt x="150451" y="67753"/>
                      <a:pt x="150366" y="69768"/>
                      <a:pt x="149647" y="71689"/>
                    </a:cubicBezTo>
                    <a:cubicBezTo>
                      <a:pt x="148932" y="73609"/>
                      <a:pt x="147718" y="75280"/>
                      <a:pt x="145961" y="76694"/>
                    </a:cubicBezTo>
                    <a:cubicBezTo>
                      <a:pt x="148473" y="77086"/>
                      <a:pt x="150603" y="77994"/>
                      <a:pt x="152342" y="79456"/>
                    </a:cubicBezTo>
                    <a:cubicBezTo>
                      <a:pt x="154100" y="80897"/>
                      <a:pt x="155266" y="82771"/>
                      <a:pt x="155839" y="85063"/>
                    </a:cubicBezTo>
                    <a:cubicBezTo>
                      <a:pt x="156822" y="89009"/>
                      <a:pt x="156240" y="92373"/>
                      <a:pt x="154090" y="95162"/>
                    </a:cubicBezTo>
                    <a:cubicBezTo>
                      <a:pt x="151951" y="97941"/>
                      <a:pt x="148711" y="99881"/>
                      <a:pt x="144404" y="100961"/>
                    </a:cubicBezTo>
                    <a:cubicBezTo>
                      <a:pt x="143284" y="101237"/>
                      <a:pt x="142206" y="101438"/>
                      <a:pt x="141166" y="101543"/>
                    </a:cubicBezTo>
                    <a:cubicBezTo>
                      <a:pt x="138146" y="101868"/>
                      <a:pt x="135443" y="101495"/>
                      <a:pt x="133045" y="100416"/>
                    </a:cubicBezTo>
                    <a:cubicBezTo>
                      <a:pt x="129834" y="98965"/>
                      <a:pt x="127743" y="96279"/>
                      <a:pt x="126759" y="92324"/>
                    </a:cubicBezTo>
                    <a:cubicBezTo>
                      <a:pt x="126185" y="90014"/>
                      <a:pt x="126319" y="87825"/>
                      <a:pt x="127170" y="85732"/>
                    </a:cubicBezTo>
                    <a:cubicBezTo>
                      <a:pt x="128029" y="83630"/>
                      <a:pt x="129481" y="81815"/>
                      <a:pt x="131516" y="80268"/>
                    </a:cubicBezTo>
                    <a:cubicBezTo>
                      <a:pt x="129300" y="79846"/>
                      <a:pt x="127437" y="78958"/>
                      <a:pt x="125909" y="77612"/>
                    </a:cubicBezTo>
                    <a:cubicBezTo>
                      <a:pt x="124390" y="76255"/>
                      <a:pt x="123358" y="74516"/>
                      <a:pt x="122823" y="72396"/>
                    </a:cubicBezTo>
                    <a:cubicBezTo>
                      <a:pt x="121886" y="68604"/>
                      <a:pt x="122392" y="65365"/>
                      <a:pt x="124351" y="62662"/>
                    </a:cubicBezTo>
                    <a:cubicBezTo>
                      <a:pt x="126310" y="59967"/>
                      <a:pt x="129318" y="58114"/>
                      <a:pt x="133388" y="57091"/>
                    </a:cubicBezTo>
                    <a:cubicBezTo>
                      <a:pt x="136236" y="56384"/>
                      <a:pt x="138824" y="56289"/>
                      <a:pt x="141166" y="56795"/>
                    </a:cubicBezTo>
                    <a:close/>
                    <a:moveTo>
                      <a:pt x="257877" y="35319"/>
                    </a:moveTo>
                    <a:cubicBezTo>
                      <a:pt x="257036" y="35100"/>
                      <a:pt x="256158" y="35108"/>
                      <a:pt x="255231" y="35347"/>
                    </a:cubicBezTo>
                    <a:cubicBezTo>
                      <a:pt x="253512" y="35768"/>
                      <a:pt x="252307" y="36913"/>
                      <a:pt x="251620" y="38797"/>
                    </a:cubicBezTo>
                    <a:cubicBezTo>
                      <a:pt x="250942" y="40659"/>
                      <a:pt x="250894" y="42751"/>
                      <a:pt x="251467" y="45053"/>
                    </a:cubicBezTo>
                    <a:cubicBezTo>
                      <a:pt x="252068" y="47481"/>
                      <a:pt x="253043" y="49315"/>
                      <a:pt x="254410" y="50566"/>
                    </a:cubicBezTo>
                    <a:cubicBezTo>
                      <a:pt x="255432" y="51502"/>
                      <a:pt x="256588" y="51960"/>
                      <a:pt x="257877" y="51932"/>
                    </a:cubicBezTo>
                    <a:cubicBezTo>
                      <a:pt x="258288" y="51932"/>
                      <a:pt x="258728" y="51865"/>
                      <a:pt x="259167" y="51759"/>
                    </a:cubicBezTo>
                    <a:cubicBezTo>
                      <a:pt x="260580" y="51407"/>
                      <a:pt x="261746" y="50844"/>
                      <a:pt x="262653" y="50041"/>
                    </a:cubicBezTo>
                    <a:cubicBezTo>
                      <a:pt x="263590" y="49248"/>
                      <a:pt x="264260" y="48341"/>
                      <a:pt x="264679" y="47299"/>
                    </a:cubicBezTo>
                    <a:lnTo>
                      <a:pt x="263705" y="43373"/>
                    </a:lnTo>
                    <a:cubicBezTo>
                      <a:pt x="262921" y="40250"/>
                      <a:pt x="261775" y="38012"/>
                      <a:pt x="260283" y="36656"/>
                    </a:cubicBezTo>
                    <a:cubicBezTo>
                      <a:pt x="259531" y="35977"/>
                      <a:pt x="258728" y="35538"/>
                      <a:pt x="257877" y="35319"/>
                    </a:cubicBezTo>
                    <a:close/>
                    <a:moveTo>
                      <a:pt x="257877" y="28240"/>
                    </a:moveTo>
                    <a:cubicBezTo>
                      <a:pt x="260532" y="28297"/>
                      <a:pt x="262998" y="29090"/>
                      <a:pt x="265272" y="30608"/>
                    </a:cubicBezTo>
                    <a:cubicBezTo>
                      <a:pt x="268740" y="32930"/>
                      <a:pt x="271146" y="36800"/>
                      <a:pt x="272503" y="42226"/>
                    </a:cubicBezTo>
                    <a:lnTo>
                      <a:pt x="275025" y="52306"/>
                    </a:lnTo>
                    <a:cubicBezTo>
                      <a:pt x="276325" y="57493"/>
                      <a:pt x="275808" y="61934"/>
                      <a:pt x="273516" y="65661"/>
                    </a:cubicBezTo>
                    <a:cubicBezTo>
                      <a:pt x="271223" y="69395"/>
                      <a:pt x="267727" y="71842"/>
                      <a:pt x="263008" y="73016"/>
                    </a:cubicBezTo>
                    <a:cubicBezTo>
                      <a:pt x="261537" y="73379"/>
                      <a:pt x="259969" y="73619"/>
                      <a:pt x="258327" y="73714"/>
                    </a:cubicBezTo>
                    <a:lnTo>
                      <a:pt x="257877" y="73733"/>
                    </a:lnTo>
                    <a:cubicBezTo>
                      <a:pt x="256397" y="73771"/>
                      <a:pt x="254963" y="73695"/>
                      <a:pt x="253607" y="73465"/>
                    </a:cubicBezTo>
                    <a:lnTo>
                      <a:pt x="253063" y="67036"/>
                    </a:lnTo>
                    <a:cubicBezTo>
                      <a:pt x="254457" y="67209"/>
                      <a:pt x="255794" y="67255"/>
                      <a:pt x="257094" y="67160"/>
                    </a:cubicBezTo>
                    <a:lnTo>
                      <a:pt x="257877" y="67103"/>
                    </a:lnTo>
                    <a:cubicBezTo>
                      <a:pt x="258957" y="66989"/>
                      <a:pt x="260122" y="66768"/>
                      <a:pt x="261374" y="66454"/>
                    </a:cubicBezTo>
                    <a:cubicBezTo>
                      <a:pt x="263620" y="65891"/>
                      <a:pt x="265244" y="64600"/>
                      <a:pt x="266245" y="62576"/>
                    </a:cubicBezTo>
                    <a:cubicBezTo>
                      <a:pt x="267240" y="60549"/>
                      <a:pt x="267354" y="57989"/>
                      <a:pt x="266580" y="54885"/>
                    </a:cubicBezTo>
                    <a:lnTo>
                      <a:pt x="266055" y="52772"/>
                    </a:lnTo>
                    <a:cubicBezTo>
                      <a:pt x="265395" y="54225"/>
                      <a:pt x="264488" y="55429"/>
                      <a:pt x="263333" y="56376"/>
                    </a:cubicBezTo>
                    <a:cubicBezTo>
                      <a:pt x="262167" y="57339"/>
                      <a:pt x="260819" y="57999"/>
                      <a:pt x="259299" y="58381"/>
                    </a:cubicBezTo>
                    <a:cubicBezTo>
                      <a:pt x="258813" y="58506"/>
                      <a:pt x="258346" y="58600"/>
                      <a:pt x="257877" y="58676"/>
                    </a:cubicBezTo>
                    <a:cubicBezTo>
                      <a:pt x="254505" y="59231"/>
                      <a:pt x="251534" y="58611"/>
                      <a:pt x="248984" y="56842"/>
                    </a:cubicBezTo>
                    <a:cubicBezTo>
                      <a:pt x="246051" y="54817"/>
                      <a:pt x="244035" y="51608"/>
                      <a:pt x="242936" y="47183"/>
                    </a:cubicBezTo>
                    <a:cubicBezTo>
                      <a:pt x="241875" y="42934"/>
                      <a:pt x="242343" y="39064"/>
                      <a:pt x="244331" y="35557"/>
                    </a:cubicBezTo>
                    <a:cubicBezTo>
                      <a:pt x="246317" y="32061"/>
                      <a:pt x="249394" y="29807"/>
                      <a:pt x="253550" y="28757"/>
                    </a:cubicBezTo>
                    <a:cubicBezTo>
                      <a:pt x="255049" y="28383"/>
                      <a:pt x="256483" y="28221"/>
                      <a:pt x="257877" y="28240"/>
                    </a:cubicBezTo>
                    <a:close/>
                    <a:moveTo>
                      <a:pt x="391632" y="23958"/>
                    </a:moveTo>
                    <a:cubicBezTo>
                      <a:pt x="391223" y="23930"/>
                      <a:pt x="390783" y="23967"/>
                      <a:pt x="390315" y="24071"/>
                    </a:cubicBezTo>
                    <a:cubicBezTo>
                      <a:pt x="389148" y="24378"/>
                      <a:pt x="388356" y="24990"/>
                      <a:pt x="387935" y="25936"/>
                    </a:cubicBezTo>
                    <a:cubicBezTo>
                      <a:pt x="387524" y="26881"/>
                      <a:pt x="387448" y="27914"/>
                      <a:pt x="387725" y="29021"/>
                    </a:cubicBezTo>
                    <a:lnTo>
                      <a:pt x="388291" y="31266"/>
                    </a:lnTo>
                    <a:cubicBezTo>
                      <a:pt x="388566" y="32374"/>
                      <a:pt x="389131" y="33242"/>
                      <a:pt x="390008" y="33864"/>
                    </a:cubicBezTo>
                    <a:cubicBezTo>
                      <a:pt x="390515" y="34217"/>
                      <a:pt x="391049" y="34428"/>
                      <a:pt x="391632" y="34495"/>
                    </a:cubicBezTo>
                    <a:cubicBezTo>
                      <a:pt x="392054" y="34543"/>
                      <a:pt x="392492" y="34504"/>
                      <a:pt x="392951" y="34390"/>
                    </a:cubicBezTo>
                    <a:cubicBezTo>
                      <a:pt x="394222" y="34074"/>
                      <a:pt x="395045" y="33473"/>
                      <a:pt x="395406" y="32614"/>
                    </a:cubicBezTo>
                    <a:cubicBezTo>
                      <a:pt x="395770" y="31743"/>
                      <a:pt x="395798" y="30703"/>
                      <a:pt x="395482" y="29471"/>
                    </a:cubicBezTo>
                    <a:lnTo>
                      <a:pt x="394919" y="27216"/>
                    </a:lnTo>
                    <a:cubicBezTo>
                      <a:pt x="394651" y="26116"/>
                      <a:pt x="394098" y="25238"/>
                      <a:pt x="393286" y="24607"/>
                    </a:cubicBezTo>
                    <a:cubicBezTo>
                      <a:pt x="392788" y="24226"/>
                      <a:pt x="392245" y="24015"/>
                      <a:pt x="391632" y="23958"/>
                    </a:cubicBezTo>
                    <a:close/>
                    <a:moveTo>
                      <a:pt x="391632" y="18941"/>
                    </a:moveTo>
                    <a:cubicBezTo>
                      <a:pt x="393505" y="18837"/>
                      <a:pt x="395157" y="19239"/>
                      <a:pt x="396591" y="20117"/>
                    </a:cubicBezTo>
                    <a:cubicBezTo>
                      <a:pt x="398644" y="21379"/>
                      <a:pt x="399982" y="23280"/>
                      <a:pt x="400612" y="25802"/>
                    </a:cubicBezTo>
                    <a:lnTo>
                      <a:pt x="401177" y="28047"/>
                    </a:lnTo>
                    <a:cubicBezTo>
                      <a:pt x="401807" y="30587"/>
                      <a:pt x="401530" y="32891"/>
                      <a:pt x="400317" y="34952"/>
                    </a:cubicBezTo>
                    <a:cubicBezTo>
                      <a:pt x="399113" y="37018"/>
                      <a:pt x="397050" y="38411"/>
                      <a:pt x="394135" y="39139"/>
                    </a:cubicBezTo>
                    <a:cubicBezTo>
                      <a:pt x="393267" y="39357"/>
                      <a:pt x="392427" y="39491"/>
                      <a:pt x="391632" y="39530"/>
                    </a:cubicBezTo>
                    <a:cubicBezTo>
                      <a:pt x="389761" y="39625"/>
                      <a:pt x="388098" y="39234"/>
                      <a:pt x="386647" y="38354"/>
                    </a:cubicBezTo>
                    <a:cubicBezTo>
                      <a:pt x="385681" y="37762"/>
                      <a:pt x="384861" y="37027"/>
                      <a:pt x="384200" y="36158"/>
                    </a:cubicBezTo>
                    <a:cubicBezTo>
                      <a:pt x="383475" y="35174"/>
                      <a:pt x="382940" y="34017"/>
                      <a:pt x="382604" y="32690"/>
                    </a:cubicBezTo>
                    <a:lnTo>
                      <a:pt x="382041" y="30435"/>
                    </a:lnTo>
                    <a:cubicBezTo>
                      <a:pt x="381411" y="27941"/>
                      <a:pt x="381708" y="25640"/>
                      <a:pt x="382929" y="23556"/>
                    </a:cubicBezTo>
                    <a:cubicBezTo>
                      <a:pt x="383282" y="22955"/>
                      <a:pt x="383713" y="22410"/>
                      <a:pt x="384200" y="21913"/>
                    </a:cubicBezTo>
                    <a:cubicBezTo>
                      <a:pt x="385424" y="20709"/>
                      <a:pt x="387067" y="19849"/>
                      <a:pt x="389131" y="19334"/>
                    </a:cubicBezTo>
                    <a:cubicBezTo>
                      <a:pt x="389999" y="19105"/>
                      <a:pt x="390831" y="18980"/>
                      <a:pt x="391632" y="18941"/>
                    </a:cubicBezTo>
                    <a:close/>
                    <a:moveTo>
                      <a:pt x="365209" y="5033"/>
                    </a:moveTo>
                    <a:cubicBezTo>
                      <a:pt x="364798" y="4994"/>
                      <a:pt x="364367" y="5042"/>
                      <a:pt x="363899" y="5158"/>
                    </a:cubicBezTo>
                    <a:cubicBezTo>
                      <a:pt x="362754" y="5444"/>
                      <a:pt x="361959" y="6064"/>
                      <a:pt x="361550" y="7011"/>
                    </a:cubicBezTo>
                    <a:cubicBezTo>
                      <a:pt x="361130" y="7947"/>
                      <a:pt x="361062" y="8987"/>
                      <a:pt x="361348" y="10116"/>
                    </a:cubicBezTo>
                    <a:lnTo>
                      <a:pt x="361913" y="12360"/>
                    </a:lnTo>
                    <a:cubicBezTo>
                      <a:pt x="362191" y="13497"/>
                      <a:pt x="362743" y="14366"/>
                      <a:pt x="363555" y="14978"/>
                    </a:cubicBezTo>
                    <a:cubicBezTo>
                      <a:pt x="364042" y="15341"/>
                      <a:pt x="364596" y="15551"/>
                      <a:pt x="365209" y="15598"/>
                    </a:cubicBezTo>
                    <a:cubicBezTo>
                      <a:pt x="365629" y="15628"/>
                      <a:pt x="366069" y="15588"/>
                      <a:pt x="366545" y="15464"/>
                    </a:cubicBezTo>
                    <a:cubicBezTo>
                      <a:pt x="367673" y="15188"/>
                      <a:pt x="368457" y="14576"/>
                      <a:pt x="368867" y="13659"/>
                    </a:cubicBezTo>
                    <a:cubicBezTo>
                      <a:pt x="369298" y="12723"/>
                      <a:pt x="369354" y="11711"/>
                      <a:pt x="369077" y="10574"/>
                    </a:cubicBezTo>
                    <a:lnTo>
                      <a:pt x="368514" y="8328"/>
                    </a:lnTo>
                    <a:cubicBezTo>
                      <a:pt x="368236" y="7191"/>
                      <a:pt x="367682" y="6313"/>
                      <a:pt x="366870" y="5682"/>
                    </a:cubicBezTo>
                    <a:cubicBezTo>
                      <a:pt x="366374" y="5301"/>
                      <a:pt x="365820" y="5081"/>
                      <a:pt x="365209" y="5033"/>
                    </a:cubicBezTo>
                    <a:close/>
                    <a:moveTo>
                      <a:pt x="381985" y="418"/>
                    </a:moveTo>
                    <a:lnTo>
                      <a:pt x="384200" y="964"/>
                    </a:lnTo>
                    <a:lnTo>
                      <a:pt x="386695" y="1574"/>
                    </a:lnTo>
                    <a:cubicBezTo>
                      <a:pt x="386695" y="1574"/>
                      <a:pt x="384200" y="9245"/>
                      <a:pt x="384200" y="9245"/>
                    </a:cubicBezTo>
                    <a:lnTo>
                      <a:pt x="374198" y="40103"/>
                    </a:lnTo>
                    <a:lnTo>
                      <a:pt x="372288" y="39643"/>
                    </a:lnTo>
                    <a:lnTo>
                      <a:pt x="369488" y="38947"/>
                    </a:lnTo>
                    <a:cubicBezTo>
                      <a:pt x="369488" y="38947"/>
                      <a:pt x="372288" y="30301"/>
                      <a:pt x="372288" y="30301"/>
                    </a:cubicBezTo>
                    <a:close/>
                    <a:moveTo>
                      <a:pt x="365209" y="16"/>
                    </a:moveTo>
                    <a:cubicBezTo>
                      <a:pt x="367100" y="-88"/>
                      <a:pt x="368763" y="303"/>
                      <a:pt x="370194" y="1192"/>
                    </a:cubicBezTo>
                    <a:cubicBezTo>
                      <a:pt x="371008" y="1699"/>
                      <a:pt x="371703" y="2292"/>
                      <a:pt x="372288" y="2997"/>
                    </a:cubicBezTo>
                    <a:cubicBezTo>
                      <a:pt x="373185" y="4067"/>
                      <a:pt x="373825" y="5368"/>
                      <a:pt x="374209" y="6905"/>
                    </a:cubicBezTo>
                    <a:lnTo>
                      <a:pt x="374761" y="9151"/>
                    </a:lnTo>
                    <a:cubicBezTo>
                      <a:pt x="375393" y="11672"/>
                      <a:pt x="375105" y="13964"/>
                      <a:pt x="373901" y="16028"/>
                    </a:cubicBezTo>
                    <a:cubicBezTo>
                      <a:pt x="373473" y="16764"/>
                      <a:pt x="372938" y="17414"/>
                      <a:pt x="372288" y="17978"/>
                    </a:cubicBezTo>
                    <a:cubicBezTo>
                      <a:pt x="371123" y="18999"/>
                      <a:pt x="369603" y="19745"/>
                      <a:pt x="367730" y="20212"/>
                    </a:cubicBezTo>
                    <a:cubicBezTo>
                      <a:pt x="366851" y="20432"/>
                      <a:pt x="366010" y="20556"/>
                      <a:pt x="365209" y="20605"/>
                    </a:cubicBezTo>
                    <a:cubicBezTo>
                      <a:pt x="363345" y="20700"/>
                      <a:pt x="361684" y="20318"/>
                      <a:pt x="360250" y="19440"/>
                    </a:cubicBezTo>
                    <a:cubicBezTo>
                      <a:pt x="358198" y="18188"/>
                      <a:pt x="356848" y="16307"/>
                      <a:pt x="356218" y="13784"/>
                    </a:cubicBezTo>
                    <a:cubicBezTo>
                      <a:pt x="356218" y="13784"/>
                      <a:pt x="355655" y="11540"/>
                      <a:pt x="355655" y="11540"/>
                    </a:cubicBezTo>
                    <a:cubicBezTo>
                      <a:pt x="355034" y="9017"/>
                      <a:pt x="355330" y="6715"/>
                      <a:pt x="356534" y="4622"/>
                    </a:cubicBezTo>
                    <a:cubicBezTo>
                      <a:pt x="357747" y="2540"/>
                      <a:pt x="359811" y="1135"/>
                      <a:pt x="362715" y="409"/>
                    </a:cubicBezTo>
                    <a:cubicBezTo>
                      <a:pt x="363585" y="190"/>
                      <a:pt x="364414" y="56"/>
                      <a:pt x="365209" y="16"/>
                    </a:cubicBezTo>
                    <a:close/>
                  </a:path>
                </a:pathLst>
              </a:custGeom>
              <a:solidFill>
                <a:srgbClr val="010101">
                  <a:alpha val="60000"/>
                </a:srgbClr>
              </a:solidFill>
              <a:ln w="12700">
                <a:miter lim="400000"/>
              </a:ln>
            </p:spPr>
            <p:txBody>
              <a:bodyPr wrap="square" lIns="0" tIns="0" rIns="0" bIns="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grpSp>
        <p:grpSp>
          <p:nvGrpSpPr>
            <p:cNvPr id="155" name="Group 154"/>
            <p:cNvGrpSpPr/>
            <p:nvPr/>
          </p:nvGrpSpPr>
          <p:grpSpPr>
            <a:xfrm>
              <a:off x="1208180" y="4699653"/>
              <a:ext cx="482134" cy="955851"/>
              <a:chOff x="2573939" y="4310398"/>
              <a:chExt cx="482134" cy="955851"/>
            </a:xfrm>
          </p:grpSpPr>
          <p:sp>
            <p:nvSpPr>
              <p:cNvPr id="156" name="Freeform 155"/>
              <p:cNvSpPr/>
              <p:nvPr/>
            </p:nvSpPr>
            <p:spPr>
              <a:xfrm>
                <a:off x="2573939" y="4310398"/>
                <a:ext cx="449263" cy="948826"/>
              </a:xfrm>
              <a:custGeom>
                <a:avLst/>
                <a:gdLst>
                  <a:gd name="connsiteX0" fmla="*/ 426005 w 426795"/>
                  <a:gd name="connsiteY0" fmla="*/ 0 h 901374"/>
                  <a:gd name="connsiteX1" fmla="*/ 426005 w 426795"/>
                  <a:gd name="connsiteY1" fmla="*/ 6 h 901374"/>
                  <a:gd name="connsiteX2" fmla="*/ 426011 w 426795"/>
                  <a:gd name="connsiteY2" fmla="*/ 0 h 901374"/>
                  <a:gd name="connsiteX3" fmla="*/ 426005 w 426795"/>
                  <a:gd name="connsiteY3" fmla="*/ 15 h 901374"/>
                  <a:gd name="connsiteX4" fmla="*/ 426795 w 426795"/>
                  <a:gd name="connsiteY4" fmla="*/ 119349 h 901374"/>
                  <a:gd name="connsiteX5" fmla="*/ 88362 w 426795"/>
                  <a:gd name="connsiteY5" fmla="*/ 901374 h 901374"/>
                  <a:gd name="connsiteX6" fmla="*/ 44180 w 426795"/>
                  <a:gd name="connsiteY6" fmla="*/ 882261 h 901374"/>
                  <a:gd name="connsiteX7" fmla="*/ 42503 w 426795"/>
                  <a:gd name="connsiteY7" fmla="*/ 886136 h 901374"/>
                  <a:gd name="connsiteX8" fmla="*/ 0 w 426795"/>
                  <a:gd name="connsiteY8" fmla="*/ 863162 h 901374"/>
                  <a:gd name="connsiteX9" fmla="*/ 5 w 426795"/>
                  <a:gd name="connsiteY9" fmla="*/ 863151 h 901374"/>
                  <a:gd name="connsiteX10" fmla="*/ 0 w 426795"/>
                  <a:gd name="connsiteY10" fmla="*/ 863149 h 901374"/>
                  <a:gd name="connsiteX11" fmla="*/ 338452 w 426795"/>
                  <a:gd name="connsiteY11" fmla="*/ 81124 h 901374"/>
                  <a:gd name="connsiteX12" fmla="*/ 338455 w 426795"/>
                  <a:gd name="connsiteY12" fmla="*/ 81121 h 901374"/>
                  <a:gd name="connsiteX13" fmla="*/ 338462 w 426795"/>
                  <a:gd name="connsiteY13" fmla="*/ 81106 h 901374"/>
                  <a:gd name="connsiteX14" fmla="*/ 390847 w 426795"/>
                  <a:gd name="connsiteY14" fmla="*/ 32577 h 9013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26795" h="901374">
                    <a:moveTo>
                      <a:pt x="426005" y="0"/>
                    </a:moveTo>
                    <a:lnTo>
                      <a:pt x="426005" y="6"/>
                    </a:lnTo>
                    <a:lnTo>
                      <a:pt x="426011" y="0"/>
                    </a:lnTo>
                    <a:lnTo>
                      <a:pt x="426005" y="15"/>
                    </a:lnTo>
                    <a:lnTo>
                      <a:pt x="426795" y="119349"/>
                    </a:lnTo>
                    <a:lnTo>
                      <a:pt x="88362" y="901374"/>
                    </a:lnTo>
                    <a:lnTo>
                      <a:pt x="44180" y="882261"/>
                    </a:lnTo>
                    <a:lnTo>
                      <a:pt x="42503" y="886136"/>
                    </a:lnTo>
                    <a:cubicBezTo>
                      <a:pt x="27375" y="879654"/>
                      <a:pt x="13254" y="871942"/>
                      <a:pt x="0" y="863162"/>
                    </a:cubicBezTo>
                    <a:lnTo>
                      <a:pt x="5" y="863151"/>
                    </a:lnTo>
                    <a:lnTo>
                      <a:pt x="0" y="863149"/>
                    </a:lnTo>
                    <a:cubicBezTo>
                      <a:pt x="0" y="863149"/>
                      <a:pt x="338452" y="81124"/>
                      <a:pt x="338452" y="81124"/>
                    </a:cubicBezTo>
                    <a:lnTo>
                      <a:pt x="338455" y="81121"/>
                    </a:lnTo>
                    <a:lnTo>
                      <a:pt x="338462" y="81106"/>
                    </a:lnTo>
                    <a:lnTo>
                      <a:pt x="390847" y="32577"/>
                    </a:lnTo>
                    <a:close/>
                  </a:path>
                </a:pathLst>
              </a:custGeom>
              <a:solidFill>
                <a:srgbClr val="010101">
                  <a:alpha val="20000"/>
                </a:srgbClr>
              </a:solidFill>
              <a:ln w="12700">
                <a:miter lim="400000"/>
              </a:ln>
            </p:spPr>
            <p:txBody>
              <a:bodyPr wrap="square" lIns="0" tIns="0" rIns="0" bIns="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grpSp>
            <p:nvGrpSpPr>
              <p:cNvPr id="157" name="Group 156"/>
              <p:cNvGrpSpPr/>
              <p:nvPr/>
            </p:nvGrpSpPr>
            <p:grpSpPr>
              <a:xfrm>
                <a:off x="2610883" y="4313565"/>
                <a:ext cx="445190" cy="952684"/>
                <a:chOff x="2617315" y="4626760"/>
                <a:chExt cx="445190" cy="952684"/>
              </a:xfrm>
            </p:grpSpPr>
            <p:sp>
              <p:nvSpPr>
                <p:cNvPr id="158" name="Shape 63"/>
                <p:cNvSpPr/>
                <p:nvPr/>
              </p:nvSpPr>
              <p:spPr>
                <a:xfrm>
                  <a:off x="2617315" y="4626760"/>
                  <a:ext cx="444292" cy="952684"/>
                </a:xfrm>
                <a:custGeom>
                  <a:avLst/>
                  <a:gdLst/>
                  <a:ahLst/>
                  <a:cxnLst>
                    <a:cxn ang="0">
                      <a:pos x="wd2" y="hd2"/>
                    </a:cxn>
                    <a:cxn ang="5400000">
                      <a:pos x="wd2" y="hd2"/>
                    </a:cxn>
                    <a:cxn ang="10800000">
                      <a:pos x="wd2" y="hd2"/>
                    </a:cxn>
                    <a:cxn ang="16200000">
                      <a:pos x="wd2" y="hd2"/>
                    </a:cxn>
                  </a:cxnLst>
                  <a:rect l="0" t="0" r="r" b="b"/>
                  <a:pathLst>
                    <a:path w="21427" h="21519" extrusionOk="0">
                      <a:moveTo>
                        <a:pt x="17167" y="1832"/>
                      </a:moveTo>
                      <a:lnTo>
                        <a:pt x="21389" y="0"/>
                      </a:lnTo>
                      <a:lnTo>
                        <a:pt x="21427" y="2696"/>
                      </a:lnTo>
                      <a:lnTo>
                        <a:pt x="4364" y="21161"/>
                      </a:lnTo>
                      <a:cubicBezTo>
                        <a:pt x="4087" y="21461"/>
                        <a:pt x="3338" y="21600"/>
                        <a:pt x="2699" y="21471"/>
                      </a:cubicBezTo>
                      <a:lnTo>
                        <a:pt x="763" y="21078"/>
                      </a:lnTo>
                      <a:cubicBezTo>
                        <a:pt x="123" y="20948"/>
                        <a:pt x="-173" y="20597"/>
                        <a:pt x="103" y="20298"/>
                      </a:cubicBezTo>
                      <a:cubicBezTo>
                        <a:pt x="103" y="20298"/>
                        <a:pt x="17167" y="1832"/>
                        <a:pt x="17167" y="1832"/>
                      </a:cubicBezTo>
                      <a:close/>
                    </a:path>
                  </a:pathLst>
                </a:custGeom>
                <a:solidFill>
                  <a:schemeClr val="bg2">
                    <a:lumMod val="5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59" name="Shape 64"/>
                <p:cNvSpPr/>
                <p:nvPr/>
              </p:nvSpPr>
              <p:spPr>
                <a:xfrm>
                  <a:off x="2617315" y="4626760"/>
                  <a:ext cx="443513" cy="941849"/>
                </a:xfrm>
                <a:custGeom>
                  <a:avLst/>
                  <a:gdLst/>
                  <a:ahLst/>
                  <a:cxnLst>
                    <a:cxn ang="0">
                      <a:pos x="wd2" y="hd2"/>
                    </a:cxn>
                    <a:cxn ang="5400000">
                      <a:pos x="wd2" y="hd2"/>
                    </a:cxn>
                    <a:cxn ang="10800000">
                      <a:pos x="wd2" y="hd2"/>
                    </a:cxn>
                    <a:cxn ang="16200000">
                      <a:pos x="wd2" y="hd2"/>
                    </a:cxn>
                  </a:cxnLst>
                  <a:rect l="0" t="0" r="r" b="b"/>
                  <a:pathLst>
                    <a:path w="21427" h="21600" extrusionOk="0">
                      <a:moveTo>
                        <a:pt x="17197" y="1860"/>
                      </a:moveTo>
                      <a:lnTo>
                        <a:pt x="21427" y="0"/>
                      </a:lnTo>
                      <a:lnTo>
                        <a:pt x="19248" y="2390"/>
                      </a:lnTo>
                      <a:lnTo>
                        <a:pt x="1735" y="21600"/>
                      </a:lnTo>
                      <a:lnTo>
                        <a:pt x="765" y="21400"/>
                      </a:lnTo>
                      <a:cubicBezTo>
                        <a:pt x="124" y="21269"/>
                        <a:pt x="-173" y="20912"/>
                        <a:pt x="104" y="20609"/>
                      </a:cubicBezTo>
                      <a:cubicBezTo>
                        <a:pt x="104" y="20609"/>
                        <a:pt x="17197" y="1860"/>
                        <a:pt x="17197" y="1860"/>
                      </a:cubicBezTo>
                      <a:close/>
                    </a:path>
                  </a:pathLst>
                </a:custGeom>
                <a:solidFill>
                  <a:srgbClr val="010101"/>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60" name="Shape 67"/>
                <p:cNvSpPr/>
                <p:nvPr/>
              </p:nvSpPr>
              <p:spPr>
                <a:xfrm>
                  <a:off x="2647907" y="4626760"/>
                  <a:ext cx="414598" cy="873190"/>
                </a:xfrm>
                <a:custGeom>
                  <a:avLst/>
                  <a:gdLst/>
                  <a:ahLst/>
                  <a:cxnLst>
                    <a:cxn ang="0">
                      <a:pos x="wd2" y="hd2"/>
                    </a:cxn>
                    <a:cxn ang="5400000">
                      <a:pos x="wd2" y="hd2"/>
                    </a:cxn>
                    <a:cxn ang="10800000">
                      <a:pos x="wd2" y="hd2"/>
                    </a:cxn>
                    <a:cxn ang="16200000">
                      <a:pos x="wd2" y="hd2"/>
                    </a:cxn>
                  </a:cxnLst>
                  <a:rect l="0" t="0" r="r" b="b"/>
                  <a:pathLst>
                    <a:path w="21600" h="21600" extrusionOk="0">
                      <a:moveTo>
                        <a:pt x="16998" y="2006"/>
                      </a:moveTo>
                      <a:lnTo>
                        <a:pt x="21559" y="0"/>
                      </a:lnTo>
                      <a:lnTo>
                        <a:pt x="21600" y="2953"/>
                      </a:lnTo>
                      <a:lnTo>
                        <a:pt x="4603" y="21600"/>
                      </a:lnTo>
                      <a:cubicBezTo>
                        <a:pt x="2846" y="21405"/>
                        <a:pt x="1329" y="21086"/>
                        <a:pt x="0" y="20654"/>
                      </a:cubicBezTo>
                      <a:cubicBezTo>
                        <a:pt x="0" y="20654"/>
                        <a:pt x="16998" y="2006"/>
                        <a:pt x="16998" y="2006"/>
                      </a:cubicBezTo>
                      <a:close/>
                    </a:path>
                  </a:pathLst>
                </a:custGeom>
                <a:solidFill>
                  <a:schemeClr val="accent5"/>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61" name="Shape 68"/>
                <p:cNvSpPr/>
                <p:nvPr/>
              </p:nvSpPr>
              <p:spPr>
                <a:xfrm>
                  <a:off x="2647907" y="4626760"/>
                  <a:ext cx="413815" cy="858239"/>
                </a:xfrm>
                <a:custGeom>
                  <a:avLst/>
                  <a:gdLst/>
                  <a:ahLst/>
                  <a:cxnLst>
                    <a:cxn ang="0">
                      <a:pos x="wd2" y="hd2"/>
                    </a:cxn>
                    <a:cxn ang="5400000">
                      <a:pos x="wd2" y="hd2"/>
                    </a:cxn>
                    <a:cxn ang="10800000">
                      <a:pos x="wd2" y="hd2"/>
                    </a:cxn>
                    <a:cxn ang="16200000">
                      <a:pos x="wd2" y="hd2"/>
                    </a:cxn>
                  </a:cxnLst>
                  <a:rect l="0" t="0" r="r" b="b"/>
                  <a:pathLst>
                    <a:path w="21600" h="21600" extrusionOk="0">
                      <a:moveTo>
                        <a:pt x="17030" y="2041"/>
                      </a:moveTo>
                      <a:lnTo>
                        <a:pt x="21600" y="0"/>
                      </a:lnTo>
                      <a:lnTo>
                        <a:pt x="19245" y="2623"/>
                      </a:lnTo>
                      <a:lnTo>
                        <a:pt x="2212" y="21600"/>
                      </a:lnTo>
                      <a:cubicBezTo>
                        <a:pt x="1419" y="21436"/>
                        <a:pt x="685" y="21240"/>
                        <a:pt x="0" y="21014"/>
                      </a:cubicBezTo>
                      <a:cubicBezTo>
                        <a:pt x="0" y="21014"/>
                        <a:pt x="17030" y="2041"/>
                        <a:pt x="17030" y="2041"/>
                      </a:cubicBezTo>
                      <a:close/>
                    </a:path>
                  </a:pathLst>
                </a:custGeom>
                <a:solidFill>
                  <a:schemeClr val="accent5">
                    <a:lumMod val="75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62" name="Shape 69"/>
                <p:cNvSpPr/>
                <p:nvPr/>
              </p:nvSpPr>
              <p:spPr>
                <a:xfrm>
                  <a:off x="2972654" y="4626760"/>
                  <a:ext cx="88346" cy="119346"/>
                </a:xfrm>
                <a:custGeom>
                  <a:avLst/>
                  <a:gdLst/>
                  <a:ahLst/>
                  <a:cxnLst>
                    <a:cxn ang="0">
                      <a:pos x="wd2" y="hd2"/>
                    </a:cxn>
                    <a:cxn ang="5400000">
                      <a:pos x="wd2" y="hd2"/>
                    </a:cxn>
                    <a:cxn ang="10800000">
                      <a:pos x="wd2" y="hd2"/>
                    </a:cxn>
                    <a:cxn ang="16200000">
                      <a:pos x="wd2" y="hd2"/>
                    </a:cxn>
                  </a:cxnLst>
                  <a:rect l="0" t="0" r="r" b="b"/>
                  <a:pathLst>
                    <a:path w="21600" h="21600" extrusionOk="0">
                      <a:moveTo>
                        <a:pt x="0" y="14680"/>
                      </a:moveTo>
                      <a:lnTo>
                        <a:pt x="21407" y="0"/>
                      </a:lnTo>
                      <a:lnTo>
                        <a:pt x="21600" y="21600"/>
                      </a:lnTo>
                      <a:cubicBezTo>
                        <a:pt x="17892" y="20973"/>
                        <a:pt x="14124" y="20065"/>
                        <a:pt x="10377" y="18865"/>
                      </a:cubicBezTo>
                      <a:cubicBezTo>
                        <a:pt x="6630" y="17665"/>
                        <a:pt x="3155" y="16252"/>
                        <a:pt x="0" y="14680"/>
                      </a:cubicBezTo>
                      <a:close/>
                    </a:path>
                  </a:pathLst>
                </a:custGeom>
                <a:solidFill>
                  <a:srgbClr val="FFFFFF">
                    <a:alpha val="55000"/>
                  </a:srgb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63" name="Shape 71"/>
                <p:cNvSpPr/>
                <p:nvPr/>
              </p:nvSpPr>
              <p:spPr>
                <a:xfrm>
                  <a:off x="3031485" y="4626760"/>
                  <a:ext cx="29203" cy="39432"/>
                </a:xfrm>
                <a:custGeom>
                  <a:avLst/>
                  <a:gdLst/>
                  <a:ahLst/>
                  <a:cxnLst>
                    <a:cxn ang="0">
                      <a:pos x="wd2" y="hd2"/>
                    </a:cxn>
                    <a:cxn ang="5400000">
                      <a:pos x="wd2" y="hd2"/>
                    </a:cxn>
                    <a:cxn ang="10800000">
                      <a:pos x="wd2" y="hd2"/>
                    </a:cxn>
                    <a:cxn ang="16200000">
                      <a:pos x="wd2" y="hd2"/>
                    </a:cxn>
                  </a:cxnLst>
                  <a:rect l="0" t="0" r="r" b="b"/>
                  <a:pathLst>
                    <a:path w="21600" h="21600" extrusionOk="0">
                      <a:moveTo>
                        <a:pt x="0" y="14681"/>
                      </a:moveTo>
                      <a:lnTo>
                        <a:pt x="21403" y="0"/>
                      </a:lnTo>
                      <a:lnTo>
                        <a:pt x="21600" y="21600"/>
                      </a:lnTo>
                      <a:cubicBezTo>
                        <a:pt x="17892" y="20973"/>
                        <a:pt x="14117" y="20061"/>
                        <a:pt x="10378" y="18867"/>
                      </a:cubicBezTo>
                      <a:cubicBezTo>
                        <a:pt x="6635" y="17665"/>
                        <a:pt x="3156" y="16250"/>
                        <a:pt x="0" y="14681"/>
                      </a:cubicBezTo>
                      <a:close/>
                    </a:path>
                  </a:pathLst>
                </a:custGeom>
                <a:solidFill>
                  <a:schemeClr val="bg2">
                    <a:lumMod val="75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grpSp>
        </p:grpSp>
      </p:grpSp>
      <p:cxnSp>
        <p:nvCxnSpPr>
          <p:cNvPr id="95" name="Straight Connector 94">
            <a:extLst>
              <a:ext uri="{FF2B5EF4-FFF2-40B4-BE49-F238E27FC236}">
                <a16:creationId xmlns:a16="http://schemas.microsoft.com/office/drawing/2014/main" id="{EF05DFE3-F867-412F-941C-7E2EB03E4EB9}"/>
              </a:ext>
            </a:extLst>
          </p:cNvPr>
          <p:cNvCxnSpPr>
            <a:cxnSpLocks/>
          </p:cNvCxnSpPr>
          <p:nvPr/>
        </p:nvCxnSpPr>
        <p:spPr>
          <a:xfrm>
            <a:off x="4325257" y="2082018"/>
            <a:ext cx="3600099" cy="0"/>
          </a:xfrm>
          <a:prstGeom prst="line">
            <a:avLst/>
          </a:prstGeom>
          <a:ln w="38100">
            <a:solidFill>
              <a:schemeClr val="tx1">
                <a:alpha val="2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99" name="Straight Connector 98">
            <a:extLst>
              <a:ext uri="{FF2B5EF4-FFF2-40B4-BE49-F238E27FC236}">
                <a16:creationId xmlns:a16="http://schemas.microsoft.com/office/drawing/2014/main" id="{9CE32432-B161-461E-A162-F6A2F0A325FD}"/>
              </a:ext>
            </a:extLst>
          </p:cNvPr>
          <p:cNvCxnSpPr>
            <a:cxnSpLocks/>
          </p:cNvCxnSpPr>
          <p:nvPr/>
        </p:nvCxnSpPr>
        <p:spPr>
          <a:xfrm flipV="1">
            <a:off x="4325257" y="2069445"/>
            <a:ext cx="0" cy="2117642"/>
          </a:xfrm>
          <a:prstGeom prst="line">
            <a:avLst/>
          </a:prstGeom>
          <a:ln w="38100">
            <a:solidFill>
              <a:schemeClr val="tx1">
                <a:alpha val="2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70" name="Straight Connector 169">
            <a:extLst>
              <a:ext uri="{FF2B5EF4-FFF2-40B4-BE49-F238E27FC236}">
                <a16:creationId xmlns:a16="http://schemas.microsoft.com/office/drawing/2014/main" id="{4F98CEAE-7181-48EB-B7EF-27F772475AEE}"/>
              </a:ext>
            </a:extLst>
          </p:cNvPr>
          <p:cNvCxnSpPr>
            <a:cxnSpLocks/>
          </p:cNvCxnSpPr>
          <p:nvPr/>
        </p:nvCxnSpPr>
        <p:spPr>
          <a:xfrm flipV="1">
            <a:off x="7925356" y="2082018"/>
            <a:ext cx="0" cy="2040089"/>
          </a:xfrm>
          <a:prstGeom prst="line">
            <a:avLst/>
          </a:prstGeom>
          <a:ln w="38100">
            <a:solidFill>
              <a:schemeClr val="tx1">
                <a:alpha val="25000"/>
              </a:schemeClr>
            </a:solidFill>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5741841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par>
                                <p:cTn id="8" presetID="23" presetClass="entr" presetSubtype="32" fill="hold" grpId="0" nodeType="withEffect">
                                  <p:stCondLst>
                                    <p:cond delay="0"/>
                                  </p:stCondLst>
                                  <p:childTnLst>
                                    <p:set>
                                      <p:cBhvr>
                                        <p:cTn id="9" dur="1" fill="hold">
                                          <p:stCondLst>
                                            <p:cond delay="0"/>
                                          </p:stCondLst>
                                        </p:cTn>
                                        <p:tgtEl>
                                          <p:spTgt spid="235"/>
                                        </p:tgtEl>
                                        <p:attrNameLst>
                                          <p:attrName>style.visibility</p:attrName>
                                        </p:attrNameLst>
                                      </p:cBhvr>
                                      <p:to>
                                        <p:strVal val="visible"/>
                                      </p:to>
                                    </p:set>
                                    <p:anim calcmode="lin" valueType="num">
                                      <p:cBhvr>
                                        <p:cTn id="10" dur="500" fill="hold"/>
                                        <p:tgtEl>
                                          <p:spTgt spid="235"/>
                                        </p:tgtEl>
                                        <p:attrNameLst>
                                          <p:attrName>ppt_w</p:attrName>
                                        </p:attrNameLst>
                                      </p:cBhvr>
                                      <p:tavLst>
                                        <p:tav tm="0">
                                          <p:val>
                                            <p:strVal val="4*#ppt_w"/>
                                          </p:val>
                                        </p:tav>
                                        <p:tav tm="100000">
                                          <p:val>
                                            <p:strVal val="#ppt_w"/>
                                          </p:val>
                                        </p:tav>
                                      </p:tavLst>
                                    </p:anim>
                                    <p:anim calcmode="lin" valueType="num">
                                      <p:cBhvr>
                                        <p:cTn id="11" dur="500" fill="hold"/>
                                        <p:tgtEl>
                                          <p:spTgt spid="235"/>
                                        </p:tgtEl>
                                        <p:attrNameLst>
                                          <p:attrName>ppt_h</p:attrName>
                                        </p:attrNameLst>
                                      </p:cBhvr>
                                      <p:tavLst>
                                        <p:tav tm="0">
                                          <p:val>
                                            <p:strVal val="4*#ppt_h"/>
                                          </p:val>
                                        </p:tav>
                                        <p:tav tm="100000">
                                          <p:val>
                                            <p:strVal val="#ppt_h"/>
                                          </p:val>
                                        </p:tav>
                                      </p:tavLst>
                                    </p:anim>
                                  </p:childTnLst>
                                </p:cTn>
                              </p:par>
                              <p:par>
                                <p:cTn id="12" presetID="23" presetClass="entr" presetSubtype="32" fill="hold" grpId="0" nodeType="withEffect">
                                  <p:stCondLst>
                                    <p:cond delay="0"/>
                                  </p:stCondLst>
                                  <p:childTnLst>
                                    <p:set>
                                      <p:cBhvr>
                                        <p:cTn id="13" dur="1" fill="hold">
                                          <p:stCondLst>
                                            <p:cond delay="0"/>
                                          </p:stCondLst>
                                        </p:cTn>
                                        <p:tgtEl>
                                          <p:spTgt spid="236"/>
                                        </p:tgtEl>
                                        <p:attrNameLst>
                                          <p:attrName>style.visibility</p:attrName>
                                        </p:attrNameLst>
                                      </p:cBhvr>
                                      <p:to>
                                        <p:strVal val="visible"/>
                                      </p:to>
                                    </p:set>
                                    <p:anim calcmode="lin" valueType="num">
                                      <p:cBhvr>
                                        <p:cTn id="14" dur="500" fill="hold"/>
                                        <p:tgtEl>
                                          <p:spTgt spid="236"/>
                                        </p:tgtEl>
                                        <p:attrNameLst>
                                          <p:attrName>ppt_w</p:attrName>
                                        </p:attrNameLst>
                                      </p:cBhvr>
                                      <p:tavLst>
                                        <p:tav tm="0">
                                          <p:val>
                                            <p:strVal val="4*#ppt_w"/>
                                          </p:val>
                                        </p:tav>
                                        <p:tav tm="100000">
                                          <p:val>
                                            <p:strVal val="#ppt_w"/>
                                          </p:val>
                                        </p:tav>
                                      </p:tavLst>
                                    </p:anim>
                                    <p:anim calcmode="lin" valueType="num">
                                      <p:cBhvr>
                                        <p:cTn id="15" dur="500" fill="hold"/>
                                        <p:tgtEl>
                                          <p:spTgt spid="236"/>
                                        </p:tgtEl>
                                        <p:attrNameLst>
                                          <p:attrName>ppt_h</p:attrName>
                                        </p:attrNameLst>
                                      </p:cBhvr>
                                      <p:tavLst>
                                        <p:tav tm="0">
                                          <p:val>
                                            <p:strVal val="4*#ppt_h"/>
                                          </p:val>
                                        </p:tav>
                                        <p:tav tm="100000">
                                          <p:val>
                                            <p:strVal val="#ppt_h"/>
                                          </p:val>
                                        </p:tav>
                                      </p:tavLst>
                                    </p:anim>
                                  </p:childTnLst>
                                </p:cTn>
                              </p:par>
                              <p:par>
                                <p:cTn id="16" presetID="23" presetClass="entr" presetSubtype="32" fill="hold" grpId="0" nodeType="withEffect">
                                  <p:stCondLst>
                                    <p:cond delay="500"/>
                                  </p:stCondLst>
                                  <p:childTnLst>
                                    <p:set>
                                      <p:cBhvr>
                                        <p:cTn id="17" dur="1" fill="hold">
                                          <p:stCondLst>
                                            <p:cond delay="0"/>
                                          </p:stCondLst>
                                        </p:cTn>
                                        <p:tgtEl>
                                          <p:spTgt spid="237"/>
                                        </p:tgtEl>
                                        <p:attrNameLst>
                                          <p:attrName>style.visibility</p:attrName>
                                        </p:attrNameLst>
                                      </p:cBhvr>
                                      <p:to>
                                        <p:strVal val="visible"/>
                                      </p:to>
                                    </p:set>
                                    <p:anim calcmode="lin" valueType="num">
                                      <p:cBhvr>
                                        <p:cTn id="18" dur="500" fill="hold"/>
                                        <p:tgtEl>
                                          <p:spTgt spid="237"/>
                                        </p:tgtEl>
                                        <p:attrNameLst>
                                          <p:attrName>ppt_w</p:attrName>
                                        </p:attrNameLst>
                                      </p:cBhvr>
                                      <p:tavLst>
                                        <p:tav tm="0">
                                          <p:val>
                                            <p:strVal val="4*#ppt_w"/>
                                          </p:val>
                                        </p:tav>
                                        <p:tav tm="100000">
                                          <p:val>
                                            <p:strVal val="#ppt_w"/>
                                          </p:val>
                                        </p:tav>
                                      </p:tavLst>
                                    </p:anim>
                                    <p:anim calcmode="lin" valueType="num">
                                      <p:cBhvr>
                                        <p:cTn id="19" dur="500" fill="hold"/>
                                        <p:tgtEl>
                                          <p:spTgt spid="237"/>
                                        </p:tgtEl>
                                        <p:attrNameLst>
                                          <p:attrName>ppt_h</p:attrName>
                                        </p:attrNameLst>
                                      </p:cBhvr>
                                      <p:tavLst>
                                        <p:tav tm="0">
                                          <p:val>
                                            <p:strVal val="4*#ppt_h"/>
                                          </p:val>
                                        </p:tav>
                                        <p:tav tm="100000">
                                          <p:val>
                                            <p:strVal val="#ppt_h"/>
                                          </p:val>
                                        </p:tav>
                                      </p:tavLst>
                                    </p:anim>
                                  </p:childTnLst>
                                </p:cTn>
                              </p:par>
                              <p:par>
                                <p:cTn id="20" presetID="23" presetClass="entr" presetSubtype="32" fill="hold" nodeType="withEffect">
                                  <p:stCondLst>
                                    <p:cond delay="500"/>
                                  </p:stCondLst>
                                  <p:childTnLst>
                                    <p:set>
                                      <p:cBhvr>
                                        <p:cTn id="21" dur="1" fill="hold">
                                          <p:stCondLst>
                                            <p:cond delay="0"/>
                                          </p:stCondLst>
                                        </p:cTn>
                                        <p:tgtEl>
                                          <p:spTgt spid="152"/>
                                        </p:tgtEl>
                                        <p:attrNameLst>
                                          <p:attrName>style.visibility</p:attrName>
                                        </p:attrNameLst>
                                      </p:cBhvr>
                                      <p:to>
                                        <p:strVal val="visible"/>
                                      </p:to>
                                    </p:set>
                                    <p:anim calcmode="lin" valueType="num">
                                      <p:cBhvr>
                                        <p:cTn id="22" dur="500" fill="hold"/>
                                        <p:tgtEl>
                                          <p:spTgt spid="152"/>
                                        </p:tgtEl>
                                        <p:attrNameLst>
                                          <p:attrName>ppt_w</p:attrName>
                                        </p:attrNameLst>
                                      </p:cBhvr>
                                      <p:tavLst>
                                        <p:tav tm="0">
                                          <p:val>
                                            <p:strVal val="4*#ppt_w"/>
                                          </p:val>
                                        </p:tav>
                                        <p:tav tm="100000">
                                          <p:val>
                                            <p:strVal val="#ppt_w"/>
                                          </p:val>
                                        </p:tav>
                                      </p:tavLst>
                                    </p:anim>
                                    <p:anim calcmode="lin" valueType="num">
                                      <p:cBhvr>
                                        <p:cTn id="23" dur="500" fill="hold"/>
                                        <p:tgtEl>
                                          <p:spTgt spid="152"/>
                                        </p:tgtEl>
                                        <p:attrNameLst>
                                          <p:attrName>ppt_h</p:attrName>
                                        </p:attrNameLst>
                                      </p:cBhvr>
                                      <p:tavLst>
                                        <p:tav tm="0">
                                          <p:val>
                                            <p:strVal val="4*#ppt_h"/>
                                          </p:val>
                                        </p:tav>
                                        <p:tav tm="100000">
                                          <p:val>
                                            <p:strVal val="#ppt_h"/>
                                          </p:val>
                                        </p:tav>
                                      </p:tavLst>
                                    </p:anim>
                                  </p:childTnLst>
                                </p:cTn>
                              </p:par>
                              <p:par>
                                <p:cTn id="24" presetID="23" presetClass="entr" presetSubtype="32" fill="hold" grpId="0" nodeType="withEffect">
                                  <p:stCondLst>
                                    <p:cond delay="500"/>
                                  </p:stCondLst>
                                  <p:childTnLst>
                                    <p:set>
                                      <p:cBhvr>
                                        <p:cTn id="25" dur="1" fill="hold">
                                          <p:stCondLst>
                                            <p:cond delay="0"/>
                                          </p:stCondLst>
                                        </p:cTn>
                                        <p:tgtEl>
                                          <p:spTgt spid="238"/>
                                        </p:tgtEl>
                                        <p:attrNameLst>
                                          <p:attrName>style.visibility</p:attrName>
                                        </p:attrNameLst>
                                      </p:cBhvr>
                                      <p:to>
                                        <p:strVal val="visible"/>
                                      </p:to>
                                    </p:set>
                                    <p:anim calcmode="lin" valueType="num">
                                      <p:cBhvr>
                                        <p:cTn id="26" dur="500" fill="hold"/>
                                        <p:tgtEl>
                                          <p:spTgt spid="238"/>
                                        </p:tgtEl>
                                        <p:attrNameLst>
                                          <p:attrName>ppt_w</p:attrName>
                                        </p:attrNameLst>
                                      </p:cBhvr>
                                      <p:tavLst>
                                        <p:tav tm="0">
                                          <p:val>
                                            <p:strVal val="4*#ppt_w"/>
                                          </p:val>
                                        </p:tav>
                                        <p:tav tm="100000">
                                          <p:val>
                                            <p:strVal val="#ppt_w"/>
                                          </p:val>
                                        </p:tav>
                                      </p:tavLst>
                                    </p:anim>
                                    <p:anim calcmode="lin" valueType="num">
                                      <p:cBhvr>
                                        <p:cTn id="27" dur="500" fill="hold"/>
                                        <p:tgtEl>
                                          <p:spTgt spid="238"/>
                                        </p:tgtEl>
                                        <p:attrNameLst>
                                          <p:attrName>ppt_h</p:attrName>
                                        </p:attrNameLst>
                                      </p:cBhvr>
                                      <p:tavLst>
                                        <p:tav tm="0">
                                          <p:val>
                                            <p:strVal val="4*#ppt_h"/>
                                          </p:val>
                                        </p:tav>
                                        <p:tav tm="100000">
                                          <p:val>
                                            <p:strVal val="#ppt_h"/>
                                          </p:val>
                                        </p:tav>
                                      </p:tavLst>
                                    </p:anim>
                                  </p:childTnLst>
                                </p:cTn>
                              </p:par>
                              <p:par>
                                <p:cTn id="28" presetID="23" presetClass="entr" presetSubtype="32" fill="hold" grpId="0" nodeType="withEffect">
                                  <p:stCondLst>
                                    <p:cond delay="0"/>
                                  </p:stCondLst>
                                  <p:childTnLst>
                                    <p:set>
                                      <p:cBhvr>
                                        <p:cTn id="29" dur="1" fill="hold">
                                          <p:stCondLst>
                                            <p:cond delay="0"/>
                                          </p:stCondLst>
                                        </p:cTn>
                                        <p:tgtEl>
                                          <p:spTgt spid="239"/>
                                        </p:tgtEl>
                                        <p:attrNameLst>
                                          <p:attrName>style.visibility</p:attrName>
                                        </p:attrNameLst>
                                      </p:cBhvr>
                                      <p:to>
                                        <p:strVal val="visible"/>
                                      </p:to>
                                    </p:set>
                                    <p:anim calcmode="lin" valueType="num">
                                      <p:cBhvr>
                                        <p:cTn id="30" dur="500" fill="hold"/>
                                        <p:tgtEl>
                                          <p:spTgt spid="239"/>
                                        </p:tgtEl>
                                        <p:attrNameLst>
                                          <p:attrName>ppt_w</p:attrName>
                                        </p:attrNameLst>
                                      </p:cBhvr>
                                      <p:tavLst>
                                        <p:tav tm="0">
                                          <p:val>
                                            <p:strVal val="4*#ppt_w"/>
                                          </p:val>
                                        </p:tav>
                                        <p:tav tm="100000">
                                          <p:val>
                                            <p:strVal val="#ppt_w"/>
                                          </p:val>
                                        </p:tav>
                                      </p:tavLst>
                                    </p:anim>
                                    <p:anim calcmode="lin" valueType="num">
                                      <p:cBhvr>
                                        <p:cTn id="31" dur="500" fill="hold"/>
                                        <p:tgtEl>
                                          <p:spTgt spid="239"/>
                                        </p:tgtEl>
                                        <p:attrNameLst>
                                          <p:attrName>ppt_h</p:attrName>
                                        </p:attrNameLst>
                                      </p:cBhvr>
                                      <p:tavLst>
                                        <p:tav tm="0">
                                          <p:val>
                                            <p:strVal val="4*#ppt_h"/>
                                          </p:val>
                                        </p:tav>
                                        <p:tav tm="100000">
                                          <p:val>
                                            <p:strVal val="#ppt_h"/>
                                          </p:val>
                                        </p:tav>
                                      </p:tavLst>
                                    </p:anim>
                                  </p:childTnLst>
                                </p:cTn>
                              </p:par>
                              <p:par>
                                <p:cTn id="32" presetID="23" presetClass="entr" presetSubtype="32" fill="hold" grpId="0" nodeType="withEffect">
                                  <p:stCondLst>
                                    <p:cond delay="0"/>
                                  </p:stCondLst>
                                  <p:childTnLst>
                                    <p:set>
                                      <p:cBhvr>
                                        <p:cTn id="33" dur="1" fill="hold">
                                          <p:stCondLst>
                                            <p:cond delay="0"/>
                                          </p:stCondLst>
                                        </p:cTn>
                                        <p:tgtEl>
                                          <p:spTgt spid="240"/>
                                        </p:tgtEl>
                                        <p:attrNameLst>
                                          <p:attrName>style.visibility</p:attrName>
                                        </p:attrNameLst>
                                      </p:cBhvr>
                                      <p:to>
                                        <p:strVal val="visible"/>
                                      </p:to>
                                    </p:set>
                                    <p:anim calcmode="lin" valueType="num">
                                      <p:cBhvr>
                                        <p:cTn id="34" dur="500" fill="hold"/>
                                        <p:tgtEl>
                                          <p:spTgt spid="240"/>
                                        </p:tgtEl>
                                        <p:attrNameLst>
                                          <p:attrName>ppt_w</p:attrName>
                                        </p:attrNameLst>
                                      </p:cBhvr>
                                      <p:tavLst>
                                        <p:tav tm="0">
                                          <p:val>
                                            <p:strVal val="4*#ppt_w"/>
                                          </p:val>
                                        </p:tav>
                                        <p:tav tm="100000">
                                          <p:val>
                                            <p:strVal val="#ppt_w"/>
                                          </p:val>
                                        </p:tav>
                                      </p:tavLst>
                                    </p:anim>
                                    <p:anim calcmode="lin" valueType="num">
                                      <p:cBhvr>
                                        <p:cTn id="35" dur="500" fill="hold"/>
                                        <p:tgtEl>
                                          <p:spTgt spid="240"/>
                                        </p:tgtEl>
                                        <p:attrNameLst>
                                          <p:attrName>ppt_h</p:attrName>
                                        </p:attrNameLst>
                                      </p:cBhvr>
                                      <p:tavLst>
                                        <p:tav tm="0">
                                          <p:val>
                                            <p:strVal val="4*#ppt_h"/>
                                          </p:val>
                                        </p:tav>
                                        <p:tav tm="100000">
                                          <p:val>
                                            <p:strVal val="#ppt_h"/>
                                          </p:val>
                                        </p:tav>
                                      </p:tavLst>
                                    </p:anim>
                                  </p:childTnLst>
                                </p:cTn>
                              </p:par>
                            </p:childTnLst>
                          </p:cTn>
                        </p:par>
                        <p:par>
                          <p:cTn id="36" fill="hold">
                            <p:stCondLst>
                              <p:cond delay="1000"/>
                            </p:stCondLst>
                            <p:childTnLst>
                              <p:par>
                                <p:cTn id="37" presetID="22" presetClass="entr" presetSubtype="1" fill="hold" nodeType="afterEffect">
                                  <p:stCondLst>
                                    <p:cond delay="0"/>
                                  </p:stCondLst>
                                  <p:childTnLst>
                                    <p:set>
                                      <p:cBhvr>
                                        <p:cTn id="38" dur="1" fill="hold">
                                          <p:stCondLst>
                                            <p:cond delay="0"/>
                                          </p:stCondLst>
                                        </p:cTn>
                                        <p:tgtEl>
                                          <p:spTgt spid="95"/>
                                        </p:tgtEl>
                                        <p:attrNameLst>
                                          <p:attrName>style.visibility</p:attrName>
                                        </p:attrNameLst>
                                      </p:cBhvr>
                                      <p:to>
                                        <p:strVal val="visible"/>
                                      </p:to>
                                    </p:set>
                                    <p:animEffect transition="in" filter="wipe(up)">
                                      <p:cBhvr>
                                        <p:cTn id="39" dur="500"/>
                                        <p:tgtEl>
                                          <p:spTgt spid="95"/>
                                        </p:tgtEl>
                                      </p:cBhvr>
                                    </p:animEffect>
                                  </p:childTnLst>
                                </p:cTn>
                              </p:par>
                            </p:childTnLst>
                          </p:cTn>
                        </p:par>
                        <p:par>
                          <p:cTn id="40" fill="hold">
                            <p:stCondLst>
                              <p:cond delay="1500"/>
                            </p:stCondLst>
                            <p:childTnLst>
                              <p:par>
                                <p:cTn id="41" presetID="22" presetClass="entr" presetSubtype="1" fill="hold" nodeType="afterEffect">
                                  <p:stCondLst>
                                    <p:cond delay="0"/>
                                  </p:stCondLst>
                                  <p:childTnLst>
                                    <p:set>
                                      <p:cBhvr>
                                        <p:cTn id="42" dur="1" fill="hold">
                                          <p:stCondLst>
                                            <p:cond delay="0"/>
                                          </p:stCondLst>
                                        </p:cTn>
                                        <p:tgtEl>
                                          <p:spTgt spid="99"/>
                                        </p:tgtEl>
                                        <p:attrNameLst>
                                          <p:attrName>style.visibility</p:attrName>
                                        </p:attrNameLst>
                                      </p:cBhvr>
                                      <p:to>
                                        <p:strVal val="visible"/>
                                      </p:to>
                                    </p:set>
                                    <p:animEffect transition="in" filter="wipe(up)">
                                      <p:cBhvr>
                                        <p:cTn id="43" dur="500"/>
                                        <p:tgtEl>
                                          <p:spTgt spid="99"/>
                                        </p:tgtEl>
                                      </p:cBhvr>
                                    </p:animEffect>
                                  </p:childTnLst>
                                </p:cTn>
                              </p:par>
                            </p:childTnLst>
                          </p:cTn>
                        </p:par>
                        <p:par>
                          <p:cTn id="44" fill="hold">
                            <p:stCondLst>
                              <p:cond delay="2000"/>
                            </p:stCondLst>
                            <p:childTnLst>
                              <p:par>
                                <p:cTn id="45" presetID="10" presetClass="entr" presetSubtype="0" fill="hold" grpId="0" nodeType="afterEffect">
                                  <p:stCondLst>
                                    <p:cond delay="0"/>
                                  </p:stCondLst>
                                  <p:childTnLst>
                                    <p:set>
                                      <p:cBhvr>
                                        <p:cTn id="46" dur="1" fill="hold">
                                          <p:stCondLst>
                                            <p:cond delay="0"/>
                                          </p:stCondLst>
                                        </p:cTn>
                                        <p:tgtEl>
                                          <p:spTgt spid="100"/>
                                        </p:tgtEl>
                                        <p:attrNameLst>
                                          <p:attrName>style.visibility</p:attrName>
                                        </p:attrNameLst>
                                      </p:cBhvr>
                                      <p:to>
                                        <p:strVal val="visible"/>
                                      </p:to>
                                    </p:set>
                                    <p:animEffect transition="in" filter="fade">
                                      <p:cBhvr>
                                        <p:cTn id="47" dur="500"/>
                                        <p:tgtEl>
                                          <p:spTgt spid="100"/>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1"/>
                                        </p:tgtEl>
                                        <p:attrNameLst>
                                          <p:attrName>style.visibility</p:attrName>
                                        </p:attrNameLst>
                                      </p:cBhvr>
                                      <p:to>
                                        <p:strVal val="visible"/>
                                      </p:to>
                                    </p:set>
                                    <p:animEffect transition="in" filter="fade">
                                      <p:cBhvr>
                                        <p:cTn id="50" dur="500"/>
                                        <p:tgtEl>
                                          <p:spTgt spid="101"/>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02"/>
                                        </p:tgtEl>
                                        <p:attrNameLst>
                                          <p:attrName>style.visibility</p:attrName>
                                        </p:attrNameLst>
                                      </p:cBhvr>
                                      <p:to>
                                        <p:strVal val="visible"/>
                                      </p:to>
                                    </p:set>
                                    <p:animEffect transition="in" filter="fade">
                                      <p:cBhvr>
                                        <p:cTn id="53" dur="500"/>
                                        <p:tgtEl>
                                          <p:spTgt spid="102"/>
                                        </p:tgtEl>
                                      </p:cBhvr>
                                    </p:animEffect>
                                  </p:childTnLst>
                                </p:cTn>
                              </p:par>
                              <p:par>
                                <p:cTn id="54" presetID="10" presetClass="entr" presetSubtype="0" fill="hold" grpId="0" nodeType="withEffect">
                                  <p:stCondLst>
                                    <p:cond delay="500"/>
                                  </p:stCondLst>
                                  <p:childTnLst>
                                    <p:set>
                                      <p:cBhvr>
                                        <p:cTn id="55" dur="1" fill="hold">
                                          <p:stCondLst>
                                            <p:cond delay="0"/>
                                          </p:stCondLst>
                                        </p:cTn>
                                        <p:tgtEl>
                                          <p:spTgt spid="132"/>
                                        </p:tgtEl>
                                        <p:attrNameLst>
                                          <p:attrName>style.visibility</p:attrName>
                                        </p:attrNameLst>
                                      </p:cBhvr>
                                      <p:to>
                                        <p:strVal val="visible"/>
                                      </p:to>
                                    </p:set>
                                    <p:animEffect transition="in" filter="fade">
                                      <p:cBhvr>
                                        <p:cTn id="56" dur="500"/>
                                        <p:tgtEl>
                                          <p:spTgt spid="132"/>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133"/>
                                        </p:tgtEl>
                                        <p:attrNameLst>
                                          <p:attrName>style.visibility</p:attrName>
                                        </p:attrNameLst>
                                      </p:cBhvr>
                                      <p:to>
                                        <p:strVal val="visible"/>
                                      </p:to>
                                    </p:set>
                                    <p:animEffect transition="in" filter="fade">
                                      <p:cBhvr>
                                        <p:cTn id="59" dur="500"/>
                                        <p:tgtEl>
                                          <p:spTgt spid="133"/>
                                        </p:tgtEl>
                                      </p:cBhvr>
                                    </p:animEffect>
                                  </p:childTnLst>
                                </p:cTn>
                              </p:par>
                              <p:par>
                                <p:cTn id="60" presetID="10" presetClass="entr" presetSubtype="0" fill="hold" grpId="0" nodeType="withEffect">
                                  <p:stCondLst>
                                    <p:cond delay="500"/>
                                  </p:stCondLst>
                                  <p:childTnLst>
                                    <p:set>
                                      <p:cBhvr>
                                        <p:cTn id="61" dur="1" fill="hold">
                                          <p:stCondLst>
                                            <p:cond delay="0"/>
                                          </p:stCondLst>
                                        </p:cTn>
                                        <p:tgtEl>
                                          <p:spTgt spid="134"/>
                                        </p:tgtEl>
                                        <p:attrNameLst>
                                          <p:attrName>style.visibility</p:attrName>
                                        </p:attrNameLst>
                                      </p:cBhvr>
                                      <p:to>
                                        <p:strVal val="visible"/>
                                      </p:to>
                                    </p:set>
                                    <p:animEffect transition="in" filter="fade">
                                      <p:cBhvr>
                                        <p:cTn id="62" dur="500"/>
                                        <p:tgtEl>
                                          <p:spTgt spid="134"/>
                                        </p:tgtEl>
                                      </p:cBhvr>
                                    </p:animEffect>
                                  </p:childTnLst>
                                </p:cTn>
                              </p:par>
                              <p:par>
                                <p:cTn id="63" presetID="10" presetClass="entr" presetSubtype="0" fill="hold" nodeType="withEffect">
                                  <p:stCondLst>
                                    <p:cond delay="500"/>
                                  </p:stCondLst>
                                  <p:childTnLst>
                                    <p:set>
                                      <p:cBhvr>
                                        <p:cTn id="64" dur="1" fill="hold">
                                          <p:stCondLst>
                                            <p:cond delay="0"/>
                                          </p:stCondLst>
                                        </p:cTn>
                                        <p:tgtEl>
                                          <p:spTgt spid="138"/>
                                        </p:tgtEl>
                                        <p:attrNameLst>
                                          <p:attrName>style.visibility</p:attrName>
                                        </p:attrNameLst>
                                      </p:cBhvr>
                                      <p:to>
                                        <p:strVal val="visible"/>
                                      </p:to>
                                    </p:set>
                                    <p:animEffect transition="in" filter="fade">
                                      <p:cBhvr>
                                        <p:cTn id="65" dur="500"/>
                                        <p:tgtEl>
                                          <p:spTgt spid="138"/>
                                        </p:tgtEl>
                                      </p:cBhvr>
                                    </p:animEffect>
                                  </p:childTnLst>
                                </p:cTn>
                              </p:par>
                            </p:childTnLst>
                          </p:cTn>
                        </p:par>
                        <p:par>
                          <p:cTn id="66" fill="hold">
                            <p:stCondLst>
                              <p:cond delay="3000"/>
                            </p:stCondLst>
                            <p:childTnLst>
                              <p:par>
                                <p:cTn id="67" presetID="22" presetClass="entr" presetSubtype="1" fill="hold" nodeType="afterEffect">
                                  <p:stCondLst>
                                    <p:cond delay="0"/>
                                  </p:stCondLst>
                                  <p:childTnLst>
                                    <p:set>
                                      <p:cBhvr>
                                        <p:cTn id="68" dur="1" fill="hold">
                                          <p:stCondLst>
                                            <p:cond delay="0"/>
                                          </p:stCondLst>
                                        </p:cTn>
                                        <p:tgtEl>
                                          <p:spTgt spid="170"/>
                                        </p:tgtEl>
                                        <p:attrNameLst>
                                          <p:attrName>style.visibility</p:attrName>
                                        </p:attrNameLst>
                                      </p:cBhvr>
                                      <p:to>
                                        <p:strVal val="visible"/>
                                      </p:to>
                                    </p:set>
                                    <p:animEffect transition="in" filter="wipe(up)">
                                      <p:cBhvr>
                                        <p:cTn id="69" dur="500"/>
                                        <p:tgtEl>
                                          <p:spTgt spid="170"/>
                                        </p:tgtEl>
                                      </p:cBhvr>
                                    </p:animEffect>
                                  </p:childTnLst>
                                </p:cTn>
                              </p:par>
                            </p:childTnLst>
                          </p:cTn>
                        </p:par>
                        <p:par>
                          <p:cTn id="70" fill="hold">
                            <p:stCondLst>
                              <p:cond delay="3500"/>
                            </p:stCondLst>
                            <p:childTnLst>
                              <p:par>
                                <p:cTn id="71" presetID="22" presetClass="entr" presetSubtype="8" fill="hold" grpId="0" nodeType="afterEffect">
                                  <p:stCondLst>
                                    <p:cond delay="0"/>
                                  </p:stCondLst>
                                  <p:childTnLst>
                                    <p:set>
                                      <p:cBhvr>
                                        <p:cTn id="72" dur="1" fill="hold">
                                          <p:stCondLst>
                                            <p:cond delay="0"/>
                                          </p:stCondLst>
                                        </p:cTn>
                                        <p:tgtEl>
                                          <p:spTgt spid="135"/>
                                        </p:tgtEl>
                                        <p:attrNameLst>
                                          <p:attrName>style.visibility</p:attrName>
                                        </p:attrNameLst>
                                      </p:cBhvr>
                                      <p:to>
                                        <p:strVal val="visible"/>
                                      </p:to>
                                    </p:set>
                                    <p:animEffect transition="in" filter="wipe(left)">
                                      <p:cBhvr>
                                        <p:cTn id="73" dur="500"/>
                                        <p:tgtEl>
                                          <p:spTgt spid="135"/>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136"/>
                                        </p:tgtEl>
                                        <p:attrNameLst>
                                          <p:attrName>style.visibility</p:attrName>
                                        </p:attrNameLst>
                                      </p:cBhvr>
                                      <p:to>
                                        <p:strVal val="visible"/>
                                      </p:to>
                                    </p:set>
                                    <p:animEffect transition="in" filter="wipe(left)">
                                      <p:cBhvr>
                                        <p:cTn id="76" dur="500"/>
                                        <p:tgtEl>
                                          <p:spTgt spid="136"/>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137"/>
                                        </p:tgtEl>
                                        <p:attrNameLst>
                                          <p:attrName>style.visibility</p:attrName>
                                        </p:attrNameLst>
                                      </p:cBhvr>
                                      <p:to>
                                        <p:strVal val="visible"/>
                                      </p:to>
                                    </p:set>
                                    <p:animEffect transition="in" filter="wipe(left)">
                                      <p:cBhvr>
                                        <p:cTn id="79" dur="500"/>
                                        <p:tgtEl>
                                          <p:spTgt spid="137"/>
                                        </p:tgtEl>
                                      </p:cBhvr>
                                    </p:animEffect>
                                  </p:childTnLst>
                                </p:cTn>
                              </p:par>
                              <p:par>
                                <p:cTn id="80" presetID="22" presetClass="entr" presetSubtype="2" fill="hold" grpId="0" nodeType="withEffect">
                                  <p:stCondLst>
                                    <p:cond delay="0"/>
                                  </p:stCondLst>
                                  <p:childTnLst>
                                    <p:set>
                                      <p:cBhvr>
                                        <p:cTn id="81" dur="1" fill="hold">
                                          <p:stCondLst>
                                            <p:cond delay="0"/>
                                          </p:stCondLst>
                                        </p:cTn>
                                        <p:tgtEl>
                                          <p:spTgt spid="167"/>
                                        </p:tgtEl>
                                        <p:attrNameLst>
                                          <p:attrName>style.visibility</p:attrName>
                                        </p:attrNameLst>
                                      </p:cBhvr>
                                      <p:to>
                                        <p:strVal val="visible"/>
                                      </p:to>
                                    </p:set>
                                    <p:animEffect transition="in" filter="wipe(right)">
                                      <p:cBhvr>
                                        <p:cTn id="82" dur="500"/>
                                        <p:tgtEl>
                                          <p:spTgt spid="167"/>
                                        </p:tgtEl>
                                      </p:cBhvr>
                                    </p:animEffect>
                                  </p:childTnLst>
                                </p:cTn>
                              </p:par>
                              <p:par>
                                <p:cTn id="83" presetID="22" presetClass="entr" presetSubtype="2" fill="hold" grpId="0" nodeType="withEffect">
                                  <p:stCondLst>
                                    <p:cond delay="0"/>
                                  </p:stCondLst>
                                  <p:childTnLst>
                                    <p:set>
                                      <p:cBhvr>
                                        <p:cTn id="84" dur="1" fill="hold">
                                          <p:stCondLst>
                                            <p:cond delay="0"/>
                                          </p:stCondLst>
                                        </p:cTn>
                                        <p:tgtEl>
                                          <p:spTgt spid="168"/>
                                        </p:tgtEl>
                                        <p:attrNameLst>
                                          <p:attrName>style.visibility</p:attrName>
                                        </p:attrNameLst>
                                      </p:cBhvr>
                                      <p:to>
                                        <p:strVal val="visible"/>
                                      </p:to>
                                    </p:set>
                                    <p:animEffect transition="in" filter="wipe(right)">
                                      <p:cBhvr>
                                        <p:cTn id="85" dur="500"/>
                                        <p:tgtEl>
                                          <p:spTgt spid="168"/>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169"/>
                                        </p:tgtEl>
                                        <p:attrNameLst>
                                          <p:attrName>style.visibility</p:attrName>
                                        </p:attrNameLst>
                                      </p:cBhvr>
                                      <p:to>
                                        <p:strVal val="visible"/>
                                      </p:to>
                                    </p:set>
                                    <p:animEffect transition="in" filter="wipe(left)">
                                      <p:cBhvr>
                                        <p:cTn id="88" dur="500"/>
                                        <p:tgtEl>
                                          <p:spTgt spid="169"/>
                                        </p:tgtEl>
                                      </p:cBhvr>
                                    </p:animEffect>
                                  </p:childTnLst>
                                </p:cTn>
                              </p:par>
                              <p:par>
                                <p:cTn id="89" presetID="22" presetClass="entr" presetSubtype="2" fill="hold" nodeType="withEffect">
                                  <p:stCondLst>
                                    <p:cond delay="0"/>
                                  </p:stCondLst>
                                  <p:childTnLst>
                                    <p:set>
                                      <p:cBhvr>
                                        <p:cTn id="90" dur="1" fill="hold">
                                          <p:stCondLst>
                                            <p:cond delay="0"/>
                                          </p:stCondLst>
                                        </p:cTn>
                                        <p:tgtEl>
                                          <p:spTgt spid="103"/>
                                        </p:tgtEl>
                                        <p:attrNameLst>
                                          <p:attrName>style.visibility</p:attrName>
                                        </p:attrNameLst>
                                      </p:cBhvr>
                                      <p:to>
                                        <p:strVal val="visible"/>
                                      </p:to>
                                    </p:set>
                                    <p:animEffect transition="in" filter="wipe(right)">
                                      <p:cBhvr>
                                        <p:cTn id="91" dur="500"/>
                                        <p:tgtEl>
                                          <p:spTgt spid="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animBg="1"/>
      <p:bldP spid="101" grpId="0"/>
      <p:bldP spid="102" grpId="0" animBg="1"/>
      <p:bldP spid="132" grpId="0"/>
      <p:bldP spid="133" grpId="0"/>
      <p:bldP spid="134" grpId="0"/>
      <p:bldP spid="135" grpId="0" animBg="1"/>
      <p:bldP spid="136" grpId="0"/>
      <p:bldP spid="137" grpId="0" animBg="1"/>
      <p:bldP spid="167" grpId="0"/>
      <p:bldP spid="168" grpId="0"/>
      <p:bldP spid="169" grpId="0"/>
      <p:bldP spid="235" grpId="0" animBg="1"/>
      <p:bldP spid="236" grpId="0"/>
      <p:bldP spid="237" grpId="0" animBg="1"/>
      <p:bldP spid="238" grpId="0"/>
      <p:bldP spid="239" grpId="0"/>
      <p:bldP spid="24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2421968" y="3124817"/>
            <a:ext cx="7348063" cy="771848"/>
            <a:chOff x="772914" y="1877239"/>
            <a:chExt cx="7310213" cy="767872"/>
          </a:xfrm>
        </p:grpSpPr>
        <p:sp>
          <p:nvSpPr>
            <p:cNvPr id="6" name="Shape 8"/>
            <p:cNvSpPr/>
            <p:nvPr/>
          </p:nvSpPr>
          <p:spPr>
            <a:xfrm>
              <a:off x="772914" y="1991537"/>
              <a:ext cx="7310213" cy="634325"/>
            </a:xfrm>
            <a:custGeom>
              <a:avLst/>
              <a:gdLst/>
              <a:ahLst/>
              <a:cxnLst>
                <a:cxn ang="0">
                  <a:pos x="wd2" y="hd2"/>
                </a:cxn>
                <a:cxn ang="5400000">
                  <a:pos x="wd2" y="hd2"/>
                </a:cxn>
                <a:cxn ang="10800000">
                  <a:pos x="wd2" y="hd2"/>
                </a:cxn>
                <a:cxn ang="16200000">
                  <a:pos x="wd2" y="hd2"/>
                </a:cxn>
              </a:cxnLst>
              <a:rect l="0" t="0" r="r" b="b"/>
              <a:pathLst>
                <a:path w="21600" h="21597" extrusionOk="0">
                  <a:moveTo>
                    <a:pt x="7275" y="6771"/>
                  </a:moveTo>
                  <a:cubicBezTo>
                    <a:pt x="7222" y="5496"/>
                    <a:pt x="7184" y="3863"/>
                    <a:pt x="7145" y="2390"/>
                  </a:cubicBezTo>
                  <a:cubicBezTo>
                    <a:pt x="7082" y="-1"/>
                    <a:pt x="6948" y="6"/>
                    <a:pt x="6944" y="0"/>
                  </a:cubicBezTo>
                  <a:lnTo>
                    <a:pt x="6936" y="0"/>
                  </a:lnTo>
                  <a:lnTo>
                    <a:pt x="6641" y="0"/>
                  </a:lnTo>
                  <a:cubicBezTo>
                    <a:pt x="6641" y="0"/>
                    <a:pt x="6424" y="0"/>
                    <a:pt x="6076" y="0"/>
                  </a:cubicBezTo>
                  <a:lnTo>
                    <a:pt x="6076" y="0"/>
                  </a:lnTo>
                  <a:cubicBezTo>
                    <a:pt x="4565" y="0"/>
                    <a:pt x="2829" y="0"/>
                    <a:pt x="2740" y="0"/>
                  </a:cubicBezTo>
                  <a:cubicBezTo>
                    <a:pt x="2652" y="-3"/>
                    <a:pt x="2588" y="844"/>
                    <a:pt x="2536" y="2098"/>
                  </a:cubicBezTo>
                  <a:cubicBezTo>
                    <a:pt x="2485" y="3347"/>
                    <a:pt x="2447" y="4974"/>
                    <a:pt x="2408" y="6451"/>
                  </a:cubicBezTo>
                  <a:cubicBezTo>
                    <a:pt x="2345" y="8881"/>
                    <a:pt x="2204" y="8986"/>
                    <a:pt x="2191" y="8983"/>
                  </a:cubicBezTo>
                  <a:lnTo>
                    <a:pt x="2191" y="8983"/>
                  </a:lnTo>
                  <a:lnTo>
                    <a:pt x="0" y="8983"/>
                  </a:lnTo>
                  <a:lnTo>
                    <a:pt x="0" y="21597"/>
                  </a:lnTo>
                  <a:lnTo>
                    <a:pt x="21600" y="21597"/>
                  </a:lnTo>
                  <a:lnTo>
                    <a:pt x="21600" y="8983"/>
                  </a:lnTo>
                  <a:lnTo>
                    <a:pt x="7494" y="8983"/>
                  </a:lnTo>
                  <a:cubicBezTo>
                    <a:pt x="7395" y="8980"/>
                    <a:pt x="7327" y="8040"/>
                    <a:pt x="7275" y="6771"/>
                  </a:cubicBezTo>
                  <a:close/>
                </a:path>
              </a:pathLst>
            </a:custGeom>
            <a:gradFill flip="none" rotWithShape="1">
              <a:gsLst>
                <a:gs pos="0">
                  <a:srgbClr val="F6F7F7"/>
                </a:gs>
                <a:gs pos="94000">
                  <a:srgbClr val="DDDEDF"/>
                </a:gs>
              </a:gsLst>
              <a:lin ang="5400000" scaled="0"/>
            </a:gradFill>
            <a:ln w="12700" cap="flat">
              <a:noFill/>
              <a:miter lim="400000"/>
            </a:ln>
            <a:effectLst/>
          </p:spPr>
          <p:txBody>
            <a:bodyPr wrap="square" lIns="0" tIns="0" rIns="0" bIns="0"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7" name="Shape 9"/>
            <p:cNvSpPr/>
            <p:nvPr/>
          </p:nvSpPr>
          <p:spPr>
            <a:xfrm>
              <a:off x="772914" y="1877239"/>
              <a:ext cx="7310213" cy="375114"/>
            </a:xfrm>
            <a:custGeom>
              <a:avLst/>
              <a:gdLst/>
              <a:ahLst/>
              <a:cxnLst>
                <a:cxn ang="0">
                  <a:pos x="wd2" y="hd2"/>
                </a:cxn>
                <a:cxn ang="5400000">
                  <a:pos x="wd2" y="hd2"/>
                </a:cxn>
                <a:cxn ang="10800000">
                  <a:pos x="wd2" y="hd2"/>
                </a:cxn>
                <a:cxn ang="16200000">
                  <a:pos x="wd2" y="hd2"/>
                </a:cxn>
              </a:cxnLst>
              <a:rect l="0" t="0" r="r" b="b"/>
              <a:pathLst>
                <a:path w="21600" h="21594" extrusionOk="0">
                  <a:moveTo>
                    <a:pt x="21479" y="0"/>
                  </a:moveTo>
                  <a:lnTo>
                    <a:pt x="121" y="0"/>
                  </a:lnTo>
                  <a:cubicBezTo>
                    <a:pt x="55" y="0"/>
                    <a:pt x="0" y="1064"/>
                    <a:pt x="0" y="2366"/>
                  </a:cubicBezTo>
                  <a:lnTo>
                    <a:pt x="0" y="21594"/>
                  </a:lnTo>
                  <a:lnTo>
                    <a:pt x="2190" y="21594"/>
                  </a:lnTo>
                  <a:cubicBezTo>
                    <a:pt x="2194" y="21584"/>
                    <a:pt x="2329" y="21595"/>
                    <a:pt x="2391" y="17554"/>
                  </a:cubicBezTo>
                  <a:cubicBezTo>
                    <a:pt x="2430" y="15064"/>
                    <a:pt x="2468" y="12302"/>
                    <a:pt x="2521" y="10147"/>
                  </a:cubicBezTo>
                  <a:cubicBezTo>
                    <a:pt x="2573" y="8001"/>
                    <a:pt x="2641" y="6412"/>
                    <a:pt x="2740" y="6407"/>
                  </a:cubicBezTo>
                  <a:lnTo>
                    <a:pt x="6091" y="6407"/>
                  </a:lnTo>
                  <a:cubicBezTo>
                    <a:pt x="6430" y="6407"/>
                    <a:pt x="6641" y="6407"/>
                    <a:pt x="6641" y="6407"/>
                  </a:cubicBezTo>
                  <a:lnTo>
                    <a:pt x="6944" y="6407"/>
                  </a:lnTo>
                  <a:cubicBezTo>
                    <a:pt x="6952" y="6396"/>
                    <a:pt x="7098" y="6491"/>
                    <a:pt x="7162" y="10688"/>
                  </a:cubicBezTo>
                  <a:cubicBezTo>
                    <a:pt x="7200" y="13184"/>
                    <a:pt x="7239" y="15936"/>
                    <a:pt x="7290" y="18047"/>
                  </a:cubicBezTo>
                  <a:cubicBezTo>
                    <a:pt x="7342" y="20168"/>
                    <a:pt x="7406" y="21600"/>
                    <a:pt x="7494" y="21594"/>
                  </a:cubicBezTo>
                  <a:lnTo>
                    <a:pt x="21600" y="21594"/>
                  </a:lnTo>
                  <a:lnTo>
                    <a:pt x="21600" y="2366"/>
                  </a:lnTo>
                  <a:cubicBezTo>
                    <a:pt x="21600" y="1064"/>
                    <a:pt x="21545" y="0"/>
                    <a:pt x="21479" y="0"/>
                  </a:cubicBezTo>
                  <a:close/>
                </a:path>
              </a:pathLst>
            </a:custGeom>
            <a:gradFill flip="none" rotWithShape="1">
              <a:gsLst>
                <a:gs pos="0">
                  <a:srgbClr val="F4F4F4"/>
                </a:gs>
                <a:gs pos="100000">
                  <a:srgbClr val="D0D2D2"/>
                </a:gs>
              </a:gsLst>
              <a:lin ang="5400000" scaled="0"/>
            </a:gradFill>
            <a:ln w="12700" cap="flat">
              <a:noFill/>
              <a:miter lim="400000"/>
            </a:ln>
            <a:effectLst/>
          </p:spPr>
          <p:txBody>
            <a:bodyPr wrap="square" lIns="0" tIns="0" rIns="0" bIns="0"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8" name="Shape 10"/>
            <p:cNvSpPr/>
            <p:nvPr/>
          </p:nvSpPr>
          <p:spPr>
            <a:xfrm>
              <a:off x="906264" y="2010589"/>
              <a:ext cx="116687" cy="116687"/>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4"/>
                    <a:pt x="16765" y="21600"/>
                    <a:pt x="10800" y="21600"/>
                  </a:cubicBezTo>
                  <a:cubicBezTo>
                    <a:pt x="4836" y="21600"/>
                    <a:pt x="0" y="16764"/>
                    <a:pt x="0" y="10800"/>
                  </a:cubicBezTo>
                  <a:cubicBezTo>
                    <a:pt x="0" y="4835"/>
                    <a:pt x="4836" y="0"/>
                    <a:pt x="10800" y="0"/>
                  </a:cubicBezTo>
                  <a:cubicBezTo>
                    <a:pt x="16765" y="0"/>
                    <a:pt x="21600" y="4835"/>
                    <a:pt x="21600" y="10800"/>
                  </a:cubicBezTo>
                  <a:close/>
                </a:path>
              </a:pathLst>
            </a:custGeom>
            <a:gradFill flip="none" rotWithShape="1">
              <a:gsLst>
                <a:gs pos="0">
                  <a:srgbClr val="F68563"/>
                </a:gs>
                <a:gs pos="50988">
                  <a:srgbClr val="E30202"/>
                </a:gs>
                <a:gs pos="92981">
                  <a:srgbClr val="F57F5D"/>
                </a:gs>
              </a:gsLst>
              <a:lin ang="16200000" scaled="0"/>
            </a:gradFill>
            <a:ln w="12700" cap="flat">
              <a:noFill/>
              <a:miter lim="400000"/>
            </a:ln>
            <a:effectLst/>
          </p:spPr>
          <p:txBody>
            <a:bodyPr wrap="square" lIns="0" tIns="0" rIns="0" bIns="0"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9" name="Shape 11"/>
            <p:cNvSpPr/>
            <p:nvPr/>
          </p:nvSpPr>
          <p:spPr>
            <a:xfrm>
              <a:off x="899914" y="2004239"/>
              <a:ext cx="132101" cy="132101"/>
            </a:xfrm>
            <a:custGeom>
              <a:avLst/>
              <a:gdLst/>
              <a:ahLst/>
              <a:cxnLst>
                <a:cxn ang="0">
                  <a:pos x="wd2" y="hd2"/>
                </a:cxn>
                <a:cxn ang="5400000">
                  <a:pos x="wd2" y="hd2"/>
                </a:cxn>
                <a:cxn ang="10800000">
                  <a:pos x="wd2" y="hd2"/>
                </a:cxn>
                <a:cxn ang="16200000">
                  <a:pos x="wd2" y="hd2"/>
                </a:cxn>
              </a:cxnLst>
              <a:rect l="0" t="0" r="r" b="b"/>
              <a:pathLst>
                <a:path w="21600" h="21600" extrusionOk="0">
                  <a:moveTo>
                    <a:pt x="10800" y="20340"/>
                  </a:moveTo>
                  <a:cubicBezTo>
                    <a:pt x="5531" y="20340"/>
                    <a:pt x="1260" y="16069"/>
                    <a:pt x="1260" y="10800"/>
                  </a:cubicBezTo>
                  <a:cubicBezTo>
                    <a:pt x="1260" y="5531"/>
                    <a:pt x="5531" y="1260"/>
                    <a:pt x="10800" y="1260"/>
                  </a:cubicBezTo>
                  <a:cubicBezTo>
                    <a:pt x="16069" y="1260"/>
                    <a:pt x="20340" y="5531"/>
                    <a:pt x="20340" y="10800"/>
                  </a:cubicBezTo>
                  <a:cubicBezTo>
                    <a:pt x="20340" y="16069"/>
                    <a:pt x="16069" y="20340"/>
                    <a:pt x="10800" y="20340"/>
                  </a:cubicBezTo>
                  <a:close/>
                  <a:moveTo>
                    <a:pt x="10800" y="0"/>
                  </a:moveTo>
                  <a:cubicBezTo>
                    <a:pt x="4836" y="0"/>
                    <a:pt x="0" y="4836"/>
                    <a:pt x="0" y="10800"/>
                  </a:cubicBezTo>
                  <a:cubicBezTo>
                    <a:pt x="0" y="16764"/>
                    <a:pt x="4836" y="21600"/>
                    <a:pt x="10800" y="21600"/>
                  </a:cubicBezTo>
                  <a:cubicBezTo>
                    <a:pt x="16766" y="21600"/>
                    <a:pt x="21600" y="16764"/>
                    <a:pt x="21600" y="10800"/>
                  </a:cubicBezTo>
                  <a:cubicBezTo>
                    <a:pt x="21600" y="4836"/>
                    <a:pt x="16766" y="0"/>
                    <a:pt x="10800" y="0"/>
                  </a:cubicBezTo>
                  <a:close/>
                </a:path>
              </a:pathLst>
            </a:custGeom>
            <a:gradFill flip="none" rotWithShape="1">
              <a:gsLst>
                <a:gs pos="0">
                  <a:srgbClr val="BC615B"/>
                </a:gs>
                <a:gs pos="94000">
                  <a:srgbClr val="6C2018"/>
                </a:gs>
              </a:gsLst>
              <a:lin ang="16200000" scaled="0"/>
            </a:gradFill>
            <a:ln w="12700" cap="flat">
              <a:noFill/>
              <a:miter lim="400000"/>
            </a:ln>
            <a:effectLst/>
          </p:spPr>
          <p:txBody>
            <a:bodyPr wrap="square" lIns="0" tIns="0" rIns="0" bIns="0"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0" name="Shape 12"/>
            <p:cNvSpPr/>
            <p:nvPr/>
          </p:nvSpPr>
          <p:spPr>
            <a:xfrm>
              <a:off x="1122164" y="2010589"/>
              <a:ext cx="116689" cy="116687"/>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4"/>
                    <a:pt x="16764" y="21600"/>
                    <a:pt x="10800" y="21600"/>
                  </a:cubicBezTo>
                  <a:cubicBezTo>
                    <a:pt x="4835" y="21600"/>
                    <a:pt x="0" y="16764"/>
                    <a:pt x="0" y="10800"/>
                  </a:cubicBezTo>
                  <a:cubicBezTo>
                    <a:pt x="0" y="4835"/>
                    <a:pt x="4835" y="0"/>
                    <a:pt x="10800" y="0"/>
                  </a:cubicBezTo>
                  <a:cubicBezTo>
                    <a:pt x="16764" y="0"/>
                    <a:pt x="21600" y="4835"/>
                    <a:pt x="21600" y="10800"/>
                  </a:cubicBezTo>
                  <a:close/>
                </a:path>
              </a:pathLst>
            </a:custGeom>
            <a:gradFill flip="none" rotWithShape="1">
              <a:gsLst>
                <a:gs pos="2010">
                  <a:srgbClr val="FFE270"/>
                </a:gs>
                <a:gs pos="45998">
                  <a:srgbClr val="FFA101"/>
                </a:gs>
                <a:gs pos="100000">
                  <a:srgbClr val="FFD86C"/>
                </a:gs>
              </a:gsLst>
              <a:lin ang="16200000" scaled="0"/>
            </a:gradFill>
            <a:ln w="12700" cap="flat">
              <a:noFill/>
              <a:miter lim="400000"/>
            </a:ln>
            <a:effectLst/>
          </p:spPr>
          <p:txBody>
            <a:bodyPr wrap="square" lIns="0" tIns="0" rIns="0" bIns="0"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1" name="Shape 13"/>
            <p:cNvSpPr/>
            <p:nvPr/>
          </p:nvSpPr>
          <p:spPr>
            <a:xfrm>
              <a:off x="1115814" y="2004239"/>
              <a:ext cx="132099" cy="132101"/>
            </a:xfrm>
            <a:custGeom>
              <a:avLst/>
              <a:gdLst/>
              <a:ahLst/>
              <a:cxnLst>
                <a:cxn ang="0">
                  <a:pos x="wd2" y="hd2"/>
                </a:cxn>
                <a:cxn ang="5400000">
                  <a:pos x="wd2" y="hd2"/>
                </a:cxn>
                <a:cxn ang="10800000">
                  <a:pos x="wd2" y="hd2"/>
                </a:cxn>
                <a:cxn ang="16200000">
                  <a:pos x="wd2" y="hd2"/>
                </a:cxn>
              </a:cxnLst>
              <a:rect l="0" t="0" r="r" b="b"/>
              <a:pathLst>
                <a:path w="21600" h="21600" extrusionOk="0">
                  <a:moveTo>
                    <a:pt x="10800" y="20340"/>
                  </a:moveTo>
                  <a:cubicBezTo>
                    <a:pt x="5531" y="20340"/>
                    <a:pt x="1260" y="16069"/>
                    <a:pt x="1260" y="10800"/>
                  </a:cubicBezTo>
                  <a:cubicBezTo>
                    <a:pt x="1260" y="5531"/>
                    <a:pt x="5531" y="1260"/>
                    <a:pt x="10800" y="1260"/>
                  </a:cubicBezTo>
                  <a:cubicBezTo>
                    <a:pt x="16068" y="1260"/>
                    <a:pt x="20340" y="5531"/>
                    <a:pt x="20340" y="10800"/>
                  </a:cubicBezTo>
                  <a:cubicBezTo>
                    <a:pt x="20340" y="16069"/>
                    <a:pt x="16068" y="20340"/>
                    <a:pt x="10800" y="20340"/>
                  </a:cubicBezTo>
                  <a:close/>
                  <a:moveTo>
                    <a:pt x="10800" y="0"/>
                  </a:moveTo>
                  <a:cubicBezTo>
                    <a:pt x="4835" y="0"/>
                    <a:pt x="0" y="4836"/>
                    <a:pt x="0" y="10800"/>
                  </a:cubicBezTo>
                  <a:cubicBezTo>
                    <a:pt x="0" y="16764"/>
                    <a:pt x="4835" y="21600"/>
                    <a:pt x="10800" y="21600"/>
                  </a:cubicBezTo>
                  <a:cubicBezTo>
                    <a:pt x="16766" y="21600"/>
                    <a:pt x="21600" y="16764"/>
                    <a:pt x="21600" y="10800"/>
                  </a:cubicBezTo>
                  <a:cubicBezTo>
                    <a:pt x="21600" y="4836"/>
                    <a:pt x="16766" y="0"/>
                    <a:pt x="10800" y="0"/>
                  </a:cubicBezTo>
                  <a:close/>
                </a:path>
              </a:pathLst>
            </a:custGeom>
            <a:gradFill flip="none" rotWithShape="1">
              <a:gsLst>
                <a:gs pos="0">
                  <a:srgbClr val="C9BD8C"/>
                </a:gs>
                <a:gs pos="100000">
                  <a:srgbClr val="945C2C"/>
                </a:gs>
              </a:gsLst>
              <a:lin ang="16200000" scaled="0"/>
            </a:gradFill>
            <a:ln w="12700" cap="flat">
              <a:noFill/>
              <a:miter lim="400000"/>
            </a:ln>
            <a:effectLst/>
          </p:spPr>
          <p:txBody>
            <a:bodyPr wrap="square" lIns="0" tIns="0" rIns="0" bIns="0"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2" name="Shape 14"/>
            <p:cNvSpPr/>
            <p:nvPr/>
          </p:nvSpPr>
          <p:spPr>
            <a:xfrm>
              <a:off x="1325363" y="2010589"/>
              <a:ext cx="116689" cy="116687"/>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4"/>
                    <a:pt x="16764" y="21600"/>
                    <a:pt x="10800" y="21600"/>
                  </a:cubicBezTo>
                  <a:cubicBezTo>
                    <a:pt x="4835" y="21600"/>
                    <a:pt x="0" y="16764"/>
                    <a:pt x="0" y="10800"/>
                  </a:cubicBezTo>
                  <a:cubicBezTo>
                    <a:pt x="0" y="4835"/>
                    <a:pt x="4835" y="0"/>
                    <a:pt x="10800" y="0"/>
                  </a:cubicBezTo>
                  <a:cubicBezTo>
                    <a:pt x="16764" y="0"/>
                    <a:pt x="21600" y="4835"/>
                    <a:pt x="21600" y="10800"/>
                  </a:cubicBezTo>
                  <a:close/>
                </a:path>
              </a:pathLst>
            </a:custGeom>
            <a:gradFill flip="none" rotWithShape="1">
              <a:gsLst>
                <a:gs pos="3000">
                  <a:srgbClr val="C8E1A2"/>
                </a:gs>
                <a:gs pos="47985">
                  <a:srgbClr val="86C201"/>
                </a:gs>
                <a:gs pos="100000">
                  <a:srgbClr val="BBD982"/>
                </a:gs>
              </a:gsLst>
              <a:lin ang="16200000" scaled="0"/>
            </a:gradFill>
            <a:ln w="12700" cap="flat">
              <a:noFill/>
              <a:miter lim="400000"/>
            </a:ln>
            <a:effectLst/>
          </p:spPr>
          <p:txBody>
            <a:bodyPr wrap="square" lIns="0" tIns="0" rIns="0" bIns="0"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3" name="Shape 15"/>
            <p:cNvSpPr/>
            <p:nvPr/>
          </p:nvSpPr>
          <p:spPr>
            <a:xfrm>
              <a:off x="1319015" y="2004239"/>
              <a:ext cx="132099" cy="132101"/>
            </a:xfrm>
            <a:custGeom>
              <a:avLst/>
              <a:gdLst/>
              <a:ahLst/>
              <a:cxnLst>
                <a:cxn ang="0">
                  <a:pos x="wd2" y="hd2"/>
                </a:cxn>
                <a:cxn ang="5400000">
                  <a:pos x="wd2" y="hd2"/>
                </a:cxn>
                <a:cxn ang="10800000">
                  <a:pos x="wd2" y="hd2"/>
                </a:cxn>
                <a:cxn ang="16200000">
                  <a:pos x="wd2" y="hd2"/>
                </a:cxn>
              </a:cxnLst>
              <a:rect l="0" t="0" r="r" b="b"/>
              <a:pathLst>
                <a:path w="21600" h="21600" extrusionOk="0">
                  <a:moveTo>
                    <a:pt x="10800" y="20340"/>
                  </a:moveTo>
                  <a:cubicBezTo>
                    <a:pt x="5531" y="20340"/>
                    <a:pt x="1260" y="16069"/>
                    <a:pt x="1260" y="10800"/>
                  </a:cubicBezTo>
                  <a:cubicBezTo>
                    <a:pt x="1260" y="5531"/>
                    <a:pt x="5531" y="1260"/>
                    <a:pt x="10800" y="1260"/>
                  </a:cubicBezTo>
                  <a:cubicBezTo>
                    <a:pt x="16068" y="1260"/>
                    <a:pt x="20340" y="5531"/>
                    <a:pt x="20340" y="10800"/>
                  </a:cubicBezTo>
                  <a:cubicBezTo>
                    <a:pt x="20340" y="16069"/>
                    <a:pt x="16068" y="20340"/>
                    <a:pt x="10800" y="20340"/>
                  </a:cubicBezTo>
                  <a:close/>
                  <a:moveTo>
                    <a:pt x="10800" y="0"/>
                  </a:moveTo>
                  <a:cubicBezTo>
                    <a:pt x="4835" y="0"/>
                    <a:pt x="0" y="4836"/>
                    <a:pt x="0" y="10800"/>
                  </a:cubicBezTo>
                  <a:cubicBezTo>
                    <a:pt x="0" y="16764"/>
                    <a:pt x="4835" y="21600"/>
                    <a:pt x="10800" y="21600"/>
                  </a:cubicBezTo>
                  <a:cubicBezTo>
                    <a:pt x="16766" y="21600"/>
                    <a:pt x="21600" y="16764"/>
                    <a:pt x="21600" y="10800"/>
                  </a:cubicBezTo>
                  <a:cubicBezTo>
                    <a:pt x="21600" y="4836"/>
                    <a:pt x="16766" y="0"/>
                    <a:pt x="10800" y="0"/>
                  </a:cubicBezTo>
                  <a:close/>
                </a:path>
              </a:pathLst>
            </a:custGeom>
            <a:gradFill flip="none" rotWithShape="1">
              <a:gsLst>
                <a:gs pos="0">
                  <a:srgbClr val="B5C09F"/>
                </a:gs>
                <a:gs pos="95000">
                  <a:srgbClr val="728C54"/>
                </a:gs>
              </a:gsLst>
              <a:lin ang="16151719" scaled="0"/>
            </a:gradFill>
            <a:ln w="12700" cap="flat">
              <a:noFill/>
              <a:miter lim="400000"/>
            </a:ln>
            <a:effectLst/>
          </p:spPr>
          <p:txBody>
            <a:bodyPr wrap="square" lIns="0" tIns="0" rIns="0" bIns="0"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4" name="Shape 16"/>
            <p:cNvSpPr/>
            <p:nvPr/>
          </p:nvSpPr>
          <p:spPr>
            <a:xfrm>
              <a:off x="887213" y="2372540"/>
              <a:ext cx="151434" cy="145056"/>
            </a:xfrm>
            <a:custGeom>
              <a:avLst/>
              <a:gdLst/>
              <a:ahLst/>
              <a:cxnLst>
                <a:cxn ang="0">
                  <a:pos x="wd2" y="hd2"/>
                </a:cxn>
                <a:cxn ang="5400000">
                  <a:pos x="wd2" y="hd2"/>
                </a:cxn>
                <a:cxn ang="10800000">
                  <a:pos x="wd2" y="hd2"/>
                </a:cxn>
                <a:cxn ang="16200000">
                  <a:pos x="wd2" y="hd2"/>
                </a:cxn>
              </a:cxnLst>
              <a:rect l="0" t="0" r="r" b="b"/>
              <a:pathLst>
                <a:path w="21600" h="21265" extrusionOk="0">
                  <a:moveTo>
                    <a:pt x="19925" y="8033"/>
                  </a:moveTo>
                  <a:lnTo>
                    <a:pt x="8160" y="8033"/>
                  </a:lnTo>
                  <a:lnTo>
                    <a:pt x="11909" y="4179"/>
                  </a:lnTo>
                  <a:cubicBezTo>
                    <a:pt x="12562" y="3510"/>
                    <a:pt x="12562" y="2415"/>
                    <a:pt x="11909" y="1744"/>
                  </a:cubicBezTo>
                  <a:lnTo>
                    <a:pt x="10700" y="502"/>
                  </a:lnTo>
                  <a:cubicBezTo>
                    <a:pt x="10049" y="-167"/>
                    <a:pt x="8983" y="-167"/>
                    <a:pt x="8332" y="502"/>
                  </a:cubicBezTo>
                  <a:lnTo>
                    <a:pt x="612" y="8438"/>
                  </a:lnTo>
                  <a:lnTo>
                    <a:pt x="394" y="8660"/>
                  </a:lnTo>
                  <a:cubicBezTo>
                    <a:pt x="152" y="8960"/>
                    <a:pt x="0" y="9338"/>
                    <a:pt x="0" y="9755"/>
                  </a:cubicBezTo>
                  <a:lnTo>
                    <a:pt x="0" y="11511"/>
                  </a:lnTo>
                  <a:cubicBezTo>
                    <a:pt x="0" y="11928"/>
                    <a:pt x="152" y="12306"/>
                    <a:pt x="394" y="12604"/>
                  </a:cubicBezTo>
                  <a:lnTo>
                    <a:pt x="612" y="12829"/>
                  </a:lnTo>
                  <a:lnTo>
                    <a:pt x="2053" y="14310"/>
                  </a:lnTo>
                  <a:lnTo>
                    <a:pt x="8332" y="20764"/>
                  </a:lnTo>
                  <a:cubicBezTo>
                    <a:pt x="8983" y="21433"/>
                    <a:pt x="10049" y="21433"/>
                    <a:pt x="10700" y="20764"/>
                  </a:cubicBezTo>
                  <a:lnTo>
                    <a:pt x="11909" y="19521"/>
                  </a:lnTo>
                  <a:cubicBezTo>
                    <a:pt x="12562" y="18851"/>
                    <a:pt x="12562" y="17756"/>
                    <a:pt x="11909" y="17087"/>
                  </a:cubicBezTo>
                  <a:lnTo>
                    <a:pt x="8160" y="13233"/>
                  </a:lnTo>
                  <a:lnTo>
                    <a:pt x="19925" y="13233"/>
                  </a:lnTo>
                  <a:cubicBezTo>
                    <a:pt x="20846" y="13233"/>
                    <a:pt x="21600" y="12458"/>
                    <a:pt x="21600" y="11511"/>
                  </a:cubicBezTo>
                  <a:lnTo>
                    <a:pt x="21600" y="9755"/>
                  </a:lnTo>
                  <a:cubicBezTo>
                    <a:pt x="21600" y="8808"/>
                    <a:pt x="20846" y="8033"/>
                    <a:pt x="19925" y="8033"/>
                  </a:cubicBezTo>
                  <a:close/>
                </a:path>
              </a:pathLst>
            </a:custGeom>
            <a:solidFill>
              <a:srgbClr val="7F8589"/>
            </a:solidFill>
            <a:ln w="12700" cap="flat">
              <a:noFill/>
              <a:miter lim="400000"/>
            </a:ln>
            <a:effectLst/>
          </p:spPr>
          <p:txBody>
            <a:bodyPr wrap="square" lIns="0" tIns="0" rIns="0" bIns="0"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5" name="Shape 17"/>
            <p:cNvSpPr/>
            <p:nvPr/>
          </p:nvSpPr>
          <p:spPr>
            <a:xfrm>
              <a:off x="887213" y="2372540"/>
              <a:ext cx="151434" cy="145016"/>
            </a:xfrm>
            <a:custGeom>
              <a:avLst/>
              <a:gdLst/>
              <a:ahLst/>
              <a:cxnLst>
                <a:cxn ang="0">
                  <a:pos x="wd2" y="hd2"/>
                </a:cxn>
                <a:cxn ang="5400000">
                  <a:pos x="wd2" y="hd2"/>
                </a:cxn>
                <a:cxn ang="10800000">
                  <a:pos x="wd2" y="hd2"/>
                </a:cxn>
                <a:cxn ang="16200000">
                  <a:pos x="wd2" y="hd2"/>
                </a:cxn>
              </a:cxnLst>
              <a:rect l="0" t="0" r="r" b="b"/>
              <a:pathLst>
                <a:path w="21600" h="21431" extrusionOk="0">
                  <a:moveTo>
                    <a:pt x="19925" y="8098"/>
                  </a:moveTo>
                  <a:lnTo>
                    <a:pt x="8170" y="8098"/>
                  </a:lnTo>
                  <a:lnTo>
                    <a:pt x="7916" y="9052"/>
                  </a:lnTo>
                  <a:lnTo>
                    <a:pt x="18978" y="9052"/>
                  </a:lnTo>
                  <a:cubicBezTo>
                    <a:pt x="19843" y="9052"/>
                    <a:pt x="20551" y="9780"/>
                    <a:pt x="20551" y="10670"/>
                  </a:cubicBezTo>
                  <a:lnTo>
                    <a:pt x="20551" y="12321"/>
                  </a:lnTo>
                  <a:cubicBezTo>
                    <a:pt x="20551" y="12695"/>
                    <a:pt x="20422" y="13034"/>
                    <a:pt x="20214" y="13308"/>
                  </a:cubicBezTo>
                  <a:cubicBezTo>
                    <a:pt x="20998" y="13164"/>
                    <a:pt x="21600" y="12456"/>
                    <a:pt x="21600" y="11604"/>
                  </a:cubicBezTo>
                  <a:lnTo>
                    <a:pt x="21600" y="9833"/>
                  </a:lnTo>
                  <a:cubicBezTo>
                    <a:pt x="21600" y="8879"/>
                    <a:pt x="20846" y="8098"/>
                    <a:pt x="19925" y="8098"/>
                  </a:cubicBezTo>
                  <a:close/>
                  <a:moveTo>
                    <a:pt x="8160" y="13339"/>
                  </a:moveTo>
                  <a:lnTo>
                    <a:pt x="7916" y="13939"/>
                  </a:lnTo>
                  <a:lnTo>
                    <a:pt x="11441" y="17561"/>
                  </a:lnTo>
                  <a:cubicBezTo>
                    <a:pt x="12054" y="18189"/>
                    <a:pt x="12054" y="19219"/>
                    <a:pt x="11441" y="19848"/>
                  </a:cubicBezTo>
                  <a:lnTo>
                    <a:pt x="10306" y="21016"/>
                  </a:lnTo>
                  <a:cubicBezTo>
                    <a:pt x="10100" y="21226"/>
                    <a:pt x="9851" y="21360"/>
                    <a:pt x="9588" y="21431"/>
                  </a:cubicBezTo>
                  <a:cubicBezTo>
                    <a:pt x="9994" y="21412"/>
                    <a:pt x="10393" y="21250"/>
                    <a:pt x="10700" y="20931"/>
                  </a:cubicBezTo>
                  <a:lnTo>
                    <a:pt x="11909" y="19679"/>
                  </a:lnTo>
                  <a:cubicBezTo>
                    <a:pt x="12562" y="19003"/>
                    <a:pt x="12562" y="17899"/>
                    <a:pt x="11909" y="17225"/>
                  </a:cubicBezTo>
                  <a:cubicBezTo>
                    <a:pt x="11909" y="17225"/>
                    <a:pt x="8160" y="13339"/>
                    <a:pt x="8160" y="13339"/>
                  </a:cubicBezTo>
                  <a:close/>
                  <a:moveTo>
                    <a:pt x="10305" y="1975"/>
                  </a:moveTo>
                  <a:lnTo>
                    <a:pt x="11441" y="3142"/>
                  </a:lnTo>
                  <a:cubicBezTo>
                    <a:pt x="11734" y="3442"/>
                    <a:pt x="11881" y="3832"/>
                    <a:pt x="11896" y="4227"/>
                  </a:cubicBezTo>
                  <a:lnTo>
                    <a:pt x="11909" y="4212"/>
                  </a:lnTo>
                  <a:cubicBezTo>
                    <a:pt x="12562" y="3537"/>
                    <a:pt x="12562" y="2434"/>
                    <a:pt x="11909" y="1758"/>
                  </a:cubicBezTo>
                  <a:lnTo>
                    <a:pt x="10700" y="506"/>
                  </a:lnTo>
                  <a:cubicBezTo>
                    <a:pt x="10049" y="-169"/>
                    <a:pt x="8983" y="-169"/>
                    <a:pt x="8332" y="506"/>
                  </a:cubicBezTo>
                  <a:lnTo>
                    <a:pt x="612" y="8506"/>
                  </a:lnTo>
                  <a:lnTo>
                    <a:pt x="394" y="8729"/>
                  </a:lnTo>
                  <a:cubicBezTo>
                    <a:pt x="152" y="9032"/>
                    <a:pt x="0" y="9412"/>
                    <a:pt x="0" y="9833"/>
                  </a:cubicBezTo>
                  <a:lnTo>
                    <a:pt x="0" y="11604"/>
                  </a:lnTo>
                  <a:cubicBezTo>
                    <a:pt x="0" y="11939"/>
                    <a:pt x="100" y="12248"/>
                    <a:pt x="262" y="12512"/>
                  </a:cubicBezTo>
                  <a:cubicBezTo>
                    <a:pt x="254" y="12449"/>
                    <a:pt x="246" y="12387"/>
                    <a:pt x="246" y="12321"/>
                  </a:cubicBezTo>
                  <a:lnTo>
                    <a:pt x="246" y="10670"/>
                  </a:lnTo>
                  <a:cubicBezTo>
                    <a:pt x="246" y="10279"/>
                    <a:pt x="388" y="9923"/>
                    <a:pt x="615" y="9641"/>
                  </a:cubicBezTo>
                  <a:lnTo>
                    <a:pt x="818" y="9433"/>
                  </a:lnTo>
                  <a:lnTo>
                    <a:pt x="8078" y="1975"/>
                  </a:lnTo>
                  <a:cubicBezTo>
                    <a:pt x="8692" y="1346"/>
                    <a:pt x="9693" y="1346"/>
                    <a:pt x="10305" y="1975"/>
                  </a:cubicBezTo>
                  <a:close/>
                </a:path>
              </a:pathLst>
            </a:custGeom>
            <a:solidFill>
              <a:srgbClr val="4E5054"/>
            </a:solidFill>
            <a:ln w="12700" cap="flat">
              <a:noFill/>
              <a:miter lim="400000"/>
            </a:ln>
            <a:effectLst/>
          </p:spPr>
          <p:txBody>
            <a:bodyPr wrap="square" lIns="0" tIns="0" rIns="0" bIns="0"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6" name="Shape 18"/>
            <p:cNvSpPr/>
            <p:nvPr/>
          </p:nvSpPr>
          <p:spPr>
            <a:xfrm>
              <a:off x="1179314" y="2372540"/>
              <a:ext cx="151421" cy="145056"/>
            </a:xfrm>
            <a:custGeom>
              <a:avLst/>
              <a:gdLst/>
              <a:ahLst/>
              <a:cxnLst>
                <a:cxn ang="0">
                  <a:pos x="wd2" y="hd2"/>
                </a:cxn>
                <a:cxn ang="5400000">
                  <a:pos x="wd2" y="hd2"/>
                </a:cxn>
                <a:cxn ang="10800000">
                  <a:pos x="wd2" y="hd2"/>
                </a:cxn>
                <a:cxn ang="16200000">
                  <a:pos x="wd2" y="hd2"/>
                </a:cxn>
              </a:cxnLst>
              <a:rect l="0" t="0" r="r" b="b"/>
              <a:pathLst>
                <a:path w="21600" h="21265" extrusionOk="0">
                  <a:moveTo>
                    <a:pt x="1675" y="8033"/>
                  </a:moveTo>
                  <a:lnTo>
                    <a:pt x="13439" y="8033"/>
                  </a:lnTo>
                  <a:lnTo>
                    <a:pt x="9690" y="4179"/>
                  </a:lnTo>
                  <a:cubicBezTo>
                    <a:pt x="9039" y="3510"/>
                    <a:pt x="9039" y="2415"/>
                    <a:pt x="9690" y="1744"/>
                  </a:cubicBezTo>
                  <a:lnTo>
                    <a:pt x="10899" y="502"/>
                  </a:lnTo>
                  <a:cubicBezTo>
                    <a:pt x="11550" y="-167"/>
                    <a:pt x="12617" y="-167"/>
                    <a:pt x="13268" y="502"/>
                  </a:cubicBezTo>
                  <a:lnTo>
                    <a:pt x="20990" y="8438"/>
                  </a:lnTo>
                  <a:lnTo>
                    <a:pt x="21206" y="8660"/>
                  </a:lnTo>
                  <a:cubicBezTo>
                    <a:pt x="21448" y="8960"/>
                    <a:pt x="21600" y="9338"/>
                    <a:pt x="21600" y="9755"/>
                  </a:cubicBezTo>
                  <a:lnTo>
                    <a:pt x="21600" y="11511"/>
                  </a:lnTo>
                  <a:cubicBezTo>
                    <a:pt x="21600" y="11928"/>
                    <a:pt x="21448" y="12306"/>
                    <a:pt x="21207" y="12604"/>
                  </a:cubicBezTo>
                  <a:lnTo>
                    <a:pt x="20988" y="12829"/>
                  </a:lnTo>
                  <a:lnTo>
                    <a:pt x="19547" y="14310"/>
                  </a:lnTo>
                  <a:lnTo>
                    <a:pt x="13268" y="20764"/>
                  </a:lnTo>
                  <a:cubicBezTo>
                    <a:pt x="12617" y="21433"/>
                    <a:pt x="11550" y="21433"/>
                    <a:pt x="10899" y="20764"/>
                  </a:cubicBezTo>
                  <a:lnTo>
                    <a:pt x="9690" y="19521"/>
                  </a:lnTo>
                  <a:cubicBezTo>
                    <a:pt x="9039" y="18851"/>
                    <a:pt x="9039" y="17756"/>
                    <a:pt x="9690" y="17087"/>
                  </a:cubicBezTo>
                  <a:lnTo>
                    <a:pt x="13439" y="13233"/>
                  </a:lnTo>
                  <a:lnTo>
                    <a:pt x="1675" y="13233"/>
                  </a:lnTo>
                  <a:cubicBezTo>
                    <a:pt x="752" y="13233"/>
                    <a:pt x="0" y="12458"/>
                    <a:pt x="0" y="11511"/>
                  </a:cubicBezTo>
                  <a:lnTo>
                    <a:pt x="0" y="9755"/>
                  </a:lnTo>
                  <a:cubicBezTo>
                    <a:pt x="0" y="8808"/>
                    <a:pt x="752" y="8033"/>
                    <a:pt x="1675" y="8033"/>
                  </a:cubicBezTo>
                  <a:close/>
                </a:path>
              </a:pathLst>
            </a:custGeom>
            <a:solidFill>
              <a:srgbClr val="CDCDCD"/>
            </a:solidFill>
            <a:ln w="12700" cap="flat">
              <a:noFill/>
              <a:miter lim="400000"/>
            </a:ln>
            <a:effectLst/>
          </p:spPr>
          <p:txBody>
            <a:bodyPr wrap="square" lIns="0" tIns="0" rIns="0" bIns="0"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7" name="Shape 19"/>
            <p:cNvSpPr/>
            <p:nvPr/>
          </p:nvSpPr>
          <p:spPr>
            <a:xfrm>
              <a:off x="1179314" y="2372540"/>
              <a:ext cx="151421" cy="145016"/>
            </a:xfrm>
            <a:custGeom>
              <a:avLst/>
              <a:gdLst/>
              <a:ahLst/>
              <a:cxnLst>
                <a:cxn ang="0">
                  <a:pos x="wd2" y="hd2"/>
                </a:cxn>
                <a:cxn ang="5400000">
                  <a:pos x="wd2" y="hd2"/>
                </a:cxn>
                <a:cxn ang="10800000">
                  <a:pos x="wd2" y="hd2"/>
                </a:cxn>
                <a:cxn ang="16200000">
                  <a:pos x="wd2" y="hd2"/>
                </a:cxn>
              </a:cxnLst>
              <a:rect l="0" t="0" r="r" b="b"/>
              <a:pathLst>
                <a:path w="21600" h="21431" extrusionOk="0">
                  <a:moveTo>
                    <a:pt x="0" y="9833"/>
                  </a:moveTo>
                  <a:lnTo>
                    <a:pt x="0" y="11604"/>
                  </a:lnTo>
                  <a:cubicBezTo>
                    <a:pt x="0" y="12456"/>
                    <a:pt x="601" y="13164"/>
                    <a:pt x="1384" y="13308"/>
                  </a:cubicBezTo>
                  <a:cubicBezTo>
                    <a:pt x="1176" y="13034"/>
                    <a:pt x="1047" y="12695"/>
                    <a:pt x="1047" y="12321"/>
                  </a:cubicBezTo>
                  <a:lnTo>
                    <a:pt x="1047" y="10670"/>
                  </a:lnTo>
                  <a:cubicBezTo>
                    <a:pt x="1047" y="9780"/>
                    <a:pt x="1755" y="9052"/>
                    <a:pt x="2622" y="9052"/>
                  </a:cubicBezTo>
                  <a:lnTo>
                    <a:pt x="13685" y="9052"/>
                  </a:lnTo>
                  <a:lnTo>
                    <a:pt x="13430" y="8098"/>
                  </a:lnTo>
                  <a:lnTo>
                    <a:pt x="1675" y="8098"/>
                  </a:lnTo>
                  <a:cubicBezTo>
                    <a:pt x="752" y="8098"/>
                    <a:pt x="0" y="8879"/>
                    <a:pt x="0" y="9833"/>
                  </a:cubicBezTo>
                  <a:close/>
                  <a:moveTo>
                    <a:pt x="9690" y="17225"/>
                  </a:moveTo>
                  <a:cubicBezTo>
                    <a:pt x="9039" y="17899"/>
                    <a:pt x="9039" y="19003"/>
                    <a:pt x="9690" y="19679"/>
                  </a:cubicBezTo>
                  <a:lnTo>
                    <a:pt x="10899" y="20931"/>
                  </a:lnTo>
                  <a:cubicBezTo>
                    <a:pt x="11207" y="21250"/>
                    <a:pt x="11607" y="21412"/>
                    <a:pt x="12011" y="21431"/>
                  </a:cubicBezTo>
                  <a:cubicBezTo>
                    <a:pt x="11749" y="21360"/>
                    <a:pt x="11499" y="21226"/>
                    <a:pt x="11295" y="21016"/>
                  </a:cubicBezTo>
                  <a:lnTo>
                    <a:pt x="10158" y="19848"/>
                  </a:lnTo>
                  <a:cubicBezTo>
                    <a:pt x="9545" y="19219"/>
                    <a:pt x="9545" y="18189"/>
                    <a:pt x="10158" y="17561"/>
                  </a:cubicBezTo>
                  <a:lnTo>
                    <a:pt x="13685" y="13939"/>
                  </a:lnTo>
                  <a:lnTo>
                    <a:pt x="13439" y="13339"/>
                  </a:lnTo>
                  <a:cubicBezTo>
                    <a:pt x="13439" y="13339"/>
                    <a:pt x="9690" y="17225"/>
                    <a:pt x="9690" y="17225"/>
                  </a:cubicBezTo>
                  <a:close/>
                  <a:moveTo>
                    <a:pt x="13521" y="1975"/>
                  </a:moveTo>
                  <a:lnTo>
                    <a:pt x="20782" y="9433"/>
                  </a:lnTo>
                  <a:lnTo>
                    <a:pt x="20985" y="9641"/>
                  </a:lnTo>
                  <a:cubicBezTo>
                    <a:pt x="21212" y="9923"/>
                    <a:pt x="21356" y="10279"/>
                    <a:pt x="21356" y="10670"/>
                  </a:cubicBezTo>
                  <a:lnTo>
                    <a:pt x="21356" y="12321"/>
                  </a:lnTo>
                  <a:cubicBezTo>
                    <a:pt x="21356" y="12387"/>
                    <a:pt x="21346" y="12449"/>
                    <a:pt x="21338" y="12512"/>
                  </a:cubicBezTo>
                  <a:cubicBezTo>
                    <a:pt x="21500" y="12248"/>
                    <a:pt x="21600" y="11939"/>
                    <a:pt x="21600" y="11604"/>
                  </a:cubicBezTo>
                  <a:lnTo>
                    <a:pt x="21600" y="9833"/>
                  </a:lnTo>
                  <a:cubicBezTo>
                    <a:pt x="21600" y="9412"/>
                    <a:pt x="21448" y="9032"/>
                    <a:pt x="21206" y="8729"/>
                  </a:cubicBezTo>
                  <a:lnTo>
                    <a:pt x="20990" y="8506"/>
                  </a:lnTo>
                  <a:lnTo>
                    <a:pt x="13268" y="506"/>
                  </a:lnTo>
                  <a:cubicBezTo>
                    <a:pt x="12617" y="-169"/>
                    <a:pt x="11550" y="-169"/>
                    <a:pt x="10899" y="506"/>
                  </a:cubicBezTo>
                  <a:lnTo>
                    <a:pt x="9690" y="1758"/>
                  </a:lnTo>
                  <a:cubicBezTo>
                    <a:pt x="9039" y="2434"/>
                    <a:pt x="9039" y="3537"/>
                    <a:pt x="9690" y="4212"/>
                  </a:cubicBezTo>
                  <a:lnTo>
                    <a:pt x="9703" y="4227"/>
                  </a:lnTo>
                  <a:cubicBezTo>
                    <a:pt x="9718" y="3832"/>
                    <a:pt x="9867" y="3442"/>
                    <a:pt x="10158" y="3142"/>
                  </a:cubicBezTo>
                  <a:lnTo>
                    <a:pt x="11295" y="1975"/>
                  </a:lnTo>
                  <a:cubicBezTo>
                    <a:pt x="11907" y="1346"/>
                    <a:pt x="12909" y="1346"/>
                    <a:pt x="13521" y="1975"/>
                  </a:cubicBezTo>
                  <a:close/>
                </a:path>
              </a:pathLst>
            </a:custGeom>
            <a:solidFill>
              <a:srgbClr val="BEBEBF"/>
            </a:solidFill>
            <a:ln w="12700" cap="flat">
              <a:noFill/>
              <a:miter lim="400000"/>
            </a:ln>
            <a:effectLst/>
          </p:spPr>
          <p:txBody>
            <a:bodyPr wrap="square" lIns="0" tIns="0" rIns="0" bIns="0"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8" name="Shape 20"/>
            <p:cNvSpPr/>
            <p:nvPr/>
          </p:nvSpPr>
          <p:spPr>
            <a:xfrm>
              <a:off x="1484114" y="2372540"/>
              <a:ext cx="150493" cy="149358"/>
            </a:xfrm>
            <a:custGeom>
              <a:avLst/>
              <a:gdLst/>
              <a:ahLst/>
              <a:cxnLst>
                <a:cxn ang="0">
                  <a:pos x="wd2" y="hd2"/>
                </a:cxn>
                <a:cxn ang="5400000">
                  <a:pos x="wd2" y="hd2"/>
                </a:cxn>
                <a:cxn ang="10800000">
                  <a:pos x="wd2" y="hd2"/>
                </a:cxn>
                <a:cxn ang="16200000">
                  <a:pos x="wd2" y="hd2"/>
                </a:cxn>
              </a:cxnLst>
              <a:rect l="0" t="0" r="r" b="b"/>
              <a:pathLst>
                <a:path w="21600" h="21600" extrusionOk="0">
                  <a:moveTo>
                    <a:pt x="21598" y="8718"/>
                  </a:moveTo>
                  <a:lnTo>
                    <a:pt x="21600" y="406"/>
                  </a:lnTo>
                  <a:lnTo>
                    <a:pt x="18558" y="3471"/>
                  </a:lnTo>
                  <a:cubicBezTo>
                    <a:pt x="16601" y="1345"/>
                    <a:pt x="13822" y="2"/>
                    <a:pt x="10718" y="0"/>
                  </a:cubicBezTo>
                  <a:cubicBezTo>
                    <a:pt x="4799" y="2"/>
                    <a:pt x="2" y="4836"/>
                    <a:pt x="0" y="10801"/>
                  </a:cubicBezTo>
                  <a:cubicBezTo>
                    <a:pt x="2" y="16766"/>
                    <a:pt x="4799" y="21598"/>
                    <a:pt x="10718" y="21600"/>
                  </a:cubicBezTo>
                  <a:cubicBezTo>
                    <a:pt x="14430" y="21600"/>
                    <a:pt x="17691" y="19691"/>
                    <a:pt x="19615" y="16801"/>
                  </a:cubicBezTo>
                  <a:cubicBezTo>
                    <a:pt x="19618" y="16796"/>
                    <a:pt x="19623" y="16793"/>
                    <a:pt x="19626" y="16788"/>
                  </a:cubicBezTo>
                  <a:cubicBezTo>
                    <a:pt x="19628" y="16784"/>
                    <a:pt x="19630" y="16781"/>
                    <a:pt x="19631" y="16779"/>
                  </a:cubicBezTo>
                  <a:cubicBezTo>
                    <a:pt x="19641" y="16763"/>
                    <a:pt x="19654" y="16749"/>
                    <a:pt x="19664" y="16734"/>
                  </a:cubicBezTo>
                  <a:lnTo>
                    <a:pt x="19656" y="16730"/>
                  </a:lnTo>
                  <a:cubicBezTo>
                    <a:pt x="20031" y="16116"/>
                    <a:pt x="19753" y="15220"/>
                    <a:pt x="19009" y="14695"/>
                  </a:cubicBezTo>
                  <a:cubicBezTo>
                    <a:pt x="18241" y="14153"/>
                    <a:pt x="17273" y="14212"/>
                    <a:pt x="16847" y="14827"/>
                  </a:cubicBezTo>
                  <a:cubicBezTo>
                    <a:pt x="16820" y="14865"/>
                    <a:pt x="16804" y="14907"/>
                    <a:pt x="16784" y="14947"/>
                  </a:cubicBezTo>
                  <a:cubicBezTo>
                    <a:pt x="15464" y="16905"/>
                    <a:pt x="13246" y="18199"/>
                    <a:pt x="10718" y="18202"/>
                  </a:cubicBezTo>
                  <a:cubicBezTo>
                    <a:pt x="6661" y="18196"/>
                    <a:pt x="3377" y="14889"/>
                    <a:pt x="3371" y="10801"/>
                  </a:cubicBezTo>
                  <a:cubicBezTo>
                    <a:pt x="3377" y="6713"/>
                    <a:pt x="6661" y="3405"/>
                    <a:pt x="10718" y="3398"/>
                  </a:cubicBezTo>
                  <a:cubicBezTo>
                    <a:pt x="12890" y="3401"/>
                    <a:pt x="14834" y="4358"/>
                    <a:pt x="16178" y="5869"/>
                  </a:cubicBezTo>
                  <a:lnTo>
                    <a:pt x="13351" y="8718"/>
                  </a:lnTo>
                  <a:cubicBezTo>
                    <a:pt x="13351" y="8718"/>
                    <a:pt x="21598" y="8718"/>
                    <a:pt x="21598" y="8718"/>
                  </a:cubicBezTo>
                  <a:close/>
                </a:path>
              </a:pathLst>
            </a:custGeom>
            <a:solidFill>
              <a:srgbClr val="7F8589"/>
            </a:solidFill>
            <a:ln w="12700" cap="flat">
              <a:noFill/>
              <a:miter lim="400000"/>
            </a:ln>
            <a:effectLst/>
          </p:spPr>
          <p:txBody>
            <a:bodyPr wrap="square" lIns="0" tIns="0" rIns="0" bIns="0"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9" name="Shape 21"/>
            <p:cNvSpPr/>
            <p:nvPr/>
          </p:nvSpPr>
          <p:spPr>
            <a:xfrm>
              <a:off x="1484114" y="2372540"/>
              <a:ext cx="150493" cy="132134"/>
            </a:xfrm>
            <a:custGeom>
              <a:avLst/>
              <a:gdLst/>
              <a:ahLst/>
              <a:cxnLst>
                <a:cxn ang="0">
                  <a:pos x="wd2" y="hd2"/>
                </a:cxn>
                <a:cxn ang="5400000">
                  <a:pos x="wd2" y="hd2"/>
                </a:cxn>
                <a:cxn ang="10800000">
                  <a:pos x="wd2" y="hd2"/>
                </a:cxn>
                <a:cxn ang="16200000">
                  <a:pos x="wd2" y="hd2"/>
                </a:cxn>
              </a:cxnLst>
              <a:rect l="0" t="0" r="r" b="b"/>
              <a:pathLst>
                <a:path w="21600" h="21600" extrusionOk="0">
                  <a:moveTo>
                    <a:pt x="19009" y="16610"/>
                  </a:moveTo>
                  <a:cubicBezTo>
                    <a:pt x="18241" y="15997"/>
                    <a:pt x="17273" y="16065"/>
                    <a:pt x="16847" y="16760"/>
                  </a:cubicBezTo>
                  <a:cubicBezTo>
                    <a:pt x="16820" y="16803"/>
                    <a:pt x="16804" y="16850"/>
                    <a:pt x="16784" y="16895"/>
                  </a:cubicBezTo>
                  <a:cubicBezTo>
                    <a:pt x="15464" y="19109"/>
                    <a:pt x="13246" y="20571"/>
                    <a:pt x="10718" y="20575"/>
                  </a:cubicBezTo>
                  <a:cubicBezTo>
                    <a:pt x="7963" y="20571"/>
                    <a:pt x="5568" y="18843"/>
                    <a:pt x="4310" y="16288"/>
                  </a:cubicBezTo>
                  <a:cubicBezTo>
                    <a:pt x="5344" y="19394"/>
                    <a:pt x="7901" y="21594"/>
                    <a:pt x="10905" y="21600"/>
                  </a:cubicBezTo>
                  <a:cubicBezTo>
                    <a:pt x="13344" y="21597"/>
                    <a:pt x="15485" y="20136"/>
                    <a:pt x="16758" y="17924"/>
                  </a:cubicBezTo>
                  <a:cubicBezTo>
                    <a:pt x="16779" y="17881"/>
                    <a:pt x="16794" y="17832"/>
                    <a:pt x="16819" y="17789"/>
                  </a:cubicBezTo>
                  <a:cubicBezTo>
                    <a:pt x="17230" y="17096"/>
                    <a:pt x="18165" y="17028"/>
                    <a:pt x="18907" y="17639"/>
                  </a:cubicBezTo>
                  <a:cubicBezTo>
                    <a:pt x="19317" y="17978"/>
                    <a:pt x="19574" y="18453"/>
                    <a:pt x="19656" y="18927"/>
                  </a:cubicBezTo>
                  <a:cubicBezTo>
                    <a:pt x="19659" y="18923"/>
                    <a:pt x="19661" y="18920"/>
                    <a:pt x="19664" y="18916"/>
                  </a:cubicBezTo>
                  <a:lnTo>
                    <a:pt x="19656" y="18910"/>
                  </a:lnTo>
                  <a:cubicBezTo>
                    <a:pt x="20031" y="18217"/>
                    <a:pt x="19753" y="17204"/>
                    <a:pt x="19009" y="16610"/>
                  </a:cubicBezTo>
                  <a:close/>
                  <a:moveTo>
                    <a:pt x="18558" y="3924"/>
                  </a:moveTo>
                  <a:cubicBezTo>
                    <a:pt x="16601" y="1520"/>
                    <a:pt x="13822" y="2"/>
                    <a:pt x="10718" y="0"/>
                  </a:cubicBezTo>
                  <a:cubicBezTo>
                    <a:pt x="4799" y="2"/>
                    <a:pt x="2" y="5466"/>
                    <a:pt x="0" y="12209"/>
                  </a:cubicBezTo>
                  <a:cubicBezTo>
                    <a:pt x="2" y="14640"/>
                    <a:pt x="632" y="16897"/>
                    <a:pt x="1707" y="18800"/>
                  </a:cubicBezTo>
                  <a:cubicBezTo>
                    <a:pt x="981" y="17133"/>
                    <a:pt x="563" y="15249"/>
                    <a:pt x="563" y="13247"/>
                  </a:cubicBezTo>
                  <a:cubicBezTo>
                    <a:pt x="565" y="6514"/>
                    <a:pt x="5193" y="1057"/>
                    <a:pt x="10905" y="1055"/>
                  </a:cubicBezTo>
                  <a:cubicBezTo>
                    <a:pt x="13900" y="1057"/>
                    <a:pt x="16583" y="2574"/>
                    <a:pt x="18471" y="4971"/>
                  </a:cubicBezTo>
                  <a:lnTo>
                    <a:pt x="21407" y="1513"/>
                  </a:lnTo>
                  <a:lnTo>
                    <a:pt x="21405" y="9854"/>
                  </a:lnTo>
                  <a:lnTo>
                    <a:pt x="21598" y="9854"/>
                  </a:lnTo>
                  <a:lnTo>
                    <a:pt x="21600" y="459"/>
                  </a:lnTo>
                  <a:cubicBezTo>
                    <a:pt x="21600" y="459"/>
                    <a:pt x="18558" y="3924"/>
                    <a:pt x="18558" y="3924"/>
                  </a:cubicBezTo>
                  <a:close/>
                  <a:moveTo>
                    <a:pt x="16178" y="6634"/>
                  </a:moveTo>
                  <a:lnTo>
                    <a:pt x="13351" y="9854"/>
                  </a:lnTo>
                  <a:lnTo>
                    <a:pt x="14329" y="9854"/>
                  </a:lnTo>
                  <a:lnTo>
                    <a:pt x="16175" y="7678"/>
                  </a:lnTo>
                  <a:cubicBezTo>
                    <a:pt x="16200" y="6840"/>
                    <a:pt x="16174" y="7230"/>
                    <a:pt x="16178" y="6634"/>
                  </a:cubicBezTo>
                  <a:close/>
                </a:path>
              </a:pathLst>
            </a:custGeom>
            <a:solidFill>
              <a:srgbClr val="4E5054"/>
            </a:solidFill>
            <a:ln w="12700" cap="flat">
              <a:noFill/>
              <a:miter lim="400000"/>
            </a:ln>
            <a:effectLst/>
          </p:spPr>
          <p:txBody>
            <a:bodyPr wrap="square" lIns="0" tIns="0" rIns="0" bIns="0"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0" name="Shape 22"/>
            <p:cNvSpPr/>
            <p:nvPr/>
          </p:nvSpPr>
          <p:spPr>
            <a:xfrm>
              <a:off x="7783314" y="2372540"/>
              <a:ext cx="164704" cy="135732"/>
            </a:xfrm>
            <a:custGeom>
              <a:avLst/>
              <a:gdLst/>
              <a:ahLst/>
              <a:cxnLst>
                <a:cxn ang="0">
                  <a:pos x="wd2" y="hd2"/>
                </a:cxn>
                <a:cxn ang="5400000">
                  <a:pos x="wd2" y="hd2"/>
                </a:cxn>
                <a:cxn ang="10800000">
                  <a:pos x="wd2" y="hd2"/>
                </a:cxn>
                <a:cxn ang="16200000">
                  <a:pos x="wd2" y="hd2"/>
                </a:cxn>
              </a:cxnLst>
              <a:rect l="0" t="0" r="r" b="b"/>
              <a:pathLst>
                <a:path w="21600" h="21600" extrusionOk="0">
                  <a:moveTo>
                    <a:pt x="781" y="0"/>
                  </a:moveTo>
                  <a:cubicBezTo>
                    <a:pt x="358" y="0"/>
                    <a:pt x="0" y="432"/>
                    <a:pt x="0" y="947"/>
                  </a:cubicBezTo>
                  <a:lnTo>
                    <a:pt x="0" y="4484"/>
                  </a:lnTo>
                  <a:cubicBezTo>
                    <a:pt x="0" y="4997"/>
                    <a:pt x="358" y="5432"/>
                    <a:pt x="781" y="5432"/>
                  </a:cubicBezTo>
                  <a:lnTo>
                    <a:pt x="20819" y="5432"/>
                  </a:lnTo>
                  <a:cubicBezTo>
                    <a:pt x="21243" y="5432"/>
                    <a:pt x="21600" y="4997"/>
                    <a:pt x="21600" y="4484"/>
                  </a:cubicBezTo>
                  <a:cubicBezTo>
                    <a:pt x="21600" y="4484"/>
                    <a:pt x="21600" y="947"/>
                    <a:pt x="21600" y="947"/>
                  </a:cubicBezTo>
                  <a:cubicBezTo>
                    <a:pt x="21600" y="432"/>
                    <a:pt x="21244" y="0"/>
                    <a:pt x="20819" y="0"/>
                  </a:cubicBezTo>
                  <a:lnTo>
                    <a:pt x="781" y="0"/>
                  </a:lnTo>
                  <a:close/>
                  <a:moveTo>
                    <a:pt x="781" y="8084"/>
                  </a:moveTo>
                  <a:cubicBezTo>
                    <a:pt x="358" y="8084"/>
                    <a:pt x="0" y="8517"/>
                    <a:pt x="0" y="9032"/>
                  </a:cubicBezTo>
                  <a:lnTo>
                    <a:pt x="0" y="12568"/>
                  </a:lnTo>
                  <a:cubicBezTo>
                    <a:pt x="0" y="13081"/>
                    <a:pt x="358" y="13516"/>
                    <a:pt x="781" y="13516"/>
                  </a:cubicBezTo>
                  <a:lnTo>
                    <a:pt x="20819" y="13516"/>
                  </a:lnTo>
                  <a:cubicBezTo>
                    <a:pt x="21243" y="13516"/>
                    <a:pt x="21600" y="13081"/>
                    <a:pt x="21600" y="12568"/>
                  </a:cubicBezTo>
                  <a:cubicBezTo>
                    <a:pt x="21600" y="12568"/>
                    <a:pt x="21600" y="9032"/>
                    <a:pt x="21600" y="9032"/>
                  </a:cubicBezTo>
                  <a:cubicBezTo>
                    <a:pt x="21600" y="8517"/>
                    <a:pt x="21244" y="8084"/>
                    <a:pt x="20819" y="8084"/>
                  </a:cubicBezTo>
                  <a:lnTo>
                    <a:pt x="781" y="8084"/>
                  </a:lnTo>
                  <a:close/>
                  <a:moveTo>
                    <a:pt x="781" y="16168"/>
                  </a:moveTo>
                  <a:cubicBezTo>
                    <a:pt x="358" y="16168"/>
                    <a:pt x="0" y="16601"/>
                    <a:pt x="0" y="17116"/>
                  </a:cubicBezTo>
                  <a:lnTo>
                    <a:pt x="0" y="20653"/>
                  </a:lnTo>
                  <a:cubicBezTo>
                    <a:pt x="0" y="21166"/>
                    <a:pt x="358" y="21600"/>
                    <a:pt x="781" y="21600"/>
                  </a:cubicBezTo>
                  <a:lnTo>
                    <a:pt x="20819" y="21600"/>
                  </a:lnTo>
                  <a:cubicBezTo>
                    <a:pt x="21243" y="21600"/>
                    <a:pt x="21600" y="21166"/>
                    <a:pt x="21600" y="20653"/>
                  </a:cubicBezTo>
                  <a:cubicBezTo>
                    <a:pt x="21600" y="20653"/>
                    <a:pt x="21600" y="17116"/>
                    <a:pt x="21600" y="17116"/>
                  </a:cubicBezTo>
                  <a:cubicBezTo>
                    <a:pt x="21600" y="16601"/>
                    <a:pt x="21244" y="16168"/>
                    <a:pt x="20819" y="16168"/>
                  </a:cubicBezTo>
                  <a:lnTo>
                    <a:pt x="781" y="16168"/>
                  </a:lnTo>
                  <a:close/>
                </a:path>
              </a:pathLst>
            </a:custGeom>
            <a:solidFill>
              <a:srgbClr val="7F8589"/>
            </a:solidFill>
            <a:ln w="12700" cap="flat">
              <a:noFill/>
              <a:miter lim="400000"/>
            </a:ln>
            <a:effectLst/>
          </p:spPr>
          <p:txBody>
            <a:bodyPr wrap="square" lIns="0" tIns="0" rIns="0" bIns="0"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1" name="Shape 23"/>
            <p:cNvSpPr/>
            <p:nvPr/>
          </p:nvSpPr>
          <p:spPr>
            <a:xfrm>
              <a:off x="7783314" y="2372540"/>
              <a:ext cx="164704" cy="135732"/>
            </a:xfrm>
            <a:custGeom>
              <a:avLst/>
              <a:gdLst/>
              <a:ahLst/>
              <a:cxnLst>
                <a:cxn ang="0">
                  <a:pos x="wd2" y="hd2"/>
                </a:cxn>
                <a:cxn ang="5400000">
                  <a:pos x="wd2" y="hd2"/>
                </a:cxn>
                <a:cxn ang="10800000">
                  <a:pos x="wd2" y="hd2"/>
                </a:cxn>
                <a:cxn ang="16200000">
                  <a:pos x="wd2" y="hd2"/>
                </a:cxn>
              </a:cxnLst>
              <a:rect l="0" t="0" r="r" b="b"/>
              <a:pathLst>
                <a:path w="21600" h="21600" extrusionOk="0">
                  <a:moveTo>
                    <a:pt x="781" y="0"/>
                  </a:moveTo>
                  <a:cubicBezTo>
                    <a:pt x="358" y="0"/>
                    <a:pt x="0" y="432"/>
                    <a:pt x="0" y="947"/>
                  </a:cubicBezTo>
                  <a:lnTo>
                    <a:pt x="0" y="4484"/>
                  </a:lnTo>
                  <a:cubicBezTo>
                    <a:pt x="0" y="4997"/>
                    <a:pt x="358" y="5432"/>
                    <a:pt x="781" y="5432"/>
                  </a:cubicBezTo>
                  <a:cubicBezTo>
                    <a:pt x="730" y="5313"/>
                    <a:pt x="729" y="5193"/>
                    <a:pt x="729" y="5053"/>
                  </a:cubicBezTo>
                  <a:lnTo>
                    <a:pt x="729" y="1768"/>
                  </a:lnTo>
                  <a:cubicBezTo>
                    <a:pt x="729" y="1298"/>
                    <a:pt x="1010" y="947"/>
                    <a:pt x="1405" y="947"/>
                  </a:cubicBezTo>
                  <a:lnTo>
                    <a:pt x="20195" y="947"/>
                  </a:lnTo>
                  <a:cubicBezTo>
                    <a:pt x="20590" y="947"/>
                    <a:pt x="20923" y="1298"/>
                    <a:pt x="20923" y="1768"/>
                  </a:cubicBezTo>
                  <a:lnTo>
                    <a:pt x="20923" y="5053"/>
                  </a:lnTo>
                  <a:cubicBezTo>
                    <a:pt x="20923" y="5193"/>
                    <a:pt x="20870" y="5313"/>
                    <a:pt x="20819" y="5432"/>
                  </a:cubicBezTo>
                  <a:cubicBezTo>
                    <a:pt x="21244" y="5432"/>
                    <a:pt x="21600" y="4997"/>
                    <a:pt x="21600" y="4484"/>
                  </a:cubicBezTo>
                  <a:lnTo>
                    <a:pt x="21600" y="947"/>
                  </a:lnTo>
                  <a:cubicBezTo>
                    <a:pt x="21600" y="432"/>
                    <a:pt x="21243" y="0"/>
                    <a:pt x="20819" y="0"/>
                  </a:cubicBezTo>
                  <a:lnTo>
                    <a:pt x="781" y="0"/>
                  </a:lnTo>
                  <a:close/>
                  <a:moveTo>
                    <a:pt x="781" y="8084"/>
                  </a:moveTo>
                  <a:cubicBezTo>
                    <a:pt x="358" y="8084"/>
                    <a:pt x="0" y="8517"/>
                    <a:pt x="0" y="9032"/>
                  </a:cubicBezTo>
                  <a:lnTo>
                    <a:pt x="0" y="12568"/>
                  </a:lnTo>
                  <a:cubicBezTo>
                    <a:pt x="0" y="13081"/>
                    <a:pt x="358" y="13516"/>
                    <a:pt x="781" y="13516"/>
                  </a:cubicBezTo>
                  <a:cubicBezTo>
                    <a:pt x="730" y="13397"/>
                    <a:pt x="729" y="13277"/>
                    <a:pt x="729" y="13137"/>
                  </a:cubicBezTo>
                  <a:lnTo>
                    <a:pt x="729" y="9853"/>
                  </a:lnTo>
                  <a:cubicBezTo>
                    <a:pt x="729" y="9382"/>
                    <a:pt x="1010" y="9032"/>
                    <a:pt x="1405" y="9032"/>
                  </a:cubicBezTo>
                  <a:lnTo>
                    <a:pt x="20195" y="9032"/>
                  </a:lnTo>
                  <a:cubicBezTo>
                    <a:pt x="20590" y="9032"/>
                    <a:pt x="20923" y="9382"/>
                    <a:pt x="20923" y="9853"/>
                  </a:cubicBezTo>
                  <a:lnTo>
                    <a:pt x="20923" y="13137"/>
                  </a:lnTo>
                  <a:cubicBezTo>
                    <a:pt x="20923" y="13277"/>
                    <a:pt x="20870" y="13397"/>
                    <a:pt x="20819" y="13516"/>
                  </a:cubicBezTo>
                  <a:cubicBezTo>
                    <a:pt x="21244" y="13516"/>
                    <a:pt x="21600" y="13081"/>
                    <a:pt x="21600" y="12568"/>
                  </a:cubicBezTo>
                  <a:lnTo>
                    <a:pt x="21600" y="9032"/>
                  </a:lnTo>
                  <a:cubicBezTo>
                    <a:pt x="21600" y="8517"/>
                    <a:pt x="21243" y="8084"/>
                    <a:pt x="20819" y="8084"/>
                  </a:cubicBezTo>
                  <a:lnTo>
                    <a:pt x="781" y="8084"/>
                  </a:lnTo>
                  <a:close/>
                  <a:moveTo>
                    <a:pt x="781" y="16168"/>
                  </a:moveTo>
                  <a:cubicBezTo>
                    <a:pt x="358" y="16168"/>
                    <a:pt x="0" y="16601"/>
                    <a:pt x="0" y="17116"/>
                  </a:cubicBezTo>
                  <a:lnTo>
                    <a:pt x="0" y="20653"/>
                  </a:lnTo>
                  <a:cubicBezTo>
                    <a:pt x="0" y="21166"/>
                    <a:pt x="358" y="21600"/>
                    <a:pt x="781" y="21600"/>
                  </a:cubicBezTo>
                  <a:cubicBezTo>
                    <a:pt x="730" y="21481"/>
                    <a:pt x="729" y="21361"/>
                    <a:pt x="729" y="21221"/>
                  </a:cubicBezTo>
                  <a:lnTo>
                    <a:pt x="729" y="17937"/>
                  </a:lnTo>
                  <a:cubicBezTo>
                    <a:pt x="729" y="17466"/>
                    <a:pt x="1010" y="17116"/>
                    <a:pt x="1405" y="17116"/>
                  </a:cubicBezTo>
                  <a:lnTo>
                    <a:pt x="20195" y="17116"/>
                  </a:lnTo>
                  <a:cubicBezTo>
                    <a:pt x="20590" y="17116"/>
                    <a:pt x="20923" y="17466"/>
                    <a:pt x="20923" y="17937"/>
                  </a:cubicBezTo>
                  <a:lnTo>
                    <a:pt x="20923" y="21221"/>
                  </a:lnTo>
                  <a:cubicBezTo>
                    <a:pt x="20923" y="21361"/>
                    <a:pt x="20870" y="21481"/>
                    <a:pt x="20819" y="21600"/>
                  </a:cubicBezTo>
                  <a:cubicBezTo>
                    <a:pt x="21244" y="21600"/>
                    <a:pt x="21600" y="21166"/>
                    <a:pt x="21600" y="20653"/>
                  </a:cubicBezTo>
                  <a:lnTo>
                    <a:pt x="21600" y="17116"/>
                  </a:lnTo>
                  <a:cubicBezTo>
                    <a:pt x="21600" y="16601"/>
                    <a:pt x="21243" y="16168"/>
                    <a:pt x="20819" y="16168"/>
                  </a:cubicBezTo>
                  <a:lnTo>
                    <a:pt x="781" y="16168"/>
                  </a:lnTo>
                  <a:close/>
                </a:path>
              </a:pathLst>
            </a:custGeom>
            <a:solidFill>
              <a:srgbClr val="4E5054"/>
            </a:solidFill>
            <a:ln w="12700" cap="flat">
              <a:noFill/>
              <a:miter lim="400000"/>
            </a:ln>
            <a:effectLst/>
          </p:spPr>
          <p:txBody>
            <a:bodyPr wrap="square" lIns="0" tIns="0" rIns="0" bIns="0"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2" name="Shape 24"/>
            <p:cNvSpPr/>
            <p:nvPr/>
          </p:nvSpPr>
          <p:spPr>
            <a:xfrm>
              <a:off x="7796015" y="2004239"/>
              <a:ext cx="155180" cy="142479"/>
            </a:xfrm>
            <a:custGeom>
              <a:avLst/>
              <a:gdLst/>
              <a:ahLst/>
              <a:cxnLst>
                <a:cxn ang="0">
                  <a:pos x="wd2" y="hd2"/>
                </a:cxn>
                <a:cxn ang="5400000">
                  <a:pos x="wd2" y="hd2"/>
                </a:cxn>
                <a:cxn ang="10800000">
                  <a:pos x="wd2" y="hd2"/>
                </a:cxn>
                <a:cxn ang="16200000">
                  <a:pos x="wd2" y="hd2"/>
                </a:cxn>
              </a:cxnLst>
              <a:rect l="0" t="0" r="r" b="b"/>
              <a:pathLst>
                <a:path w="21600" h="21600" extrusionOk="0">
                  <a:moveTo>
                    <a:pt x="10993" y="0"/>
                  </a:moveTo>
                  <a:lnTo>
                    <a:pt x="14087" y="3369"/>
                  </a:lnTo>
                  <a:lnTo>
                    <a:pt x="11159" y="6558"/>
                  </a:lnTo>
                  <a:cubicBezTo>
                    <a:pt x="10444" y="7337"/>
                    <a:pt x="10444" y="8607"/>
                    <a:pt x="11159" y="9386"/>
                  </a:cubicBezTo>
                  <a:lnTo>
                    <a:pt x="12982" y="11372"/>
                  </a:lnTo>
                  <a:cubicBezTo>
                    <a:pt x="13697" y="12149"/>
                    <a:pt x="14863" y="12150"/>
                    <a:pt x="15578" y="11372"/>
                  </a:cubicBezTo>
                  <a:lnTo>
                    <a:pt x="18506" y="8183"/>
                  </a:lnTo>
                  <a:cubicBezTo>
                    <a:pt x="18506" y="8183"/>
                    <a:pt x="21600" y="11552"/>
                    <a:pt x="21600" y="11552"/>
                  </a:cubicBezTo>
                  <a:lnTo>
                    <a:pt x="21600" y="0"/>
                  </a:lnTo>
                  <a:lnTo>
                    <a:pt x="10993" y="0"/>
                  </a:lnTo>
                  <a:close/>
                  <a:moveTo>
                    <a:pt x="7292" y="9627"/>
                  </a:moveTo>
                  <a:cubicBezTo>
                    <a:pt x="6821" y="9627"/>
                    <a:pt x="6379" y="9839"/>
                    <a:pt x="6021" y="10228"/>
                  </a:cubicBezTo>
                  <a:lnTo>
                    <a:pt x="3094" y="13417"/>
                  </a:lnTo>
                  <a:lnTo>
                    <a:pt x="0" y="10048"/>
                  </a:lnTo>
                  <a:lnTo>
                    <a:pt x="0" y="21600"/>
                  </a:lnTo>
                  <a:lnTo>
                    <a:pt x="10607" y="21600"/>
                  </a:lnTo>
                  <a:cubicBezTo>
                    <a:pt x="10607" y="21600"/>
                    <a:pt x="7513" y="18231"/>
                    <a:pt x="7513" y="18231"/>
                  </a:cubicBezTo>
                  <a:lnTo>
                    <a:pt x="10441" y="15042"/>
                  </a:lnTo>
                  <a:cubicBezTo>
                    <a:pt x="11156" y="14263"/>
                    <a:pt x="11155" y="12993"/>
                    <a:pt x="10441" y="12214"/>
                  </a:cubicBezTo>
                  <a:lnTo>
                    <a:pt x="8618" y="10228"/>
                  </a:lnTo>
                  <a:cubicBezTo>
                    <a:pt x="8260" y="9839"/>
                    <a:pt x="7763" y="9627"/>
                    <a:pt x="7292" y="9627"/>
                  </a:cubicBezTo>
                  <a:close/>
                </a:path>
              </a:pathLst>
            </a:custGeom>
            <a:solidFill>
              <a:srgbClr val="7F8589"/>
            </a:solidFill>
            <a:ln w="12700" cap="flat">
              <a:noFill/>
              <a:miter lim="400000"/>
            </a:ln>
            <a:effectLst/>
          </p:spPr>
          <p:txBody>
            <a:bodyPr wrap="square" lIns="0" tIns="0" rIns="0" bIns="0"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3" name="Shape 25"/>
            <p:cNvSpPr/>
            <p:nvPr/>
          </p:nvSpPr>
          <p:spPr>
            <a:xfrm>
              <a:off x="7796015" y="2004239"/>
              <a:ext cx="155180" cy="142479"/>
            </a:xfrm>
            <a:custGeom>
              <a:avLst/>
              <a:gdLst/>
              <a:ahLst/>
              <a:cxnLst>
                <a:cxn ang="0">
                  <a:pos x="wd2" y="hd2"/>
                </a:cxn>
                <a:cxn ang="5400000">
                  <a:pos x="wd2" y="hd2"/>
                </a:cxn>
                <a:cxn ang="10800000">
                  <a:pos x="wd2" y="hd2"/>
                </a:cxn>
                <a:cxn ang="16200000">
                  <a:pos x="wd2" y="hd2"/>
                </a:cxn>
              </a:cxnLst>
              <a:rect l="0" t="0" r="r" b="b"/>
              <a:pathLst>
                <a:path w="21600" h="21600" extrusionOk="0">
                  <a:moveTo>
                    <a:pt x="10993" y="0"/>
                  </a:moveTo>
                  <a:lnTo>
                    <a:pt x="12043" y="1143"/>
                  </a:lnTo>
                  <a:cubicBezTo>
                    <a:pt x="12043" y="1143"/>
                    <a:pt x="21600" y="1143"/>
                    <a:pt x="21600" y="1143"/>
                  </a:cubicBezTo>
                  <a:lnTo>
                    <a:pt x="21600" y="0"/>
                  </a:lnTo>
                  <a:lnTo>
                    <a:pt x="10993" y="0"/>
                  </a:lnTo>
                  <a:close/>
                  <a:moveTo>
                    <a:pt x="14087" y="3369"/>
                  </a:moveTo>
                  <a:cubicBezTo>
                    <a:pt x="14087" y="3369"/>
                    <a:pt x="11159" y="6558"/>
                    <a:pt x="11159" y="6558"/>
                  </a:cubicBezTo>
                  <a:cubicBezTo>
                    <a:pt x="10444" y="7337"/>
                    <a:pt x="10444" y="8607"/>
                    <a:pt x="11159" y="9386"/>
                  </a:cubicBezTo>
                  <a:lnTo>
                    <a:pt x="11877" y="10168"/>
                  </a:lnTo>
                  <a:cubicBezTo>
                    <a:pt x="11207" y="9412"/>
                    <a:pt x="11192" y="8207"/>
                    <a:pt x="11877" y="7461"/>
                  </a:cubicBezTo>
                  <a:lnTo>
                    <a:pt x="14750" y="4392"/>
                  </a:lnTo>
                  <a:lnTo>
                    <a:pt x="14087" y="3369"/>
                  </a:lnTo>
                  <a:close/>
                  <a:moveTo>
                    <a:pt x="7292" y="9627"/>
                  </a:moveTo>
                  <a:cubicBezTo>
                    <a:pt x="6821" y="9627"/>
                    <a:pt x="6379" y="9839"/>
                    <a:pt x="6021" y="10228"/>
                  </a:cubicBezTo>
                  <a:cubicBezTo>
                    <a:pt x="6021" y="10228"/>
                    <a:pt x="3094" y="13417"/>
                    <a:pt x="3094" y="13417"/>
                  </a:cubicBezTo>
                  <a:lnTo>
                    <a:pt x="4033" y="14139"/>
                  </a:lnTo>
                  <a:lnTo>
                    <a:pt x="6850" y="11011"/>
                  </a:lnTo>
                  <a:cubicBezTo>
                    <a:pt x="7535" y="10265"/>
                    <a:pt x="8641" y="10281"/>
                    <a:pt x="9336" y="11011"/>
                  </a:cubicBezTo>
                  <a:lnTo>
                    <a:pt x="8618" y="10228"/>
                  </a:lnTo>
                  <a:cubicBezTo>
                    <a:pt x="8260" y="9839"/>
                    <a:pt x="7763" y="9627"/>
                    <a:pt x="7292" y="9627"/>
                  </a:cubicBezTo>
                  <a:close/>
                  <a:moveTo>
                    <a:pt x="0" y="10048"/>
                  </a:moveTo>
                  <a:lnTo>
                    <a:pt x="0" y="21600"/>
                  </a:lnTo>
                  <a:lnTo>
                    <a:pt x="1050" y="21600"/>
                  </a:lnTo>
                  <a:cubicBezTo>
                    <a:pt x="1050" y="21600"/>
                    <a:pt x="1050" y="11191"/>
                    <a:pt x="1050" y="11191"/>
                  </a:cubicBezTo>
                  <a:lnTo>
                    <a:pt x="0" y="10048"/>
                  </a:lnTo>
                  <a:close/>
                </a:path>
              </a:pathLst>
            </a:custGeom>
            <a:solidFill>
              <a:srgbClr val="4E5054"/>
            </a:solidFill>
            <a:ln w="12700" cap="flat">
              <a:noFill/>
              <a:miter lim="400000"/>
            </a:ln>
            <a:effectLst/>
          </p:spPr>
          <p:txBody>
            <a:bodyPr wrap="square" lIns="0" tIns="0" rIns="0" bIns="0"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4" name="Shape 26"/>
            <p:cNvSpPr/>
            <p:nvPr/>
          </p:nvSpPr>
          <p:spPr>
            <a:xfrm>
              <a:off x="3046213" y="2093139"/>
              <a:ext cx="74451" cy="74446"/>
            </a:xfrm>
            <a:custGeom>
              <a:avLst/>
              <a:gdLst/>
              <a:ahLst/>
              <a:cxnLst>
                <a:cxn ang="0">
                  <a:pos x="wd2" y="hd2"/>
                </a:cxn>
                <a:cxn ang="5400000">
                  <a:pos x="wd2" y="hd2"/>
                </a:cxn>
                <a:cxn ang="10800000">
                  <a:pos x="wd2" y="hd2"/>
                </a:cxn>
                <a:cxn ang="16200000">
                  <a:pos x="wd2" y="hd2"/>
                </a:cxn>
              </a:cxnLst>
              <a:rect l="0" t="0" r="r" b="b"/>
              <a:pathLst>
                <a:path w="21407" h="21407" extrusionOk="0">
                  <a:moveTo>
                    <a:pt x="14036" y="10704"/>
                  </a:moveTo>
                  <a:lnTo>
                    <a:pt x="21121" y="3615"/>
                  </a:lnTo>
                  <a:cubicBezTo>
                    <a:pt x="21481" y="3259"/>
                    <a:pt x="21504" y="2699"/>
                    <a:pt x="21174" y="2369"/>
                  </a:cubicBezTo>
                  <a:lnTo>
                    <a:pt x="19037" y="232"/>
                  </a:lnTo>
                  <a:cubicBezTo>
                    <a:pt x="18708" y="-97"/>
                    <a:pt x="18147" y="-74"/>
                    <a:pt x="17788" y="285"/>
                  </a:cubicBezTo>
                  <a:lnTo>
                    <a:pt x="10702" y="7371"/>
                  </a:lnTo>
                  <a:lnTo>
                    <a:pt x="3617" y="285"/>
                  </a:lnTo>
                  <a:cubicBezTo>
                    <a:pt x="3257" y="-74"/>
                    <a:pt x="2696" y="-97"/>
                    <a:pt x="2370" y="232"/>
                  </a:cubicBezTo>
                  <a:lnTo>
                    <a:pt x="231" y="2369"/>
                  </a:lnTo>
                  <a:cubicBezTo>
                    <a:pt x="-96" y="2699"/>
                    <a:pt x="-73" y="3259"/>
                    <a:pt x="284" y="3615"/>
                  </a:cubicBezTo>
                  <a:lnTo>
                    <a:pt x="7372" y="10704"/>
                  </a:lnTo>
                  <a:lnTo>
                    <a:pt x="284" y="17791"/>
                  </a:lnTo>
                  <a:cubicBezTo>
                    <a:pt x="-73" y="18150"/>
                    <a:pt x="-96" y="18711"/>
                    <a:pt x="231" y="19037"/>
                  </a:cubicBezTo>
                  <a:lnTo>
                    <a:pt x="2370" y="21177"/>
                  </a:lnTo>
                  <a:cubicBezTo>
                    <a:pt x="2696" y="21503"/>
                    <a:pt x="3261" y="21480"/>
                    <a:pt x="3617" y="21124"/>
                  </a:cubicBezTo>
                  <a:lnTo>
                    <a:pt x="10702" y="14035"/>
                  </a:lnTo>
                  <a:lnTo>
                    <a:pt x="17791" y="21124"/>
                  </a:lnTo>
                  <a:cubicBezTo>
                    <a:pt x="18147" y="21480"/>
                    <a:pt x="18708" y="21503"/>
                    <a:pt x="19037" y="21177"/>
                  </a:cubicBezTo>
                  <a:lnTo>
                    <a:pt x="21174" y="19037"/>
                  </a:lnTo>
                  <a:cubicBezTo>
                    <a:pt x="21504" y="18711"/>
                    <a:pt x="21481" y="18147"/>
                    <a:pt x="21121" y="17791"/>
                  </a:cubicBezTo>
                  <a:cubicBezTo>
                    <a:pt x="21121" y="17791"/>
                    <a:pt x="14036" y="10704"/>
                    <a:pt x="14036" y="10704"/>
                  </a:cubicBezTo>
                  <a:close/>
                </a:path>
              </a:pathLst>
            </a:custGeom>
            <a:solidFill>
              <a:srgbClr val="CBCACA"/>
            </a:solidFill>
            <a:ln w="12700" cap="flat">
              <a:noFill/>
              <a:miter lim="400000"/>
            </a:ln>
            <a:effectLst/>
          </p:spPr>
          <p:txBody>
            <a:bodyPr wrap="square" lIns="0" tIns="0" rIns="0" bIns="0"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5" name="Shape 27"/>
            <p:cNvSpPr/>
            <p:nvPr/>
          </p:nvSpPr>
          <p:spPr>
            <a:xfrm>
              <a:off x="3287514" y="2055038"/>
              <a:ext cx="255882" cy="143463"/>
            </a:xfrm>
            <a:custGeom>
              <a:avLst/>
              <a:gdLst/>
              <a:ahLst/>
              <a:cxnLst>
                <a:cxn ang="0">
                  <a:pos x="wd2" y="hd2"/>
                </a:cxn>
                <a:cxn ang="5400000">
                  <a:pos x="wd2" y="hd2"/>
                </a:cxn>
                <a:cxn ang="10800000">
                  <a:pos x="wd2" y="hd2"/>
                </a:cxn>
                <a:cxn ang="16200000">
                  <a:pos x="wd2" y="hd2"/>
                </a:cxn>
              </a:cxnLst>
              <a:rect l="0" t="0" r="r" b="b"/>
              <a:pathLst>
                <a:path w="21562" h="21600" extrusionOk="0">
                  <a:moveTo>
                    <a:pt x="13958" y="442"/>
                  </a:moveTo>
                  <a:lnTo>
                    <a:pt x="1403" y="442"/>
                  </a:lnTo>
                  <a:lnTo>
                    <a:pt x="1403" y="0"/>
                  </a:lnTo>
                  <a:lnTo>
                    <a:pt x="1387" y="440"/>
                  </a:lnTo>
                  <a:cubicBezTo>
                    <a:pt x="1330" y="433"/>
                    <a:pt x="1275" y="430"/>
                    <a:pt x="1221" y="430"/>
                  </a:cubicBezTo>
                  <a:cubicBezTo>
                    <a:pt x="255" y="494"/>
                    <a:pt x="38" y="1138"/>
                    <a:pt x="1" y="2566"/>
                  </a:cubicBezTo>
                  <a:cubicBezTo>
                    <a:pt x="-17" y="6005"/>
                    <a:pt x="2215" y="12819"/>
                    <a:pt x="3293" y="16479"/>
                  </a:cubicBezTo>
                  <a:cubicBezTo>
                    <a:pt x="4426" y="20353"/>
                    <a:pt x="5736" y="21275"/>
                    <a:pt x="6297" y="21520"/>
                  </a:cubicBezTo>
                  <a:cubicBezTo>
                    <a:pt x="6483" y="21600"/>
                    <a:pt x="6571" y="21600"/>
                    <a:pt x="6567" y="21600"/>
                  </a:cubicBezTo>
                  <a:cubicBezTo>
                    <a:pt x="6581" y="21600"/>
                    <a:pt x="17380" y="21600"/>
                    <a:pt x="20565" y="21600"/>
                  </a:cubicBezTo>
                  <a:cubicBezTo>
                    <a:pt x="21360" y="21536"/>
                    <a:pt x="21524" y="21077"/>
                    <a:pt x="21563" y="19882"/>
                  </a:cubicBezTo>
                  <a:cubicBezTo>
                    <a:pt x="21583" y="16724"/>
                    <a:pt x="19269" y="9812"/>
                    <a:pt x="17744" y="4822"/>
                  </a:cubicBezTo>
                  <a:cubicBezTo>
                    <a:pt x="16426" y="454"/>
                    <a:pt x="13982" y="444"/>
                    <a:pt x="13958" y="442"/>
                  </a:cubicBezTo>
                  <a:close/>
                </a:path>
              </a:pathLst>
            </a:custGeom>
            <a:gradFill flip="none" rotWithShape="1">
              <a:gsLst>
                <a:gs pos="96000">
                  <a:srgbClr val="DCDDDE"/>
                </a:gs>
                <a:gs pos="0">
                  <a:srgbClr val="F5F6F6"/>
                </a:gs>
              </a:gsLst>
              <a:lin ang="5400000" scaled="0"/>
            </a:gradFill>
            <a:ln w="12700" cap="flat">
              <a:noFill/>
              <a:miter lim="400000"/>
            </a:ln>
            <a:effectLst/>
          </p:spPr>
          <p:txBody>
            <a:bodyPr wrap="square" lIns="0" tIns="0" rIns="0" bIns="0"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6" name="Shape 28"/>
            <p:cNvSpPr/>
            <p:nvPr/>
          </p:nvSpPr>
          <p:spPr>
            <a:xfrm>
              <a:off x="3284338" y="2055038"/>
              <a:ext cx="267626" cy="152351"/>
            </a:xfrm>
            <a:custGeom>
              <a:avLst/>
              <a:gdLst/>
              <a:ahLst/>
              <a:cxnLst>
                <a:cxn ang="0">
                  <a:pos x="wd2" y="hd2"/>
                </a:cxn>
                <a:cxn ang="5400000">
                  <a:pos x="wd2" y="hd2"/>
                </a:cxn>
                <a:cxn ang="10800000">
                  <a:pos x="wd2" y="hd2"/>
                </a:cxn>
                <a:cxn ang="16200000">
                  <a:pos x="wd2" y="hd2"/>
                </a:cxn>
              </a:cxnLst>
              <a:rect l="0" t="0" r="r" b="b"/>
              <a:pathLst>
                <a:path w="21598" h="21595" extrusionOk="0">
                  <a:moveTo>
                    <a:pt x="20168" y="20762"/>
                  </a:moveTo>
                  <a:cubicBezTo>
                    <a:pt x="17118" y="20762"/>
                    <a:pt x="6776" y="20762"/>
                    <a:pt x="6763" y="20762"/>
                  </a:cubicBezTo>
                  <a:cubicBezTo>
                    <a:pt x="6767" y="20762"/>
                    <a:pt x="6682" y="20762"/>
                    <a:pt x="6504" y="20686"/>
                  </a:cubicBezTo>
                  <a:cubicBezTo>
                    <a:pt x="5967" y="20456"/>
                    <a:pt x="4712" y="19588"/>
                    <a:pt x="3627" y="15941"/>
                  </a:cubicBezTo>
                  <a:cubicBezTo>
                    <a:pt x="2595" y="12495"/>
                    <a:pt x="457" y="6079"/>
                    <a:pt x="474" y="2842"/>
                  </a:cubicBezTo>
                  <a:cubicBezTo>
                    <a:pt x="510" y="1497"/>
                    <a:pt x="718" y="891"/>
                    <a:pt x="1643" y="831"/>
                  </a:cubicBezTo>
                  <a:cubicBezTo>
                    <a:pt x="1694" y="831"/>
                    <a:pt x="1747" y="834"/>
                    <a:pt x="1802" y="841"/>
                  </a:cubicBezTo>
                  <a:lnTo>
                    <a:pt x="1817" y="426"/>
                  </a:lnTo>
                  <a:lnTo>
                    <a:pt x="1817" y="842"/>
                  </a:lnTo>
                  <a:lnTo>
                    <a:pt x="13841" y="842"/>
                  </a:lnTo>
                  <a:cubicBezTo>
                    <a:pt x="13864" y="844"/>
                    <a:pt x="16205" y="854"/>
                    <a:pt x="17467" y="4966"/>
                  </a:cubicBezTo>
                  <a:cubicBezTo>
                    <a:pt x="18927" y="9663"/>
                    <a:pt x="21144" y="16171"/>
                    <a:pt x="21124" y="19144"/>
                  </a:cubicBezTo>
                  <a:cubicBezTo>
                    <a:pt x="21087" y="20269"/>
                    <a:pt x="20930" y="20701"/>
                    <a:pt x="20168" y="20762"/>
                  </a:cubicBezTo>
                  <a:close/>
                  <a:moveTo>
                    <a:pt x="17884" y="4571"/>
                  </a:moveTo>
                  <a:cubicBezTo>
                    <a:pt x="16481" y="41"/>
                    <a:pt x="13923" y="8"/>
                    <a:pt x="13841" y="10"/>
                  </a:cubicBezTo>
                  <a:lnTo>
                    <a:pt x="1834" y="10"/>
                  </a:lnTo>
                  <a:cubicBezTo>
                    <a:pt x="1766" y="3"/>
                    <a:pt x="1704" y="0"/>
                    <a:pt x="1643" y="0"/>
                  </a:cubicBezTo>
                  <a:cubicBezTo>
                    <a:pt x="1094" y="-3"/>
                    <a:pt x="664" y="262"/>
                    <a:pt x="384" y="793"/>
                  </a:cubicBezTo>
                  <a:cubicBezTo>
                    <a:pt x="104" y="1323"/>
                    <a:pt x="-1" y="2046"/>
                    <a:pt x="0" y="2842"/>
                  </a:cubicBezTo>
                  <a:cubicBezTo>
                    <a:pt x="16" y="6559"/>
                    <a:pt x="2191" y="12867"/>
                    <a:pt x="3206" y="16326"/>
                  </a:cubicBezTo>
                  <a:cubicBezTo>
                    <a:pt x="4677" y="21311"/>
                    <a:pt x="6590" y="21595"/>
                    <a:pt x="6750" y="21595"/>
                  </a:cubicBezTo>
                  <a:cubicBezTo>
                    <a:pt x="6754" y="21595"/>
                    <a:pt x="6757" y="21594"/>
                    <a:pt x="6759" y="21594"/>
                  </a:cubicBezTo>
                  <a:cubicBezTo>
                    <a:pt x="6763" y="21594"/>
                    <a:pt x="17117" y="21594"/>
                    <a:pt x="20168" y="21594"/>
                  </a:cubicBezTo>
                  <a:cubicBezTo>
                    <a:pt x="20633" y="21597"/>
                    <a:pt x="21007" y="21379"/>
                    <a:pt x="21256" y="20920"/>
                  </a:cubicBezTo>
                  <a:cubicBezTo>
                    <a:pt x="21505" y="20464"/>
                    <a:pt x="21599" y="19834"/>
                    <a:pt x="21598" y="19144"/>
                  </a:cubicBezTo>
                  <a:cubicBezTo>
                    <a:pt x="21578" y="15650"/>
                    <a:pt x="19330" y="9296"/>
                    <a:pt x="17884" y="4571"/>
                  </a:cubicBezTo>
                  <a:close/>
                </a:path>
              </a:pathLst>
            </a:custGeom>
            <a:solidFill>
              <a:srgbClr val="CBCACA"/>
            </a:solidFill>
            <a:ln w="12700" cap="flat">
              <a:noFill/>
              <a:miter lim="400000"/>
            </a:ln>
            <a:effectLst/>
          </p:spPr>
          <p:txBody>
            <a:bodyPr wrap="square" lIns="0" tIns="0" rIns="0" bIns="0"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7" name="Shape 29"/>
            <p:cNvSpPr/>
            <p:nvPr/>
          </p:nvSpPr>
          <p:spPr>
            <a:xfrm>
              <a:off x="1750814" y="2309040"/>
              <a:ext cx="5907244" cy="273979"/>
            </a:xfrm>
            <a:custGeom>
              <a:avLst/>
              <a:gdLst/>
              <a:ahLst/>
              <a:cxnLst>
                <a:cxn ang="0">
                  <a:pos x="wd2" y="hd2"/>
                </a:cxn>
                <a:cxn ang="5400000">
                  <a:pos x="wd2" y="hd2"/>
                </a:cxn>
                <a:cxn ang="10800000">
                  <a:pos x="wd2" y="hd2"/>
                </a:cxn>
                <a:cxn ang="16200000">
                  <a:pos x="wd2" y="hd2"/>
                </a:cxn>
              </a:cxnLst>
              <a:rect l="0" t="0" r="r" b="b"/>
              <a:pathLst>
                <a:path w="21600" h="21600" extrusionOk="0">
                  <a:moveTo>
                    <a:pt x="21600" y="18360"/>
                  </a:moveTo>
                  <a:cubicBezTo>
                    <a:pt x="21600" y="20142"/>
                    <a:pt x="21532" y="21600"/>
                    <a:pt x="21450" y="21600"/>
                  </a:cubicBezTo>
                  <a:lnTo>
                    <a:pt x="150" y="21600"/>
                  </a:lnTo>
                  <a:cubicBezTo>
                    <a:pt x="68" y="21600"/>
                    <a:pt x="0" y="20142"/>
                    <a:pt x="0" y="18360"/>
                  </a:cubicBezTo>
                  <a:lnTo>
                    <a:pt x="0" y="3240"/>
                  </a:lnTo>
                  <a:cubicBezTo>
                    <a:pt x="0" y="1458"/>
                    <a:pt x="68" y="0"/>
                    <a:pt x="150" y="0"/>
                  </a:cubicBezTo>
                  <a:lnTo>
                    <a:pt x="21450" y="0"/>
                  </a:lnTo>
                  <a:cubicBezTo>
                    <a:pt x="21532" y="0"/>
                    <a:pt x="21600" y="1458"/>
                    <a:pt x="21600" y="3240"/>
                  </a:cubicBezTo>
                  <a:cubicBezTo>
                    <a:pt x="21600" y="3240"/>
                    <a:pt x="21600" y="18360"/>
                    <a:pt x="21600" y="18360"/>
                  </a:cubicBezTo>
                  <a:close/>
                </a:path>
              </a:pathLst>
            </a:custGeom>
            <a:solidFill>
              <a:srgbClr val="FFFFFF"/>
            </a:solidFill>
            <a:ln w="12700" cap="flat">
              <a:noFill/>
              <a:miter lim="400000"/>
            </a:ln>
            <a:effectLst/>
          </p:spPr>
          <p:txBody>
            <a:bodyPr wrap="square" lIns="0" tIns="0" rIns="0" bIns="0"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8" name="Shape 30"/>
            <p:cNvSpPr/>
            <p:nvPr/>
          </p:nvSpPr>
          <p:spPr>
            <a:xfrm>
              <a:off x="1744464" y="2309040"/>
              <a:ext cx="5913112" cy="279862"/>
            </a:xfrm>
            <a:custGeom>
              <a:avLst/>
              <a:gdLst/>
              <a:ahLst/>
              <a:cxnLst>
                <a:cxn ang="0">
                  <a:pos x="wd2" y="hd2"/>
                </a:cxn>
                <a:cxn ang="5400000">
                  <a:pos x="wd2" y="hd2"/>
                </a:cxn>
                <a:cxn ang="10800000">
                  <a:pos x="wd2" y="hd2"/>
                </a:cxn>
                <a:cxn ang="16200000">
                  <a:pos x="wd2" y="hd2"/>
                </a:cxn>
              </a:cxnLst>
              <a:rect l="0" t="0" r="r" b="b"/>
              <a:pathLst>
                <a:path w="21600" h="21600" extrusionOk="0">
                  <a:moveTo>
                    <a:pt x="21" y="3399"/>
                  </a:moveTo>
                  <a:lnTo>
                    <a:pt x="21" y="18202"/>
                  </a:lnTo>
                  <a:cubicBezTo>
                    <a:pt x="22" y="19819"/>
                    <a:pt x="84" y="21143"/>
                    <a:pt x="161" y="21146"/>
                  </a:cubicBezTo>
                  <a:lnTo>
                    <a:pt x="161" y="21146"/>
                  </a:lnTo>
                  <a:lnTo>
                    <a:pt x="21439" y="21146"/>
                  </a:lnTo>
                  <a:cubicBezTo>
                    <a:pt x="21516" y="21143"/>
                    <a:pt x="21578" y="19819"/>
                    <a:pt x="21579" y="18202"/>
                  </a:cubicBezTo>
                  <a:lnTo>
                    <a:pt x="21579" y="18202"/>
                  </a:lnTo>
                  <a:lnTo>
                    <a:pt x="21579" y="3399"/>
                  </a:lnTo>
                  <a:cubicBezTo>
                    <a:pt x="21578" y="1781"/>
                    <a:pt x="21516" y="456"/>
                    <a:pt x="21439" y="454"/>
                  </a:cubicBezTo>
                  <a:lnTo>
                    <a:pt x="21439" y="454"/>
                  </a:lnTo>
                  <a:lnTo>
                    <a:pt x="161" y="454"/>
                  </a:lnTo>
                  <a:cubicBezTo>
                    <a:pt x="84" y="456"/>
                    <a:pt x="22" y="1781"/>
                    <a:pt x="21" y="3399"/>
                  </a:cubicBezTo>
                  <a:cubicBezTo>
                    <a:pt x="21" y="3399"/>
                    <a:pt x="21" y="3399"/>
                    <a:pt x="21" y="3399"/>
                  </a:cubicBezTo>
                  <a:close/>
                  <a:moveTo>
                    <a:pt x="161" y="21600"/>
                  </a:moveTo>
                  <a:cubicBezTo>
                    <a:pt x="72" y="21599"/>
                    <a:pt x="0" y="20072"/>
                    <a:pt x="0" y="18202"/>
                  </a:cubicBezTo>
                  <a:lnTo>
                    <a:pt x="0" y="18202"/>
                  </a:lnTo>
                  <a:lnTo>
                    <a:pt x="0" y="3399"/>
                  </a:lnTo>
                  <a:cubicBezTo>
                    <a:pt x="0" y="1528"/>
                    <a:pt x="72" y="1"/>
                    <a:pt x="161" y="0"/>
                  </a:cubicBezTo>
                  <a:lnTo>
                    <a:pt x="161" y="0"/>
                  </a:lnTo>
                  <a:lnTo>
                    <a:pt x="21439" y="0"/>
                  </a:lnTo>
                  <a:cubicBezTo>
                    <a:pt x="21528" y="1"/>
                    <a:pt x="21600" y="1528"/>
                    <a:pt x="21600" y="3399"/>
                  </a:cubicBezTo>
                  <a:lnTo>
                    <a:pt x="21600" y="3399"/>
                  </a:lnTo>
                  <a:lnTo>
                    <a:pt x="21600" y="18202"/>
                  </a:lnTo>
                  <a:cubicBezTo>
                    <a:pt x="21600" y="20072"/>
                    <a:pt x="21528" y="21599"/>
                    <a:pt x="21439" y="21600"/>
                  </a:cubicBezTo>
                  <a:lnTo>
                    <a:pt x="21439" y="21600"/>
                  </a:lnTo>
                  <a:lnTo>
                    <a:pt x="161" y="21600"/>
                  </a:lnTo>
                  <a:cubicBezTo>
                    <a:pt x="161" y="21600"/>
                    <a:pt x="161" y="21600"/>
                    <a:pt x="161" y="21600"/>
                  </a:cubicBezTo>
                  <a:close/>
                </a:path>
              </a:pathLst>
            </a:custGeom>
            <a:solidFill>
              <a:srgbClr val="CBCACA"/>
            </a:solidFill>
            <a:ln w="12700" cap="flat">
              <a:noFill/>
              <a:miter lim="400000"/>
            </a:ln>
            <a:effectLst/>
          </p:spPr>
          <p:txBody>
            <a:bodyPr wrap="square" lIns="0" tIns="0" rIns="0" bIns="0"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9" name="Shape 31"/>
            <p:cNvSpPr/>
            <p:nvPr/>
          </p:nvSpPr>
          <p:spPr>
            <a:xfrm>
              <a:off x="772914" y="1991538"/>
              <a:ext cx="7310213" cy="269715"/>
            </a:xfrm>
            <a:custGeom>
              <a:avLst/>
              <a:gdLst/>
              <a:ahLst/>
              <a:cxnLst>
                <a:cxn ang="0">
                  <a:pos x="wd2" y="hd2"/>
                </a:cxn>
                <a:cxn ang="5400000">
                  <a:pos x="wd2" y="hd2"/>
                </a:cxn>
                <a:cxn ang="10800000">
                  <a:pos x="wd2" y="hd2"/>
                </a:cxn>
                <a:cxn ang="16200000">
                  <a:pos x="wd2" y="hd2"/>
                </a:cxn>
              </a:cxnLst>
              <a:rect l="0" t="0" r="r" b="b"/>
              <a:pathLst>
                <a:path w="21600" h="21578" extrusionOk="0">
                  <a:moveTo>
                    <a:pt x="7494" y="21107"/>
                  </a:moveTo>
                  <a:cubicBezTo>
                    <a:pt x="7406" y="21115"/>
                    <a:pt x="7342" y="19126"/>
                    <a:pt x="7290" y="16178"/>
                  </a:cubicBezTo>
                  <a:cubicBezTo>
                    <a:pt x="7239" y="13243"/>
                    <a:pt x="7200" y="9418"/>
                    <a:pt x="7162" y="5951"/>
                  </a:cubicBezTo>
                  <a:cubicBezTo>
                    <a:pt x="7098" y="117"/>
                    <a:pt x="6952" y="-15"/>
                    <a:pt x="6944" y="1"/>
                  </a:cubicBezTo>
                  <a:lnTo>
                    <a:pt x="6641" y="1"/>
                  </a:lnTo>
                  <a:cubicBezTo>
                    <a:pt x="6641" y="1"/>
                    <a:pt x="6430" y="1"/>
                    <a:pt x="6091" y="1"/>
                  </a:cubicBezTo>
                  <a:lnTo>
                    <a:pt x="2740" y="1"/>
                  </a:lnTo>
                  <a:cubicBezTo>
                    <a:pt x="2641" y="8"/>
                    <a:pt x="2573" y="2216"/>
                    <a:pt x="2521" y="5198"/>
                  </a:cubicBezTo>
                  <a:cubicBezTo>
                    <a:pt x="2468" y="8193"/>
                    <a:pt x="2430" y="12031"/>
                    <a:pt x="2391" y="15492"/>
                  </a:cubicBezTo>
                  <a:cubicBezTo>
                    <a:pt x="2329" y="21108"/>
                    <a:pt x="2194" y="21092"/>
                    <a:pt x="2190" y="21107"/>
                  </a:cubicBezTo>
                  <a:lnTo>
                    <a:pt x="0" y="21107"/>
                  </a:lnTo>
                  <a:lnTo>
                    <a:pt x="0" y="21578"/>
                  </a:lnTo>
                  <a:lnTo>
                    <a:pt x="2191" y="21578"/>
                  </a:lnTo>
                  <a:lnTo>
                    <a:pt x="2191" y="21577"/>
                  </a:lnTo>
                  <a:cubicBezTo>
                    <a:pt x="2204" y="21585"/>
                    <a:pt x="2345" y="21339"/>
                    <a:pt x="2408" y="15628"/>
                  </a:cubicBezTo>
                  <a:cubicBezTo>
                    <a:pt x="2447" y="12159"/>
                    <a:pt x="2485" y="8335"/>
                    <a:pt x="2536" y="5399"/>
                  </a:cubicBezTo>
                  <a:cubicBezTo>
                    <a:pt x="2588" y="2453"/>
                    <a:pt x="2652" y="463"/>
                    <a:pt x="2740" y="469"/>
                  </a:cubicBezTo>
                  <a:cubicBezTo>
                    <a:pt x="2829" y="469"/>
                    <a:pt x="4565" y="469"/>
                    <a:pt x="6076" y="469"/>
                  </a:cubicBezTo>
                  <a:lnTo>
                    <a:pt x="6076" y="470"/>
                  </a:lnTo>
                  <a:cubicBezTo>
                    <a:pt x="6424" y="470"/>
                    <a:pt x="6641" y="470"/>
                    <a:pt x="6641" y="470"/>
                  </a:cubicBezTo>
                  <a:lnTo>
                    <a:pt x="6936" y="469"/>
                  </a:lnTo>
                  <a:lnTo>
                    <a:pt x="6944" y="469"/>
                  </a:lnTo>
                  <a:cubicBezTo>
                    <a:pt x="6948" y="484"/>
                    <a:pt x="7082" y="468"/>
                    <a:pt x="7145" y="6087"/>
                  </a:cubicBezTo>
                  <a:cubicBezTo>
                    <a:pt x="7184" y="9547"/>
                    <a:pt x="7222" y="13385"/>
                    <a:pt x="7275" y="16380"/>
                  </a:cubicBezTo>
                  <a:cubicBezTo>
                    <a:pt x="7327" y="19362"/>
                    <a:pt x="7395" y="21570"/>
                    <a:pt x="7494" y="21578"/>
                  </a:cubicBezTo>
                  <a:lnTo>
                    <a:pt x="21600" y="21578"/>
                  </a:lnTo>
                  <a:lnTo>
                    <a:pt x="21600" y="21107"/>
                  </a:lnTo>
                  <a:cubicBezTo>
                    <a:pt x="21600" y="21107"/>
                    <a:pt x="7494" y="21107"/>
                    <a:pt x="7494" y="21107"/>
                  </a:cubicBezTo>
                  <a:close/>
                </a:path>
              </a:pathLst>
            </a:custGeom>
            <a:solidFill>
              <a:srgbClr val="FFFFFF"/>
            </a:solidFill>
            <a:ln w="12700" cap="flat">
              <a:noFill/>
              <a:miter lim="400000"/>
            </a:ln>
            <a:effectLst/>
          </p:spPr>
          <p:txBody>
            <a:bodyPr wrap="square" lIns="0" tIns="0" rIns="0" bIns="0"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30" name="Shape 32"/>
            <p:cNvSpPr/>
            <p:nvPr/>
          </p:nvSpPr>
          <p:spPr>
            <a:xfrm>
              <a:off x="772914" y="1991538"/>
              <a:ext cx="7310213" cy="269715"/>
            </a:xfrm>
            <a:custGeom>
              <a:avLst/>
              <a:gdLst/>
              <a:ahLst/>
              <a:cxnLst>
                <a:cxn ang="0">
                  <a:pos x="wd2" y="hd2"/>
                </a:cxn>
                <a:cxn ang="5400000">
                  <a:pos x="wd2" y="hd2"/>
                </a:cxn>
                <a:cxn ang="10800000">
                  <a:pos x="wd2" y="hd2"/>
                </a:cxn>
                <a:cxn ang="16200000">
                  <a:pos x="wd2" y="hd2"/>
                </a:cxn>
              </a:cxnLst>
              <a:rect l="0" t="0" r="r" b="b"/>
              <a:pathLst>
                <a:path w="21600" h="21588" extrusionOk="0">
                  <a:moveTo>
                    <a:pt x="7430" y="20732"/>
                  </a:moveTo>
                  <a:cubicBezTo>
                    <a:pt x="7364" y="20002"/>
                    <a:pt x="7315" y="18172"/>
                    <a:pt x="7275" y="15879"/>
                  </a:cubicBezTo>
                  <a:cubicBezTo>
                    <a:pt x="7222" y="12882"/>
                    <a:pt x="7184" y="9043"/>
                    <a:pt x="7145" y="5581"/>
                  </a:cubicBezTo>
                  <a:cubicBezTo>
                    <a:pt x="7108" y="2266"/>
                    <a:pt x="7046" y="912"/>
                    <a:pt x="7001" y="356"/>
                  </a:cubicBezTo>
                  <a:cubicBezTo>
                    <a:pt x="6970" y="11"/>
                    <a:pt x="6947" y="-5"/>
                    <a:pt x="6944" y="1"/>
                  </a:cubicBezTo>
                  <a:lnTo>
                    <a:pt x="6641" y="1"/>
                  </a:lnTo>
                  <a:cubicBezTo>
                    <a:pt x="6641" y="1"/>
                    <a:pt x="6430" y="1"/>
                    <a:pt x="6091" y="1"/>
                  </a:cubicBezTo>
                  <a:lnTo>
                    <a:pt x="2740" y="1"/>
                  </a:lnTo>
                  <a:cubicBezTo>
                    <a:pt x="2717" y="2"/>
                    <a:pt x="2696" y="127"/>
                    <a:pt x="2676" y="348"/>
                  </a:cubicBezTo>
                  <a:cubicBezTo>
                    <a:pt x="2619" y="1063"/>
                    <a:pt x="2575" y="2714"/>
                    <a:pt x="2536" y="4893"/>
                  </a:cubicBezTo>
                  <a:cubicBezTo>
                    <a:pt x="2485" y="7831"/>
                    <a:pt x="2447" y="11656"/>
                    <a:pt x="2408" y="15126"/>
                  </a:cubicBezTo>
                  <a:cubicBezTo>
                    <a:pt x="2368" y="18748"/>
                    <a:pt x="2297" y="20171"/>
                    <a:pt x="2247" y="20728"/>
                  </a:cubicBezTo>
                  <a:cubicBezTo>
                    <a:pt x="2215" y="21110"/>
                    <a:pt x="2192" y="21111"/>
                    <a:pt x="2190" y="21118"/>
                  </a:cubicBezTo>
                  <a:lnTo>
                    <a:pt x="0" y="21118"/>
                  </a:lnTo>
                  <a:lnTo>
                    <a:pt x="0" y="21588"/>
                  </a:lnTo>
                  <a:lnTo>
                    <a:pt x="2191" y="21588"/>
                  </a:lnTo>
                  <a:lnTo>
                    <a:pt x="2191" y="21588"/>
                  </a:lnTo>
                  <a:cubicBezTo>
                    <a:pt x="2204" y="21595"/>
                    <a:pt x="2360" y="21350"/>
                    <a:pt x="2423" y="15635"/>
                  </a:cubicBezTo>
                  <a:cubicBezTo>
                    <a:pt x="2462" y="12165"/>
                    <a:pt x="2497" y="8339"/>
                    <a:pt x="2549" y="5403"/>
                  </a:cubicBezTo>
                  <a:cubicBezTo>
                    <a:pt x="2601" y="2454"/>
                    <a:pt x="2652" y="463"/>
                    <a:pt x="2740" y="470"/>
                  </a:cubicBezTo>
                  <a:lnTo>
                    <a:pt x="6076" y="470"/>
                  </a:lnTo>
                  <a:cubicBezTo>
                    <a:pt x="6424" y="470"/>
                    <a:pt x="6641" y="470"/>
                    <a:pt x="6641" y="471"/>
                  </a:cubicBezTo>
                  <a:lnTo>
                    <a:pt x="6936" y="470"/>
                  </a:lnTo>
                  <a:lnTo>
                    <a:pt x="6944" y="470"/>
                  </a:lnTo>
                  <a:cubicBezTo>
                    <a:pt x="6948" y="485"/>
                    <a:pt x="7070" y="468"/>
                    <a:pt x="7133" y="6089"/>
                  </a:cubicBezTo>
                  <a:cubicBezTo>
                    <a:pt x="7172" y="9552"/>
                    <a:pt x="7210" y="13391"/>
                    <a:pt x="7262" y="16387"/>
                  </a:cubicBezTo>
                  <a:cubicBezTo>
                    <a:pt x="7315" y="19371"/>
                    <a:pt x="7395" y="21580"/>
                    <a:pt x="7494" y="21588"/>
                  </a:cubicBezTo>
                  <a:lnTo>
                    <a:pt x="21600" y="21588"/>
                  </a:lnTo>
                  <a:lnTo>
                    <a:pt x="21600" y="21118"/>
                  </a:lnTo>
                  <a:lnTo>
                    <a:pt x="7494" y="21118"/>
                  </a:lnTo>
                  <a:cubicBezTo>
                    <a:pt x="7471" y="21120"/>
                    <a:pt x="7450" y="20983"/>
                    <a:pt x="7430" y="20732"/>
                  </a:cubicBezTo>
                  <a:close/>
                </a:path>
              </a:pathLst>
            </a:custGeom>
            <a:solidFill>
              <a:srgbClr val="FCFDFD"/>
            </a:solidFill>
            <a:ln w="12700" cap="flat">
              <a:noFill/>
              <a:miter lim="400000"/>
            </a:ln>
            <a:effectLst/>
          </p:spPr>
          <p:txBody>
            <a:bodyPr wrap="square" lIns="0" tIns="0" rIns="0" bIns="0"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31" name="Shape 33"/>
            <p:cNvSpPr/>
            <p:nvPr/>
          </p:nvSpPr>
          <p:spPr>
            <a:xfrm>
              <a:off x="772914" y="2639241"/>
              <a:ext cx="7310213" cy="587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21600" y="0"/>
                  </a:lnTo>
                  <a:lnTo>
                    <a:pt x="0" y="0"/>
                  </a:lnTo>
                  <a:cubicBezTo>
                    <a:pt x="0" y="0"/>
                    <a:pt x="0" y="21600"/>
                    <a:pt x="0" y="21600"/>
                  </a:cubicBezTo>
                  <a:close/>
                </a:path>
              </a:pathLst>
            </a:custGeom>
            <a:solidFill>
              <a:srgbClr val="CBCACA"/>
            </a:solidFill>
            <a:ln w="12700" cap="flat">
              <a:noFill/>
              <a:miter lim="400000"/>
            </a:ln>
            <a:effectLst/>
          </p:spPr>
          <p:txBody>
            <a:bodyPr wrap="square" lIns="0" tIns="0" rIns="0" bIns="0"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32" name="Shape 34"/>
            <p:cNvSpPr/>
            <p:nvPr/>
          </p:nvSpPr>
          <p:spPr>
            <a:xfrm>
              <a:off x="772914" y="2626542"/>
              <a:ext cx="7310213" cy="5873"/>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21600" y="0"/>
                  </a:lnTo>
                  <a:lnTo>
                    <a:pt x="0" y="0"/>
                  </a:lnTo>
                  <a:cubicBezTo>
                    <a:pt x="0" y="0"/>
                    <a:pt x="0" y="21600"/>
                    <a:pt x="0" y="21600"/>
                  </a:cubicBezTo>
                  <a:close/>
                </a:path>
              </a:pathLst>
            </a:custGeom>
            <a:solidFill>
              <a:srgbClr val="FCFDFD"/>
            </a:solidFill>
            <a:ln w="12700" cap="flat">
              <a:noFill/>
              <a:miter lim="400000"/>
            </a:ln>
            <a:effectLst/>
          </p:spPr>
          <p:txBody>
            <a:bodyPr wrap="square" lIns="0" tIns="0" rIns="0" bIns="0"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33" name="Shape 35"/>
            <p:cNvSpPr/>
            <p:nvPr/>
          </p:nvSpPr>
          <p:spPr>
            <a:xfrm>
              <a:off x="1776214" y="2093142"/>
              <a:ext cx="918369" cy="101204"/>
            </a:xfrm>
            <a:custGeom>
              <a:avLst/>
              <a:gdLst/>
              <a:ahLst/>
              <a:cxnLst>
                <a:cxn ang="0">
                  <a:pos x="wd2" y="hd2"/>
                </a:cxn>
                <a:cxn ang="5400000">
                  <a:pos x="wd2" y="hd2"/>
                </a:cxn>
                <a:cxn ang="10800000">
                  <a:pos x="wd2" y="hd2"/>
                </a:cxn>
                <a:cxn ang="16200000">
                  <a:pos x="wd2" y="hd2"/>
                </a:cxn>
              </a:cxnLst>
              <a:rect l="0" t="0" r="r" b="b"/>
              <a:pathLst>
                <a:path w="21600" h="21600" extrusionOk="0">
                  <a:moveTo>
                    <a:pt x="597" y="0"/>
                  </a:moveTo>
                  <a:cubicBezTo>
                    <a:pt x="597" y="0"/>
                    <a:pt x="597" y="5760"/>
                    <a:pt x="597" y="5760"/>
                  </a:cubicBezTo>
                  <a:lnTo>
                    <a:pt x="1027" y="5760"/>
                  </a:lnTo>
                  <a:lnTo>
                    <a:pt x="1027" y="3896"/>
                  </a:lnTo>
                  <a:lnTo>
                    <a:pt x="1951" y="3896"/>
                  </a:lnTo>
                  <a:lnTo>
                    <a:pt x="1951" y="12282"/>
                  </a:lnTo>
                  <a:lnTo>
                    <a:pt x="1802" y="12282"/>
                  </a:lnTo>
                  <a:lnTo>
                    <a:pt x="1802" y="16179"/>
                  </a:lnTo>
                  <a:lnTo>
                    <a:pt x="2380" y="16179"/>
                  </a:lnTo>
                  <a:lnTo>
                    <a:pt x="2380" y="0"/>
                  </a:lnTo>
                  <a:lnTo>
                    <a:pt x="597" y="0"/>
                  </a:lnTo>
                  <a:close/>
                  <a:moveTo>
                    <a:pt x="4042" y="2711"/>
                  </a:moveTo>
                  <a:cubicBezTo>
                    <a:pt x="3841" y="2711"/>
                    <a:pt x="3691" y="2874"/>
                    <a:pt x="3584" y="3049"/>
                  </a:cubicBezTo>
                  <a:lnTo>
                    <a:pt x="3584" y="17619"/>
                  </a:lnTo>
                  <a:lnTo>
                    <a:pt x="3883" y="17619"/>
                  </a:lnTo>
                  <a:lnTo>
                    <a:pt x="3883" y="12028"/>
                  </a:lnTo>
                  <a:cubicBezTo>
                    <a:pt x="3922" y="12094"/>
                    <a:pt x="3968" y="12113"/>
                    <a:pt x="4023" y="12113"/>
                  </a:cubicBezTo>
                  <a:cubicBezTo>
                    <a:pt x="4233" y="12113"/>
                    <a:pt x="4418" y="11577"/>
                    <a:pt x="4537" y="10504"/>
                  </a:cubicBezTo>
                  <a:cubicBezTo>
                    <a:pt x="4628" y="9714"/>
                    <a:pt x="4677" y="8603"/>
                    <a:pt x="4677" y="7200"/>
                  </a:cubicBezTo>
                  <a:cubicBezTo>
                    <a:pt x="4677" y="5819"/>
                    <a:pt x="4615" y="4619"/>
                    <a:pt x="4518" y="3896"/>
                  </a:cubicBezTo>
                  <a:cubicBezTo>
                    <a:pt x="4414" y="3107"/>
                    <a:pt x="4259" y="2711"/>
                    <a:pt x="4042" y="2711"/>
                  </a:cubicBezTo>
                  <a:close/>
                  <a:moveTo>
                    <a:pt x="5825" y="2711"/>
                  </a:moveTo>
                  <a:cubicBezTo>
                    <a:pt x="5653" y="2711"/>
                    <a:pt x="5488" y="2874"/>
                    <a:pt x="5377" y="3049"/>
                  </a:cubicBezTo>
                  <a:lnTo>
                    <a:pt x="5377" y="17619"/>
                  </a:lnTo>
                  <a:lnTo>
                    <a:pt x="5675" y="17619"/>
                  </a:lnTo>
                  <a:lnTo>
                    <a:pt x="5675" y="11520"/>
                  </a:lnTo>
                  <a:lnTo>
                    <a:pt x="5825" y="11520"/>
                  </a:lnTo>
                  <a:cubicBezTo>
                    <a:pt x="5994" y="11564"/>
                    <a:pt x="6068" y="12216"/>
                    <a:pt x="6114" y="14146"/>
                  </a:cubicBezTo>
                  <a:cubicBezTo>
                    <a:pt x="6160" y="15987"/>
                    <a:pt x="6202" y="17180"/>
                    <a:pt x="6226" y="17619"/>
                  </a:cubicBezTo>
                  <a:lnTo>
                    <a:pt x="6525" y="17619"/>
                  </a:lnTo>
                  <a:cubicBezTo>
                    <a:pt x="6491" y="17049"/>
                    <a:pt x="6454" y="15310"/>
                    <a:pt x="6403" y="13468"/>
                  </a:cubicBezTo>
                  <a:cubicBezTo>
                    <a:pt x="6362" y="12044"/>
                    <a:pt x="6286" y="10983"/>
                    <a:pt x="6170" y="10588"/>
                  </a:cubicBezTo>
                  <a:cubicBezTo>
                    <a:pt x="6322" y="10084"/>
                    <a:pt x="6469" y="8769"/>
                    <a:pt x="6469" y="6861"/>
                  </a:cubicBezTo>
                  <a:cubicBezTo>
                    <a:pt x="6469" y="5612"/>
                    <a:pt x="6418" y="4576"/>
                    <a:pt x="6329" y="3896"/>
                  </a:cubicBezTo>
                  <a:cubicBezTo>
                    <a:pt x="6220" y="3063"/>
                    <a:pt x="6059" y="2711"/>
                    <a:pt x="5825" y="2711"/>
                  </a:cubicBezTo>
                  <a:close/>
                  <a:moveTo>
                    <a:pt x="6870" y="2711"/>
                  </a:moveTo>
                  <a:lnTo>
                    <a:pt x="6870" y="17449"/>
                  </a:lnTo>
                  <a:lnTo>
                    <a:pt x="7850" y="17449"/>
                  </a:lnTo>
                  <a:lnTo>
                    <a:pt x="7850" y="15247"/>
                  </a:lnTo>
                  <a:lnTo>
                    <a:pt x="7169" y="15247"/>
                  </a:lnTo>
                  <a:cubicBezTo>
                    <a:pt x="7169" y="15247"/>
                    <a:pt x="7169" y="10927"/>
                    <a:pt x="7169" y="10927"/>
                  </a:cubicBezTo>
                  <a:lnTo>
                    <a:pt x="7785" y="10927"/>
                  </a:lnTo>
                  <a:lnTo>
                    <a:pt x="7785" y="8725"/>
                  </a:lnTo>
                  <a:lnTo>
                    <a:pt x="7169" y="8725"/>
                  </a:lnTo>
                  <a:lnTo>
                    <a:pt x="7169" y="4913"/>
                  </a:lnTo>
                  <a:lnTo>
                    <a:pt x="7813" y="4913"/>
                  </a:lnTo>
                  <a:lnTo>
                    <a:pt x="7813" y="2711"/>
                  </a:lnTo>
                  <a:lnTo>
                    <a:pt x="6870" y="2711"/>
                  </a:lnTo>
                  <a:close/>
                  <a:moveTo>
                    <a:pt x="8961" y="2711"/>
                  </a:moveTo>
                  <a:cubicBezTo>
                    <a:pt x="8608" y="2711"/>
                    <a:pt x="8392" y="4535"/>
                    <a:pt x="8392" y="6946"/>
                  </a:cubicBezTo>
                  <a:cubicBezTo>
                    <a:pt x="8392" y="9072"/>
                    <a:pt x="8562" y="10389"/>
                    <a:pt x="8830" y="11266"/>
                  </a:cubicBezTo>
                  <a:cubicBezTo>
                    <a:pt x="9038" y="11945"/>
                    <a:pt x="9120" y="12604"/>
                    <a:pt x="9120" y="13722"/>
                  </a:cubicBezTo>
                  <a:cubicBezTo>
                    <a:pt x="9120" y="14928"/>
                    <a:pt x="9012" y="15755"/>
                    <a:pt x="8821" y="15755"/>
                  </a:cubicBezTo>
                  <a:cubicBezTo>
                    <a:pt x="8669" y="15755"/>
                    <a:pt x="8526" y="15328"/>
                    <a:pt x="8429" y="14824"/>
                  </a:cubicBezTo>
                  <a:lnTo>
                    <a:pt x="8364" y="17026"/>
                  </a:lnTo>
                  <a:cubicBezTo>
                    <a:pt x="8453" y="17508"/>
                    <a:pt x="8631" y="17958"/>
                    <a:pt x="8802" y="17958"/>
                  </a:cubicBezTo>
                  <a:cubicBezTo>
                    <a:pt x="9223" y="17958"/>
                    <a:pt x="9418" y="15920"/>
                    <a:pt x="9418" y="13553"/>
                  </a:cubicBezTo>
                  <a:cubicBezTo>
                    <a:pt x="9418" y="11426"/>
                    <a:pt x="9281" y="10113"/>
                    <a:pt x="8998" y="9148"/>
                  </a:cubicBezTo>
                  <a:cubicBezTo>
                    <a:pt x="8781" y="8381"/>
                    <a:pt x="8690" y="7832"/>
                    <a:pt x="8690" y="6692"/>
                  </a:cubicBezTo>
                  <a:cubicBezTo>
                    <a:pt x="8690" y="5837"/>
                    <a:pt x="8773" y="4913"/>
                    <a:pt x="8961" y="4913"/>
                  </a:cubicBezTo>
                  <a:cubicBezTo>
                    <a:pt x="9113" y="4913"/>
                    <a:pt x="9230" y="5306"/>
                    <a:pt x="9288" y="5591"/>
                  </a:cubicBezTo>
                  <a:lnTo>
                    <a:pt x="9353" y="3473"/>
                  </a:lnTo>
                  <a:cubicBezTo>
                    <a:pt x="9269" y="3079"/>
                    <a:pt x="9137" y="2711"/>
                    <a:pt x="8961" y="2711"/>
                  </a:cubicBezTo>
                  <a:close/>
                  <a:moveTo>
                    <a:pt x="9857" y="2711"/>
                  </a:moveTo>
                  <a:lnTo>
                    <a:pt x="9857" y="17449"/>
                  </a:lnTo>
                  <a:lnTo>
                    <a:pt x="10837" y="17449"/>
                  </a:lnTo>
                  <a:lnTo>
                    <a:pt x="10837" y="15247"/>
                  </a:lnTo>
                  <a:lnTo>
                    <a:pt x="10156" y="15247"/>
                  </a:lnTo>
                  <a:cubicBezTo>
                    <a:pt x="10156" y="15247"/>
                    <a:pt x="10156" y="10927"/>
                    <a:pt x="10156" y="10927"/>
                  </a:cubicBezTo>
                  <a:lnTo>
                    <a:pt x="10772" y="10927"/>
                  </a:lnTo>
                  <a:lnTo>
                    <a:pt x="10772" y="8725"/>
                  </a:lnTo>
                  <a:lnTo>
                    <a:pt x="10156" y="8725"/>
                  </a:lnTo>
                  <a:lnTo>
                    <a:pt x="10156" y="4913"/>
                  </a:lnTo>
                  <a:lnTo>
                    <a:pt x="10800" y="4913"/>
                  </a:lnTo>
                  <a:lnTo>
                    <a:pt x="10800" y="2711"/>
                  </a:lnTo>
                  <a:lnTo>
                    <a:pt x="9857" y="2711"/>
                  </a:lnTo>
                  <a:close/>
                  <a:moveTo>
                    <a:pt x="11351" y="2711"/>
                  </a:moveTo>
                  <a:lnTo>
                    <a:pt x="11351" y="17449"/>
                  </a:lnTo>
                  <a:lnTo>
                    <a:pt x="11621" y="17449"/>
                  </a:lnTo>
                  <a:lnTo>
                    <a:pt x="11621" y="12198"/>
                  </a:lnTo>
                  <a:cubicBezTo>
                    <a:pt x="11621" y="9765"/>
                    <a:pt x="11624" y="7837"/>
                    <a:pt x="11612" y="5929"/>
                  </a:cubicBezTo>
                  <a:cubicBezTo>
                    <a:pt x="11692" y="7595"/>
                    <a:pt x="11807" y="9390"/>
                    <a:pt x="11911" y="11012"/>
                  </a:cubicBezTo>
                  <a:lnTo>
                    <a:pt x="12331" y="17449"/>
                  </a:lnTo>
                  <a:lnTo>
                    <a:pt x="12639" y="17449"/>
                  </a:lnTo>
                  <a:lnTo>
                    <a:pt x="12639" y="2711"/>
                  </a:lnTo>
                  <a:lnTo>
                    <a:pt x="12368" y="2711"/>
                  </a:lnTo>
                  <a:cubicBezTo>
                    <a:pt x="12368" y="2711"/>
                    <a:pt x="12368" y="7878"/>
                    <a:pt x="12368" y="7878"/>
                  </a:cubicBezTo>
                  <a:cubicBezTo>
                    <a:pt x="12368" y="10135"/>
                    <a:pt x="12377" y="12003"/>
                    <a:pt x="12396" y="13976"/>
                  </a:cubicBezTo>
                  <a:lnTo>
                    <a:pt x="12387" y="13976"/>
                  </a:lnTo>
                  <a:cubicBezTo>
                    <a:pt x="12312" y="12376"/>
                    <a:pt x="12215" y="10708"/>
                    <a:pt x="12107" y="9064"/>
                  </a:cubicBezTo>
                  <a:lnTo>
                    <a:pt x="11687" y="2711"/>
                  </a:lnTo>
                  <a:lnTo>
                    <a:pt x="11351" y="2711"/>
                  </a:lnTo>
                  <a:close/>
                  <a:moveTo>
                    <a:pt x="13143" y="2711"/>
                  </a:moveTo>
                  <a:cubicBezTo>
                    <a:pt x="13143" y="2711"/>
                    <a:pt x="13143" y="4998"/>
                    <a:pt x="13143" y="4998"/>
                  </a:cubicBezTo>
                  <a:lnTo>
                    <a:pt x="13610" y="4998"/>
                  </a:lnTo>
                  <a:lnTo>
                    <a:pt x="13610" y="17449"/>
                  </a:lnTo>
                  <a:lnTo>
                    <a:pt x="13908" y="17449"/>
                  </a:lnTo>
                  <a:lnTo>
                    <a:pt x="13908" y="4998"/>
                  </a:lnTo>
                  <a:lnTo>
                    <a:pt x="14375" y="4998"/>
                  </a:lnTo>
                  <a:lnTo>
                    <a:pt x="14375" y="2711"/>
                  </a:lnTo>
                  <a:lnTo>
                    <a:pt x="13143" y="2711"/>
                  </a:lnTo>
                  <a:close/>
                  <a:moveTo>
                    <a:pt x="14861" y="2711"/>
                  </a:moveTo>
                  <a:lnTo>
                    <a:pt x="14338" y="17449"/>
                  </a:lnTo>
                  <a:lnTo>
                    <a:pt x="14646" y="17449"/>
                  </a:lnTo>
                  <a:lnTo>
                    <a:pt x="14786" y="13299"/>
                  </a:lnTo>
                  <a:lnTo>
                    <a:pt x="15299" y="13299"/>
                  </a:lnTo>
                  <a:lnTo>
                    <a:pt x="15449" y="17449"/>
                  </a:lnTo>
                  <a:lnTo>
                    <a:pt x="15766" y="17449"/>
                  </a:lnTo>
                  <a:lnTo>
                    <a:pt x="15243" y="2711"/>
                  </a:lnTo>
                  <a:cubicBezTo>
                    <a:pt x="15243" y="2711"/>
                    <a:pt x="14860" y="2711"/>
                    <a:pt x="14861" y="2711"/>
                  </a:cubicBezTo>
                  <a:close/>
                  <a:moveTo>
                    <a:pt x="15831" y="2711"/>
                  </a:moveTo>
                  <a:cubicBezTo>
                    <a:pt x="15831" y="2711"/>
                    <a:pt x="15831" y="4998"/>
                    <a:pt x="15831" y="4998"/>
                  </a:cubicBezTo>
                  <a:lnTo>
                    <a:pt x="16298" y="4998"/>
                  </a:lnTo>
                  <a:lnTo>
                    <a:pt x="16298" y="17449"/>
                  </a:lnTo>
                  <a:lnTo>
                    <a:pt x="16597" y="17449"/>
                  </a:lnTo>
                  <a:lnTo>
                    <a:pt x="16597" y="4998"/>
                  </a:lnTo>
                  <a:lnTo>
                    <a:pt x="17063" y="4998"/>
                  </a:lnTo>
                  <a:lnTo>
                    <a:pt x="17063" y="2711"/>
                  </a:lnTo>
                  <a:lnTo>
                    <a:pt x="15831" y="2711"/>
                  </a:lnTo>
                  <a:close/>
                  <a:moveTo>
                    <a:pt x="17624" y="2711"/>
                  </a:moveTo>
                  <a:cubicBezTo>
                    <a:pt x="17624" y="2711"/>
                    <a:pt x="17624" y="17449"/>
                    <a:pt x="17624" y="17449"/>
                  </a:cubicBezTo>
                  <a:lnTo>
                    <a:pt x="17922" y="17449"/>
                  </a:lnTo>
                  <a:lnTo>
                    <a:pt x="17922" y="2711"/>
                  </a:lnTo>
                  <a:lnTo>
                    <a:pt x="17624" y="2711"/>
                  </a:lnTo>
                  <a:close/>
                  <a:moveTo>
                    <a:pt x="19294" y="2711"/>
                  </a:moveTo>
                  <a:cubicBezTo>
                    <a:pt x="18835" y="2711"/>
                    <a:pt x="18520" y="5882"/>
                    <a:pt x="18520" y="10419"/>
                  </a:cubicBezTo>
                  <a:cubicBezTo>
                    <a:pt x="18520" y="14759"/>
                    <a:pt x="18807" y="17958"/>
                    <a:pt x="19266" y="17958"/>
                  </a:cubicBezTo>
                  <a:cubicBezTo>
                    <a:pt x="19716" y="17958"/>
                    <a:pt x="20050" y="15119"/>
                    <a:pt x="20050" y="10165"/>
                  </a:cubicBezTo>
                  <a:cubicBezTo>
                    <a:pt x="20050" y="5956"/>
                    <a:pt x="19770" y="2711"/>
                    <a:pt x="19294" y="2711"/>
                  </a:cubicBezTo>
                  <a:close/>
                  <a:moveTo>
                    <a:pt x="20312" y="2711"/>
                  </a:moveTo>
                  <a:lnTo>
                    <a:pt x="20312" y="17449"/>
                  </a:lnTo>
                  <a:lnTo>
                    <a:pt x="20583" y="17449"/>
                  </a:lnTo>
                  <a:lnTo>
                    <a:pt x="20583" y="12198"/>
                  </a:lnTo>
                  <a:cubicBezTo>
                    <a:pt x="20583" y="9765"/>
                    <a:pt x="20585" y="7837"/>
                    <a:pt x="20573" y="5929"/>
                  </a:cubicBezTo>
                  <a:cubicBezTo>
                    <a:pt x="20653" y="7595"/>
                    <a:pt x="20768" y="9390"/>
                    <a:pt x="20872" y="11012"/>
                  </a:cubicBezTo>
                  <a:lnTo>
                    <a:pt x="21292" y="17449"/>
                  </a:lnTo>
                  <a:lnTo>
                    <a:pt x="21600" y="17449"/>
                  </a:lnTo>
                  <a:lnTo>
                    <a:pt x="21600" y="2711"/>
                  </a:lnTo>
                  <a:cubicBezTo>
                    <a:pt x="21600" y="2711"/>
                    <a:pt x="21329" y="2711"/>
                    <a:pt x="21329" y="2711"/>
                  </a:cubicBezTo>
                  <a:lnTo>
                    <a:pt x="21329" y="7878"/>
                  </a:lnTo>
                  <a:cubicBezTo>
                    <a:pt x="21329" y="10135"/>
                    <a:pt x="21338" y="12003"/>
                    <a:pt x="21357" y="13976"/>
                  </a:cubicBezTo>
                  <a:lnTo>
                    <a:pt x="21348" y="13976"/>
                  </a:lnTo>
                  <a:cubicBezTo>
                    <a:pt x="21273" y="12376"/>
                    <a:pt x="21177" y="10708"/>
                    <a:pt x="21068" y="9064"/>
                  </a:cubicBezTo>
                  <a:lnTo>
                    <a:pt x="20648" y="2711"/>
                  </a:lnTo>
                  <a:lnTo>
                    <a:pt x="20312" y="2711"/>
                  </a:lnTo>
                  <a:close/>
                  <a:moveTo>
                    <a:pt x="4051" y="4744"/>
                  </a:moveTo>
                  <a:cubicBezTo>
                    <a:pt x="4256" y="4744"/>
                    <a:pt x="4378" y="5640"/>
                    <a:pt x="4378" y="7285"/>
                  </a:cubicBezTo>
                  <a:cubicBezTo>
                    <a:pt x="4378" y="9016"/>
                    <a:pt x="4245" y="9995"/>
                    <a:pt x="4023" y="9995"/>
                  </a:cubicBezTo>
                  <a:cubicBezTo>
                    <a:pt x="3963" y="9995"/>
                    <a:pt x="3919" y="9998"/>
                    <a:pt x="3883" y="9911"/>
                  </a:cubicBezTo>
                  <a:lnTo>
                    <a:pt x="3883" y="4913"/>
                  </a:lnTo>
                  <a:cubicBezTo>
                    <a:pt x="3915" y="4847"/>
                    <a:pt x="3969" y="4744"/>
                    <a:pt x="4051" y="4744"/>
                  </a:cubicBezTo>
                  <a:close/>
                  <a:moveTo>
                    <a:pt x="5853" y="4744"/>
                  </a:moveTo>
                  <a:cubicBezTo>
                    <a:pt x="6046" y="4744"/>
                    <a:pt x="6170" y="5493"/>
                    <a:pt x="6170" y="7115"/>
                  </a:cubicBezTo>
                  <a:cubicBezTo>
                    <a:pt x="6170" y="8584"/>
                    <a:pt x="6044" y="9572"/>
                    <a:pt x="5843" y="9572"/>
                  </a:cubicBezTo>
                  <a:lnTo>
                    <a:pt x="5675" y="9572"/>
                  </a:lnTo>
                  <a:lnTo>
                    <a:pt x="5675" y="4913"/>
                  </a:lnTo>
                  <a:cubicBezTo>
                    <a:pt x="5704" y="4847"/>
                    <a:pt x="5759" y="4743"/>
                    <a:pt x="5853" y="4744"/>
                  </a:cubicBezTo>
                  <a:close/>
                  <a:moveTo>
                    <a:pt x="15038" y="4828"/>
                  </a:moveTo>
                  <a:cubicBezTo>
                    <a:pt x="15062" y="5683"/>
                    <a:pt x="15091" y="6724"/>
                    <a:pt x="15122" y="7624"/>
                  </a:cubicBezTo>
                  <a:lnTo>
                    <a:pt x="15253" y="11266"/>
                  </a:lnTo>
                  <a:cubicBezTo>
                    <a:pt x="15253" y="11266"/>
                    <a:pt x="14832" y="11266"/>
                    <a:pt x="14832" y="11266"/>
                  </a:cubicBezTo>
                  <a:lnTo>
                    <a:pt x="14963" y="7624"/>
                  </a:lnTo>
                  <a:cubicBezTo>
                    <a:pt x="14992" y="6747"/>
                    <a:pt x="15014" y="5683"/>
                    <a:pt x="15038" y="4828"/>
                  </a:cubicBezTo>
                  <a:close/>
                  <a:moveTo>
                    <a:pt x="19285" y="4913"/>
                  </a:moveTo>
                  <a:cubicBezTo>
                    <a:pt x="19582" y="4913"/>
                    <a:pt x="19733" y="7550"/>
                    <a:pt x="19733" y="10334"/>
                  </a:cubicBezTo>
                  <a:cubicBezTo>
                    <a:pt x="19733" y="13424"/>
                    <a:pt x="19572" y="15755"/>
                    <a:pt x="19285" y="15755"/>
                  </a:cubicBezTo>
                  <a:cubicBezTo>
                    <a:pt x="19000" y="15755"/>
                    <a:pt x="18837" y="13422"/>
                    <a:pt x="18837" y="10419"/>
                  </a:cubicBezTo>
                  <a:cubicBezTo>
                    <a:pt x="18837" y="7372"/>
                    <a:pt x="18990" y="4913"/>
                    <a:pt x="19285" y="4913"/>
                  </a:cubicBezTo>
                  <a:close/>
                  <a:moveTo>
                    <a:pt x="0" y="5421"/>
                  </a:moveTo>
                  <a:lnTo>
                    <a:pt x="0" y="21600"/>
                  </a:lnTo>
                  <a:lnTo>
                    <a:pt x="1783" y="21600"/>
                  </a:lnTo>
                  <a:lnTo>
                    <a:pt x="1783" y="15840"/>
                  </a:lnTo>
                  <a:lnTo>
                    <a:pt x="579" y="15840"/>
                  </a:lnTo>
                  <a:cubicBezTo>
                    <a:pt x="579" y="15840"/>
                    <a:pt x="579" y="5421"/>
                    <a:pt x="579" y="5421"/>
                  </a:cubicBezTo>
                  <a:lnTo>
                    <a:pt x="0" y="5421"/>
                  </a:lnTo>
                  <a:close/>
                </a:path>
              </a:pathLst>
            </a:custGeom>
            <a:solidFill>
              <a:srgbClr val="7F8589"/>
            </a:solidFill>
            <a:ln w="12700" cap="flat">
              <a:noFill/>
              <a:miter lim="400000"/>
            </a:ln>
            <a:effectLst/>
          </p:spPr>
          <p:txBody>
            <a:bodyPr wrap="square" lIns="0" tIns="0" rIns="0" bIns="0"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34" name="Shape 36"/>
            <p:cNvSpPr/>
            <p:nvPr/>
          </p:nvSpPr>
          <p:spPr>
            <a:xfrm>
              <a:off x="7389613" y="2347149"/>
              <a:ext cx="181724" cy="173794"/>
            </a:xfrm>
            <a:custGeom>
              <a:avLst/>
              <a:gdLst/>
              <a:ahLst/>
              <a:cxnLst>
                <a:cxn ang="0">
                  <a:pos x="wd2" y="hd2"/>
                </a:cxn>
                <a:cxn ang="5400000">
                  <a:pos x="wd2" y="hd2"/>
                </a:cxn>
                <a:cxn ang="10800000">
                  <a:pos x="wd2" y="hd2"/>
                </a:cxn>
                <a:cxn ang="16200000">
                  <a:pos x="wd2" y="hd2"/>
                </a:cxn>
              </a:cxnLst>
              <a:rect l="0" t="0" r="r" b="b"/>
              <a:pathLst>
                <a:path w="21573" h="21600" extrusionOk="0">
                  <a:moveTo>
                    <a:pt x="15736" y="11969"/>
                  </a:moveTo>
                  <a:cubicBezTo>
                    <a:pt x="15092" y="12492"/>
                    <a:pt x="14763" y="13311"/>
                    <a:pt x="14752" y="14135"/>
                  </a:cubicBezTo>
                  <a:cubicBezTo>
                    <a:pt x="14752" y="14354"/>
                    <a:pt x="14778" y="14584"/>
                    <a:pt x="14845" y="14810"/>
                  </a:cubicBezTo>
                  <a:lnTo>
                    <a:pt x="16268" y="19818"/>
                  </a:lnTo>
                  <a:lnTo>
                    <a:pt x="12180" y="16813"/>
                  </a:lnTo>
                  <a:cubicBezTo>
                    <a:pt x="11749" y="16499"/>
                    <a:pt x="11242" y="16369"/>
                    <a:pt x="10743" y="16365"/>
                  </a:cubicBezTo>
                  <a:cubicBezTo>
                    <a:pt x="10250" y="16369"/>
                    <a:pt x="9752" y="16493"/>
                    <a:pt x="9326" y="16802"/>
                  </a:cubicBezTo>
                  <a:lnTo>
                    <a:pt x="5212" y="19767"/>
                  </a:lnTo>
                  <a:lnTo>
                    <a:pt x="6679" y="14769"/>
                  </a:lnTo>
                  <a:cubicBezTo>
                    <a:pt x="6748" y="14538"/>
                    <a:pt x="6776" y="14304"/>
                    <a:pt x="6776" y="14075"/>
                  </a:cubicBezTo>
                  <a:cubicBezTo>
                    <a:pt x="6765" y="13259"/>
                    <a:pt x="6445" y="12447"/>
                    <a:pt x="5812" y="11923"/>
                  </a:cubicBezTo>
                  <a:lnTo>
                    <a:pt x="1842" y="8743"/>
                  </a:lnTo>
                  <a:lnTo>
                    <a:pt x="6837" y="8659"/>
                  </a:lnTo>
                  <a:cubicBezTo>
                    <a:pt x="7866" y="8612"/>
                    <a:pt x="8785" y="7921"/>
                    <a:pt x="9153" y="6914"/>
                  </a:cubicBezTo>
                  <a:lnTo>
                    <a:pt x="10816" y="1980"/>
                  </a:lnTo>
                  <a:lnTo>
                    <a:pt x="12435" y="6931"/>
                  </a:lnTo>
                  <a:cubicBezTo>
                    <a:pt x="12797" y="7940"/>
                    <a:pt x="13708" y="8640"/>
                    <a:pt x="14737" y="8696"/>
                  </a:cubicBezTo>
                  <a:lnTo>
                    <a:pt x="19730" y="8826"/>
                  </a:lnTo>
                  <a:cubicBezTo>
                    <a:pt x="19730" y="8826"/>
                    <a:pt x="15736" y="11969"/>
                    <a:pt x="15736" y="11969"/>
                  </a:cubicBezTo>
                  <a:close/>
                  <a:moveTo>
                    <a:pt x="21077" y="7667"/>
                  </a:moveTo>
                  <a:cubicBezTo>
                    <a:pt x="20833" y="7536"/>
                    <a:pt x="20595" y="7501"/>
                    <a:pt x="20329" y="7491"/>
                  </a:cubicBezTo>
                  <a:lnTo>
                    <a:pt x="14768" y="7347"/>
                  </a:lnTo>
                  <a:cubicBezTo>
                    <a:pt x="14379" y="7368"/>
                    <a:pt x="13754" y="6888"/>
                    <a:pt x="13655" y="6492"/>
                  </a:cubicBezTo>
                  <a:lnTo>
                    <a:pt x="11852" y="983"/>
                  </a:lnTo>
                  <a:cubicBezTo>
                    <a:pt x="11696" y="567"/>
                    <a:pt x="11501" y="63"/>
                    <a:pt x="10819" y="0"/>
                  </a:cubicBezTo>
                  <a:cubicBezTo>
                    <a:pt x="10140" y="63"/>
                    <a:pt x="9943" y="560"/>
                    <a:pt x="9787" y="975"/>
                  </a:cubicBezTo>
                  <a:lnTo>
                    <a:pt x="7937" y="6465"/>
                  </a:lnTo>
                  <a:cubicBezTo>
                    <a:pt x="7835" y="6859"/>
                    <a:pt x="7207" y="7333"/>
                    <a:pt x="6817" y="7310"/>
                  </a:cubicBezTo>
                  <a:lnTo>
                    <a:pt x="1256" y="7404"/>
                  </a:lnTo>
                  <a:cubicBezTo>
                    <a:pt x="991" y="7409"/>
                    <a:pt x="751" y="7442"/>
                    <a:pt x="503" y="7573"/>
                  </a:cubicBezTo>
                  <a:cubicBezTo>
                    <a:pt x="262" y="7686"/>
                    <a:pt x="-13" y="8029"/>
                    <a:pt x="1" y="8407"/>
                  </a:cubicBezTo>
                  <a:cubicBezTo>
                    <a:pt x="29" y="8946"/>
                    <a:pt x="314" y="9201"/>
                    <a:pt x="609" y="9457"/>
                  </a:cubicBezTo>
                  <a:lnTo>
                    <a:pt x="5026" y="12996"/>
                  </a:lnTo>
                  <a:cubicBezTo>
                    <a:pt x="5269" y="13171"/>
                    <a:pt x="5496" y="13672"/>
                    <a:pt x="5487" y="14075"/>
                  </a:cubicBezTo>
                  <a:cubicBezTo>
                    <a:pt x="5487" y="14186"/>
                    <a:pt x="5472" y="14289"/>
                    <a:pt x="5447" y="14374"/>
                  </a:cubicBezTo>
                  <a:lnTo>
                    <a:pt x="3812" y="19938"/>
                  </a:lnTo>
                  <a:cubicBezTo>
                    <a:pt x="3754" y="20128"/>
                    <a:pt x="3719" y="20320"/>
                    <a:pt x="3719" y="20521"/>
                  </a:cubicBezTo>
                  <a:cubicBezTo>
                    <a:pt x="3719" y="20728"/>
                    <a:pt x="3757" y="20973"/>
                    <a:pt x="3926" y="21201"/>
                  </a:cubicBezTo>
                  <a:cubicBezTo>
                    <a:pt x="4095" y="21433"/>
                    <a:pt x="4397" y="21553"/>
                    <a:pt x="4627" y="21544"/>
                  </a:cubicBezTo>
                  <a:cubicBezTo>
                    <a:pt x="4971" y="21534"/>
                    <a:pt x="5219" y="21396"/>
                    <a:pt x="5477" y="21215"/>
                  </a:cubicBezTo>
                  <a:lnTo>
                    <a:pt x="10058" y="17912"/>
                  </a:lnTo>
                  <a:cubicBezTo>
                    <a:pt x="10210" y="17797"/>
                    <a:pt x="10471" y="17715"/>
                    <a:pt x="10743" y="17716"/>
                  </a:cubicBezTo>
                  <a:cubicBezTo>
                    <a:pt x="11017" y="17715"/>
                    <a:pt x="11285" y="17800"/>
                    <a:pt x="11440" y="17917"/>
                  </a:cubicBezTo>
                  <a:lnTo>
                    <a:pt x="15990" y="21264"/>
                  </a:lnTo>
                  <a:cubicBezTo>
                    <a:pt x="16248" y="21446"/>
                    <a:pt x="16494" y="21590"/>
                    <a:pt x="16847" y="21600"/>
                  </a:cubicBezTo>
                  <a:cubicBezTo>
                    <a:pt x="16855" y="21600"/>
                    <a:pt x="16863" y="21600"/>
                    <a:pt x="16870" y="21600"/>
                  </a:cubicBezTo>
                  <a:cubicBezTo>
                    <a:pt x="17096" y="21600"/>
                    <a:pt x="17385" y="21479"/>
                    <a:pt x="17547" y="21255"/>
                  </a:cubicBezTo>
                  <a:cubicBezTo>
                    <a:pt x="17716" y="21026"/>
                    <a:pt x="17755" y="20782"/>
                    <a:pt x="17755" y="20574"/>
                  </a:cubicBezTo>
                  <a:cubicBezTo>
                    <a:pt x="17755" y="20380"/>
                    <a:pt x="17721" y="20196"/>
                    <a:pt x="17667" y="20002"/>
                  </a:cubicBezTo>
                  <a:lnTo>
                    <a:pt x="16079" y="14421"/>
                  </a:lnTo>
                  <a:cubicBezTo>
                    <a:pt x="16054" y="14339"/>
                    <a:pt x="16043" y="14243"/>
                    <a:pt x="16043" y="14135"/>
                  </a:cubicBezTo>
                  <a:cubicBezTo>
                    <a:pt x="16031" y="13731"/>
                    <a:pt x="16264" y="13226"/>
                    <a:pt x="16512" y="13047"/>
                  </a:cubicBezTo>
                  <a:lnTo>
                    <a:pt x="20956" y="9550"/>
                  </a:lnTo>
                  <a:cubicBezTo>
                    <a:pt x="21256" y="9294"/>
                    <a:pt x="21543" y="9041"/>
                    <a:pt x="21573" y="8497"/>
                  </a:cubicBezTo>
                  <a:cubicBezTo>
                    <a:pt x="21587" y="8121"/>
                    <a:pt x="21315" y="7780"/>
                    <a:pt x="21077" y="7667"/>
                  </a:cubicBezTo>
                  <a:close/>
                </a:path>
              </a:pathLst>
            </a:custGeom>
            <a:solidFill>
              <a:srgbClr val="B1B0B0"/>
            </a:solidFill>
            <a:ln w="12700" cap="flat">
              <a:noFill/>
              <a:miter lim="400000"/>
            </a:ln>
            <a:effectLst/>
          </p:spPr>
          <p:txBody>
            <a:bodyPr wrap="square" lIns="0" tIns="0" rIns="0" bIns="0"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grpSp>
      <p:sp>
        <p:nvSpPr>
          <p:cNvPr id="3" name="TextBox 2"/>
          <p:cNvSpPr txBox="1"/>
          <p:nvPr/>
        </p:nvSpPr>
        <p:spPr>
          <a:xfrm>
            <a:off x="2971800" y="493274"/>
            <a:ext cx="6248400" cy="502702"/>
          </a:xfrm>
          <a:prstGeom prst="rect">
            <a:avLst/>
          </a:prstGeom>
          <a:noFill/>
        </p:spPr>
        <p:txBody>
          <a:bodyPr wrap="square" rtlCol="0">
            <a:spAutoFit/>
          </a:bodyPr>
          <a:lstStyle/>
          <a:p>
            <a:pPr marL="0" marR="0" lvl="0" indent="0" algn="ctr" defTabSz="914400" rtl="0" eaLnBrk="1" fontAlgn="auto" latinLnBrk="0" hangingPunct="1">
              <a:lnSpc>
                <a:spcPts val="3200"/>
              </a:lnSpc>
              <a:spcBef>
                <a:spcPts val="0"/>
              </a:spcBef>
              <a:spcAft>
                <a:spcPts val="0"/>
              </a:spcAft>
              <a:buClrTx/>
              <a:buSzTx/>
              <a:buFontTx/>
              <a:buNone/>
              <a:tabLst/>
              <a:defRPr/>
            </a:pPr>
            <a:r>
              <a:rPr lang="id-ID" sz="3000" dirty="0">
                <a:latin typeface="Arial" panose="020B0604020202020204" pitchFamily="34" charset="0"/>
                <a:ea typeface="Montserrat" charset="0"/>
                <a:cs typeface="Arial" panose="020B0604020202020204" pitchFamily="34" charset="0"/>
              </a:rPr>
              <a:t>Perangkat untuk Implementasi</a:t>
            </a:r>
            <a:endParaRPr kumimoji="0" lang="en-US" sz="3000" b="1" i="0" u="none" strike="noStrike" kern="1200" cap="none" spc="0" normalizeH="0" baseline="0" noProof="0" dirty="0">
              <a:ln>
                <a:noFill/>
              </a:ln>
              <a:effectLst/>
              <a:uLnTx/>
              <a:uFillTx/>
              <a:latin typeface="Arial" panose="020B0604020202020204" pitchFamily="34" charset="0"/>
              <a:ea typeface="Montserrat" charset="0"/>
              <a:cs typeface="Arial" panose="020B0604020202020204" pitchFamily="34" charset="0"/>
            </a:endParaRPr>
          </a:p>
        </p:txBody>
      </p:sp>
      <p:sp>
        <p:nvSpPr>
          <p:cNvPr id="4" name="TextBox 3"/>
          <p:cNvSpPr txBox="1"/>
          <p:nvPr/>
        </p:nvSpPr>
        <p:spPr>
          <a:xfrm>
            <a:off x="2476897" y="975954"/>
            <a:ext cx="7218432" cy="246221"/>
          </a:xfrm>
          <a:prstGeom prst="rect">
            <a:avLst/>
          </a:prstGeom>
          <a:noFill/>
        </p:spPr>
        <p:txBody>
          <a:bodyPr wrap="square" numCol="1" spcCol="0"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d-ID" sz="1000" b="1" i="0" u="none" strike="noStrike" kern="1200" cap="none" spc="0" normalizeH="0" baseline="0" noProof="0" dirty="0">
                <a:ln>
                  <a:noFill/>
                </a:ln>
                <a:solidFill>
                  <a:schemeClr val="tx1">
                    <a:lumMod val="95000"/>
                  </a:schemeClr>
                </a:solidFill>
                <a:effectLst/>
                <a:uLnTx/>
                <a:uFillTx/>
                <a:latin typeface="Arial" panose="020B0604020202020204" pitchFamily="34" charset="0"/>
                <a:ea typeface="Montserrat Light" charset="0"/>
                <a:cs typeface="Arial" panose="020B0604020202020204" pitchFamily="34" charset="0"/>
              </a:rPr>
              <a:t>Perangkat yang digunakan dalam implementasi pemodelan</a:t>
            </a:r>
            <a:endParaRPr kumimoji="0" lang="en-US" sz="1000" b="1" i="0" u="none" strike="noStrike" kern="1200" cap="none" spc="0" normalizeH="0" baseline="0" noProof="0" dirty="0">
              <a:ln>
                <a:noFill/>
              </a:ln>
              <a:solidFill>
                <a:schemeClr val="tx1">
                  <a:lumMod val="95000"/>
                </a:schemeClr>
              </a:solidFill>
              <a:effectLst/>
              <a:uLnTx/>
              <a:uFillTx/>
              <a:latin typeface="Arial" panose="020B0604020202020204" pitchFamily="34" charset="0"/>
              <a:ea typeface="Montserrat Light" charset="0"/>
              <a:cs typeface="Arial" panose="020B0604020202020204" pitchFamily="34" charset="0"/>
            </a:endParaRPr>
          </a:p>
        </p:txBody>
      </p:sp>
      <p:sp>
        <p:nvSpPr>
          <p:cNvPr id="136" name="TextBox 135"/>
          <p:cNvSpPr txBox="1"/>
          <p:nvPr/>
        </p:nvSpPr>
        <p:spPr>
          <a:xfrm>
            <a:off x="2275009" y="1858645"/>
            <a:ext cx="1709955" cy="538609"/>
          </a:xfrm>
          <a:prstGeom prst="rect">
            <a:avLst/>
          </a:prstGeom>
          <a:noFill/>
        </p:spPr>
        <p:txBody>
          <a:bodyPr wrap="square" rtlCol="0">
            <a:spAutoFit/>
          </a:bodyPr>
          <a:lstStyle/>
          <a:p>
            <a:pPr marL="0" marR="0" lvl="0" indent="0" algn="l" defTabSz="914400" rtl="0" eaLnBrk="1" fontAlgn="auto" latinLnBrk="0" hangingPunct="1">
              <a:spcBef>
                <a:spcPts val="0"/>
              </a:spcBef>
              <a:spcAft>
                <a:spcPts val="0"/>
              </a:spcAft>
              <a:buClrTx/>
              <a:buSzTx/>
              <a:buFontTx/>
              <a:buNone/>
              <a:tabLst/>
              <a:defRPr/>
            </a:pPr>
            <a:r>
              <a:rPr lang="id-ID" sz="1100" b="1" dirty="0">
                <a:solidFill>
                  <a:schemeClr val="tx1">
                    <a:lumMod val="95000"/>
                  </a:schemeClr>
                </a:solidFill>
                <a:latin typeface="Arial" panose="020B0604020202020204" pitchFamily="34" charset="0"/>
                <a:ea typeface="Montserrat" charset="0"/>
                <a:cs typeface="Arial" panose="020B0604020202020204" pitchFamily="34" charset="0"/>
              </a:rPr>
              <a:t>Virtual CPU</a:t>
            </a:r>
            <a:endParaRPr kumimoji="0" lang="en-US" b="1" i="0" u="none" strike="noStrike" kern="1200" cap="none" spc="0" normalizeH="0" baseline="0" noProof="0" dirty="0">
              <a:ln>
                <a:noFill/>
              </a:ln>
              <a:solidFill>
                <a:schemeClr val="tx1">
                  <a:lumMod val="95000"/>
                </a:schemeClr>
              </a:solidFill>
              <a:effectLst/>
              <a:uLnTx/>
              <a:uFillTx/>
              <a:latin typeface="Arial" panose="020B0604020202020204" pitchFamily="34" charset="0"/>
              <a:ea typeface="Montserrat" charset="0"/>
              <a:cs typeface="Arial" panose="020B0604020202020204" pitchFamily="34" charset="0"/>
            </a:endParaRPr>
          </a:p>
          <a:p>
            <a:pPr marL="0" marR="0" lvl="0" indent="0" algn="l" defTabSz="914400" rtl="0" eaLnBrk="1" fontAlgn="auto" latinLnBrk="0" hangingPunct="1">
              <a:spcBef>
                <a:spcPts val="0"/>
              </a:spcBef>
              <a:spcAft>
                <a:spcPts val="0"/>
              </a:spcAft>
              <a:buClrTx/>
              <a:buSzTx/>
              <a:buFontTx/>
              <a:buNone/>
              <a:tabLst/>
              <a:defRPr/>
            </a:pPr>
            <a:r>
              <a:rPr lang="id-ID" b="1" dirty="0">
                <a:solidFill>
                  <a:srgbClr val="008C6E"/>
                </a:solidFill>
                <a:latin typeface="Arial" panose="020B0604020202020204" pitchFamily="34" charset="0"/>
                <a:ea typeface="Montserrat" charset="0"/>
                <a:cs typeface="Arial" panose="020B0604020202020204" pitchFamily="34" charset="0"/>
              </a:rPr>
              <a:t>8 Virtual CPU</a:t>
            </a:r>
            <a:endParaRPr kumimoji="0" lang="en-US" b="1" i="0" u="none" strike="noStrike" kern="1200" cap="none" spc="0" normalizeH="0" baseline="0" noProof="0" dirty="0">
              <a:ln>
                <a:noFill/>
              </a:ln>
              <a:solidFill>
                <a:srgbClr val="008C6E"/>
              </a:solidFill>
              <a:effectLst/>
              <a:uLnTx/>
              <a:uFillTx/>
              <a:latin typeface="Arial" panose="020B0604020202020204" pitchFamily="34" charset="0"/>
              <a:ea typeface="Montserrat" charset="0"/>
              <a:cs typeface="Arial" panose="020B0604020202020204" pitchFamily="34" charset="0"/>
            </a:endParaRPr>
          </a:p>
        </p:txBody>
      </p:sp>
      <p:sp>
        <p:nvSpPr>
          <p:cNvPr id="138" name="TextBox 137"/>
          <p:cNvSpPr txBox="1"/>
          <p:nvPr/>
        </p:nvSpPr>
        <p:spPr>
          <a:xfrm>
            <a:off x="5526565" y="1846859"/>
            <a:ext cx="1709955" cy="538609"/>
          </a:xfrm>
          <a:prstGeom prst="rect">
            <a:avLst/>
          </a:prstGeom>
          <a:noFill/>
        </p:spPr>
        <p:txBody>
          <a:bodyPr wrap="square" rtlCol="0">
            <a:spAutoFit/>
          </a:bodyPr>
          <a:lstStyle/>
          <a:p>
            <a:pPr marL="0" marR="0" lvl="0" indent="0" algn="l" defTabSz="914400" rtl="0" eaLnBrk="1" fontAlgn="auto" latinLnBrk="0" hangingPunct="1">
              <a:spcBef>
                <a:spcPts val="0"/>
              </a:spcBef>
              <a:spcAft>
                <a:spcPts val="0"/>
              </a:spcAft>
              <a:buClrTx/>
              <a:buSzTx/>
              <a:buFontTx/>
              <a:buNone/>
              <a:tabLst/>
              <a:defRPr/>
            </a:pPr>
            <a:r>
              <a:rPr kumimoji="0" lang="id-ID" sz="1100" b="1" i="0" u="none" strike="noStrike" kern="1200" cap="none" spc="0" normalizeH="0" baseline="0" noProof="0" dirty="0">
                <a:ln>
                  <a:noFill/>
                </a:ln>
                <a:solidFill>
                  <a:schemeClr val="tx1">
                    <a:lumMod val="95000"/>
                  </a:schemeClr>
                </a:solidFill>
                <a:effectLst/>
                <a:uLnTx/>
                <a:uFillTx/>
                <a:latin typeface="Arial" panose="020B0604020202020204" pitchFamily="34" charset="0"/>
                <a:ea typeface="Montserrat" charset="0"/>
                <a:cs typeface="Arial" panose="020B0604020202020204" pitchFamily="34" charset="0"/>
              </a:rPr>
              <a:t>Virtual RAM</a:t>
            </a:r>
            <a:endParaRPr kumimoji="0" lang="en-US" b="1" i="0" u="none" strike="noStrike" kern="1200" cap="none" spc="0" normalizeH="0" baseline="0" noProof="0" dirty="0">
              <a:ln>
                <a:noFill/>
              </a:ln>
              <a:solidFill>
                <a:schemeClr val="tx1">
                  <a:lumMod val="95000"/>
                </a:schemeClr>
              </a:solidFill>
              <a:effectLst/>
              <a:uLnTx/>
              <a:uFillTx/>
              <a:latin typeface="Arial" panose="020B0604020202020204" pitchFamily="34" charset="0"/>
              <a:ea typeface="Montserrat" charset="0"/>
              <a:cs typeface="Arial" panose="020B0604020202020204" pitchFamily="34" charset="0"/>
            </a:endParaRPr>
          </a:p>
          <a:p>
            <a:pPr marL="0" marR="0" lvl="0" indent="0" algn="l" defTabSz="914400" rtl="0" eaLnBrk="1" fontAlgn="auto" latinLnBrk="0" hangingPunct="1">
              <a:spcBef>
                <a:spcPts val="0"/>
              </a:spcBef>
              <a:spcAft>
                <a:spcPts val="0"/>
              </a:spcAft>
              <a:buClrTx/>
              <a:buSzTx/>
              <a:buFontTx/>
              <a:buNone/>
              <a:tabLst/>
              <a:defRPr/>
            </a:pPr>
            <a:r>
              <a:rPr kumimoji="0" lang="id-ID" b="1" i="0" u="none" strike="noStrike" kern="1200" cap="none" spc="0" normalizeH="0" baseline="0" noProof="0" dirty="0">
                <a:ln>
                  <a:noFill/>
                </a:ln>
                <a:solidFill>
                  <a:srgbClr val="FFAF28"/>
                </a:solidFill>
                <a:effectLst/>
                <a:uLnTx/>
                <a:uFillTx/>
                <a:latin typeface="Arial" panose="020B0604020202020204" pitchFamily="34" charset="0"/>
                <a:ea typeface="Montserrat" charset="0"/>
                <a:cs typeface="Arial" panose="020B0604020202020204" pitchFamily="34" charset="0"/>
              </a:rPr>
              <a:t>52 GB RAM</a:t>
            </a:r>
            <a:endParaRPr kumimoji="0" lang="en-US" b="1" i="0" u="none" strike="noStrike" kern="1200" cap="none" spc="0" normalizeH="0" baseline="0" noProof="0" dirty="0">
              <a:ln>
                <a:noFill/>
              </a:ln>
              <a:solidFill>
                <a:srgbClr val="FFAF28"/>
              </a:solidFill>
              <a:effectLst/>
              <a:uLnTx/>
              <a:uFillTx/>
              <a:latin typeface="Arial" panose="020B0604020202020204" pitchFamily="34" charset="0"/>
              <a:ea typeface="Montserrat" charset="0"/>
              <a:cs typeface="Arial" panose="020B0604020202020204" pitchFamily="34" charset="0"/>
            </a:endParaRPr>
          </a:p>
        </p:txBody>
      </p:sp>
      <p:sp>
        <p:nvSpPr>
          <p:cNvPr id="140" name="TextBox 139"/>
          <p:cNvSpPr txBox="1"/>
          <p:nvPr/>
        </p:nvSpPr>
        <p:spPr>
          <a:xfrm>
            <a:off x="8909148" y="1897200"/>
            <a:ext cx="1709955" cy="707886"/>
          </a:xfrm>
          <a:prstGeom prst="rect">
            <a:avLst/>
          </a:prstGeom>
          <a:noFill/>
        </p:spPr>
        <p:txBody>
          <a:bodyPr wrap="square" rtlCol="0">
            <a:spAutoFit/>
          </a:bodyPr>
          <a:lstStyle/>
          <a:p>
            <a:pPr marL="0" marR="0" lvl="0" indent="0" algn="l" defTabSz="914400" rtl="0" eaLnBrk="1" fontAlgn="auto" latinLnBrk="0" hangingPunct="1">
              <a:spcBef>
                <a:spcPts val="0"/>
              </a:spcBef>
              <a:spcAft>
                <a:spcPts val="0"/>
              </a:spcAft>
              <a:buClrTx/>
              <a:buSzTx/>
              <a:buFontTx/>
              <a:buNone/>
              <a:tabLst/>
              <a:defRPr/>
            </a:pPr>
            <a:r>
              <a:rPr lang="id-ID" sz="1000" b="1" i="1" dirty="0">
                <a:solidFill>
                  <a:schemeClr val="tx1">
                    <a:lumMod val="95000"/>
                  </a:schemeClr>
                </a:solidFill>
                <a:latin typeface="Arial" panose="020B0604020202020204" pitchFamily="34" charset="0"/>
                <a:ea typeface="Montserrat" charset="0"/>
                <a:cs typeface="Arial" panose="020B0604020202020204" pitchFamily="34" charset="0"/>
              </a:rPr>
              <a:t>Operating System</a:t>
            </a:r>
          </a:p>
          <a:p>
            <a:pPr marL="0" marR="0" lvl="0" indent="0" algn="l" defTabSz="914400" rtl="0" eaLnBrk="1" fontAlgn="auto" latinLnBrk="0" hangingPunct="1">
              <a:spcBef>
                <a:spcPts val="0"/>
              </a:spcBef>
              <a:spcAft>
                <a:spcPts val="0"/>
              </a:spcAft>
              <a:buClrTx/>
              <a:buSzTx/>
              <a:buFontTx/>
              <a:buNone/>
              <a:tabLst/>
              <a:defRPr/>
            </a:pPr>
            <a:r>
              <a:rPr lang="id-ID" sz="1500" b="1" dirty="0">
                <a:solidFill>
                  <a:srgbClr val="FA4E00"/>
                </a:solidFill>
                <a:latin typeface="Arial" panose="020B0604020202020204" pitchFamily="34" charset="0"/>
                <a:ea typeface="Montserrat" charset="0"/>
                <a:cs typeface="Arial" panose="020B0604020202020204" pitchFamily="34" charset="0"/>
              </a:rPr>
              <a:t>Ubuntu Server 16.04</a:t>
            </a:r>
            <a:endParaRPr kumimoji="0" lang="en-US" sz="1500" b="1" i="0" u="none" strike="noStrike" kern="1200" cap="none" spc="0" normalizeH="0" baseline="0" noProof="0" dirty="0">
              <a:ln>
                <a:noFill/>
              </a:ln>
              <a:solidFill>
                <a:srgbClr val="FA4E00"/>
              </a:solidFill>
              <a:effectLst/>
              <a:uLnTx/>
              <a:uFillTx/>
              <a:latin typeface="Arial" panose="020B0604020202020204" pitchFamily="34" charset="0"/>
              <a:ea typeface="Montserrat" charset="0"/>
              <a:cs typeface="Arial" panose="020B0604020202020204" pitchFamily="34" charset="0"/>
            </a:endParaRPr>
          </a:p>
        </p:txBody>
      </p:sp>
      <p:cxnSp>
        <p:nvCxnSpPr>
          <p:cNvPr id="144" name="Straight Connector 143"/>
          <p:cNvCxnSpPr/>
          <p:nvPr/>
        </p:nvCxnSpPr>
        <p:spPr>
          <a:xfrm>
            <a:off x="4372321" y="2048720"/>
            <a:ext cx="0" cy="451413"/>
          </a:xfrm>
          <a:prstGeom prst="line">
            <a:avLst/>
          </a:prstGeom>
          <a:ln w="19050">
            <a:solidFill>
              <a:schemeClr val="tx1">
                <a:alpha val="12000"/>
              </a:schemeClr>
            </a:solidFill>
          </a:ln>
        </p:spPr>
        <p:style>
          <a:lnRef idx="1">
            <a:schemeClr val="accent1"/>
          </a:lnRef>
          <a:fillRef idx="0">
            <a:schemeClr val="accent1"/>
          </a:fillRef>
          <a:effectRef idx="0">
            <a:schemeClr val="accent1"/>
          </a:effectRef>
          <a:fontRef idx="minor">
            <a:schemeClr val="tx1"/>
          </a:fontRef>
        </p:style>
      </p:cxnSp>
      <p:cxnSp>
        <p:nvCxnSpPr>
          <p:cNvPr id="147" name="Straight Connector 146"/>
          <p:cNvCxnSpPr/>
          <p:nvPr/>
        </p:nvCxnSpPr>
        <p:spPr>
          <a:xfrm>
            <a:off x="7671106" y="2048720"/>
            <a:ext cx="0" cy="451413"/>
          </a:xfrm>
          <a:prstGeom prst="line">
            <a:avLst/>
          </a:prstGeom>
          <a:ln w="19050">
            <a:solidFill>
              <a:schemeClr val="tx1">
                <a:alpha val="12000"/>
              </a:schemeClr>
            </a:solidFill>
          </a:ln>
        </p:spPr>
        <p:style>
          <a:lnRef idx="1">
            <a:schemeClr val="accent1"/>
          </a:lnRef>
          <a:fillRef idx="0">
            <a:schemeClr val="accent1"/>
          </a:fillRef>
          <a:effectRef idx="0">
            <a:schemeClr val="accent1"/>
          </a:effectRef>
          <a:fontRef idx="minor">
            <a:schemeClr val="tx1"/>
          </a:fontRef>
        </p:style>
      </p:cxnSp>
      <p:pic>
        <p:nvPicPr>
          <p:cNvPr id="35" name="Picture 34">
            <a:extLst>
              <a:ext uri="{FF2B5EF4-FFF2-40B4-BE49-F238E27FC236}">
                <a16:creationId xmlns:a16="http://schemas.microsoft.com/office/drawing/2014/main" id="{6E657C46-72EC-49BA-9A6A-7BD641FC17C5}"/>
              </a:ext>
            </a:extLst>
          </p:cNvPr>
          <p:cNvPicPr>
            <a:picLocks noChangeAspect="1"/>
          </p:cNvPicPr>
          <p:nvPr/>
        </p:nvPicPr>
        <p:blipFill rotWithShape="1">
          <a:blip r:embed="rId2"/>
          <a:srcRect t="12290" b="5300"/>
          <a:stretch/>
        </p:blipFill>
        <p:spPr>
          <a:xfrm>
            <a:off x="2421967" y="3915623"/>
            <a:ext cx="7348063" cy="3353212"/>
          </a:xfrm>
          <a:prstGeom prst="rect">
            <a:avLst/>
          </a:prstGeom>
        </p:spPr>
      </p:pic>
      <p:sp>
        <p:nvSpPr>
          <p:cNvPr id="36" name="TextBox 35">
            <a:extLst>
              <a:ext uri="{FF2B5EF4-FFF2-40B4-BE49-F238E27FC236}">
                <a16:creationId xmlns:a16="http://schemas.microsoft.com/office/drawing/2014/main" id="{A4AEC092-9244-476E-B83B-E11A065868F7}"/>
              </a:ext>
            </a:extLst>
          </p:cNvPr>
          <p:cNvSpPr txBox="1"/>
          <p:nvPr/>
        </p:nvSpPr>
        <p:spPr>
          <a:xfrm>
            <a:off x="3398063" y="3497120"/>
            <a:ext cx="2799471" cy="369332"/>
          </a:xfrm>
          <a:prstGeom prst="rect">
            <a:avLst/>
          </a:prstGeom>
          <a:noFill/>
        </p:spPr>
        <p:txBody>
          <a:bodyPr wrap="square" rtlCol="0">
            <a:spAutoFit/>
          </a:bodyPr>
          <a:lstStyle/>
          <a:p>
            <a:r>
              <a:rPr lang="id-ID" dirty="0">
                <a:solidFill>
                  <a:schemeClr val="bg1"/>
                </a:solidFill>
              </a:rPr>
              <a:t>console.cloud.google.com</a:t>
            </a:r>
          </a:p>
        </p:txBody>
      </p:sp>
      <p:pic>
        <p:nvPicPr>
          <p:cNvPr id="42" name="Picture 41">
            <a:extLst>
              <a:ext uri="{FF2B5EF4-FFF2-40B4-BE49-F238E27FC236}">
                <a16:creationId xmlns:a16="http://schemas.microsoft.com/office/drawing/2014/main" id="{FA73AB49-AA29-4216-B332-6A47E34AC46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31159" y="1876912"/>
            <a:ext cx="589277" cy="589277"/>
          </a:xfrm>
          <a:prstGeom prst="rect">
            <a:avLst/>
          </a:prstGeom>
        </p:spPr>
      </p:pic>
      <p:pic>
        <p:nvPicPr>
          <p:cNvPr id="44" name="Picture 43">
            <a:extLst>
              <a:ext uri="{FF2B5EF4-FFF2-40B4-BE49-F238E27FC236}">
                <a16:creationId xmlns:a16="http://schemas.microsoft.com/office/drawing/2014/main" id="{2DC894D7-0F1E-4228-88C9-D249AD11688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39796" y="1816945"/>
            <a:ext cx="733998" cy="733998"/>
          </a:xfrm>
          <a:prstGeom prst="rect">
            <a:avLst/>
          </a:prstGeom>
        </p:spPr>
      </p:pic>
      <p:pic>
        <p:nvPicPr>
          <p:cNvPr id="46" name="Picture 45">
            <a:extLst>
              <a:ext uri="{FF2B5EF4-FFF2-40B4-BE49-F238E27FC236}">
                <a16:creationId xmlns:a16="http://schemas.microsoft.com/office/drawing/2014/main" id="{634A5E11-6CE5-4984-9961-FBCB16C978C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152922" y="1891792"/>
            <a:ext cx="675808" cy="675808"/>
          </a:xfrm>
          <a:prstGeom prst="rect">
            <a:avLst/>
          </a:prstGeom>
        </p:spPr>
      </p:pic>
    </p:spTree>
    <p:extLst>
      <p:ext uri="{BB962C8B-B14F-4D97-AF65-F5344CB8AC3E}">
        <p14:creationId xmlns:p14="http://schemas.microsoft.com/office/powerpoint/2010/main" val="97666878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500" fill="hold"/>
                                        <p:tgtEl>
                                          <p:spTgt spid="36"/>
                                        </p:tgtEl>
                                        <p:attrNameLst>
                                          <p:attrName>ppt_x</p:attrName>
                                        </p:attrNameLst>
                                      </p:cBhvr>
                                      <p:tavLst>
                                        <p:tav tm="0">
                                          <p:val>
                                            <p:strVal val="#ppt_x"/>
                                          </p:val>
                                        </p:tav>
                                        <p:tav tm="100000">
                                          <p:val>
                                            <p:strVal val="#ppt_x"/>
                                          </p:val>
                                        </p:tav>
                                      </p:tavLst>
                                    </p:anim>
                                    <p:anim calcmode="lin" valueType="num">
                                      <p:cBhvr additive="base">
                                        <p:cTn id="12" dur="500" fill="hold"/>
                                        <p:tgtEl>
                                          <p:spTgt spid="36"/>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cBhvr additive="base">
                                        <p:cTn id="15" dur="500" fill="hold"/>
                                        <p:tgtEl>
                                          <p:spTgt spid="35"/>
                                        </p:tgtEl>
                                        <p:attrNameLst>
                                          <p:attrName>ppt_x</p:attrName>
                                        </p:attrNameLst>
                                      </p:cBhvr>
                                      <p:tavLst>
                                        <p:tav tm="0">
                                          <p:val>
                                            <p:strVal val="#ppt_x"/>
                                          </p:val>
                                        </p:tav>
                                        <p:tav tm="100000">
                                          <p:val>
                                            <p:strVal val="#ppt_x"/>
                                          </p:val>
                                        </p:tav>
                                      </p:tavLst>
                                    </p:anim>
                                    <p:anim calcmode="lin" valueType="num">
                                      <p:cBhvr additive="base">
                                        <p:cTn id="16" dur="500" fill="hold"/>
                                        <p:tgtEl>
                                          <p:spTgt spid="35"/>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53" presetClass="entr" presetSubtype="16" fill="hold" nodeType="afterEffect">
                                  <p:stCondLst>
                                    <p:cond delay="0"/>
                                  </p:stCondLst>
                                  <p:childTnLst>
                                    <p:set>
                                      <p:cBhvr>
                                        <p:cTn id="19" dur="1" fill="hold">
                                          <p:stCondLst>
                                            <p:cond delay="0"/>
                                          </p:stCondLst>
                                        </p:cTn>
                                        <p:tgtEl>
                                          <p:spTgt spid="42"/>
                                        </p:tgtEl>
                                        <p:attrNameLst>
                                          <p:attrName>style.visibility</p:attrName>
                                        </p:attrNameLst>
                                      </p:cBhvr>
                                      <p:to>
                                        <p:strVal val="visible"/>
                                      </p:to>
                                    </p:set>
                                    <p:anim calcmode="lin" valueType="num">
                                      <p:cBhvr>
                                        <p:cTn id="20" dur="500" fill="hold"/>
                                        <p:tgtEl>
                                          <p:spTgt spid="42"/>
                                        </p:tgtEl>
                                        <p:attrNameLst>
                                          <p:attrName>ppt_w</p:attrName>
                                        </p:attrNameLst>
                                      </p:cBhvr>
                                      <p:tavLst>
                                        <p:tav tm="0">
                                          <p:val>
                                            <p:fltVal val="0"/>
                                          </p:val>
                                        </p:tav>
                                        <p:tav tm="100000">
                                          <p:val>
                                            <p:strVal val="#ppt_w"/>
                                          </p:val>
                                        </p:tav>
                                      </p:tavLst>
                                    </p:anim>
                                    <p:anim calcmode="lin" valueType="num">
                                      <p:cBhvr>
                                        <p:cTn id="21" dur="500" fill="hold"/>
                                        <p:tgtEl>
                                          <p:spTgt spid="42"/>
                                        </p:tgtEl>
                                        <p:attrNameLst>
                                          <p:attrName>ppt_h</p:attrName>
                                        </p:attrNameLst>
                                      </p:cBhvr>
                                      <p:tavLst>
                                        <p:tav tm="0">
                                          <p:val>
                                            <p:fltVal val="0"/>
                                          </p:val>
                                        </p:tav>
                                        <p:tav tm="100000">
                                          <p:val>
                                            <p:strVal val="#ppt_h"/>
                                          </p:val>
                                        </p:tav>
                                      </p:tavLst>
                                    </p:anim>
                                    <p:animEffect transition="in" filter="fade">
                                      <p:cBhvr>
                                        <p:cTn id="22" dur="500"/>
                                        <p:tgtEl>
                                          <p:spTgt spid="42"/>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136"/>
                                        </p:tgtEl>
                                        <p:attrNameLst>
                                          <p:attrName>style.visibility</p:attrName>
                                        </p:attrNameLst>
                                      </p:cBhvr>
                                      <p:to>
                                        <p:strVal val="visible"/>
                                      </p:to>
                                    </p:set>
                                    <p:anim calcmode="lin" valueType="num">
                                      <p:cBhvr>
                                        <p:cTn id="25" dur="500" fill="hold"/>
                                        <p:tgtEl>
                                          <p:spTgt spid="136"/>
                                        </p:tgtEl>
                                        <p:attrNameLst>
                                          <p:attrName>ppt_w</p:attrName>
                                        </p:attrNameLst>
                                      </p:cBhvr>
                                      <p:tavLst>
                                        <p:tav tm="0">
                                          <p:val>
                                            <p:fltVal val="0"/>
                                          </p:val>
                                        </p:tav>
                                        <p:tav tm="100000">
                                          <p:val>
                                            <p:strVal val="#ppt_w"/>
                                          </p:val>
                                        </p:tav>
                                      </p:tavLst>
                                    </p:anim>
                                    <p:anim calcmode="lin" valueType="num">
                                      <p:cBhvr>
                                        <p:cTn id="26" dur="500" fill="hold"/>
                                        <p:tgtEl>
                                          <p:spTgt spid="136"/>
                                        </p:tgtEl>
                                        <p:attrNameLst>
                                          <p:attrName>ppt_h</p:attrName>
                                        </p:attrNameLst>
                                      </p:cBhvr>
                                      <p:tavLst>
                                        <p:tav tm="0">
                                          <p:val>
                                            <p:fltVal val="0"/>
                                          </p:val>
                                        </p:tav>
                                        <p:tav tm="100000">
                                          <p:val>
                                            <p:strVal val="#ppt_h"/>
                                          </p:val>
                                        </p:tav>
                                      </p:tavLst>
                                    </p:anim>
                                    <p:animEffect transition="in" filter="fade">
                                      <p:cBhvr>
                                        <p:cTn id="27" dur="500"/>
                                        <p:tgtEl>
                                          <p:spTgt spid="136"/>
                                        </p:tgtEl>
                                      </p:cBhvr>
                                    </p:animEffect>
                                  </p:childTnLst>
                                </p:cTn>
                              </p:par>
                              <p:par>
                                <p:cTn id="28" presetID="53" presetClass="entr" presetSubtype="16" fill="hold" nodeType="withEffect">
                                  <p:stCondLst>
                                    <p:cond delay="0"/>
                                  </p:stCondLst>
                                  <p:childTnLst>
                                    <p:set>
                                      <p:cBhvr>
                                        <p:cTn id="29" dur="1" fill="hold">
                                          <p:stCondLst>
                                            <p:cond delay="0"/>
                                          </p:stCondLst>
                                        </p:cTn>
                                        <p:tgtEl>
                                          <p:spTgt spid="44"/>
                                        </p:tgtEl>
                                        <p:attrNameLst>
                                          <p:attrName>style.visibility</p:attrName>
                                        </p:attrNameLst>
                                      </p:cBhvr>
                                      <p:to>
                                        <p:strVal val="visible"/>
                                      </p:to>
                                    </p:set>
                                    <p:anim calcmode="lin" valueType="num">
                                      <p:cBhvr>
                                        <p:cTn id="30" dur="500" fill="hold"/>
                                        <p:tgtEl>
                                          <p:spTgt spid="44"/>
                                        </p:tgtEl>
                                        <p:attrNameLst>
                                          <p:attrName>ppt_w</p:attrName>
                                        </p:attrNameLst>
                                      </p:cBhvr>
                                      <p:tavLst>
                                        <p:tav tm="0">
                                          <p:val>
                                            <p:fltVal val="0"/>
                                          </p:val>
                                        </p:tav>
                                        <p:tav tm="100000">
                                          <p:val>
                                            <p:strVal val="#ppt_w"/>
                                          </p:val>
                                        </p:tav>
                                      </p:tavLst>
                                    </p:anim>
                                    <p:anim calcmode="lin" valueType="num">
                                      <p:cBhvr>
                                        <p:cTn id="31" dur="500" fill="hold"/>
                                        <p:tgtEl>
                                          <p:spTgt spid="44"/>
                                        </p:tgtEl>
                                        <p:attrNameLst>
                                          <p:attrName>ppt_h</p:attrName>
                                        </p:attrNameLst>
                                      </p:cBhvr>
                                      <p:tavLst>
                                        <p:tav tm="0">
                                          <p:val>
                                            <p:fltVal val="0"/>
                                          </p:val>
                                        </p:tav>
                                        <p:tav tm="100000">
                                          <p:val>
                                            <p:strVal val="#ppt_h"/>
                                          </p:val>
                                        </p:tav>
                                      </p:tavLst>
                                    </p:anim>
                                    <p:animEffect transition="in" filter="fade">
                                      <p:cBhvr>
                                        <p:cTn id="32" dur="500"/>
                                        <p:tgtEl>
                                          <p:spTgt spid="44"/>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138"/>
                                        </p:tgtEl>
                                        <p:attrNameLst>
                                          <p:attrName>style.visibility</p:attrName>
                                        </p:attrNameLst>
                                      </p:cBhvr>
                                      <p:to>
                                        <p:strVal val="visible"/>
                                      </p:to>
                                    </p:set>
                                    <p:anim calcmode="lin" valueType="num">
                                      <p:cBhvr>
                                        <p:cTn id="35" dur="500" fill="hold"/>
                                        <p:tgtEl>
                                          <p:spTgt spid="138"/>
                                        </p:tgtEl>
                                        <p:attrNameLst>
                                          <p:attrName>ppt_w</p:attrName>
                                        </p:attrNameLst>
                                      </p:cBhvr>
                                      <p:tavLst>
                                        <p:tav tm="0">
                                          <p:val>
                                            <p:fltVal val="0"/>
                                          </p:val>
                                        </p:tav>
                                        <p:tav tm="100000">
                                          <p:val>
                                            <p:strVal val="#ppt_w"/>
                                          </p:val>
                                        </p:tav>
                                      </p:tavLst>
                                    </p:anim>
                                    <p:anim calcmode="lin" valueType="num">
                                      <p:cBhvr>
                                        <p:cTn id="36" dur="500" fill="hold"/>
                                        <p:tgtEl>
                                          <p:spTgt spid="138"/>
                                        </p:tgtEl>
                                        <p:attrNameLst>
                                          <p:attrName>ppt_h</p:attrName>
                                        </p:attrNameLst>
                                      </p:cBhvr>
                                      <p:tavLst>
                                        <p:tav tm="0">
                                          <p:val>
                                            <p:fltVal val="0"/>
                                          </p:val>
                                        </p:tav>
                                        <p:tav tm="100000">
                                          <p:val>
                                            <p:strVal val="#ppt_h"/>
                                          </p:val>
                                        </p:tav>
                                      </p:tavLst>
                                    </p:anim>
                                    <p:animEffect transition="in" filter="fade">
                                      <p:cBhvr>
                                        <p:cTn id="37" dur="500"/>
                                        <p:tgtEl>
                                          <p:spTgt spid="138"/>
                                        </p:tgtEl>
                                      </p:cBhvr>
                                    </p:animEffect>
                                  </p:childTnLst>
                                </p:cTn>
                              </p:par>
                              <p:par>
                                <p:cTn id="38" presetID="53" presetClass="entr" presetSubtype="16" fill="hold" nodeType="withEffect">
                                  <p:stCondLst>
                                    <p:cond delay="0"/>
                                  </p:stCondLst>
                                  <p:childTnLst>
                                    <p:set>
                                      <p:cBhvr>
                                        <p:cTn id="39" dur="1" fill="hold">
                                          <p:stCondLst>
                                            <p:cond delay="0"/>
                                          </p:stCondLst>
                                        </p:cTn>
                                        <p:tgtEl>
                                          <p:spTgt spid="46"/>
                                        </p:tgtEl>
                                        <p:attrNameLst>
                                          <p:attrName>style.visibility</p:attrName>
                                        </p:attrNameLst>
                                      </p:cBhvr>
                                      <p:to>
                                        <p:strVal val="visible"/>
                                      </p:to>
                                    </p:set>
                                    <p:anim calcmode="lin" valueType="num">
                                      <p:cBhvr>
                                        <p:cTn id="40" dur="500" fill="hold"/>
                                        <p:tgtEl>
                                          <p:spTgt spid="46"/>
                                        </p:tgtEl>
                                        <p:attrNameLst>
                                          <p:attrName>ppt_w</p:attrName>
                                        </p:attrNameLst>
                                      </p:cBhvr>
                                      <p:tavLst>
                                        <p:tav tm="0">
                                          <p:val>
                                            <p:fltVal val="0"/>
                                          </p:val>
                                        </p:tav>
                                        <p:tav tm="100000">
                                          <p:val>
                                            <p:strVal val="#ppt_w"/>
                                          </p:val>
                                        </p:tav>
                                      </p:tavLst>
                                    </p:anim>
                                    <p:anim calcmode="lin" valueType="num">
                                      <p:cBhvr>
                                        <p:cTn id="41" dur="500" fill="hold"/>
                                        <p:tgtEl>
                                          <p:spTgt spid="46"/>
                                        </p:tgtEl>
                                        <p:attrNameLst>
                                          <p:attrName>ppt_h</p:attrName>
                                        </p:attrNameLst>
                                      </p:cBhvr>
                                      <p:tavLst>
                                        <p:tav tm="0">
                                          <p:val>
                                            <p:fltVal val="0"/>
                                          </p:val>
                                        </p:tav>
                                        <p:tav tm="100000">
                                          <p:val>
                                            <p:strVal val="#ppt_h"/>
                                          </p:val>
                                        </p:tav>
                                      </p:tavLst>
                                    </p:anim>
                                    <p:animEffect transition="in" filter="fade">
                                      <p:cBhvr>
                                        <p:cTn id="42" dur="500"/>
                                        <p:tgtEl>
                                          <p:spTgt spid="46"/>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140"/>
                                        </p:tgtEl>
                                        <p:attrNameLst>
                                          <p:attrName>style.visibility</p:attrName>
                                        </p:attrNameLst>
                                      </p:cBhvr>
                                      <p:to>
                                        <p:strVal val="visible"/>
                                      </p:to>
                                    </p:set>
                                    <p:anim calcmode="lin" valueType="num">
                                      <p:cBhvr>
                                        <p:cTn id="45" dur="500" fill="hold"/>
                                        <p:tgtEl>
                                          <p:spTgt spid="140"/>
                                        </p:tgtEl>
                                        <p:attrNameLst>
                                          <p:attrName>ppt_w</p:attrName>
                                        </p:attrNameLst>
                                      </p:cBhvr>
                                      <p:tavLst>
                                        <p:tav tm="0">
                                          <p:val>
                                            <p:fltVal val="0"/>
                                          </p:val>
                                        </p:tav>
                                        <p:tav tm="100000">
                                          <p:val>
                                            <p:strVal val="#ppt_w"/>
                                          </p:val>
                                        </p:tav>
                                      </p:tavLst>
                                    </p:anim>
                                    <p:anim calcmode="lin" valueType="num">
                                      <p:cBhvr>
                                        <p:cTn id="46" dur="500" fill="hold"/>
                                        <p:tgtEl>
                                          <p:spTgt spid="140"/>
                                        </p:tgtEl>
                                        <p:attrNameLst>
                                          <p:attrName>ppt_h</p:attrName>
                                        </p:attrNameLst>
                                      </p:cBhvr>
                                      <p:tavLst>
                                        <p:tav tm="0">
                                          <p:val>
                                            <p:fltVal val="0"/>
                                          </p:val>
                                        </p:tav>
                                        <p:tav tm="100000">
                                          <p:val>
                                            <p:strVal val="#ppt_h"/>
                                          </p:val>
                                        </p:tav>
                                      </p:tavLst>
                                    </p:anim>
                                    <p:animEffect transition="in" filter="fade">
                                      <p:cBhvr>
                                        <p:cTn id="47" dur="500"/>
                                        <p:tgtEl>
                                          <p:spTgt spid="140"/>
                                        </p:tgtEl>
                                      </p:cBhvr>
                                    </p:animEffect>
                                  </p:childTnLst>
                                </p:cTn>
                              </p:par>
                              <p:par>
                                <p:cTn id="48" presetID="53" presetClass="entr" presetSubtype="16" fill="hold" nodeType="withEffect">
                                  <p:stCondLst>
                                    <p:cond delay="0"/>
                                  </p:stCondLst>
                                  <p:childTnLst>
                                    <p:set>
                                      <p:cBhvr>
                                        <p:cTn id="49" dur="1" fill="hold">
                                          <p:stCondLst>
                                            <p:cond delay="0"/>
                                          </p:stCondLst>
                                        </p:cTn>
                                        <p:tgtEl>
                                          <p:spTgt spid="144"/>
                                        </p:tgtEl>
                                        <p:attrNameLst>
                                          <p:attrName>style.visibility</p:attrName>
                                        </p:attrNameLst>
                                      </p:cBhvr>
                                      <p:to>
                                        <p:strVal val="visible"/>
                                      </p:to>
                                    </p:set>
                                    <p:anim calcmode="lin" valueType="num">
                                      <p:cBhvr>
                                        <p:cTn id="50" dur="500" fill="hold"/>
                                        <p:tgtEl>
                                          <p:spTgt spid="144"/>
                                        </p:tgtEl>
                                        <p:attrNameLst>
                                          <p:attrName>ppt_w</p:attrName>
                                        </p:attrNameLst>
                                      </p:cBhvr>
                                      <p:tavLst>
                                        <p:tav tm="0">
                                          <p:val>
                                            <p:fltVal val="0"/>
                                          </p:val>
                                        </p:tav>
                                        <p:tav tm="100000">
                                          <p:val>
                                            <p:strVal val="#ppt_w"/>
                                          </p:val>
                                        </p:tav>
                                      </p:tavLst>
                                    </p:anim>
                                    <p:anim calcmode="lin" valueType="num">
                                      <p:cBhvr>
                                        <p:cTn id="51" dur="500" fill="hold"/>
                                        <p:tgtEl>
                                          <p:spTgt spid="144"/>
                                        </p:tgtEl>
                                        <p:attrNameLst>
                                          <p:attrName>ppt_h</p:attrName>
                                        </p:attrNameLst>
                                      </p:cBhvr>
                                      <p:tavLst>
                                        <p:tav tm="0">
                                          <p:val>
                                            <p:fltVal val="0"/>
                                          </p:val>
                                        </p:tav>
                                        <p:tav tm="100000">
                                          <p:val>
                                            <p:strVal val="#ppt_h"/>
                                          </p:val>
                                        </p:tav>
                                      </p:tavLst>
                                    </p:anim>
                                    <p:animEffect transition="in" filter="fade">
                                      <p:cBhvr>
                                        <p:cTn id="52" dur="500"/>
                                        <p:tgtEl>
                                          <p:spTgt spid="144"/>
                                        </p:tgtEl>
                                      </p:cBhvr>
                                    </p:animEffect>
                                  </p:childTnLst>
                                </p:cTn>
                              </p:par>
                              <p:par>
                                <p:cTn id="53" presetID="53" presetClass="entr" presetSubtype="16" fill="hold" nodeType="withEffect">
                                  <p:stCondLst>
                                    <p:cond delay="0"/>
                                  </p:stCondLst>
                                  <p:childTnLst>
                                    <p:set>
                                      <p:cBhvr>
                                        <p:cTn id="54" dur="1" fill="hold">
                                          <p:stCondLst>
                                            <p:cond delay="0"/>
                                          </p:stCondLst>
                                        </p:cTn>
                                        <p:tgtEl>
                                          <p:spTgt spid="147"/>
                                        </p:tgtEl>
                                        <p:attrNameLst>
                                          <p:attrName>style.visibility</p:attrName>
                                        </p:attrNameLst>
                                      </p:cBhvr>
                                      <p:to>
                                        <p:strVal val="visible"/>
                                      </p:to>
                                    </p:set>
                                    <p:anim calcmode="lin" valueType="num">
                                      <p:cBhvr>
                                        <p:cTn id="55" dur="500" fill="hold"/>
                                        <p:tgtEl>
                                          <p:spTgt spid="147"/>
                                        </p:tgtEl>
                                        <p:attrNameLst>
                                          <p:attrName>ppt_w</p:attrName>
                                        </p:attrNameLst>
                                      </p:cBhvr>
                                      <p:tavLst>
                                        <p:tav tm="0">
                                          <p:val>
                                            <p:fltVal val="0"/>
                                          </p:val>
                                        </p:tav>
                                        <p:tav tm="100000">
                                          <p:val>
                                            <p:strVal val="#ppt_w"/>
                                          </p:val>
                                        </p:tav>
                                      </p:tavLst>
                                    </p:anim>
                                    <p:anim calcmode="lin" valueType="num">
                                      <p:cBhvr>
                                        <p:cTn id="56" dur="500" fill="hold"/>
                                        <p:tgtEl>
                                          <p:spTgt spid="147"/>
                                        </p:tgtEl>
                                        <p:attrNameLst>
                                          <p:attrName>ppt_h</p:attrName>
                                        </p:attrNameLst>
                                      </p:cBhvr>
                                      <p:tavLst>
                                        <p:tav tm="0">
                                          <p:val>
                                            <p:fltVal val="0"/>
                                          </p:val>
                                        </p:tav>
                                        <p:tav tm="100000">
                                          <p:val>
                                            <p:strVal val="#ppt_h"/>
                                          </p:val>
                                        </p:tav>
                                      </p:tavLst>
                                    </p:anim>
                                    <p:animEffect transition="in" filter="fade">
                                      <p:cBhvr>
                                        <p:cTn id="57" dur="500"/>
                                        <p:tgtEl>
                                          <p:spTgt spid="1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6" grpId="0"/>
      <p:bldP spid="138" grpId="0"/>
      <p:bldP spid="140" grpId="0"/>
      <p:bldP spid="3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0" y="-1"/>
            <a:ext cx="12192000" cy="6007396"/>
          </a:xfrm>
          <a:prstGeom prst="rect">
            <a:avLst/>
          </a:prstGeom>
          <a:solidFill>
            <a:schemeClr val="accent5">
              <a:alpha val="9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E2023"/>
              </a:solidFill>
              <a:effectLst/>
              <a:uLnTx/>
              <a:uFillTx/>
              <a:latin typeface="Montserrat"/>
              <a:ea typeface="+mn-ea"/>
              <a:cs typeface="+mn-cs"/>
            </a:endParaRPr>
          </a:p>
        </p:txBody>
      </p:sp>
      <p:grpSp>
        <p:nvGrpSpPr>
          <p:cNvPr id="63" name="Group 62"/>
          <p:cNvGrpSpPr/>
          <p:nvPr/>
        </p:nvGrpSpPr>
        <p:grpSpPr>
          <a:xfrm>
            <a:off x="3303181" y="-628133"/>
            <a:ext cx="5585638" cy="3747320"/>
            <a:chOff x="2783747" y="-736863"/>
            <a:chExt cx="6480326" cy="4347552"/>
          </a:xfrm>
        </p:grpSpPr>
        <p:grpSp>
          <p:nvGrpSpPr>
            <p:cNvPr id="47" name="Group 46"/>
            <p:cNvGrpSpPr/>
            <p:nvPr/>
          </p:nvGrpSpPr>
          <p:grpSpPr>
            <a:xfrm rot="2392773">
              <a:off x="2783747" y="-736863"/>
              <a:ext cx="2400144" cy="3394492"/>
              <a:chOff x="6813659" y="1030162"/>
              <a:chExt cx="949162" cy="1342388"/>
            </a:xfrm>
          </p:grpSpPr>
          <p:sp>
            <p:nvSpPr>
              <p:cNvPr id="48" name="Shape 7"/>
              <p:cNvSpPr/>
              <p:nvPr/>
            </p:nvSpPr>
            <p:spPr>
              <a:xfrm>
                <a:off x="6813659" y="1030162"/>
                <a:ext cx="949162" cy="134238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8496" y="0"/>
                    </a:lnTo>
                    <a:lnTo>
                      <a:pt x="21600" y="0"/>
                    </a:lnTo>
                    <a:lnTo>
                      <a:pt x="21600" y="21600"/>
                    </a:lnTo>
                    <a:lnTo>
                      <a:pt x="0" y="21600"/>
                    </a:lnTo>
                    <a:cubicBezTo>
                      <a:pt x="0" y="21600"/>
                      <a:pt x="0" y="0"/>
                      <a:pt x="0" y="0"/>
                    </a:cubicBezTo>
                    <a:close/>
                  </a:path>
                </a:pathLst>
              </a:custGeom>
              <a:solidFill>
                <a:srgbClr val="FEFEFE">
                  <a:alpha val="30000"/>
                </a:srgb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49" name="Freeform 48"/>
              <p:cNvSpPr/>
              <p:nvPr/>
            </p:nvSpPr>
            <p:spPr>
              <a:xfrm>
                <a:off x="6900729" y="1173709"/>
                <a:ext cx="775643" cy="753086"/>
              </a:xfrm>
              <a:custGeom>
                <a:avLst/>
                <a:gdLst>
                  <a:gd name="connsiteX0" fmla="*/ 583615 w 775643"/>
                  <a:gd name="connsiteY0" fmla="*/ 731857 h 753086"/>
                  <a:gd name="connsiteX1" fmla="*/ 625353 w 775643"/>
                  <a:gd name="connsiteY1" fmla="*/ 731857 h 753086"/>
                  <a:gd name="connsiteX2" fmla="*/ 625353 w 775643"/>
                  <a:gd name="connsiteY2" fmla="*/ 753074 h 753086"/>
                  <a:gd name="connsiteX3" fmla="*/ 583603 w 775643"/>
                  <a:gd name="connsiteY3" fmla="*/ 753074 h 753086"/>
                  <a:gd name="connsiteX4" fmla="*/ 583615 w 775643"/>
                  <a:gd name="connsiteY4" fmla="*/ 731857 h 753086"/>
                  <a:gd name="connsiteX5" fmla="*/ 447115 w 775643"/>
                  <a:gd name="connsiteY5" fmla="*/ 731857 h 753086"/>
                  <a:gd name="connsiteX6" fmla="*/ 488864 w 775643"/>
                  <a:gd name="connsiteY6" fmla="*/ 731869 h 753086"/>
                  <a:gd name="connsiteX7" fmla="*/ 488864 w 775643"/>
                  <a:gd name="connsiteY7" fmla="*/ 753074 h 753086"/>
                  <a:gd name="connsiteX8" fmla="*/ 447115 w 775643"/>
                  <a:gd name="connsiteY8" fmla="*/ 753086 h 753086"/>
                  <a:gd name="connsiteX9" fmla="*/ 447115 w 775643"/>
                  <a:gd name="connsiteY9" fmla="*/ 731857 h 753086"/>
                  <a:gd name="connsiteX10" fmla="*/ 310627 w 775643"/>
                  <a:gd name="connsiteY10" fmla="*/ 731857 h 753086"/>
                  <a:gd name="connsiteX11" fmla="*/ 352377 w 775643"/>
                  <a:gd name="connsiteY11" fmla="*/ 731869 h 753086"/>
                  <a:gd name="connsiteX12" fmla="*/ 352377 w 775643"/>
                  <a:gd name="connsiteY12" fmla="*/ 753074 h 753086"/>
                  <a:gd name="connsiteX13" fmla="*/ 310627 w 775643"/>
                  <a:gd name="connsiteY13" fmla="*/ 753086 h 753086"/>
                  <a:gd name="connsiteX14" fmla="*/ 310627 w 775643"/>
                  <a:gd name="connsiteY14" fmla="*/ 731857 h 753086"/>
                  <a:gd name="connsiteX15" fmla="*/ 171786 w 775643"/>
                  <a:gd name="connsiteY15" fmla="*/ 731857 h 753086"/>
                  <a:gd name="connsiteX16" fmla="*/ 213536 w 775643"/>
                  <a:gd name="connsiteY16" fmla="*/ 731869 h 753086"/>
                  <a:gd name="connsiteX17" fmla="*/ 213536 w 775643"/>
                  <a:gd name="connsiteY17" fmla="*/ 753086 h 753086"/>
                  <a:gd name="connsiteX18" fmla="*/ 171786 w 775643"/>
                  <a:gd name="connsiteY18" fmla="*/ 753086 h 753086"/>
                  <a:gd name="connsiteX19" fmla="*/ 171786 w 775643"/>
                  <a:gd name="connsiteY19" fmla="*/ 731857 h 753086"/>
                  <a:gd name="connsiteX20" fmla="*/ 35298 w 775643"/>
                  <a:gd name="connsiteY20" fmla="*/ 731857 h 753086"/>
                  <a:gd name="connsiteX21" fmla="*/ 77047 w 775643"/>
                  <a:gd name="connsiteY21" fmla="*/ 731857 h 753086"/>
                  <a:gd name="connsiteX22" fmla="*/ 77047 w 775643"/>
                  <a:gd name="connsiteY22" fmla="*/ 753074 h 753086"/>
                  <a:gd name="connsiteX23" fmla="*/ 35298 w 775643"/>
                  <a:gd name="connsiteY23" fmla="*/ 753086 h 753086"/>
                  <a:gd name="connsiteX24" fmla="*/ 35298 w 775643"/>
                  <a:gd name="connsiteY24" fmla="*/ 731857 h 753086"/>
                  <a:gd name="connsiteX25" fmla="*/ 611197 w 775643"/>
                  <a:gd name="connsiteY25" fmla="*/ 615590 h 753086"/>
                  <a:gd name="connsiteX26" fmla="*/ 609990 w 775643"/>
                  <a:gd name="connsiteY26" fmla="*/ 713047 h 753086"/>
                  <a:gd name="connsiteX27" fmla="*/ 737405 w 775643"/>
                  <a:gd name="connsiteY27" fmla="*/ 713047 h 753086"/>
                  <a:gd name="connsiteX28" fmla="*/ 737405 w 775643"/>
                  <a:gd name="connsiteY28" fmla="*/ 615590 h 753086"/>
                  <a:gd name="connsiteX29" fmla="*/ 472823 w 775643"/>
                  <a:gd name="connsiteY29" fmla="*/ 615590 h 753086"/>
                  <a:gd name="connsiteX30" fmla="*/ 472823 w 775643"/>
                  <a:gd name="connsiteY30" fmla="*/ 713047 h 753086"/>
                  <a:gd name="connsiteX31" fmla="*/ 600339 w 775643"/>
                  <a:gd name="connsiteY31" fmla="*/ 713047 h 753086"/>
                  <a:gd name="connsiteX32" fmla="*/ 601545 w 775643"/>
                  <a:gd name="connsiteY32" fmla="*/ 615590 h 753086"/>
                  <a:gd name="connsiteX33" fmla="*/ 335723 w 775643"/>
                  <a:gd name="connsiteY33" fmla="*/ 615590 h 753086"/>
                  <a:gd name="connsiteX34" fmla="*/ 335723 w 775643"/>
                  <a:gd name="connsiteY34" fmla="*/ 713047 h 753086"/>
                  <a:gd name="connsiteX35" fmla="*/ 463138 w 775643"/>
                  <a:gd name="connsiteY35" fmla="*/ 713047 h 753086"/>
                  <a:gd name="connsiteX36" fmla="*/ 463138 w 775643"/>
                  <a:gd name="connsiteY36" fmla="*/ 615590 h 753086"/>
                  <a:gd name="connsiteX37" fmla="*/ 198590 w 775643"/>
                  <a:gd name="connsiteY37" fmla="*/ 615590 h 753086"/>
                  <a:gd name="connsiteX38" fmla="*/ 198590 w 775643"/>
                  <a:gd name="connsiteY38" fmla="*/ 713047 h 753086"/>
                  <a:gd name="connsiteX39" fmla="*/ 326038 w 775643"/>
                  <a:gd name="connsiteY39" fmla="*/ 713047 h 753086"/>
                  <a:gd name="connsiteX40" fmla="*/ 326038 w 775643"/>
                  <a:gd name="connsiteY40" fmla="*/ 615590 h 753086"/>
                  <a:gd name="connsiteX41" fmla="*/ 61490 w 775643"/>
                  <a:gd name="connsiteY41" fmla="*/ 615590 h 753086"/>
                  <a:gd name="connsiteX42" fmla="*/ 61490 w 775643"/>
                  <a:gd name="connsiteY42" fmla="*/ 713047 h 753086"/>
                  <a:gd name="connsiteX43" fmla="*/ 188905 w 775643"/>
                  <a:gd name="connsiteY43" fmla="*/ 713047 h 753086"/>
                  <a:gd name="connsiteX44" fmla="*/ 188905 w 775643"/>
                  <a:gd name="connsiteY44" fmla="*/ 615590 h 753086"/>
                  <a:gd name="connsiteX45" fmla="*/ 0 w 775643"/>
                  <a:gd name="connsiteY45" fmla="*/ 600075 h 753086"/>
                  <a:gd name="connsiteX46" fmla="*/ 41739 w 775643"/>
                  <a:gd name="connsiteY46" fmla="*/ 600075 h 753086"/>
                  <a:gd name="connsiteX47" fmla="*/ 41739 w 775643"/>
                  <a:gd name="connsiteY47" fmla="*/ 621304 h 753086"/>
                  <a:gd name="connsiteX48" fmla="*/ 0 w 775643"/>
                  <a:gd name="connsiteY48" fmla="*/ 621304 h 753086"/>
                  <a:gd name="connsiteX49" fmla="*/ 612437 w 775643"/>
                  <a:gd name="connsiteY49" fmla="*/ 512427 h 753086"/>
                  <a:gd name="connsiteX50" fmla="*/ 611297 w 775643"/>
                  <a:gd name="connsiteY50" fmla="*/ 605889 h 753086"/>
                  <a:gd name="connsiteX51" fmla="*/ 737405 w 775643"/>
                  <a:gd name="connsiteY51" fmla="*/ 605889 h 753086"/>
                  <a:gd name="connsiteX52" fmla="*/ 737405 w 775643"/>
                  <a:gd name="connsiteY52" fmla="*/ 513325 h 753086"/>
                  <a:gd name="connsiteX53" fmla="*/ 472823 w 775643"/>
                  <a:gd name="connsiteY53" fmla="*/ 511402 h 753086"/>
                  <a:gd name="connsiteX54" fmla="*/ 472823 w 775643"/>
                  <a:gd name="connsiteY54" fmla="*/ 605889 h 753086"/>
                  <a:gd name="connsiteX55" fmla="*/ 601646 w 775643"/>
                  <a:gd name="connsiteY55" fmla="*/ 605889 h 753086"/>
                  <a:gd name="connsiteX56" fmla="*/ 602785 w 775643"/>
                  <a:gd name="connsiteY56" fmla="*/ 512342 h 753086"/>
                  <a:gd name="connsiteX57" fmla="*/ 335723 w 775643"/>
                  <a:gd name="connsiteY57" fmla="*/ 510419 h 753086"/>
                  <a:gd name="connsiteX58" fmla="*/ 335723 w 775643"/>
                  <a:gd name="connsiteY58" fmla="*/ 605889 h 753086"/>
                  <a:gd name="connsiteX59" fmla="*/ 463138 w 775643"/>
                  <a:gd name="connsiteY59" fmla="*/ 605889 h 753086"/>
                  <a:gd name="connsiteX60" fmla="*/ 463138 w 775643"/>
                  <a:gd name="connsiteY60" fmla="*/ 511338 h 753086"/>
                  <a:gd name="connsiteX61" fmla="*/ 198590 w 775643"/>
                  <a:gd name="connsiteY61" fmla="*/ 509436 h 753086"/>
                  <a:gd name="connsiteX62" fmla="*/ 198590 w 775643"/>
                  <a:gd name="connsiteY62" fmla="*/ 605889 h 753086"/>
                  <a:gd name="connsiteX63" fmla="*/ 326038 w 775643"/>
                  <a:gd name="connsiteY63" fmla="*/ 605889 h 753086"/>
                  <a:gd name="connsiteX64" fmla="*/ 326038 w 775643"/>
                  <a:gd name="connsiteY64" fmla="*/ 510355 h 753086"/>
                  <a:gd name="connsiteX65" fmla="*/ 61490 w 775643"/>
                  <a:gd name="connsiteY65" fmla="*/ 508432 h 753086"/>
                  <a:gd name="connsiteX66" fmla="*/ 61490 w 775643"/>
                  <a:gd name="connsiteY66" fmla="*/ 605889 h 753086"/>
                  <a:gd name="connsiteX67" fmla="*/ 188905 w 775643"/>
                  <a:gd name="connsiteY67" fmla="*/ 605889 h 753086"/>
                  <a:gd name="connsiteX68" fmla="*/ 188905 w 775643"/>
                  <a:gd name="connsiteY68" fmla="*/ 509351 h 753086"/>
                  <a:gd name="connsiteX69" fmla="*/ 41738 w 775643"/>
                  <a:gd name="connsiteY69" fmla="*/ 491827 h 753086"/>
                  <a:gd name="connsiteX70" fmla="*/ 41750 w 775643"/>
                  <a:gd name="connsiteY70" fmla="*/ 513054 h 753086"/>
                  <a:gd name="connsiteX71" fmla="*/ 0 w 775643"/>
                  <a:gd name="connsiteY71" fmla="*/ 513054 h 753086"/>
                  <a:gd name="connsiteX72" fmla="*/ 0 w 775643"/>
                  <a:gd name="connsiteY72" fmla="*/ 491838 h 753086"/>
                  <a:gd name="connsiteX73" fmla="*/ 198590 w 775643"/>
                  <a:gd name="connsiteY73" fmla="*/ 401274 h 753086"/>
                  <a:gd name="connsiteX74" fmla="*/ 198590 w 775643"/>
                  <a:gd name="connsiteY74" fmla="*/ 499757 h 753086"/>
                  <a:gd name="connsiteX75" fmla="*/ 326038 w 775643"/>
                  <a:gd name="connsiteY75" fmla="*/ 500675 h 753086"/>
                  <a:gd name="connsiteX76" fmla="*/ 326038 w 775643"/>
                  <a:gd name="connsiteY76" fmla="*/ 401274 h 753086"/>
                  <a:gd name="connsiteX77" fmla="*/ 61490 w 775643"/>
                  <a:gd name="connsiteY77" fmla="*/ 401274 h 753086"/>
                  <a:gd name="connsiteX78" fmla="*/ 61490 w 775643"/>
                  <a:gd name="connsiteY78" fmla="*/ 498774 h 753086"/>
                  <a:gd name="connsiteX79" fmla="*/ 188905 w 775643"/>
                  <a:gd name="connsiteY79" fmla="*/ 499692 h 753086"/>
                  <a:gd name="connsiteX80" fmla="*/ 188905 w 775643"/>
                  <a:gd name="connsiteY80" fmla="*/ 401274 h 753086"/>
                  <a:gd name="connsiteX81" fmla="*/ 613777 w 775643"/>
                  <a:gd name="connsiteY81" fmla="*/ 401252 h 753086"/>
                  <a:gd name="connsiteX82" fmla="*/ 612537 w 775643"/>
                  <a:gd name="connsiteY82" fmla="*/ 502748 h 753086"/>
                  <a:gd name="connsiteX83" fmla="*/ 737405 w 775643"/>
                  <a:gd name="connsiteY83" fmla="*/ 503645 h 753086"/>
                  <a:gd name="connsiteX84" fmla="*/ 737405 w 775643"/>
                  <a:gd name="connsiteY84" fmla="*/ 401252 h 753086"/>
                  <a:gd name="connsiteX85" fmla="*/ 472857 w 775643"/>
                  <a:gd name="connsiteY85" fmla="*/ 401252 h 753086"/>
                  <a:gd name="connsiteX86" fmla="*/ 472823 w 775643"/>
                  <a:gd name="connsiteY86" fmla="*/ 501744 h 753086"/>
                  <a:gd name="connsiteX87" fmla="*/ 602886 w 775643"/>
                  <a:gd name="connsiteY87" fmla="*/ 502684 h 753086"/>
                  <a:gd name="connsiteX88" fmla="*/ 604126 w 775643"/>
                  <a:gd name="connsiteY88" fmla="*/ 401252 h 753086"/>
                  <a:gd name="connsiteX89" fmla="*/ 463138 w 775643"/>
                  <a:gd name="connsiteY89" fmla="*/ 401252 h 753086"/>
                  <a:gd name="connsiteX90" fmla="*/ 335723 w 775643"/>
                  <a:gd name="connsiteY90" fmla="*/ 401274 h 753086"/>
                  <a:gd name="connsiteX91" fmla="*/ 335723 w 775643"/>
                  <a:gd name="connsiteY91" fmla="*/ 500761 h 753086"/>
                  <a:gd name="connsiteX92" fmla="*/ 463138 w 775643"/>
                  <a:gd name="connsiteY92" fmla="*/ 501680 h 753086"/>
                  <a:gd name="connsiteX93" fmla="*/ 463138 w 775643"/>
                  <a:gd name="connsiteY93" fmla="*/ 401252 h 753086"/>
                  <a:gd name="connsiteX94" fmla="*/ 0 w 775643"/>
                  <a:gd name="connsiteY94" fmla="*/ 385931 h 753086"/>
                  <a:gd name="connsiteX95" fmla="*/ 41738 w 775643"/>
                  <a:gd name="connsiteY95" fmla="*/ 385931 h 753086"/>
                  <a:gd name="connsiteX96" fmla="*/ 41750 w 775643"/>
                  <a:gd name="connsiteY96" fmla="*/ 407158 h 753086"/>
                  <a:gd name="connsiteX97" fmla="*/ 0 w 775643"/>
                  <a:gd name="connsiteY97" fmla="*/ 407158 h 753086"/>
                  <a:gd name="connsiteX98" fmla="*/ 615084 w 775643"/>
                  <a:gd name="connsiteY98" fmla="*/ 294094 h 753086"/>
                  <a:gd name="connsiteX99" fmla="*/ 613911 w 775643"/>
                  <a:gd name="connsiteY99" fmla="*/ 391573 h 753086"/>
                  <a:gd name="connsiteX100" fmla="*/ 737405 w 775643"/>
                  <a:gd name="connsiteY100" fmla="*/ 391573 h 753086"/>
                  <a:gd name="connsiteX101" fmla="*/ 737405 w 775643"/>
                  <a:gd name="connsiteY101" fmla="*/ 294094 h 753086"/>
                  <a:gd name="connsiteX102" fmla="*/ 472857 w 775643"/>
                  <a:gd name="connsiteY102" fmla="*/ 294094 h 753086"/>
                  <a:gd name="connsiteX103" fmla="*/ 472857 w 775643"/>
                  <a:gd name="connsiteY103" fmla="*/ 391573 h 753086"/>
                  <a:gd name="connsiteX104" fmla="*/ 604260 w 775643"/>
                  <a:gd name="connsiteY104" fmla="*/ 391573 h 753086"/>
                  <a:gd name="connsiteX105" fmla="*/ 605433 w 775643"/>
                  <a:gd name="connsiteY105" fmla="*/ 294094 h 753086"/>
                  <a:gd name="connsiteX106" fmla="*/ 335723 w 775643"/>
                  <a:gd name="connsiteY106" fmla="*/ 294094 h 753086"/>
                  <a:gd name="connsiteX107" fmla="*/ 335723 w 775643"/>
                  <a:gd name="connsiteY107" fmla="*/ 391573 h 753086"/>
                  <a:gd name="connsiteX108" fmla="*/ 463138 w 775643"/>
                  <a:gd name="connsiteY108" fmla="*/ 391573 h 753086"/>
                  <a:gd name="connsiteX109" fmla="*/ 463138 w 775643"/>
                  <a:gd name="connsiteY109" fmla="*/ 294094 h 753086"/>
                  <a:gd name="connsiteX110" fmla="*/ 198590 w 775643"/>
                  <a:gd name="connsiteY110" fmla="*/ 294094 h 753086"/>
                  <a:gd name="connsiteX111" fmla="*/ 198590 w 775643"/>
                  <a:gd name="connsiteY111" fmla="*/ 391573 h 753086"/>
                  <a:gd name="connsiteX112" fmla="*/ 326038 w 775643"/>
                  <a:gd name="connsiteY112" fmla="*/ 391573 h 753086"/>
                  <a:gd name="connsiteX113" fmla="*/ 326038 w 775643"/>
                  <a:gd name="connsiteY113" fmla="*/ 294094 h 753086"/>
                  <a:gd name="connsiteX114" fmla="*/ 61490 w 775643"/>
                  <a:gd name="connsiteY114" fmla="*/ 294094 h 753086"/>
                  <a:gd name="connsiteX115" fmla="*/ 61490 w 775643"/>
                  <a:gd name="connsiteY115" fmla="*/ 391573 h 753086"/>
                  <a:gd name="connsiteX116" fmla="*/ 188905 w 775643"/>
                  <a:gd name="connsiteY116" fmla="*/ 391573 h 753086"/>
                  <a:gd name="connsiteX117" fmla="*/ 188905 w 775643"/>
                  <a:gd name="connsiteY117" fmla="*/ 294094 h 753086"/>
                  <a:gd name="connsiteX118" fmla="*/ 41750 w 775643"/>
                  <a:gd name="connsiteY118" fmla="*/ 291801 h 753086"/>
                  <a:gd name="connsiteX119" fmla="*/ 41738 w 775643"/>
                  <a:gd name="connsiteY119" fmla="*/ 313030 h 753086"/>
                  <a:gd name="connsiteX120" fmla="*/ 0 w 775643"/>
                  <a:gd name="connsiteY120" fmla="*/ 313030 h 753086"/>
                  <a:gd name="connsiteX121" fmla="*/ 0 w 775643"/>
                  <a:gd name="connsiteY121" fmla="*/ 291813 h 753086"/>
                  <a:gd name="connsiteX122" fmla="*/ 51771 w 775643"/>
                  <a:gd name="connsiteY122" fmla="*/ 261209 h 753086"/>
                  <a:gd name="connsiteX123" fmla="*/ 61490 w 775643"/>
                  <a:gd name="connsiteY123" fmla="*/ 261209 h 753086"/>
                  <a:gd name="connsiteX124" fmla="*/ 61490 w 775643"/>
                  <a:gd name="connsiteY124" fmla="*/ 284414 h 753086"/>
                  <a:gd name="connsiteX125" fmla="*/ 188905 w 775643"/>
                  <a:gd name="connsiteY125" fmla="*/ 284414 h 753086"/>
                  <a:gd name="connsiteX126" fmla="*/ 188905 w 775643"/>
                  <a:gd name="connsiteY126" fmla="*/ 261209 h 753086"/>
                  <a:gd name="connsiteX127" fmla="*/ 198590 w 775643"/>
                  <a:gd name="connsiteY127" fmla="*/ 261209 h 753086"/>
                  <a:gd name="connsiteX128" fmla="*/ 198590 w 775643"/>
                  <a:gd name="connsiteY128" fmla="*/ 284414 h 753086"/>
                  <a:gd name="connsiteX129" fmla="*/ 326038 w 775643"/>
                  <a:gd name="connsiteY129" fmla="*/ 284414 h 753086"/>
                  <a:gd name="connsiteX130" fmla="*/ 326038 w 775643"/>
                  <a:gd name="connsiteY130" fmla="*/ 261209 h 753086"/>
                  <a:gd name="connsiteX131" fmla="*/ 335723 w 775643"/>
                  <a:gd name="connsiteY131" fmla="*/ 261209 h 753086"/>
                  <a:gd name="connsiteX132" fmla="*/ 335723 w 775643"/>
                  <a:gd name="connsiteY132" fmla="*/ 284414 h 753086"/>
                  <a:gd name="connsiteX133" fmla="*/ 463138 w 775643"/>
                  <a:gd name="connsiteY133" fmla="*/ 284414 h 753086"/>
                  <a:gd name="connsiteX134" fmla="*/ 463138 w 775643"/>
                  <a:gd name="connsiteY134" fmla="*/ 261209 h 753086"/>
                  <a:gd name="connsiteX135" fmla="*/ 472857 w 775643"/>
                  <a:gd name="connsiteY135" fmla="*/ 261209 h 753086"/>
                  <a:gd name="connsiteX136" fmla="*/ 472857 w 775643"/>
                  <a:gd name="connsiteY136" fmla="*/ 284414 h 753086"/>
                  <a:gd name="connsiteX137" fmla="*/ 605533 w 775643"/>
                  <a:gd name="connsiteY137" fmla="*/ 284414 h 753086"/>
                  <a:gd name="connsiteX138" fmla="*/ 605835 w 775643"/>
                  <a:gd name="connsiteY138" fmla="*/ 261465 h 753086"/>
                  <a:gd name="connsiteX139" fmla="*/ 615486 w 775643"/>
                  <a:gd name="connsiteY139" fmla="*/ 261593 h 753086"/>
                  <a:gd name="connsiteX140" fmla="*/ 615218 w 775643"/>
                  <a:gd name="connsiteY140" fmla="*/ 284414 h 753086"/>
                  <a:gd name="connsiteX141" fmla="*/ 737405 w 775643"/>
                  <a:gd name="connsiteY141" fmla="*/ 284414 h 753086"/>
                  <a:gd name="connsiteX142" fmla="*/ 737405 w 775643"/>
                  <a:gd name="connsiteY142" fmla="*/ 261209 h 753086"/>
                  <a:gd name="connsiteX143" fmla="*/ 747090 w 775643"/>
                  <a:gd name="connsiteY143" fmla="*/ 261209 h 753086"/>
                  <a:gd name="connsiteX144" fmla="*/ 747090 w 775643"/>
                  <a:gd name="connsiteY144" fmla="*/ 284414 h 753086"/>
                  <a:gd name="connsiteX145" fmla="*/ 775643 w 775643"/>
                  <a:gd name="connsiteY145" fmla="*/ 284414 h 753086"/>
                  <a:gd name="connsiteX146" fmla="*/ 775643 w 775643"/>
                  <a:gd name="connsiteY146" fmla="*/ 294094 h 753086"/>
                  <a:gd name="connsiteX147" fmla="*/ 747090 w 775643"/>
                  <a:gd name="connsiteY147" fmla="*/ 294094 h 753086"/>
                  <a:gd name="connsiteX148" fmla="*/ 747090 w 775643"/>
                  <a:gd name="connsiteY148" fmla="*/ 391573 h 753086"/>
                  <a:gd name="connsiteX149" fmla="*/ 775643 w 775643"/>
                  <a:gd name="connsiteY149" fmla="*/ 391573 h 753086"/>
                  <a:gd name="connsiteX150" fmla="*/ 775643 w 775643"/>
                  <a:gd name="connsiteY150" fmla="*/ 401252 h 753086"/>
                  <a:gd name="connsiteX151" fmla="*/ 747090 w 775643"/>
                  <a:gd name="connsiteY151" fmla="*/ 401252 h 753086"/>
                  <a:gd name="connsiteX152" fmla="*/ 747090 w 775643"/>
                  <a:gd name="connsiteY152" fmla="*/ 503731 h 753086"/>
                  <a:gd name="connsiteX153" fmla="*/ 775543 w 775643"/>
                  <a:gd name="connsiteY153" fmla="*/ 503923 h 753086"/>
                  <a:gd name="connsiteX154" fmla="*/ 775509 w 775643"/>
                  <a:gd name="connsiteY154" fmla="*/ 513603 h 753086"/>
                  <a:gd name="connsiteX155" fmla="*/ 747090 w 775643"/>
                  <a:gd name="connsiteY155" fmla="*/ 513389 h 753086"/>
                  <a:gd name="connsiteX156" fmla="*/ 747090 w 775643"/>
                  <a:gd name="connsiteY156" fmla="*/ 605889 h 753086"/>
                  <a:gd name="connsiteX157" fmla="*/ 775643 w 775643"/>
                  <a:gd name="connsiteY157" fmla="*/ 605889 h 753086"/>
                  <a:gd name="connsiteX158" fmla="*/ 775643 w 775643"/>
                  <a:gd name="connsiteY158" fmla="*/ 615590 h 753086"/>
                  <a:gd name="connsiteX159" fmla="*/ 747090 w 775643"/>
                  <a:gd name="connsiteY159" fmla="*/ 615590 h 753086"/>
                  <a:gd name="connsiteX160" fmla="*/ 747090 w 775643"/>
                  <a:gd name="connsiteY160" fmla="*/ 713047 h 753086"/>
                  <a:gd name="connsiteX161" fmla="*/ 775643 w 775643"/>
                  <a:gd name="connsiteY161" fmla="*/ 713047 h 753086"/>
                  <a:gd name="connsiteX162" fmla="*/ 775643 w 775643"/>
                  <a:gd name="connsiteY162" fmla="*/ 722727 h 753086"/>
                  <a:gd name="connsiteX163" fmla="*/ 56630 w 775643"/>
                  <a:gd name="connsiteY163" fmla="*/ 722748 h 753086"/>
                  <a:gd name="connsiteX164" fmla="*/ 56630 w 775643"/>
                  <a:gd name="connsiteY164" fmla="*/ 717898 h 753086"/>
                  <a:gd name="connsiteX165" fmla="*/ 51771 w 775643"/>
                  <a:gd name="connsiteY165" fmla="*/ 717898 h 753086"/>
                  <a:gd name="connsiteX166" fmla="*/ 157068 w 775643"/>
                  <a:gd name="connsiteY166" fmla="*/ 0 h 753086"/>
                  <a:gd name="connsiteX167" fmla="*/ 617868 w 775643"/>
                  <a:gd name="connsiteY167" fmla="*/ 0 h 753086"/>
                  <a:gd name="connsiteX168" fmla="*/ 617868 w 775643"/>
                  <a:gd name="connsiteY168" fmla="*/ 56194 h 753086"/>
                  <a:gd name="connsiteX169" fmla="*/ 774936 w 775643"/>
                  <a:gd name="connsiteY169" fmla="*/ 56194 h 753086"/>
                  <a:gd name="connsiteX170" fmla="*/ 774936 w 775643"/>
                  <a:gd name="connsiteY170" fmla="*/ 155998 h 753086"/>
                  <a:gd name="connsiteX171" fmla="*/ 363180 w 775643"/>
                  <a:gd name="connsiteY171" fmla="*/ 155998 h 753086"/>
                  <a:gd name="connsiteX172" fmla="*/ 363180 w 775643"/>
                  <a:gd name="connsiteY172" fmla="*/ 196660 h 753086"/>
                  <a:gd name="connsiteX173" fmla="*/ 0 w 775643"/>
                  <a:gd name="connsiteY173" fmla="*/ 196660 h 753086"/>
                  <a:gd name="connsiteX174" fmla="*/ 0 w 775643"/>
                  <a:gd name="connsiteY174" fmla="*/ 155998 h 753086"/>
                  <a:gd name="connsiteX175" fmla="*/ 0 w 775643"/>
                  <a:gd name="connsiteY175" fmla="*/ 141040 h 753086"/>
                  <a:gd name="connsiteX176" fmla="*/ 0 w 775643"/>
                  <a:gd name="connsiteY176" fmla="*/ 56194 h 753086"/>
                  <a:gd name="connsiteX177" fmla="*/ 157068 w 775643"/>
                  <a:gd name="connsiteY177" fmla="*/ 56194 h 753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Lst>
                <a:rect l="l" t="t" r="r" b="b"/>
                <a:pathLst>
                  <a:path w="775643" h="753086">
                    <a:moveTo>
                      <a:pt x="583615" y="731857"/>
                    </a:moveTo>
                    <a:lnTo>
                      <a:pt x="625353" y="731857"/>
                    </a:lnTo>
                    <a:lnTo>
                      <a:pt x="625353" y="753074"/>
                    </a:lnTo>
                    <a:lnTo>
                      <a:pt x="583603" y="753074"/>
                    </a:lnTo>
                    <a:cubicBezTo>
                      <a:pt x="583603" y="753074"/>
                      <a:pt x="583615" y="731857"/>
                      <a:pt x="583615" y="731857"/>
                    </a:cubicBezTo>
                    <a:close/>
                    <a:moveTo>
                      <a:pt x="447115" y="731857"/>
                    </a:moveTo>
                    <a:lnTo>
                      <a:pt x="488864" y="731869"/>
                    </a:lnTo>
                    <a:lnTo>
                      <a:pt x="488864" y="753074"/>
                    </a:lnTo>
                    <a:lnTo>
                      <a:pt x="447115" y="753086"/>
                    </a:lnTo>
                    <a:cubicBezTo>
                      <a:pt x="447115" y="753086"/>
                      <a:pt x="447115" y="731857"/>
                      <a:pt x="447115" y="731857"/>
                    </a:cubicBezTo>
                    <a:close/>
                    <a:moveTo>
                      <a:pt x="310627" y="731857"/>
                    </a:moveTo>
                    <a:lnTo>
                      <a:pt x="352377" y="731869"/>
                    </a:lnTo>
                    <a:lnTo>
                      <a:pt x="352377" y="753074"/>
                    </a:lnTo>
                    <a:lnTo>
                      <a:pt x="310627" y="753086"/>
                    </a:lnTo>
                    <a:cubicBezTo>
                      <a:pt x="310627" y="753086"/>
                      <a:pt x="310627" y="731857"/>
                      <a:pt x="310627" y="731857"/>
                    </a:cubicBezTo>
                    <a:close/>
                    <a:moveTo>
                      <a:pt x="171786" y="731857"/>
                    </a:moveTo>
                    <a:lnTo>
                      <a:pt x="213536" y="731869"/>
                    </a:lnTo>
                    <a:lnTo>
                      <a:pt x="213536" y="753086"/>
                    </a:lnTo>
                    <a:lnTo>
                      <a:pt x="171786" y="753086"/>
                    </a:lnTo>
                    <a:cubicBezTo>
                      <a:pt x="171786" y="753086"/>
                      <a:pt x="171786" y="731857"/>
                      <a:pt x="171786" y="731857"/>
                    </a:cubicBezTo>
                    <a:close/>
                    <a:moveTo>
                      <a:pt x="35298" y="731857"/>
                    </a:moveTo>
                    <a:lnTo>
                      <a:pt x="77047" y="731857"/>
                    </a:lnTo>
                    <a:lnTo>
                      <a:pt x="77047" y="753074"/>
                    </a:lnTo>
                    <a:lnTo>
                      <a:pt x="35298" y="753086"/>
                    </a:lnTo>
                    <a:cubicBezTo>
                      <a:pt x="35298" y="753086"/>
                      <a:pt x="35298" y="731857"/>
                      <a:pt x="35298" y="731857"/>
                    </a:cubicBezTo>
                    <a:close/>
                    <a:moveTo>
                      <a:pt x="611197" y="615590"/>
                    </a:moveTo>
                    <a:lnTo>
                      <a:pt x="609990" y="713047"/>
                    </a:lnTo>
                    <a:lnTo>
                      <a:pt x="737405" y="713047"/>
                    </a:lnTo>
                    <a:cubicBezTo>
                      <a:pt x="737405" y="713047"/>
                      <a:pt x="737405" y="615590"/>
                      <a:pt x="737405" y="615590"/>
                    </a:cubicBezTo>
                    <a:close/>
                    <a:moveTo>
                      <a:pt x="472823" y="615590"/>
                    </a:moveTo>
                    <a:lnTo>
                      <a:pt x="472823" y="713047"/>
                    </a:lnTo>
                    <a:lnTo>
                      <a:pt x="600339" y="713047"/>
                    </a:lnTo>
                    <a:cubicBezTo>
                      <a:pt x="600339" y="713047"/>
                      <a:pt x="601545" y="615590"/>
                      <a:pt x="601545" y="615590"/>
                    </a:cubicBezTo>
                    <a:close/>
                    <a:moveTo>
                      <a:pt x="335723" y="615590"/>
                    </a:moveTo>
                    <a:lnTo>
                      <a:pt x="335723" y="713047"/>
                    </a:lnTo>
                    <a:lnTo>
                      <a:pt x="463138" y="713047"/>
                    </a:lnTo>
                    <a:cubicBezTo>
                      <a:pt x="463138" y="713047"/>
                      <a:pt x="463138" y="615590"/>
                      <a:pt x="463138" y="615590"/>
                    </a:cubicBezTo>
                    <a:close/>
                    <a:moveTo>
                      <a:pt x="198590" y="615590"/>
                    </a:moveTo>
                    <a:lnTo>
                      <a:pt x="198590" y="713047"/>
                    </a:lnTo>
                    <a:lnTo>
                      <a:pt x="326038" y="713047"/>
                    </a:lnTo>
                    <a:cubicBezTo>
                      <a:pt x="326038" y="713047"/>
                      <a:pt x="326038" y="615590"/>
                      <a:pt x="326038" y="615590"/>
                    </a:cubicBezTo>
                    <a:close/>
                    <a:moveTo>
                      <a:pt x="61490" y="615590"/>
                    </a:moveTo>
                    <a:lnTo>
                      <a:pt x="61490" y="713047"/>
                    </a:lnTo>
                    <a:lnTo>
                      <a:pt x="188905" y="713047"/>
                    </a:lnTo>
                    <a:cubicBezTo>
                      <a:pt x="188905" y="713047"/>
                      <a:pt x="188905" y="615590"/>
                      <a:pt x="188905" y="615590"/>
                    </a:cubicBezTo>
                    <a:close/>
                    <a:moveTo>
                      <a:pt x="0" y="600075"/>
                    </a:moveTo>
                    <a:lnTo>
                      <a:pt x="41739" y="600075"/>
                    </a:lnTo>
                    <a:cubicBezTo>
                      <a:pt x="41739" y="600075"/>
                      <a:pt x="41739" y="621304"/>
                      <a:pt x="41739" y="621304"/>
                    </a:cubicBezTo>
                    <a:lnTo>
                      <a:pt x="0" y="621304"/>
                    </a:lnTo>
                    <a:close/>
                    <a:moveTo>
                      <a:pt x="612437" y="512427"/>
                    </a:moveTo>
                    <a:lnTo>
                      <a:pt x="611297" y="605889"/>
                    </a:lnTo>
                    <a:lnTo>
                      <a:pt x="737405" y="605889"/>
                    </a:lnTo>
                    <a:cubicBezTo>
                      <a:pt x="737405" y="605889"/>
                      <a:pt x="737405" y="513325"/>
                      <a:pt x="737405" y="513325"/>
                    </a:cubicBezTo>
                    <a:close/>
                    <a:moveTo>
                      <a:pt x="472823" y="511402"/>
                    </a:moveTo>
                    <a:lnTo>
                      <a:pt x="472823" y="605889"/>
                    </a:lnTo>
                    <a:lnTo>
                      <a:pt x="601646" y="605889"/>
                    </a:lnTo>
                    <a:cubicBezTo>
                      <a:pt x="601646" y="605889"/>
                      <a:pt x="602785" y="512342"/>
                      <a:pt x="602785" y="512342"/>
                    </a:cubicBezTo>
                    <a:close/>
                    <a:moveTo>
                      <a:pt x="335723" y="510419"/>
                    </a:moveTo>
                    <a:lnTo>
                      <a:pt x="335723" y="605889"/>
                    </a:lnTo>
                    <a:lnTo>
                      <a:pt x="463138" y="605889"/>
                    </a:lnTo>
                    <a:cubicBezTo>
                      <a:pt x="463138" y="605889"/>
                      <a:pt x="463138" y="511338"/>
                      <a:pt x="463138" y="511338"/>
                    </a:cubicBezTo>
                    <a:close/>
                    <a:moveTo>
                      <a:pt x="198590" y="509436"/>
                    </a:moveTo>
                    <a:lnTo>
                      <a:pt x="198590" y="605889"/>
                    </a:lnTo>
                    <a:lnTo>
                      <a:pt x="326038" y="605889"/>
                    </a:lnTo>
                    <a:cubicBezTo>
                      <a:pt x="326038" y="605889"/>
                      <a:pt x="326038" y="510355"/>
                      <a:pt x="326038" y="510355"/>
                    </a:cubicBezTo>
                    <a:close/>
                    <a:moveTo>
                      <a:pt x="61490" y="508432"/>
                    </a:moveTo>
                    <a:lnTo>
                      <a:pt x="61490" y="605889"/>
                    </a:lnTo>
                    <a:lnTo>
                      <a:pt x="188905" y="605889"/>
                    </a:lnTo>
                    <a:cubicBezTo>
                      <a:pt x="188905" y="605889"/>
                      <a:pt x="188905" y="509351"/>
                      <a:pt x="188905" y="509351"/>
                    </a:cubicBezTo>
                    <a:close/>
                    <a:moveTo>
                      <a:pt x="41738" y="491827"/>
                    </a:moveTo>
                    <a:cubicBezTo>
                      <a:pt x="41738" y="491827"/>
                      <a:pt x="41750" y="513054"/>
                      <a:pt x="41750" y="513054"/>
                    </a:cubicBezTo>
                    <a:lnTo>
                      <a:pt x="0" y="513054"/>
                    </a:lnTo>
                    <a:lnTo>
                      <a:pt x="0" y="491838"/>
                    </a:lnTo>
                    <a:close/>
                    <a:moveTo>
                      <a:pt x="198590" y="401274"/>
                    </a:moveTo>
                    <a:lnTo>
                      <a:pt x="198590" y="499757"/>
                    </a:lnTo>
                    <a:lnTo>
                      <a:pt x="326038" y="500675"/>
                    </a:lnTo>
                    <a:cubicBezTo>
                      <a:pt x="326038" y="500675"/>
                      <a:pt x="326038" y="401274"/>
                      <a:pt x="326038" y="401274"/>
                    </a:cubicBezTo>
                    <a:close/>
                    <a:moveTo>
                      <a:pt x="61490" y="401274"/>
                    </a:moveTo>
                    <a:lnTo>
                      <a:pt x="61490" y="498774"/>
                    </a:lnTo>
                    <a:lnTo>
                      <a:pt x="188905" y="499692"/>
                    </a:lnTo>
                    <a:cubicBezTo>
                      <a:pt x="188905" y="499692"/>
                      <a:pt x="188905" y="401274"/>
                      <a:pt x="188905" y="401274"/>
                    </a:cubicBezTo>
                    <a:close/>
                    <a:moveTo>
                      <a:pt x="613777" y="401252"/>
                    </a:moveTo>
                    <a:lnTo>
                      <a:pt x="612537" y="502748"/>
                    </a:lnTo>
                    <a:lnTo>
                      <a:pt x="737405" y="503645"/>
                    </a:lnTo>
                    <a:cubicBezTo>
                      <a:pt x="737405" y="503645"/>
                      <a:pt x="737405" y="401252"/>
                      <a:pt x="737405" y="401252"/>
                    </a:cubicBezTo>
                    <a:close/>
                    <a:moveTo>
                      <a:pt x="472857" y="401252"/>
                    </a:moveTo>
                    <a:lnTo>
                      <a:pt x="472823" y="501744"/>
                    </a:lnTo>
                    <a:lnTo>
                      <a:pt x="602886" y="502684"/>
                    </a:lnTo>
                    <a:cubicBezTo>
                      <a:pt x="602886" y="502684"/>
                      <a:pt x="604126" y="401252"/>
                      <a:pt x="604126" y="401252"/>
                    </a:cubicBezTo>
                    <a:close/>
                    <a:moveTo>
                      <a:pt x="463138" y="401252"/>
                    </a:moveTo>
                    <a:lnTo>
                      <a:pt x="335723" y="401274"/>
                    </a:lnTo>
                    <a:lnTo>
                      <a:pt x="335723" y="500761"/>
                    </a:lnTo>
                    <a:lnTo>
                      <a:pt x="463138" y="501680"/>
                    </a:lnTo>
                    <a:cubicBezTo>
                      <a:pt x="463138" y="501680"/>
                      <a:pt x="463138" y="401252"/>
                      <a:pt x="463138" y="401252"/>
                    </a:cubicBezTo>
                    <a:close/>
                    <a:moveTo>
                      <a:pt x="0" y="385931"/>
                    </a:moveTo>
                    <a:lnTo>
                      <a:pt x="41738" y="385931"/>
                    </a:lnTo>
                    <a:cubicBezTo>
                      <a:pt x="41738" y="385931"/>
                      <a:pt x="41750" y="407158"/>
                      <a:pt x="41750" y="407158"/>
                    </a:cubicBezTo>
                    <a:lnTo>
                      <a:pt x="0" y="407158"/>
                    </a:lnTo>
                    <a:close/>
                    <a:moveTo>
                      <a:pt x="615084" y="294094"/>
                    </a:moveTo>
                    <a:lnTo>
                      <a:pt x="613911" y="391573"/>
                    </a:lnTo>
                    <a:lnTo>
                      <a:pt x="737405" y="391573"/>
                    </a:lnTo>
                    <a:cubicBezTo>
                      <a:pt x="737405" y="391573"/>
                      <a:pt x="737405" y="294094"/>
                      <a:pt x="737405" y="294094"/>
                    </a:cubicBezTo>
                    <a:close/>
                    <a:moveTo>
                      <a:pt x="472857" y="294094"/>
                    </a:moveTo>
                    <a:lnTo>
                      <a:pt x="472857" y="391573"/>
                    </a:lnTo>
                    <a:lnTo>
                      <a:pt x="604260" y="391573"/>
                    </a:lnTo>
                    <a:cubicBezTo>
                      <a:pt x="604260" y="391573"/>
                      <a:pt x="605433" y="294094"/>
                      <a:pt x="605433" y="294094"/>
                    </a:cubicBezTo>
                    <a:close/>
                    <a:moveTo>
                      <a:pt x="335723" y="294094"/>
                    </a:moveTo>
                    <a:lnTo>
                      <a:pt x="335723" y="391573"/>
                    </a:lnTo>
                    <a:lnTo>
                      <a:pt x="463138" y="391573"/>
                    </a:lnTo>
                    <a:cubicBezTo>
                      <a:pt x="463138" y="391573"/>
                      <a:pt x="463138" y="294094"/>
                      <a:pt x="463138" y="294094"/>
                    </a:cubicBezTo>
                    <a:close/>
                    <a:moveTo>
                      <a:pt x="198590" y="294094"/>
                    </a:moveTo>
                    <a:lnTo>
                      <a:pt x="198590" y="391573"/>
                    </a:lnTo>
                    <a:lnTo>
                      <a:pt x="326038" y="391573"/>
                    </a:lnTo>
                    <a:cubicBezTo>
                      <a:pt x="326038" y="391573"/>
                      <a:pt x="326038" y="294094"/>
                      <a:pt x="326038" y="294094"/>
                    </a:cubicBezTo>
                    <a:close/>
                    <a:moveTo>
                      <a:pt x="61490" y="294094"/>
                    </a:moveTo>
                    <a:lnTo>
                      <a:pt x="61490" y="391573"/>
                    </a:lnTo>
                    <a:lnTo>
                      <a:pt x="188905" y="391573"/>
                    </a:lnTo>
                    <a:cubicBezTo>
                      <a:pt x="188905" y="391573"/>
                      <a:pt x="188905" y="294094"/>
                      <a:pt x="188905" y="294094"/>
                    </a:cubicBezTo>
                    <a:close/>
                    <a:moveTo>
                      <a:pt x="41750" y="291801"/>
                    </a:moveTo>
                    <a:cubicBezTo>
                      <a:pt x="41750" y="291801"/>
                      <a:pt x="41738" y="313030"/>
                      <a:pt x="41738" y="313030"/>
                    </a:cubicBezTo>
                    <a:lnTo>
                      <a:pt x="0" y="313030"/>
                    </a:lnTo>
                    <a:lnTo>
                      <a:pt x="0" y="291813"/>
                    </a:lnTo>
                    <a:close/>
                    <a:moveTo>
                      <a:pt x="51771" y="261209"/>
                    </a:moveTo>
                    <a:lnTo>
                      <a:pt x="61490" y="261209"/>
                    </a:lnTo>
                    <a:lnTo>
                      <a:pt x="61490" y="284414"/>
                    </a:lnTo>
                    <a:lnTo>
                      <a:pt x="188905" y="284414"/>
                    </a:lnTo>
                    <a:lnTo>
                      <a:pt x="188905" y="261209"/>
                    </a:lnTo>
                    <a:lnTo>
                      <a:pt x="198590" y="261209"/>
                    </a:lnTo>
                    <a:lnTo>
                      <a:pt x="198590" y="284414"/>
                    </a:lnTo>
                    <a:lnTo>
                      <a:pt x="326038" y="284414"/>
                    </a:lnTo>
                    <a:lnTo>
                      <a:pt x="326038" y="261209"/>
                    </a:lnTo>
                    <a:lnTo>
                      <a:pt x="335723" y="261209"/>
                    </a:lnTo>
                    <a:lnTo>
                      <a:pt x="335723" y="284414"/>
                    </a:lnTo>
                    <a:lnTo>
                      <a:pt x="463138" y="284414"/>
                    </a:lnTo>
                    <a:lnTo>
                      <a:pt x="463138" y="261209"/>
                    </a:lnTo>
                    <a:lnTo>
                      <a:pt x="472857" y="261209"/>
                    </a:lnTo>
                    <a:lnTo>
                      <a:pt x="472857" y="284414"/>
                    </a:lnTo>
                    <a:lnTo>
                      <a:pt x="605533" y="284414"/>
                    </a:lnTo>
                    <a:lnTo>
                      <a:pt x="605835" y="261465"/>
                    </a:lnTo>
                    <a:lnTo>
                      <a:pt x="615486" y="261593"/>
                    </a:lnTo>
                    <a:lnTo>
                      <a:pt x="615218" y="284414"/>
                    </a:lnTo>
                    <a:lnTo>
                      <a:pt x="737405" y="284414"/>
                    </a:lnTo>
                    <a:lnTo>
                      <a:pt x="737405" y="261209"/>
                    </a:lnTo>
                    <a:lnTo>
                      <a:pt x="747090" y="261209"/>
                    </a:lnTo>
                    <a:lnTo>
                      <a:pt x="747090" y="284414"/>
                    </a:lnTo>
                    <a:lnTo>
                      <a:pt x="775643" y="284414"/>
                    </a:lnTo>
                    <a:lnTo>
                      <a:pt x="775643" y="294094"/>
                    </a:lnTo>
                    <a:cubicBezTo>
                      <a:pt x="775643" y="294094"/>
                      <a:pt x="747090" y="294094"/>
                      <a:pt x="747090" y="294094"/>
                    </a:cubicBezTo>
                    <a:lnTo>
                      <a:pt x="747090" y="391573"/>
                    </a:lnTo>
                    <a:lnTo>
                      <a:pt x="775643" y="391573"/>
                    </a:lnTo>
                    <a:lnTo>
                      <a:pt x="775643" y="401252"/>
                    </a:lnTo>
                    <a:lnTo>
                      <a:pt x="747090" y="401252"/>
                    </a:lnTo>
                    <a:lnTo>
                      <a:pt x="747090" y="503731"/>
                    </a:lnTo>
                    <a:lnTo>
                      <a:pt x="775543" y="503923"/>
                    </a:lnTo>
                    <a:lnTo>
                      <a:pt x="775509" y="513603"/>
                    </a:lnTo>
                    <a:lnTo>
                      <a:pt x="747090" y="513389"/>
                    </a:lnTo>
                    <a:lnTo>
                      <a:pt x="747090" y="605889"/>
                    </a:lnTo>
                    <a:lnTo>
                      <a:pt x="775643" y="605889"/>
                    </a:lnTo>
                    <a:lnTo>
                      <a:pt x="775643" y="615590"/>
                    </a:lnTo>
                    <a:lnTo>
                      <a:pt x="747090" y="615590"/>
                    </a:lnTo>
                    <a:lnTo>
                      <a:pt x="747090" y="713047"/>
                    </a:lnTo>
                    <a:lnTo>
                      <a:pt x="775643" y="713047"/>
                    </a:lnTo>
                    <a:lnTo>
                      <a:pt x="775643" y="722727"/>
                    </a:lnTo>
                    <a:lnTo>
                      <a:pt x="56630" y="722748"/>
                    </a:lnTo>
                    <a:lnTo>
                      <a:pt x="56630" y="717898"/>
                    </a:lnTo>
                    <a:lnTo>
                      <a:pt x="51771" y="717898"/>
                    </a:lnTo>
                    <a:close/>
                    <a:moveTo>
                      <a:pt x="157068" y="0"/>
                    </a:moveTo>
                    <a:lnTo>
                      <a:pt x="617868" y="0"/>
                    </a:lnTo>
                    <a:lnTo>
                      <a:pt x="617868" y="56194"/>
                    </a:lnTo>
                    <a:lnTo>
                      <a:pt x="774936" y="56194"/>
                    </a:lnTo>
                    <a:cubicBezTo>
                      <a:pt x="774936" y="56194"/>
                      <a:pt x="774936" y="155998"/>
                      <a:pt x="774936" y="155998"/>
                    </a:cubicBezTo>
                    <a:lnTo>
                      <a:pt x="363180" y="155998"/>
                    </a:lnTo>
                    <a:lnTo>
                      <a:pt x="363180" y="196660"/>
                    </a:lnTo>
                    <a:lnTo>
                      <a:pt x="0" y="196660"/>
                    </a:lnTo>
                    <a:lnTo>
                      <a:pt x="0" y="155998"/>
                    </a:lnTo>
                    <a:lnTo>
                      <a:pt x="0" y="141040"/>
                    </a:lnTo>
                    <a:lnTo>
                      <a:pt x="0" y="56194"/>
                    </a:lnTo>
                    <a:lnTo>
                      <a:pt x="157068" y="56194"/>
                    </a:lnTo>
                    <a:close/>
                  </a:path>
                </a:pathLst>
              </a:custGeom>
              <a:solidFill>
                <a:srgbClr val="010101">
                  <a:alpha val="25000"/>
                </a:srgbClr>
              </a:solidFill>
              <a:ln w="12700">
                <a:miter lim="400000"/>
              </a:ln>
            </p:spPr>
            <p:txBody>
              <a:bodyPr wrap="square" lIns="0" tIns="0" rIns="0" bIns="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50" name="Shape 20"/>
              <p:cNvSpPr/>
              <p:nvPr/>
            </p:nvSpPr>
            <p:spPr>
              <a:xfrm>
                <a:off x="6917201" y="2275025"/>
                <a:ext cx="390628" cy="2498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0" y="21600"/>
                    </a:lnTo>
                    <a:cubicBezTo>
                      <a:pt x="0" y="21600"/>
                      <a:pt x="0" y="0"/>
                      <a:pt x="0" y="0"/>
                    </a:cubicBezTo>
                    <a:close/>
                  </a:path>
                </a:pathLst>
              </a:custGeom>
              <a:solidFill>
                <a:srgbClr val="FEFEFE"/>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51" name="Freeform 50"/>
              <p:cNvSpPr/>
              <p:nvPr/>
            </p:nvSpPr>
            <p:spPr>
              <a:xfrm>
                <a:off x="6917201" y="2004402"/>
                <a:ext cx="389487" cy="254078"/>
              </a:xfrm>
              <a:custGeom>
                <a:avLst/>
                <a:gdLst>
                  <a:gd name="connsiteX0" fmla="*/ 160020 w 389487"/>
                  <a:gd name="connsiteY0" fmla="*/ 148254 h 254078"/>
                  <a:gd name="connsiteX1" fmla="*/ 229466 w 389487"/>
                  <a:gd name="connsiteY1" fmla="*/ 148254 h 254078"/>
                  <a:gd name="connsiteX2" fmla="*/ 229466 w 389487"/>
                  <a:gd name="connsiteY2" fmla="*/ 252926 h 254078"/>
                  <a:gd name="connsiteX3" fmla="*/ 160020 w 389487"/>
                  <a:gd name="connsiteY3" fmla="*/ 252926 h 254078"/>
                  <a:gd name="connsiteX4" fmla="*/ 160020 w 389487"/>
                  <a:gd name="connsiteY4" fmla="*/ 148254 h 254078"/>
                  <a:gd name="connsiteX5" fmla="*/ 320041 w 389487"/>
                  <a:gd name="connsiteY5" fmla="*/ 143547 h 254078"/>
                  <a:gd name="connsiteX6" fmla="*/ 389487 w 389487"/>
                  <a:gd name="connsiteY6" fmla="*/ 143547 h 254078"/>
                  <a:gd name="connsiteX7" fmla="*/ 389487 w 389487"/>
                  <a:gd name="connsiteY7" fmla="*/ 253492 h 254078"/>
                  <a:gd name="connsiteX8" fmla="*/ 320041 w 389487"/>
                  <a:gd name="connsiteY8" fmla="*/ 253492 h 254078"/>
                  <a:gd name="connsiteX9" fmla="*/ 240031 w 389487"/>
                  <a:gd name="connsiteY9" fmla="*/ 98836 h 254078"/>
                  <a:gd name="connsiteX10" fmla="*/ 309468 w 389487"/>
                  <a:gd name="connsiteY10" fmla="*/ 98836 h 254078"/>
                  <a:gd name="connsiteX11" fmla="*/ 309468 w 389487"/>
                  <a:gd name="connsiteY11" fmla="*/ 252594 h 254078"/>
                  <a:gd name="connsiteX12" fmla="*/ 240031 w 389487"/>
                  <a:gd name="connsiteY12" fmla="*/ 252594 h 254078"/>
                  <a:gd name="connsiteX13" fmla="*/ 240031 w 389487"/>
                  <a:gd name="connsiteY13" fmla="*/ 98836 h 254078"/>
                  <a:gd name="connsiteX14" fmla="*/ 80010 w 389487"/>
                  <a:gd name="connsiteY14" fmla="*/ 94129 h 254078"/>
                  <a:gd name="connsiteX15" fmla="*/ 149457 w 389487"/>
                  <a:gd name="connsiteY15" fmla="*/ 94129 h 254078"/>
                  <a:gd name="connsiteX16" fmla="*/ 149457 w 389487"/>
                  <a:gd name="connsiteY16" fmla="*/ 252401 h 254078"/>
                  <a:gd name="connsiteX17" fmla="*/ 80010 w 389487"/>
                  <a:gd name="connsiteY17" fmla="*/ 252401 h 254078"/>
                  <a:gd name="connsiteX18" fmla="*/ 80010 w 389487"/>
                  <a:gd name="connsiteY18" fmla="*/ 94129 h 254078"/>
                  <a:gd name="connsiteX19" fmla="*/ 0 w 389487"/>
                  <a:gd name="connsiteY19" fmla="*/ 0 h 254078"/>
                  <a:gd name="connsiteX20" fmla="*/ 69434 w 389487"/>
                  <a:gd name="connsiteY20" fmla="*/ 0 h 254078"/>
                  <a:gd name="connsiteX21" fmla="*/ 69434 w 389487"/>
                  <a:gd name="connsiteY21" fmla="*/ 254078 h 254078"/>
                  <a:gd name="connsiteX22" fmla="*/ 0 w 389487"/>
                  <a:gd name="connsiteY22" fmla="*/ 254078 h 254078"/>
                  <a:gd name="connsiteX23" fmla="*/ 0 w 389487"/>
                  <a:gd name="connsiteY23" fmla="*/ 0 h 254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89487" h="254078">
                    <a:moveTo>
                      <a:pt x="160020" y="148254"/>
                    </a:moveTo>
                    <a:lnTo>
                      <a:pt x="229466" y="148254"/>
                    </a:lnTo>
                    <a:lnTo>
                      <a:pt x="229466" y="252926"/>
                    </a:lnTo>
                    <a:lnTo>
                      <a:pt x="160020" y="252926"/>
                    </a:lnTo>
                    <a:cubicBezTo>
                      <a:pt x="160020" y="252926"/>
                      <a:pt x="160020" y="148254"/>
                      <a:pt x="160020" y="148254"/>
                    </a:cubicBezTo>
                    <a:close/>
                    <a:moveTo>
                      <a:pt x="320041" y="143547"/>
                    </a:moveTo>
                    <a:cubicBezTo>
                      <a:pt x="320041" y="143547"/>
                      <a:pt x="389487" y="143547"/>
                      <a:pt x="389487" y="143547"/>
                    </a:cubicBezTo>
                    <a:lnTo>
                      <a:pt x="389487" y="253492"/>
                    </a:lnTo>
                    <a:lnTo>
                      <a:pt x="320041" y="253492"/>
                    </a:lnTo>
                    <a:close/>
                    <a:moveTo>
                      <a:pt x="240031" y="98836"/>
                    </a:moveTo>
                    <a:lnTo>
                      <a:pt x="309468" y="98836"/>
                    </a:lnTo>
                    <a:lnTo>
                      <a:pt x="309468" y="252594"/>
                    </a:lnTo>
                    <a:lnTo>
                      <a:pt x="240031" y="252594"/>
                    </a:lnTo>
                    <a:cubicBezTo>
                      <a:pt x="240031" y="252594"/>
                      <a:pt x="240031" y="98836"/>
                      <a:pt x="240031" y="98836"/>
                    </a:cubicBezTo>
                    <a:close/>
                    <a:moveTo>
                      <a:pt x="80010" y="94129"/>
                    </a:moveTo>
                    <a:lnTo>
                      <a:pt x="149457" y="94129"/>
                    </a:lnTo>
                    <a:lnTo>
                      <a:pt x="149457" y="252401"/>
                    </a:lnTo>
                    <a:lnTo>
                      <a:pt x="80010" y="252401"/>
                    </a:lnTo>
                    <a:cubicBezTo>
                      <a:pt x="80010" y="252401"/>
                      <a:pt x="80010" y="94129"/>
                      <a:pt x="80010" y="94129"/>
                    </a:cubicBezTo>
                    <a:close/>
                    <a:moveTo>
                      <a:pt x="0" y="0"/>
                    </a:moveTo>
                    <a:lnTo>
                      <a:pt x="69434" y="0"/>
                    </a:lnTo>
                    <a:lnTo>
                      <a:pt x="69434" y="254078"/>
                    </a:lnTo>
                    <a:lnTo>
                      <a:pt x="0" y="254078"/>
                    </a:lnTo>
                    <a:cubicBezTo>
                      <a:pt x="0" y="254078"/>
                      <a:pt x="0" y="0"/>
                      <a:pt x="0" y="0"/>
                    </a:cubicBezTo>
                    <a:close/>
                  </a:path>
                </a:pathLst>
              </a:custGeom>
              <a:solidFill>
                <a:schemeClr val="accent4">
                  <a:lumMod val="60000"/>
                  <a:lumOff val="40000"/>
                </a:schemeClr>
              </a:solidFill>
              <a:ln w="12700">
                <a:miter lim="400000"/>
              </a:ln>
            </p:spPr>
            <p:txBody>
              <a:bodyPr wrap="square" lIns="0" tIns="0" rIns="0" bIns="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52" name="Shape 26"/>
              <p:cNvSpPr/>
              <p:nvPr/>
            </p:nvSpPr>
            <p:spPr>
              <a:xfrm>
                <a:off x="7361963" y="1994990"/>
                <a:ext cx="294731" cy="29473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16765" y="0"/>
                      <a:pt x="21600" y="4836"/>
                      <a:pt x="21600" y="10800"/>
                    </a:cubicBezTo>
                    <a:cubicBezTo>
                      <a:pt x="21600" y="16765"/>
                      <a:pt x="16765" y="21600"/>
                      <a:pt x="10800" y="21600"/>
                    </a:cubicBezTo>
                    <a:cubicBezTo>
                      <a:pt x="4835" y="21600"/>
                      <a:pt x="0" y="16765"/>
                      <a:pt x="0" y="10800"/>
                    </a:cubicBezTo>
                    <a:cubicBezTo>
                      <a:pt x="0" y="4836"/>
                      <a:pt x="4835" y="0"/>
                      <a:pt x="10800" y="0"/>
                    </a:cubicBezTo>
                    <a:close/>
                  </a:path>
                </a:pathLst>
              </a:custGeom>
              <a:solidFill>
                <a:schemeClr val="accent4"/>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53" name="Shape 27"/>
              <p:cNvSpPr/>
              <p:nvPr/>
            </p:nvSpPr>
            <p:spPr>
              <a:xfrm>
                <a:off x="7361963" y="2027935"/>
                <a:ext cx="147365" cy="239112"/>
              </a:xfrm>
              <a:custGeom>
                <a:avLst/>
                <a:gdLst/>
                <a:ahLst/>
                <a:cxnLst>
                  <a:cxn ang="0">
                    <a:pos x="wd2" y="hd2"/>
                  </a:cxn>
                  <a:cxn ang="5400000">
                    <a:pos x="wd2" y="hd2"/>
                  </a:cxn>
                  <a:cxn ang="10800000">
                    <a:pos x="wd2" y="hd2"/>
                  </a:cxn>
                  <a:cxn ang="16200000">
                    <a:pos x="wd2" y="hd2"/>
                  </a:cxn>
                </a:cxnLst>
                <a:rect l="0" t="0" r="r" b="b"/>
                <a:pathLst>
                  <a:path w="21600" h="21600" extrusionOk="0">
                    <a:moveTo>
                      <a:pt x="8286" y="0"/>
                    </a:moveTo>
                    <a:cubicBezTo>
                      <a:pt x="3242" y="2438"/>
                      <a:pt x="0" y="6227"/>
                      <a:pt x="0" y="10484"/>
                    </a:cubicBezTo>
                    <a:cubicBezTo>
                      <a:pt x="0" y="12668"/>
                      <a:pt x="852" y="14729"/>
                      <a:pt x="2366" y="16548"/>
                    </a:cubicBezTo>
                    <a:cubicBezTo>
                      <a:pt x="4070" y="18597"/>
                      <a:pt x="6612" y="20338"/>
                      <a:pt x="9712" y="21600"/>
                    </a:cubicBezTo>
                    <a:lnTo>
                      <a:pt x="21600" y="10484"/>
                    </a:lnTo>
                    <a:cubicBezTo>
                      <a:pt x="21600" y="10484"/>
                      <a:pt x="8286" y="0"/>
                      <a:pt x="8286" y="0"/>
                    </a:cubicBezTo>
                    <a:close/>
                  </a:path>
                </a:pathLst>
              </a:custGeom>
              <a:solidFill>
                <a:srgbClr val="FEFEFE"/>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54" name="Shape 28"/>
              <p:cNvSpPr/>
              <p:nvPr/>
            </p:nvSpPr>
            <p:spPr>
              <a:xfrm>
                <a:off x="6953988" y="1459850"/>
                <a:ext cx="700827" cy="431768"/>
              </a:xfrm>
              <a:custGeom>
                <a:avLst/>
                <a:gdLst/>
                <a:ahLst/>
                <a:cxnLst>
                  <a:cxn ang="0">
                    <a:pos x="wd2" y="hd2"/>
                  </a:cxn>
                  <a:cxn ang="5400000">
                    <a:pos x="wd2" y="hd2"/>
                  </a:cxn>
                  <a:cxn ang="10800000">
                    <a:pos x="wd2" y="hd2"/>
                  </a:cxn>
                  <a:cxn ang="16200000">
                    <a:pos x="wd2" y="hd2"/>
                  </a:cxn>
                </a:cxnLst>
                <a:rect l="0" t="0" r="r" b="b"/>
                <a:pathLst>
                  <a:path w="21600" h="21600" extrusionOk="0">
                    <a:moveTo>
                      <a:pt x="4739" y="5204"/>
                    </a:moveTo>
                    <a:lnTo>
                      <a:pt x="0" y="21286"/>
                    </a:lnTo>
                    <a:lnTo>
                      <a:pt x="404" y="21600"/>
                    </a:lnTo>
                    <a:lnTo>
                      <a:pt x="4960" y="6139"/>
                    </a:lnTo>
                    <a:lnTo>
                      <a:pt x="8579" y="16265"/>
                    </a:lnTo>
                    <a:lnTo>
                      <a:pt x="8708" y="16626"/>
                    </a:lnTo>
                    <a:lnTo>
                      <a:pt x="8911" y="16369"/>
                    </a:lnTo>
                    <a:lnTo>
                      <a:pt x="12999" y="11183"/>
                    </a:lnTo>
                    <a:lnTo>
                      <a:pt x="17087" y="16369"/>
                    </a:lnTo>
                    <a:lnTo>
                      <a:pt x="17319" y="16664"/>
                    </a:lnTo>
                    <a:lnTo>
                      <a:pt x="17432" y="16222"/>
                    </a:lnTo>
                    <a:lnTo>
                      <a:pt x="20725" y="3333"/>
                    </a:lnTo>
                    <a:lnTo>
                      <a:pt x="21600" y="3922"/>
                    </a:lnTo>
                    <a:lnTo>
                      <a:pt x="21333" y="0"/>
                    </a:lnTo>
                    <a:lnTo>
                      <a:pt x="19436" y="2466"/>
                    </a:lnTo>
                    <a:lnTo>
                      <a:pt x="20311" y="3054"/>
                    </a:lnTo>
                    <a:lnTo>
                      <a:pt x="17131" y="15501"/>
                    </a:lnTo>
                    <a:lnTo>
                      <a:pt x="13137" y="10435"/>
                    </a:lnTo>
                    <a:lnTo>
                      <a:pt x="12999" y="10259"/>
                    </a:lnTo>
                    <a:lnTo>
                      <a:pt x="12861" y="10435"/>
                    </a:lnTo>
                    <a:lnTo>
                      <a:pt x="8838" y="15539"/>
                    </a:lnTo>
                    <a:lnTo>
                      <a:pt x="5135" y="5178"/>
                    </a:lnTo>
                    <a:lnTo>
                      <a:pt x="4922" y="4582"/>
                    </a:lnTo>
                    <a:cubicBezTo>
                      <a:pt x="4922" y="4582"/>
                      <a:pt x="4739" y="5204"/>
                      <a:pt x="4739" y="5204"/>
                    </a:cubicBezTo>
                    <a:close/>
                  </a:path>
                </a:pathLst>
              </a:custGeom>
              <a:solidFill>
                <a:schemeClr val="accent3"/>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grpSp>
        <p:grpSp>
          <p:nvGrpSpPr>
            <p:cNvPr id="15" name="Group 14"/>
            <p:cNvGrpSpPr/>
            <p:nvPr/>
          </p:nvGrpSpPr>
          <p:grpSpPr>
            <a:xfrm>
              <a:off x="4232250" y="1233858"/>
              <a:ext cx="2654620" cy="1940653"/>
              <a:chOff x="3433138" y="-44918"/>
              <a:chExt cx="1066600" cy="779735"/>
            </a:xfrm>
          </p:grpSpPr>
          <p:sp>
            <p:nvSpPr>
              <p:cNvPr id="16" name="Shape 6"/>
              <p:cNvSpPr/>
              <p:nvPr/>
            </p:nvSpPr>
            <p:spPr>
              <a:xfrm>
                <a:off x="3504016" y="36086"/>
                <a:ext cx="995722" cy="69873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rgbClr val="010101">
                  <a:alpha val="18000"/>
                </a:srgb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7" name="Shape 7"/>
              <p:cNvSpPr/>
              <p:nvPr/>
            </p:nvSpPr>
            <p:spPr>
              <a:xfrm>
                <a:off x="3433138" y="-44918"/>
                <a:ext cx="995722" cy="69873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rgbClr val="FEFEFE"/>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8" name="Shape 12"/>
              <p:cNvSpPr/>
              <p:nvPr/>
            </p:nvSpPr>
            <p:spPr>
              <a:xfrm>
                <a:off x="3520892" y="42836"/>
                <a:ext cx="819976" cy="526033"/>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rgbClr val="010101"/>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9" name="Shape 13"/>
              <p:cNvSpPr/>
              <p:nvPr/>
            </p:nvSpPr>
            <p:spPr>
              <a:xfrm>
                <a:off x="3652523" y="363476"/>
                <a:ext cx="70304" cy="99832"/>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chemeClr val="tx2"/>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0" name="Shape 14"/>
              <p:cNvSpPr/>
              <p:nvPr/>
            </p:nvSpPr>
            <p:spPr>
              <a:xfrm>
                <a:off x="3794280" y="268972"/>
                <a:ext cx="70305" cy="19404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chemeClr val="accent6">
                  <a:lumMod val="75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1" name="Shape 15"/>
              <p:cNvSpPr/>
              <p:nvPr/>
            </p:nvSpPr>
            <p:spPr>
              <a:xfrm>
                <a:off x="3939412" y="181218"/>
                <a:ext cx="70305" cy="28402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chemeClr val="accent5"/>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2" name="Shape 16"/>
              <p:cNvSpPr/>
              <p:nvPr/>
            </p:nvSpPr>
            <p:spPr>
              <a:xfrm>
                <a:off x="4084543" y="218345"/>
                <a:ext cx="70304" cy="24465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chemeClr val="accent4"/>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3" name="Shape 17"/>
              <p:cNvSpPr/>
              <p:nvPr/>
            </p:nvSpPr>
            <p:spPr>
              <a:xfrm>
                <a:off x="4222925" y="400603"/>
                <a:ext cx="6279" cy="16198"/>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rgbClr val="2F2A2B"/>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grpSp>
        <p:grpSp>
          <p:nvGrpSpPr>
            <p:cNvPr id="24" name="Group 23"/>
            <p:cNvGrpSpPr/>
            <p:nvPr/>
          </p:nvGrpSpPr>
          <p:grpSpPr>
            <a:xfrm rot="20758740">
              <a:off x="5682022" y="-31618"/>
              <a:ext cx="2736277" cy="2271900"/>
              <a:chOff x="6493489" y="166707"/>
              <a:chExt cx="1432187" cy="1189130"/>
            </a:xfrm>
          </p:grpSpPr>
          <p:sp>
            <p:nvSpPr>
              <p:cNvPr id="25" name="Shape 6"/>
              <p:cNvSpPr/>
              <p:nvPr/>
            </p:nvSpPr>
            <p:spPr>
              <a:xfrm>
                <a:off x="6997848" y="1139164"/>
                <a:ext cx="423854" cy="185690"/>
              </a:xfrm>
              <a:custGeom>
                <a:avLst/>
                <a:gdLst/>
                <a:ahLst/>
                <a:cxnLst>
                  <a:cxn ang="0">
                    <a:pos x="wd2" y="hd2"/>
                  </a:cxn>
                  <a:cxn ang="5400000">
                    <a:pos x="wd2" y="hd2"/>
                  </a:cxn>
                  <a:cxn ang="10800000">
                    <a:pos x="wd2" y="hd2"/>
                  </a:cxn>
                  <a:cxn ang="16200000">
                    <a:pos x="wd2" y="hd2"/>
                  </a:cxn>
                </a:cxnLst>
                <a:rect l="0" t="0" r="r" b="b"/>
                <a:pathLst>
                  <a:path w="21600" h="21600" extrusionOk="0">
                    <a:moveTo>
                      <a:pt x="2314" y="0"/>
                    </a:moveTo>
                    <a:cubicBezTo>
                      <a:pt x="1543" y="7199"/>
                      <a:pt x="770" y="14396"/>
                      <a:pt x="0" y="21600"/>
                    </a:cubicBezTo>
                    <a:cubicBezTo>
                      <a:pt x="7201" y="21600"/>
                      <a:pt x="14399" y="21600"/>
                      <a:pt x="21600" y="21600"/>
                    </a:cubicBezTo>
                    <a:cubicBezTo>
                      <a:pt x="20829" y="14396"/>
                      <a:pt x="20054" y="7199"/>
                      <a:pt x="19286" y="0"/>
                    </a:cubicBezTo>
                    <a:cubicBezTo>
                      <a:pt x="13628" y="0"/>
                      <a:pt x="7974" y="0"/>
                      <a:pt x="2314" y="0"/>
                    </a:cubicBezTo>
                    <a:close/>
                  </a:path>
                </a:pathLst>
              </a:custGeom>
              <a:solidFill>
                <a:schemeClr val="bg2">
                  <a:lumMod val="40000"/>
                  <a:lumOff val="6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6" name="Shape 7"/>
              <p:cNvSpPr/>
              <p:nvPr/>
            </p:nvSpPr>
            <p:spPr>
              <a:xfrm>
                <a:off x="6951698" y="1320469"/>
                <a:ext cx="519985" cy="35368"/>
              </a:xfrm>
              <a:custGeom>
                <a:avLst/>
                <a:gdLst/>
                <a:ahLst/>
                <a:cxnLst>
                  <a:cxn ang="0">
                    <a:pos x="wd2" y="hd2"/>
                  </a:cxn>
                  <a:cxn ang="5400000">
                    <a:pos x="wd2" y="hd2"/>
                  </a:cxn>
                  <a:cxn ang="10800000">
                    <a:pos x="wd2" y="hd2"/>
                  </a:cxn>
                  <a:cxn ang="16200000">
                    <a:pos x="wd2" y="hd2"/>
                  </a:cxn>
                </a:cxnLst>
                <a:rect l="0" t="0" r="r" b="b"/>
                <a:pathLst>
                  <a:path w="21600" h="21600" extrusionOk="0">
                    <a:moveTo>
                      <a:pt x="20691" y="0"/>
                    </a:moveTo>
                    <a:lnTo>
                      <a:pt x="908" y="0"/>
                    </a:lnTo>
                    <a:cubicBezTo>
                      <a:pt x="409" y="0"/>
                      <a:pt x="0" y="7011"/>
                      <a:pt x="0" y="15713"/>
                    </a:cubicBezTo>
                    <a:lnTo>
                      <a:pt x="0" y="21600"/>
                    </a:lnTo>
                    <a:lnTo>
                      <a:pt x="21600" y="21600"/>
                    </a:lnTo>
                    <a:lnTo>
                      <a:pt x="21600" y="15713"/>
                    </a:lnTo>
                    <a:cubicBezTo>
                      <a:pt x="21600" y="7011"/>
                      <a:pt x="21192" y="0"/>
                      <a:pt x="20691" y="0"/>
                    </a:cubicBezTo>
                    <a:close/>
                  </a:path>
                </a:pathLst>
              </a:custGeom>
              <a:solidFill>
                <a:schemeClr val="bg2">
                  <a:lumMod val="20000"/>
                  <a:lumOff val="8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7" name="Shape 8"/>
              <p:cNvSpPr/>
              <p:nvPr/>
            </p:nvSpPr>
            <p:spPr>
              <a:xfrm>
                <a:off x="6493489" y="1066641"/>
                <a:ext cx="1432187" cy="13795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6026"/>
                    </a:lnTo>
                    <a:cubicBezTo>
                      <a:pt x="0" y="19110"/>
                      <a:pt x="241" y="21600"/>
                      <a:pt x="538" y="21600"/>
                    </a:cubicBezTo>
                    <a:lnTo>
                      <a:pt x="21063" y="21600"/>
                    </a:lnTo>
                    <a:cubicBezTo>
                      <a:pt x="21359" y="21600"/>
                      <a:pt x="21600" y="19110"/>
                      <a:pt x="21600" y="16026"/>
                    </a:cubicBezTo>
                    <a:lnTo>
                      <a:pt x="21600" y="0"/>
                    </a:lnTo>
                    <a:cubicBezTo>
                      <a:pt x="21600" y="0"/>
                      <a:pt x="0" y="0"/>
                      <a:pt x="0" y="0"/>
                    </a:cubicBezTo>
                    <a:close/>
                  </a:path>
                </a:pathLst>
              </a:custGeom>
              <a:solidFill>
                <a:schemeClr val="bg2">
                  <a:lumMod val="20000"/>
                  <a:lumOff val="8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8" name="Shape 9"/>
              <p:cNvSpPr/>
              <p:nvPr/>
            </p:nvSpPr>
            <p:spPr>
              <a:xfrm>
                <a:off x="6493489" y="166707"/>
                <a:ext cx="1432187" cy="902003"/>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853"/>
                    </a:lnTo>
                    <a:cubicBezTo>
                      <a:pt x="21600" y="382"/>
                      <a:pt x="21359" y="0"/>
                      <a:pt x="21063" y="0"/>
                    </a:cubicBezTo>
                    <a:lnTo>
                      <a:pt x="538" y="0"/>
                    </a:lnTo>
                    <a:cubicBezTo>
                      <a:pt x="241" y="0"/>
                      <a:pt x="0" y="382"/>
                      <a:pt x="0" y="853"/>
                    </a:cubicBezTo>
                    <a:lnTo>
                      <a:pt x="0" y="21600"/>
                    </a:lnTo>
                    <a:cubicBezTo>
                      <a:pt x="0" y="21600"/>
                      <a:pt x="21600" y="21600"/>
                      <a:pt x="21600" y="21600"/>
                    </a:cubicBezTo>
                    <a:close/>
                  </a:path>
                </a:pathLst>
              </a:custGeom>
              <a:solidFill>
                <a:schemeClr val="bg2">
                  <a:lumMod val="5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9" name="Shape 10"/>
              <p:cNvSpPr/>
              <p:nvPr/>
            </p:nvSpPr>
            <p:spPr>
              <a:xfrm>
                <a:off x="6552826" y="222747"/>
                <a:ext cx="1314943" cy="787182"/>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0"/>
                    </a:lnTo>
                    <a:lnTo>
                      <a:pt x="21600" y="21600"/>
                    </a:lnTo>
                    <a:cubicBezTo>
                      <a:pt x="21600" y="21600"/>
                      <a:pt x="0" y="21600"/>
                      <a:pt x="0" y="21600"/>
                    </a:cubicBezTo>
                    <a:close/>
                  </a:path>
                </a:pathLst>
              </a:custGeom>
              <a:solidFill>
                <a:srgbClr val="FFFFFF"/>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30" name="Shape 11"/>
              <p:cNvSpPr/>
              <p:nvPr/>
            </p:nvSpPr>
            <p:spPr>
              <a:xfrm>
                <a:off x="7343977" y="453499"/>
                <a:ext cx="370057" cy="52436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10800" y="0"/>
                    </a:lnTo>
                    <a:lnTo>
                      <a:pt x="21600" y="21600"/>
                    </a:lnTo>
                    <a:cubicBezTo>
                      <a:pt x="21600" y="21600"/>
                      <a:pt x="0" y="21600"/>
                      <a:pt x="0" y="21600"/>
                    </a:cubicBezTo>
                    <a:close/>
                  </a:path>
                </a:pathLst>
              </a:custGeom>
              <a:solidFill>
                <a:schemeClr val="accent4"/>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31" name="Shape 12"/>
              <p:cNvSpPr/>
              <p:nvPr/>
            </p:nvSpPr>
            <p:spPr>
              <a:xfrm>
                <a:off x="7159375" y="545800"/>
                <a:ext cx="370072" cy="431094"/>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10799" y="0"/>
                    </a:lnTo>
                    <a:lnTo>
                      <a:pt x="21600" y="21600"/>
                    </a:lnTo>
                    <a:cubicBezTo>
                      <a:pt x="21600" y="21600"/>
                      <a:pt x="0" y="21600"/>
                      <a:pt x="0" y="21600"/>
                    </a:cubicBezTo>
                    <a:close/>
                  </a:path>
                </a:pathLst>
              </a:custGeom>
              <a:solidFill>
                <a:schemeClr val="accent4">
                  <a:lumMod val="60000"/>
                  <a:lumOff val="4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32" name="Shape 13"/>
              <p:cNvSpPr/>
              <p:nvPr/>
            </p:nvSpPr>
            <p:spPr>
              <a:xfrm>
                <a:off x="6908844" y="308455"/>
                <a:ext cx="370094" cy="66865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10800" y="0"/>
                    </a:lnTo>
                    <a:lnTo>
                      <a:pt x="21600" y="21600"/>
                    </a:lnTo>
                    <a:cubicBezTo>
                      <a:pt x="21600" y="21600"/>
                      <a:pt x="0" y="21600"/>
                      <a:pt x="0" y="21600"/>
                    </a:cubicBezTo>
                    <a:close/>
                  </a:path>
                </a:pathLst>
              </a:custGeom>
              <a:solidFill>
                <a:schemeClr val="accent3"/>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33" name="Shape 14"/>
              <p:cNvSpPr/>
              <p:nvPr/>
            </p:nvSpPr>
            <p:spPr>
              <a:xfrm>
                <a:off x="6608866" y="404052"/>
                <a:ext cx="370043" cy="57126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10800" y="0"/>
                    </a:lnTo>
                    <a:lnTo>
                      <a:pt x="21600" y="21600"/>
                    </a:lnTo>
                    <a:cubicBezTo>
                      <a:pt x="21600" y="21600"/>
                      <a:pt x="0" y="21600"/>
                      <a:pt x="0" y="21600"/>
                    </a:cubicBezTo>
                    <a:close/>
                  </a:path>
                </a:pathLst>
              </a:custGeom>
              <a:solidFill>
                <a:schemeClr val="accent2"/>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grpSp>
        <p:grpSp>
          <p:nvGrpSpPr>
            <p:cNvPr id="34" name="Group 33"/>
            <p:cNvGrpSpPr/>
            <p:nvPr/>
          </p:nvGrpSpPr>
          <p:grpSpPr>
            <a:xfrm rot="973300">
              <a:off x="8047021" y="785774"/>
              <a:ext cx="1217052" cy="1715704"/>
              <a:chOff x="8069198" y="642783"/>
              <a:chExt cx="1998328" cy="2817088"/>
            </a:xfrm>
          </p:grpSpPr>
          <p:sp>
            <p:nvSpPr>
              <p:cNvPr id="35" name="Shape 22"/>
              <p:cNvSpPr/>
              <p:nvPr/>
            </p:nvSpPr>
            <p:spPr>
              <a:xfrm>
                <a:off x="8069198" y="642783"/>
                <a:ext cx="1998328" cy="2817088"/>
              </a:xfrm>
              <a:custGeom>
                <a:avLst/>
                <a:gdLst/>
                <a:ahLst/>
                <a:cxnLst>
                  <a:cxn ang="0">
                    <a:pos x="wd2" y="hd2"/>
                  </a:cxn>
                  <a:cxn ang="5400000">
                    <a:pos x="wd2" y="hd2"/>
                  </a:cxn>
                  <a:cxn ang="10800000">
                    <a:pos x="wd2" y="hd2"/>
                  </a:cxn>
                  <a:cxn ang="16200000">
                    <a:pos x="wd2" y="hd2"/>
                  </a:cxn>
                </a:cxnLst>
                <a:rect l="0" t="0" r="r" b="b"/>
                <a:pathLst>
                  <a:path w="21600" h="21600" extrusionOk="0">
                    <a:moveTo>
                      <a:pt x="4463" y="0"/>
                    </a:moveTo>
                    <a:lnTo>
                      <a:pt x="17137" y="0"/>
                    </a:lnTo>
                    <a:cubicBezTo>
                      <a:pt x="19592" y="0"/>
                      <a:pt x="21600" y="1018"/>
                      <a:pt x="21600" y="2264"/>
                    </a:cubicBezTo>
                    <a:lnTo>
                      <a:pt x="21600" y="19336"/>
                    </a:lnTo>
                    <a:cubicBezTo>
                      <a:pt x="21600" y="20581"/>
                      <a:pt x="19592" y="21600"/>
                      <a:pt x="17137" y="21600"/>
                    </a:cubicBezTo>
                    <a:lnTo>
                      <a:pt x="4463" y="21600"/>
                    </a:lnTo>
                    <a:cubicBezTo>
                      <a:pt x="2008" y="21600"/>
                      <a:pt x="0" y="20581"/>
                      <a:pt x="0" y="19336"/>
                    </a:cubicBezTo>
                    <a:lnTo>
                      <a:pt x="0" y="2264"/>
                    </a:lnTo>
                    <a:cubicBezTo>
                      <a:pt x="0" y="1018"/>
                      <a:pt x="2008" y="0"/>
                      <a:pt x="4463" y="0"/>
                    </a:cubicBezTo>
                    <a:close/>
                  </a:path>
                </a:pathLst>
              </a:custGeom>
              <a:solidFill>
                <a:srgbClr val="010101"/>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36" name="Shape 23"/>
              <p:cNvSpPr/>
              <p:nvPr/>
            </p:nvSpPr>
            <p:spPr>
              <a:xfrm>
                <a:off x="8193940" y="937623"/>
                <a:ext cx="1754183" cy="2264613"/>
              </a:xfrm>
              <a:custGeom>
                <a:avLst/>
                <a:gdLst/>
                <a:ahLst/>
                <a:cxnLst>
                  <a:cxn ang="0">
                    <a:pos x="wd2" y="hd2"/>
                  </a:cxn>
                  <a:cxn ang="5400000">
                    <a:pos x="wd2" y="hd2"/>
                  </a:cxn>
                  <a:cxn ang="10800000">
                    <a:pos x="wd2" y="hd2"/>
                  </a:cxn>
                  <a:cxn ang="16200000">
                    <a:pos x="wd2" y="hd2"/>
                  </a:cxn>
                </a:cxnLst>
                <a:rect l="0" t="0" r="r" b="b"/>
                <a:pathLst>
                  <a:path w="21600" h="21600" extrusionOk="0">
                    <a:moveTo>
                      <a:pt x="76" y="0"/>
                    </a:moveTo>
                    <a:lnTo>
                      <a:pt x="21524" y="0"/>
                    </a:lnTo>
                    <a:cubicBezTo>
                      <a:pt x="21566" y="0"/>
                      <a:pt x="21600" y="18"/>
                      <a:pt x="21600" y="38"/>
                    </a:cubicBezTo>
                    <a:lnTo>
                      <a:pt x="21600" y="21562"/>
                    </a:lnTo>
                    <a:cubicBezTo>
                      <a:pt x="21600" y="21583"/>
                      <a:pt x="21566" y="21600"/>
                      <a:pt x="21524" y="21600"/>
                    </a:cubicBezTo>
                    <a:lnTo>
                      <a:pt x="76" y="21600"/>
                    </a:lnTo>
                    <a:cubicBezTo>
                      <a:pt x="34" y="21600"/>
                      <a:pt x="0" y="21583"/>
                      <a:pt x="0" y="21562"/>
                    </a:cubicBezTo>
                    <a:lnTo>
                      <a:pt x="0" y="38"/>
                    </a:lnTo>
                    <a:cubicBezTo>
                      <a:pt x="0" y="18"/>
                      <a:pt x="34" y="0"/>
                      <a:pt x="76" y="0"/>
                    </a:cubicBezTo>
                    <a:close/>
                  </a:path>
                </a:pathLst>
              </a:custGeom>
              <a:solidFill>
                <a:schemeClr val="bg2">
                  <a:lumMod val="5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37" name="Shape 24"/>
              <p:cNvSpPr/>
              <p:nvPr/>
            </p:nvSpPr>
            <p:spPr>
              <a:xfrm>
                <a:off x="8851659" y="744842"/>
                <a:ext cx="476056" cy="42724"/>
              </a:xfrm>
              <a:custGeom>
                <a:avLst/>
                <a:gdLst/>
                <a:ahLst/>
                <a:cxnLst>
                  <a:cxn ang="0">
                    <a:pos x="wd2" y="hd2"/>
                  </a:cxn>
                  <a:cxn ang="5400000">
                    <a:pos x="wd2" y="hd2"/>
                  </a:cxn>
                  <a:cxn ang="10800000">
                    <a:pos x="wd2" y="hd2"/>
                  </a:cxn>
                  <a:cxn ang="16200000">
                    <a:pos x="wd2" y="hd2"/>
                  </a:cxn>
                </a:cxnLst>
                <a:rect l="0" t="0" r="r" b="b"/>
                <a:pathLst>
                  <a:path w="21600" h="21600" extrusionOk="0">
                    <a:moveTo>
                      <a:pt x="971" y="0"/>
                    </a:moveTo>
                    <a:lnTo>
                      <a:pt x="20629" y="0"/>
                    </a:lnTo>
                    <a:cubicBezTo>
                      <a:pt x="21164" y="0"/>
                      <a:pt x="21600" y="4826"/>
                      <a:pt x="21600" y="10785"/>
                    </a:cubicBezTo>
                    <a:lnTo>
                      <a:pt x="21600" y="10785"/>
                    </a:lnTo>
                    <a:cubicBezTo>
                      <a:pt x="21600" y="16745"/>
                      <a:pt x="21164" y="21600"/>
                      <a:pt x="20629" y="21600"/>
                    </a:cubicBezTo>
                    <a:lnTo>
                      <a:pt x="971" y="21600"/>
                    </a:lnTo>
                    <a:cubicBezTo>
                      <a:pt x="436" y="21600"/>
                      <a:pt x="0" y="16745"/>
                      <a:pt x="0" y="10785"/>
                    </a:cubicBezTo>
                    <a:lnTo>
                      <a:pt x="0" y="10785"/>
                    </a:lnTo>
                    <a:cubicBezTo>
                      <a:pt x="0" y="4826"/>
                      <a:pt x="436" y="0"/>
                      <a:pt x="971" y="0"/>
                    </a:cubicBezTo>
                    <a:close/>
                  </a:path>
                </a:pathLst>
              </a:custGeom>
              <a:solidFill>
                <a:schemeClr val="bg2"/>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38" name="Shape 25"/>
              <p:cNvSpPr/>
              <p:nvPr/>
            </p:nvSpPr>
            <p:spPr>
              <a:xfrm>
                <a:off x="8999080" y="3250980"/>
                <a:ext cx="144391" cy="144448"/>
              </a:xfrm>
              <a:custGeom>
                <a:avLst/>
                <a:gdLst/>
                <a:ahLst/>
                <a:cxnLst>
                  <a:cxn ang="0">
                    <a:pos x="wd2" y="hd2"/>
                  </a:cxn>
                  <a:cxn ang="5400000">
                    <a:pos x="wd2" y="hd2"/>
                  </a:cxn>
                  <a:cxn ang="10800000">
                    <a:pos x="wd2" y="hd2"/>
                  </a:cxn>
                  <a:cxn ang="16200000">
                    <a:pos x="wd2" y="hd2"/>
                  </a:cxn>
                </a:cxnLst>
                <a:rect l="0" t="0" r="r" b="b"/>
                <a:pathLst>
                  <a:path w="21600" h="21600" extrusionOk="0">
                    <a:moveTo>
                      <a:pt x="10795" y="0"/>
                    </a:moveTo>
                    <a:cubicBezTo>
                      <a:pt x="16765" y="0"/>
                      <a:pt x="21600" y="4833"/>
                      <a:pt x="21600" y="10800"/>
                    </a:cubicBezTo>
                    <a:cubicBezTo>
                      <a:pt x="21600" y="16759"/>
                      <a:pt x="16765" y="21600"/>
                      <a:pt x="10795" y="21600"/>
                    </a:cubicBezTo>
                    <a:cubicBezTo>
                      <a:pt x="4826" y="21600"/>
                      <a:pt x="0" y="16759"/>
                      <a:pt x="0" y="10800"/>
                    </a:cubicBezTo>
                    <a:cubicBezTo>
                      <a:pt x="0" y="4833"/>
                      <a:pt x="4826" y="0"/>
                      <a:pt x="10795" y="0"/>
                    </a:cubicBezTo>
                    <a:close/>
                  </a:path>
                </a:pathLst>
              </a:custGeom>
              <a:solidFill>
                <a:schemeClr val="bg2"/>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39" name="Shape 26"/>
              <p:cNvSpPr/>
              <p:nvPr/>
            </p:nvSpPr>
            <p:spPr>
              <a:xfrm>
                <a:off x="8386721" y="1969563"/>
                <a:ext cx="314328" cy="95827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0" y="21600"/>
                    </a:lnTo>
                    <a:cubicBezTo>
                      <a:pt x="0" y="21600"/>
                      <a:pt x="0" y="0"/>
                      <a:pt x="0" y="0"/>
                    </a:cubicBezTo>
                    <a:close/>
                  </a:path>
                </a:pathLst>
              </a:custGeom>
              <a:solidFill>
                <a:schemeClr val="accent2"/>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40" name="Shape 27"/>
              <p:cNvSpPr/>
              <p:nvPr/>
            </p:nvSpPr>
            <p:spPr>
              <a:xfrm>
                <a:off x="8749600" y="2196364"/>
                <a:ext cx="314250" cy="73695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0" y="21600"/>
                    </a:lnTo>
                    <a:cubicBezTo>
                      <a:pt x="0" y="21600"/>
                      <a:pt x="0" y="0"/>
                      <a:pt x="0" y="0"/>
                    </a:cubicBezTo>
                    <a:close/>
                  </a:path>
                </a:pathLst>
              </a:custGeom>
              <a:solidFill>
                <a:schemeClr val="accent3"/>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41" name="Shape 28"/>
              <p:cNvSpPr/>
              <p:nvPr/>
            </p:nvSpPr>
            <p:spPr>
              <a:xfrm>
                <a:off x="9112479" y="2445840"/>
                <a:ext cx="314328" cy="48736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0" y="21600"/>
                    </a:lnTo>
                    <a:cubicBezTo>
                      <a:pt x="0" y="21600"/>
                      <a:pt x="0" y="0"/>
                      <a:pt x="0" y="0"/>
                    </a:cubicBezTo>
                    <a:close/>
                  </a:path>
                </a:pathLst>
              </a:custGeom>
              <a:solidFill>
                <a:schemeClr val="accent4"/>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42" name="Shape 29"/>
              <p:cNvSpPr/>
              <p:nvPr/>
            </p:nvSpPr>
            <p:spPr>
              <a:xfrm>
                <a:off x="9475361" y="2207703"/>
                <a:ext cx="314328" cy="71586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0" y="21600"/>
                    </a:lnTo>
                    <a:cubicBezTo>
                      <a:pt x="0" y="21600"/>
                      <a:pt x="0" y="0"/>
                      <a:pt x="0" y="0"/>
                    </a:cubicBezTo>
                    <a:close/>
                  </a:path>
                </a:pathLst>
              </a:custGeom>
              <a:solidFill>
                <a:schemeClr val="accent5"/>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43" name="Shape 30"/>
              <p:cNvSpPr/>
              <p:nvPr/>
            </p:nvSpPr>
            <p:spPr>
              <a:xfrm>
                <a:off x="8386721" y="1096381"/>
                <a:ext cx="619458" cy="15767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21600" y="0"/>
                    </a:lnTo>
                    <a:lnTo>
                      <a:pt x="0" y="0"/>
                    </a:lnTo>
                    <a:cubicBezTo>
                      <a:pt x="0" y="0"/>
                      <a:pt x="0" y="21600"/>
                      <a:pt x="0" y="21600"/>
                    </a:cubicBezTo>
                    <a:close/>
                  </a:path>
                </a:pathLst>
              </a:custGeom>
              <a:solidFill>
                <a:schemeClr val="accent1"/>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44" name="Shape 31"/>
              <p:cNvSpPr/>
              <p:nvPr/>
            </p:nvSpPr>
            <p:spPr>
              <a:xfrm>
                <a:off x="8386721" y="1289162"/>
                <a:ext cx="619461" cy="34902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8052" y="21600"/>
                    </a:lnTo>
                    <a:lnTo>
                      <a:pt x="8052" y="18255"/>
                    </a:lnTo>
                    <a:lnTo>
                      <a:pt x="21600" y="18255"/>
                    </a:lnTo>
                    <a:lnTo>
                      <a:pt x="21600" y="16736"/>
                    </a:lnTo>
                    <a:lnTo>
                      <a:pt x="13031" y="16736"/>
                    </a:lnTo>
                    <a:lnTo>
                      <a:pt x="13031" y="11745"/>
                    </a:lnTo>
                    <a:lnTo>
                      <a:pt x="21600" y="11745"/>
                    </a:lnTo>
                    <a:lnTo>
                      <a:pt x="21600" y="0"/>
                    </a:lnTo>
                    <a:lnTo>
                      <a:pt x="0" y="0"/>
                    </a:lnTo>
                    <a:cubicBezTo>
                      <a:pt x="0" y="0"/>
                      <a:pt x="0" y="21600"/>
                      <a:pt x="0" y="21600"/>
                    </a:cubicBezTo>
                    <a:close/>
                  </a:path>
                </a:pathLst>
              </a:custGeom>
              <a:solidFill>
                <a:schemeClr val="bg2">
                  <a:alpha val="2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45" name="Shape 32"/>
              <p:cNvSpPr/>
              <p:nvPr/>
            </p:nvSpPr>
            <p:spPr>
              <a:xfrm>
                <a:off x="9157842" y="1096381"/>
                <a:ext cx="619458" cy="15767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21600" y="0"/>
                    </a:lnTo>
                    <a:lnTo>
                      <a:pt x="0" y="0"/>
                    </a:lnTo>
                    <a:cubicBezTo>
                      <a:pt x="0" y="0"/>
                      <a:pt x="0" y="21600"/>
                      <a:pt x="0" y="21600"/>
                    </a:cubicBezTo>
                    <a:close/>
                  </a:path>
                </a:pathLst>
              </a:custGeom>
              <a:solidFill>
                <a:schemeClr val="accent2"/>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46" name="Shape 33"/>
              <p:cNvSpPr/>
              <p:nvPr/>
            </p:nvSpPr>
            <p:spPr>
              <a:xfrm>
                <a:off x="9157842" y="1289162"/>
                <a:ext cx="619461" cy="34902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8052" y="21600"/>
                    </a:lnTo>
                    <a:lnTo>
                      <a:pt x="8052" y="18255"/>
                    </a:lnTo>
                    <a:lnTo>
                      <a:pt x="21600" y="18255"/>
                    </a:lnTo>
                    <a:lnTo>
                      <a:pt x="21600" y="16736"/>
                    </a:lnTo>
                    <a:lnTo>
                      <a:pt x="13031" y="16736"/>
                    </a:lnTo>
                    <a:lnTo>
                      <a:pt x="13031" y="11745"/>
                    </a:lnTo>
                    <a:lnTo>
                      <a:pt x="21600" y="11745"/>
                    </a:lnTo>
                    <a:lnTo>
                      <a:pt x="21600" y="0"/>
                    </a:lnTo>
                    <a:lnTo>
                      <a:pt x="0" y="0"/>
                    </a:lnTo>
                    <a:cubicBezTo>
                      <a:pt x="0" y="0"/>
                      <a:pt x="0" y="21600"/>
                      <a:pt x="0" y="21600"/>
                    </a:cubicBezTo>
                    <a:close/>
                  </a:path>
                </a:pathLst>
              </a:custGeom>
              <a:solidFill>
                <a:schemeClr val="bg2">
                  <a:alpha val="2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grpSp>
        <p:grpSp>
          <p:nvGrpSpPr>
            <p:cNvPr id="55" name="Group 54"/>
            <p:cNvGrpSpPr/>
            <p:nvPr/>
          </p:nvGrpSpPr>
          <p:grpSpPr>
            <a:xfrm rot="20961366">
              <a:off x="7407201" y="2069361"/>
              <a:ext cx="1361322" cy="1541328"/>
              <a:chOff x="2197689" y="5658698"/>
              <a:chExt cx="654706" cy="741278"/>
            </a:xfrm>
          </p:grpSpPr>
          <p:sp>
            <p:nvSpPr>
              <p:cNvPr id="56" name="Shape 15"/>
              <p:cNvSpPr/>
              <p:nvPr/>
            </p:nvSpPr>
            <p:spPr>
              <a:xfrm>
                <a:off x="2235340" y="5917554"/>
                <a:ext cx="41739" cy="21217"/>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21600" y="0"/>
                    </a:lnTo>
                    <a:lnTo>
                      <a:pt x="0" y="0"/>
                    </a:lnTo>
                    <a:cubicBezTo>
                      <a:pt x="0" y="0"/>
                      <a:pt x="0" y="21600"/>
                      <a:pt x="0" y="21600"/>
                    </a:cubicBezTo>
                    <a:close/>
                  </a:path>
                </a:pathLst>
              </a:custGeom>
              <a:solidFill>
                <a:srgbClr val="D6D6D6"/>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57" name="Shape 29"/>
              <p:cNvSpPr/>
              <p:nvPr/>
            </p:nvSpPr>
            <p:spPr>
              <a:xfrm>
                <a:off x="2197689" y="5658698"/>
                <a:ext cx="654706" cy="741278"/>
              </a:xfrm>
              <a:custGeom>
                <a:avLst/>
                <a:gdLst/>
                <a:ahLst/>
                <a:cxnLst>
                  <a:cxn ang="0">
                    <a:pos x="wd2" y="hd2"/>
                  </a:cxn>
                  <a:cxn ang="5400000">
                    <a:pos x="wd2" y="hd2"/>
                  </a:cxn>
                  <a:cxn ang="10800000">
                    <a:pos x="wd2" y="hd2"/>
                  </a:cxn>
                  <a:cxn ang="16200000">
                    <a:pos x="wd2" y="hd2"/>
                  </a:cxn>
                </a:cxnLst>
                <a:rect l="0" t="0" r="r" b="b"/>
                <a:pathLst>
                  <a:path w="21294" h="21329" extrusionOk="0">
                    <a:moveTo>
                      <a:pt x="1121" y="3116"/>
                    </a:moveTo>
                    <a:lnTo>
                      <a:pt x="15042" y="39"/>
                    </a:lnTo>
                    <a:cubicBezTo>
                      <a:pt x="15831" y="-135"/>
                      <a:pt x="16638" y="294"/>
                      <a:pt x="16835" y="992"/>
                    </a:cubicBezTo>
                    <a:lnTo>
                      <a:pt x="21250" y="16628"/>
                    </a:lnTo>
                    <a:cubicBezTo>
                      <a:pt x="21447" y="17326"/>
                      <a:pt x="20963" y="18040"/>
                      <a:pt x="20173" y="18214"/>
                    </a:cubicBezTo>
                    <a:lnTo>
                      <a:pt x="6253" y="21290"/>
                    </a:lnTo>
                    <a:cubicBezTo>
                      <a:pt x="5463" y="21465"/>
                      <a:pt x="4656" y="21036"/>
                      <a:pt x="4459" y="20338"/>
                    </a:cubicBezTo>
                    <a:lnTo>
                      <a:pt x="44" y="4702"/>
                    </a:lnTo>
                    <a:cubicBezTo>
                      <a:pt x="-153" y="4004"/>
                      <a:pt x="331" y="3290"/>
                      <a:pt x="1121" y="3116"/>
                    </a:cubicBezTo>
                    <a:close/>
                  </a:path>
                </a:pathLst>
              </a:custGeom>
              <a:solidFill>
                <a:srgbClr val="FEFEFE"/>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58" name="Shape 31"/>
              <p:cNvSpPr/>
              <p:nvPr/>
            </p:nvSpPr>
            <p:spPr>
              <a:xfrm>
                <a:off x="2677749" y="6049335"/>
                <a:ext cx="114998" cy="116584"/>
              </a:xfrm>
              <a:custGeom>
                <a:avLst/>
                <a:gdLst/>
                <a:ahLst/>
                <a:cxnLst>
                  <a:cxn ang="0">
                    <a:pos x="wd2" y="hd2"/>
                  </a:cxn>
                  <a:cxn ang="5400000">
                    <a:pos x="wd2" y="hd2"/>
                  </a:cxn>
                  <a:cxn ang="10800000">
                    <a:pos x="wd2" y="hd2"/>
                  </a:cxn>
                  <a:cxn ang="16200000">
                    <a:pos x="wd2" y="hd2"/>
                  </a:cxn>
                </a:cxnLst>
                <a:rect l="0" t="0" r="r" b="b"/>
                <a:pathLst>
                  <a:path w="20808" h="20818" extrusionOk="0">
                    <a:moveTo>
                      <a:pt x="2900" y="2688"/>
                    </a:moveTo>
                    <a:lnTo>
                      <a:pt x="13346" y="112"/>
                    </a:lnTo>
                    <a:cubicBezTo>
                      <a:pt x="15391" y="-391"/>
                      <a:pt x="17479" y="846"/>
                      <a:pt x="17989" y="2864"/>
                    </a:cubicBezTo>
                    <a:lnTo>
                      <a:pt x="20694" y="13548"/>
                    </a:lnTo>
                    <a:cubicBezTo>
                      <a:pt x="21204" y="15564"/>
                      <a:pt x="19951" y="17627"/>
                      <a:pt x="17908" y="18130"/>
                    </a:cubicBezTo>
                    <a:lnTo>
                      <a:pt x="7462" y="20706"/>
                    </a:lnTo>
                    <a:cubicBezTo>
                      <a:pt x="5417" y="21209"/>
                      <a:pt x="3329" y="19972"/>
                      <a:pt x="2819" y="17954"/>
                    </a:cubicBezTo>
                    <a:lnTo>
                      <a:pt x="114" y="7270"/>
                    </a:lnTo>
                    <a:cubicBezTo>
                      <a:pt x="-396" y="5254"/>
                      <a:pt x="857" y="3191"/>
                      <a:pt x="2900" y="2688"/>
                    </a:cubicBezTo>
                    <a:close/>
                  </a:path>
                </a:pathLst>
              </a:custGeom>
              <a:solidFill>
                <a:schemeClr val="accent4">
                  <a:lumMod val="60000"/>
                  <a:lumOff val="4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59" name="Freeform 58"/>
              <p:cNvSpPr/>
              <p:nvPr/>
            </p:nvSpPr>
            <p:spPr>
              <a:xfrm>
                <a:off x="2232985" y="5696350"/>
                <a:ext cx="531535" cy="671941"/>
              </a:xfrm>
              <a:custGeom>
                <a:avLst/>
                <a:gdLst>
                  <a:gd name="connsiteX0" fmla="*/ 191432 w 531535"/>
                  <a:gd name="connsiteY0" fmla="*/ 555990 h 671941"/>
                  <a:gd name="connsiteX1" fmla="*/ 217089 w 531535"/>
                  <a:gd name="connsiteY1" fmla="*/ 571402 h 671941"/>
                  <a:gd name="connsiteX2" fmla="*/ 232030 w 531535"/>
                  <a:gd name="connsiteY2" fmla="*/ 631235 h 671941"/>
                  <a:gd name="connsiteX3" fmla="*/ 216631 w 531535"/>
                  <a:gd name="connsiteY3" fmla="*/ 656895 h 671941"/>
                  <a:gd name="connsiteX4" fmla="*/ 158898 w 531535"/>
                  <a:gd name="connsiteY4" fmla="*/ 671309 h 671941"/>
                  <a:gd name="connsiteX5" fmla="*/ 133251 w 531535"/>
                  <a:gd name="connsiteY5" fmla="*/ 655909 h 671941"/>
                  <a:gd name="connsiteX6" fmla="*/ 118300 w 531535"/>
                  <a:gd name="connsiteY6" fmla="*/ 596077 h 671941"/>
                  <a:gd name="connsiteX7" fmla="*/ 133699 w 531535"/>
                  <a:gd name="connsiteY7" fmla="*/ 570417 h 671941"/>
                  <a:gd name="connsiteX8" fmla="*/ 309085 w 531535"/>
                  <a:gd name="connsiteY8" fmla="*/ 527758 h 671941"/>
                  <a:gd name="connsiteX9" fmla="*/ 334746 w 531535"/>
                  <a:gd name="connsiteY9" fmla="*/ 543158 h 671941"/>
                  <a:gd name="connsiteX10" fmla="*/ 349696 w 531535"/>
                  <a:gd name="connsiteY10" fmla="*/ 602990 h 671941"/>
                  <a:gd name="connsiteX11" fmla="*/ 334298 w 531535"/>
                  <a:gd name="connsiteY11" fmla="*/ 628650 h 671941"/>
                  <a:gd name="connsiteX12" fmla="*/ 276555 w 531535"/>
                  <a:gd name="connsiteY12" fmla="*/ 643076 h 671941"/>
                  <a:gd name="connsiteX13" fmla="*/ 250900 w 531535"/>
                  <a:gd name="connsiteY13" fmla="*/ 627664 h 671941"/>
                  <a:gd name="connsiteX14" fmla="*/ 235956 w 531535"/>
                  <a:gd name="connsiteY14" fmla="*/ 567833 h 671941"/>
                  <a:gd name="connsiteX15" fmla="*/ 251353 w 531535"/>
                  <a:gd name="connsiteY15" fmla="*/ 542173 h 671941"/>
                  <a:gd name="connsiteX16" fmla="*/ 429100 w 531535"/>
                  <a:gd name="connsiteY16" fmla="*/ 497165 h 671941"/>
                  <a:gd name="connsiteX17" fmla="*/ 454760 w 531535"/>
                  <a:gd name="connsiteY17" fmla="*/ 512566 h 671941"/>
                  <a:gd name="connsiteX18" fmla="*/ 469710 w 531535"/>
                  <a:gd name="connsiteY18" fmla="*/ 572398 h 671941"/>
                  <a:gd name="connsiteX19" fmla="*/ 454313 w 531535"/>
                  <a:gd name="connsiteY19" fmla="*/ 598064 h 671941"/>
                  <a:gd name="connsiteX20" fmla="*/ 396581 w 531535"/>
                  <a:gd name="connsiteY20" fmla="*/ 612484 h 671941"/>
                  <a:gd name="connsiteX21" fmla="*/ 370921 w 531535"/>
                  <a:gd name="connsiteY21" fmla="*/ 597084 h 671941"/>
                  <a:gd name="connsiteX22" fmla="*/ 355971 w 531535"/>
                  <a:gd name="connsiteY22" fmla="*/ 537240 h 671941"/>
                  <a:gd name="connsiteX23" fmla="*/ 371368 w 531535"/>
                  <a:gd name="connsiteY23" fmla="*/ 511591 h 671941"/>
                  <a:gd name="connsiteX24" fmla="*/ 163192 w 531535"/>
                  <a:gd name="connsiteY24" fmla="*/ 443041 h 671941"/>
                  <a:gd name="connsiteX25" fmla="*/ 188856 w 531535"/>
                  <a:gd name="connsiteY25" fmla="*/ 458441 h 671941"/>
                  <a:gd name="connsiteX26" fmla="*/ 203796 w 531535"/>
                  <a:gd name="connsiteY26" fmla="*/ 518273 h 671941"/>
                  <a:gd name="connsiteX27" fmla="*/ 188397 w 531535"/>
                  <a:gd name="connsiteY27" fmla="*/ 543933 h 671941"/>
                  <a:gd name="connsiteX28" fmla="*/ 130664 w 531535"/>
                  <a:gd name="connsiteY28" fmla="*/ 558359 h 671941"/>
                  <a:gd name="connsiteX29" fmla="*/ 105006 w 531535"/>
                  <a:gd name="connsiteY29" fmla="*/ 542947 h 671941"/>
                  <a:gd name="connsiteX30" fmla="*/ 90055 w 531535"/>
                  <a:gd name="connsiteY30" fmla="*/ 483115 h 671941"/>
                  <a:gd name="connsiteX31" fmla="*/ 105454 w 531535"/>
                  <a:gd name="connsiteY31" fmla="*/ 457455 h 671941"/>
                  <a:gd name="connsiteX32" fmla="*/ 280860 w 531535"/>
                  <a:gd name="connsiteY32" fmla="*/ 412449 h 671941"/>
                  <a:gd name="connsiteX33" fmla="*/ 306518 w 531535"/>
                  <a:gd name="connsiteY33" fmla="*/ 427849 h 671941"/>
                  <a:gd name="connsiteX34" fmla="*/ 321469 w 531535"/>
                  <a:gd name="connsiteY34" fmla="*/ 487692 h 671941"/>
                  <a:gd name="connsiteX35" fmla="*/ 306059 w 531535"/>
                  <a:gd name="connsiteY35" fmla="*/ 513347 h 671941"/>
                  <a:gd name="connsiteX36" fmla="*/ 248326 w 531535"/>
                  <a:gd name="connsiteY36" fmla="*/ 527767 h 671941"/>
                  <a:gd name="connsiteX37" fmla="*/ 222668 w 531535"/>
                  <a:gd name="connsiteY37" fmla="*/ 512367 h 671941"/>
                  <a:gd name="connsiteX38" fmla="*/ 207717 w 531535"/>
                  <a:gd name="connsiteY38" fmla="*/ 452523 h 671941"/>
                  <a:gd name="connsiteX39" fmla="*/ 223127 w 531535"/>
                  <a:gd name="connsiteY39" fmla="*/ 426875 h 671941"/>
                  <a:gd name="connsiteX40" fmla="*/ 398514 w 531535"/>
                  <a:gd name="connsiteY40" fmla="*/ 381851 h 671941"/>
                  <a:gd name="connsiteX41" fmla="*/ 424170 w 531535"/>
                  <a:gd name="connsiteY41" fmla="*/ 397250 h 671941"/>
                  <a:gd name="connsiteX42" fmla="*/ 439121 w 531535"/>
                  <a:gd name="connsiteY42" fmla="*/ 457094 h 671941"/>
                  <a:gd name="connsiteX43" fmla="*/ 423712 w 531535"/>
                  <a:gd name="connsiteY43" fmla="*/ 482752 h 671941"/>
                  <a:gd name="connsiteX44" fmla="*/ 365981 w 531535"/>
                  <a:gd name="connsiteY44" fmla="*/ 497172 h 671941"/>
                  <a:gd name="connsiteX45" fmla="*/ 340324 w 531535"/>
                  <a:gd name="connsiteY45" fmla="*/ 481772 h 671941"/>
                  <a:gd name="connsiteX46" fmla="*/ 325384 w 531535"/>
                  <a:gd name="connsiteY46" fmla="*/ 421939 h 671941"/>
                  <a:gd name="connsiteX47" fmla="*/ 340783 w 531535"/>
                  <a:gd name="connsiteY47" fmla="*/ 396276 h 671941"/>
                  <a:gd name="connsiteX48" fmla="*/ 398514 w 531535"/>
                  <a:gd name="connsiteY48" fmla="*/ 381851 h 671941"/>
                  <a:gd name="connsiteX49" fmla="*/ 132600 w 531535"/>
                  <a:gd name="connsiteY49" fmla="*/ 327726 h 671941"/>
                  <a:gd name="connsiteX50" fmla="*/ 158258 w 531535"/>
                  <a:gd name="connsiteY50" fmla="*/ 343125 h 671941"/>
                  <a:gd name="connsiteX51" fmla="*/ 173209 w 531535"/>
                  <a:gd name="connsiteY51" fmla="*/ 402970 h 671941"/>
                  <a:gd name="connsiteX52" fmla="*/ 157799 w 531535"/>
                  <a:gd name="connsiteY52" fmla="*/ 428628 h 671941"/>
                  <a:gd name="connsiteX53" fmla="*/ 100067 w 531535"/>
                  <a:gd name="connsiteY53" fmla="*/ 443053 h 671941"/>
                  <a:gd name="connsiteX54" fmla="*/ 74409 w 531535"/>
                  <a:gd name="connsiteY54" fmla="*/ 427648 h 671941"/>
                  <a:gd name="connsiteX55" fmla="*/ 59469 w 531535"/>
                  <a:gd name="connsiteY55" fmla="*/ 367814 h 671941"/>
                  <a:gd name="connsiteX56" fmla="*/ 74868 w 531535"/>
                  <a:gd name="connsiteY56" fmla="*/ 342151 h 671941"/>
                  <a:gd name="connsiteX57" fmla="*/ 252606 w 531535"/>
                  <a:gd name="connsiteY57" fmla="*/ 297134 h 671941"/>
                  <a:gd name="connsiteX58" fmla="*/ 278266 w 531535"/>
                  <a:gd name="connsiteY58" fmla="*/ 312535 h 671941"/>
                  <a:gd name="connsiteX59" fmla="*/ 293216 w 531535"/>
                  <a:gd name="connsiteY59" fmla="*/ 372378 h 671941"/>
                  <a:gd name="connsiteX60" fmla="*/ 277819 w 531535"/>
                  <a:gd name="connsiteY60" fmla="*/ 398038 h 671941"/>
                  <a:gd name="connsiteX61" fmla="*/ 220077 w 531535"/>
                  <a:gd name="connsiteY61" fmla="*/ 412465 h 671941"/>
                  <a:gd name="connsiteX62" fmla="*/ 194427 w 531535"/>
                  <a:gd name="connsiteY62" fmla="*/ 397053 h 671941"/>
                  <a:gd name="connsiteX63" fmla="*/ 179478 w 531535"/>
                  <a:gd name="connsiteY63" fmla="*/ 337220 h 671941"/>
                  <a:gd name="connsiteX64" fmla="*/ 194875 w 531535"/>
                  <a:gd name="connsiteY64" fmla="*/ 311560 h 671941"/>
                  <a:gd name="connsiteX65" fmla="*/ 370280 w 531535"/>
                  <a:gd name="connsiteY65" fmla="*/ 266542 h 671941"/>
                  <a:gd name="connsiteX66" fmla="*/ 395937 w 531535"/>
                  <a:gd name="connsiteY66" fmla="*/ 281942 h 671941"/>
                  <a:gd name="connsiteX67" fmla="*/ 410877 w 531535"/>
                  <a:gd name="connsiteY67" fmla="*/ 341786 h 671941"/>
                  <a:gd name="connsiteX68" fmla="*/ 395478 w 531535"/>
                  <a:gd name="connsiteY68" fmla="*/ 367446 h 671941"/>
                  <a:gd name="connsiteX69" fmla="*/ 337742 w 531535"/>
                  <a:gd name="connsiteY69" fmla="*/ 381872 h 671941"/>
                  <a:gd name="connsiteX70" fmla="*/ 312091 w 531535"/>
                  <a:gd name="connsiteY70" fmla="*/ 366471 h 671941"/>
                  <a:gd name="connsiteX71" fmla="*/ 297140 w 531535"/>
                  <a:gd name="connsiteY71" fmla="*/ 306628 h 671941"/>
                  <a:gd name="connsiteX72" fmla="*/ 312538 w 531535"/>
                  <a:gd name="connsiteY72" fmla="*/ 280968 h 671941"/>
                  <a:gd name="connsiteX73" fmla="*/ 490298 w 531535"/>
                  <a:gd name="connsiteY73" fmla="*/ 238303 h 671941"/>
                  <a:gd name="connsiteX74" fmla="*/ 515956 w 531535"/>
                  <a:gd name="connsiteY74" fmla="*/ 253708 h 671941"/>
                  <a:gd name="connsiteX75" fmla="*/ 530908 w 531535"/>
                  <a:gd name="connsiteY75" fmla="*/ 313542 h 671941"/>
                  <a:gd name="connsiteX76" fmla="*/ 515497 w 531535"/>
                  <a:gd name="connsiteY76" fmla="*/ 339206 h 671941"/>
                  <a:gd name="connsiteX77" fmla="*/ 457770 w 531535"/>
                  <a:gd name="connsiteY77" fmla="*/ 353631 h 671941"/>
                  <a:gd name="connsiteX78" fmla="*/ 432107 w 531535"/>
                  <a:gd name="connsiteY78" fmla="*/ 338226 h 671941"/>
                  <a:gd name="connsiteX79" fmla="*/ 417155 w 531535"/>
                  <a:gd name="connsiteY79" fmla="*/ 278386 h 671941"/>
                  <a:gd name="connsiteX80" fmla="*/ 432565 w 531535"/>
                  <a:gd name="connsiteY80" fmla="*/ 252728 h 671941"/>
                  <a:gd name="connsiteX81" fmla="*/ 104367 w 531535"/>
                  <a:gd name="connsiteY81" fmla="*/ 212418 h 671941"/>
                  <a:gd name="connsiteX82" fmla="*/ 130025 w 531535"/>
                  <a:gd name="connsiteY82" fmla="*/ 227819 h 671941"/>
                  <a:gd name="connsiteX83" fmla="*/ 144965 w 531535"/>
                  <a:gd name="connsiteY83" fmla="*/ 287662 h 671941"/>
                  <a:gd name="connsiteX84" fmla="*/ 129566 w 531535"/>
                  <a:gd name="connsiteY84" fmla="*/ 313322 h 671941"/>
                  <a:gd name="connsiteX85" fmla="*/ 71833 w 531535"/>
                  <a:gd name="connsiteY85" fmla="*/ 327749 h 671941"/>
                  <a:gd name="connsiteX86" fmla="*/ 46175 w 531535"/>
                  <a:gd name="connsiteY86" fmla="*/ 312348 h 671941"/>
                  <a:gd name="connsiteX87" fmla="*/ 31224 w 531535"/>
                  <a:gd name="connsiteY87" fmla="*/ 252504 h 671941"/>
                  <a:gd name="connsiteX88" fmla="*/ 46623 w 531535"/>
                  <a:gd name="connsiteY88" fmla="*/ 226844 h 671941"/>
                  <a:gd name="connsiteX89" fmla="*/ 222023 w 531535"/>
                  <a:gd name="connsiteY89" fmla="*/ 181826 h 671941"/>
                  <a:gd name="connsiteX90" fmla="*/ 247681 w 531535"/>
                  <a:gd name="connsiteY90" fmla="*/ 197226 h 671941"/>
                  <a:gd name="connsiteX91" fmla="*/ 262632 w 531535"/>
                  <a:gd name="connsiteY91" fmla="*/ 257069 h 671941"/>
                  <a:gd name="connsiteX92" fmla="*/ 247222 w 531535"/>
                  <a:gd name="connsiteY92" fmla="*/ 282729 h 671941"/>
                  <a:gd name="connsiteX93" fmla="*/ 189490 w 531535"/>
                  <a:gd name="connsiteY93" fmla="*/ 297155 h 671941"/>
                  <a:gd name="connsiteX94" fmla="*/ 163832 w 531535"/>
                  <a:gd name="connsiteY94" fmla="*/ 281754 h 671941"/>
                  <a:gd name="connsiteX95" fmla="*/ 148892 w 531535"/>
                  <a:gd name="connsiteY95" fmla="*/ 221912 h 671941"/>
                  <a:gd name="connsiteX96" fmla="*/ 164280 w 531535"/>
                  <a:gd name="connsiteY96" fmla="*/ 196252 h 671941"/>
                  <a:gd name="connsiteX97" fmla="*/ 342030 w 531535"/>
                  <a:gd name="connsiteY97" fmla="*/ 153587 h 671941"/>
                  <a:gd name="connsiteX98" fmla="*/ 367691 w 531535"/>
                  <a:gd name="connsiteY98" fmla="*/ 168986 h 671941"/>
                  <a:gd name="connsiteX99" fmla="*/ 382641 w 531535"/>
                  <a:gd name="connsiteY99" fmla="*/ 228820 h 671941"/>
                  <a:gd name="connsiteX100" fmla="*/ 367244 w 531535"/>
                  <a:gd name="connsiteY100" fmla="*/ 254484 h 671941"/>
                  <a:gd name="connsiteX101" fmla="*/ 309500 w 531535"/>
                  <a:gd name="connsiteY101" fmla="*/ 268909 h 671941"/>
                  <a:gd name="connsiteX102" fmla="*/ 283840 w 531535"/>
                  <a:gd name="connsiteY102" fmla="*/ 253504 h 671941"/>
                  <a:gd name="connsiteX103" fmla="*/ 268901 w 531535"/>
                  <a:gd name="connsiteY103" fmla="*/ 193664 h 671941"/>
                  <a:gd name="connsiteX104" fmla="*/ 284298 w 531535"/>
                  <a:gd name="connsiteY104" fmla="*/ 168001 h 671941"/>
                  <a:gd name="connsiteX105" fmla="*/ 459703 w 531535"/>
                  <a:gd name="connsiteY105" fmla="*/ 122995 h 671941"/>
                  <a:gd name="connsiteX106" fmla="*/ 485352 w 531535"/>
                  <a:gd name="connsiteY106" fmla="*/ 138401 h 671941"/>
                  <a:gd name="connsiteX107" fmla="*/ 500302 w 531535"/>
                  <a:gd name="connsiteY107" fmla="*/ 198245 h 671941"/>
                  <a:gd name="connsiteX108" fmla="*/ 484905 w 531535"/>
                  <a:gd name="connsiteY108" fmla="*/ 223905 h 671941"/>
                  <a:gd name="connsiteX109" fmla="*/ 427173 w 531535"/>
                  <a:gd name="connsiteY109" fmla="*/ 238320 h 671941"/>
                  <a:gd name="connsiteX110" fmla="*/ 401513 w 531535"/>
                  <a:gd name="connsiteY110" fmla="*/ 222919 h 671941"/>
                  <a:gd name="connsiteX111" fmla="*/ 386563 w 531535"/>
                  <a:gd name="connsiteY111" fmla="*/ 163081 h 671941"/>
                  <a:gd name="connsiteX112" fmla="*/ 401960 w 531535"/>
                  <a:gd name="connsiteY112" fmla="*/ 137415 h 671941"/>
                  <a:gd name="connsiteX113" fmla="*/ 427557 w 531535"/>
                  <a:gd name="connsiteY113" fmla="*/ 677 h 671941"/>
                  <a:gd name="connsiteX114" fmla="*/ 455346 w 531535"/>
                  <a:gd name="connsiteY114" fmla="*/ 17360 h 671941"/>
                  <a:gd name="connsiteX115" fmla="*/ 470960 w 531535"/>
                  <a:gd name="connsiteY115" fmla="*/ 79861 h 671941"/>
                  <a:gd name="connsiteX116" fmla="*/ 454287 w 531535"/>
                  <a:gd name="connsiteY116" fmla="*/ 107629 h 671941"/>
                  <a:gd name="connsiteX117" fmla="*/ 44068 w 531535"/>
                  <a:gd name="connsiteY117" fmla="*/ 210101 h 671941"/>
                  <a:gd name="connsiteX118" fmla="*/ 16278 w 531535"/>
                  <a:gd name="connsiteY118" fmla="*/ 193428 h 671941"/>
                  <a:gd name="connsiteX119" fmla="*/ 686 w 531535"/>
                  <a:gd name="connsiteY119" fmla="*/ 130927 h 671941"/>
                  <a:gd name="connsiteX120" fmla="*/ 17359 w 531535"/>
                  <a:gd name="connsiteY120" fmla="*/ 103159 h 671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531535" h="671941">
                    <a:moveTo>
                      <a:pt x="191432" y="555990"/>
                    </a:moveTo>
                    <a:cubicBezTo>
                      <a:pt x="202718" y="553174"/>
                      <a:pt x="214271" y="560101"/>
                      <a:pt x="217089" y="571402"/>
                    </a:cubicBezTo>
                    <a:cubicBezTo>
                      <a:pt x="217089" y="571402"/>
                      <a:pt x="232030" y="631235"/>
                      <a:pt x="232030" y="631235"/>
                    </a:cubicBezTo>
                    <a:cubicBezTo>
                      <a:pt x="234860" y="642524"/>
                      <a:pt x="227934" y="654078"/>
                      <a:pt x="216631" y="656895"/>
                    </a:cubicBezTo>
                    <a:lnTo>
                      <a:pt x="158898" y="671309"/>
                    </a:lnTo>
                    <a:cubicBezTo>
                      <a:pt x="147605" y="674138"/>
                      <a:pt x="136064" y="667199"/>
                      <a:pt x="133251" y="655909"/>
                    </a:cubicBezTo>
                    <a:lnTo>
                      <a:pt x="118300" y="596077"/>
                    </a:lnTo>
                    <a:cubicBezTo>
                      <a:pt x="115470" y="584787"/>
                      <a:pt x="122406" y="573233"/>
                      <a:pt x="133699" y="570417"/>
                    </a:cubicBezTo>
                    <a:close/>
                    <a:moveTo>
                      <a:pt x="309085" y="527758"/>
                    </a:moveTo>
                    <a:cubicBezTo>
                      <a:pt x="320377" y="524930"/>
                      <a:pt x="331927" y="531869"/>
                      <a:pt x="334746" y="543158"/>
                    </a:cubicBezTo>
                    <a:cubicBezTo>
                      <a:pt x="334746" y="543158"/>
                      <a:pt x="349696" y="602990"/>
                      <a:pt x="349696" y="602990"/>
                    </a:cubicBezTo>
                    <a:cubicBezTo>
                      <a:pt x="352514" y="614280"/>
                      <a:pt x="345589" y="625833"/>
                      <a:pt x="334298" y="628650"/>
                    </a:cubicBezTo>
                    <a:lnTo>
                      <a:pt x="276555" y="643076"/>
                    </a:lnTo>
                    <a:cubicBezTo>
                      <a:pt x="265264" y="645893"/>
                      <a:pt x="253724" y="638966"/>
                      <a:pt x="250900" y="627664"/>
                    </a:cubicBezTo>
                    <a:lnTo>
                      <a:pt x="235956" y="567833"/>
                    </a:lnTo>
                    <a:cubicBezTo>
                      <a:pt x="233137" y="556543"/>
                      <a:pt x="240062" y="544990"/>
                      <a:pt x="251353" y="542173"/>
                    </a:cubicBezTo>
                    <a:close/>
                    <a:moveTo>
                      <a:pt x="429100" y="497165"/>
                    </a:moveTo>
                    <a:cubicBezTo>
                      <a:pt x="440391" y="494336"/>
                      <a:pt x="451953" y="501270"/>
                      <a:pt x="454760" y="512566"/>
                    </a:cubicBezTo>
                    <a:cubicBezTo>
                      <a:pt x="454760" y="512566"/>
                      <a:pt x="469710" y="572398"/>
                      <a:pt x="469710" y="572398"/>
                    </a:cubicBezTo>
                    <a:cubicBezTo>
                      <a:pt x="472529" y="583699"/>
                      <a:pt x="465604" y="595241"/>
                      <a:pt x="454313" y="598064"/>
                    </a:cubicBezTo>
                    <a:lnTo>
                      <a:pt x="396581" y="612484"/>
                    </a:lnTo>
                    <a:cubicBezTo>
                      <a:pt x="385279" y="615301"/>
                      <a:pt x="373739" y="608373"/>
                      <a:pt x="370921" y="597084"/>
                    </a:cubicBezTo>
                    <a:lnTo>
                      <a:pt x="355971" y="537240"/>
                    </a:lnTo>
                    <a:cubicBezTo>
                      <a:pt x="353152" y="525950"/>
                      <a:pt x="360077" y="514397"/>
                      <a:pt x="371368" y="511591"/>
                    </a:cubicBezTo>
                    <a:close/>
                    <a:moveTo>
                      <a:pt x="163192" y="443041"/>
                    </a:moveTo>
                    <a:cubicBezTo>
                      <a:pt x="174490" y="440212"/>
                      <a:pt x="186026" y="447151"/>
                      <a:pt x="188856" y="458441"/>
                    </a:cubicBezTo>
                    <a:lnTo>
                      <a:pt x="203796" y="518273"/>
                    </a:lnTo>
                    <a:cubicBezTo>
                      <a:pt x="206626" y="529563"/>
                      <a:pt x="199689" y="541116"/>
                      <a:pt x="188397" y="543933"/>
                    </a:cubicBezTo>
                    <a:lnTo>
                      <a:pt x="130664" y="558359"/>
                    </a:lnTo>
                    <a:cubicBezTo>
                      <a:pt x="119372" y="561176"/>
                      <a:pt x="107825" y="554249"/>
                      <a:pt x="105006" y="542947"/>
                    </a:cubicBezTo>
                    <a:lnTo>
                      <a:pt x="90055" y="483115"/>
                    </a:lnTo>
                    <a:cubicBezTo>
                      <a:pt x="87236" y="471825"/>
                      <a:pt x="94162" y="460272"/>
                      <a:pt x="105454" y="457455"/>
                    </a:cubicBezTo>
                    <a:close/>
                    <a:moveTo>
                      <a:pt x="280860" y="412449"/>
                    </a:moveTo>
                    <a:cubicBezTo>
                      <a:pt x="292147" y="409620"/>
                      <a:pt x="303699" y="416559"/>
                      <a:pt x="306518" y="427849"/>
                    </a:cubicBezTo>
                    <a:lnTo>
                      <a:pt x="321469" y="487692"/>
                    </a:lnTo>
                    <a:cubicBezTo>
                      <a:pt x="324288" y="498982"/>
                      <a:pt x="317351" y="510524"/>
                      <a:pt x="306059" y="513347"/>
                    </a:cubicBezTo>
                    <a:lnTo>
                      <a:pt x="248326" y="527767"/>
                    </a:lnTo>
                    <a:cubicBezTo>
                      <a:pt x="237034" y="530584"/>
                      <a:pt x="225487" y="523657"/>
                      <a:pt x="222668" y="512367"/>
                    </a:cubicBezTo>
                    <a:cubicBezTo>
                      <a:pt x="222668" y="512367"/>
                      <a:pt x="207717" y="452523"/>
                      <a:pt x="207717" y="452523"/>
                    </a:cubicBezTo>
                    <a:cubicBezTo>
                      <a:pt x="204898" y="441233"/>
                      <a:pt x="211835" y="429691"/>
                      <a:pt x="223127" y="426875"/>
                    </a:cubicBezTo>
                    <a:close/>
                    <a:moveTo>
                      <a:pt x="398514" y="381851"/>
                    </a:moveTo>
                    <a:cubicBezTo>
                      <a:pt x="409805" y="379034"/>
                      <a:pt x="421351" y="385961"/>
                      <a:pt x="424170" y="397250"/>
                    </a:cubicBezTo>
                    <a:lnTo>
                      <a:pt x="439121" y="457094"/>
                    </a:lnTo>
                    <a:cubicBezTo>
                      <a:pt x="441940" y="468389"/>
                      <a:pt x="435003" y="479924"/>
                      <a:pt x="423712" y="482752"/>
                    </a:cubicBezTo>
                    <a:lnTo>
                      <a:pt x="365981" y="497172"/>
                    </a:lnTo>
                    <a:cubicBezTo>
                      <a:pt x="354695" y="499989"/>
                      <a:pt x="343143" y="493061"/>
                      <a:pt x="340324" y="481772"/>
                    </a:cubicBezTo>
                    <a:lnTo>
                      <a:pt x="325384" y="421939"/>
                    </a:lnTo>
                    <a:cubicBezTo>
                      <a:pt x="322555" y="410645"/>
                      <a:pt x="329491" y="399098"/>
                      <a:pt x="340783" y="396276"/>
                    </a:cubicBezTo>
                    <a:cubicBezTo>
                      <a:pt x="340783" y="396276"/>
                      <a:pt x="398514" y="381851"/>
                      <a:pt x="398514" y="381851"/>
                    </a:cubicBezTo>
                    <a:close/>
                    <a:moveTo>
                      <a:pt x="132600" y="327726"/>
                    </a:moveTo>
                    <a:cubicBezTo>
                      <a:pt x="143893" y="324909"/>
                      <a:pt x="155439" y="331836"/>
                      <a:pt x="158258" y="343125"/>
                    </a:cubicBezTo>
                    <a:lnTo>
                      <a:pt x="173209" y="402970"/>
                    </a:lnTo>
                    <a:cubicBezTo>
                      <a:pt x="176028" y="414259"/>
                      <a:pt x="169092" y="425800"/>
                      <a:pt x="157799" y="428628"/>
                    </a:cubicBezTo>
                    <a:lnTo>
                      <a:pt x="100067" y="443053"/>
                    </a:lnTo>
                    <a:cubicBezTo>
                      <a:pt x="88780" y="445864"/>
                      <a:pt x="77233" y="438937"/>
                      <a:pt x="74409" y="427648"/>
                    </a:cubicBezTo>
                    <a:lnTo>
                      <a:pt x="59469" y="367814"/>
                    </a:lnTo>
                    <a:cubicBezTo>
                      <a:pt x="56639" y="356509"/>
                      <a:pt x="63575" y="344973"/>
                      <a:pt x="74868" y="342151"/>
                    </a:cubicBezTo>
                    <a:close/>
                    <a:moveTo>
                      <a:pt x="252606" y="297134"/>
                    </a:moveTo>
                    <a:cubicBezTo>
                      <a:pt x="263897" y="294317"/>
                      <a:pt x="275448" y="301245"/>
                      <a:pt x="278266" y="312535"/>
                    </a:cubicBezTo>
                    <a:lnTo>
                      <a:pt x="293216" y="372378"/>
                    </a:lnTo>
                    <a:cubicBezTo>
                      <a:pt x="296034" y="383668"/>
                      <a:pt x="289110" y="395222"/>
                      <a:pt x="277819" y="398038"/>
                    </a:cubicBezTo>
                    <a:cubicBezTo>
                      <a:pt x="277819" y="398038"/>
                      <a:pt x="220077" y="412465"/>
                      <a:pt x="220077" y="412465"/>
                    </a:cubicBezTo>
                    <a:cubicBezTo>
                      <a:pt x="208786" y="415281"/>
                      <a:pt x="197246" y="408354"/>
                      <a:pt x="194427" y="397053"/>
                    </a:cubicBezTo>
                    <a:lnTo>
                      <a:pt x="179478" y="337220"/>
                    </a:lnTo>
                    <a:cubicBezTo>
                      <a:pt x="176659" y="325930"/>
                      <a:pt x="183584" y="314377"/>
                      <a:pt x="194875" y="311560"/>
                    </a:cubicBezTo>
                    <a:close/>
                    <a:moveTo>
                      <a:pt x="370280" y="266542"/>
                    </a:moveTo>
                    <a:cubicBezTo>
                      <a:pt x="381572" y="263725"/>
                      <a:pt x="393118" y="270658"/>
                      <a:pt x="395937" y="281942"/>
                    </a:cubicBezTo>
                    <a:cubicBezTo>
                      <a:pt x="395937" y="281942"/>
                      <a:pt x="410877" y="341786"/>
                      <a:pt x="410877" y="341786"/>
                    </a:cubicBezTo>
                    <a:cubicBezTo>
                      <a:pt x="413706" y="353076"/>
                      <a:pt x="406770" y="364629"/>
                      <a:pt x="395478" y="367446"/>
                    </a:cubicBezTo>
                    <a:lnTo>
                      <a:pt x="337742" y="381872"/>
                    </a:lnTo>
                    <a:cubicBezTo>
                      <a:pt x="326450" y="384688"/>
                      <a:pt x="314910" y="377761"/>
                      <a:pt x="312091" y="366471"/>
                    </a:cubicBezTo>
                    <a:lnTo>
                      <a:pt x="297140" y="306628"/>
                    </a:lnTo>
                    <a:cubicBezTo>
                      <a:pt x="294321" y="295338"/>
                      <a:pt x="301247" y="283785"/>
                      <a:pt x="312538" y="280968"/>
                    </a:cubicBezTo>
                    <a:close/>
                    <a:moveTo>
                      <a:pt x="490298" y="238303"/>
                    </a:moveTo>
                    <a:cubicBezTo>
                      <a:pt x="501591" y="235492"/>
                      <a:pt x="513137" y="242408"/>
                      <a:pt x="515956" y="253708"/>
                    </a:cubicBezTo>
                    <a:lnTo>
                      <a:pt x="530908" y="313542"/>
                    </a:lnTo>
                    <a:cubicBezTo>
                      <a:pt x="533726" y="324836"/>
                      <a:pt x="526790" y="336383"/>
                      <a:pt x="515497" y="339206"/>
                    </a:cubicBezTo>
                    <a:lnTo>
                      <a:pt x="457770" y="353631"/>
                    </a:lnTo>
                    <a:cubicBezTo>
                      <a:pt x="446478" y="356447"/>
                      <a:pt x="434926" y="349520"/>
                      <a:pt x="432107" y="338226"/>
                    </a:cubicBezTo>
                    <a:lnTo>
                      <a:pt x="417155" y="278386"/>
                    </a:lnTo>
                    <a:cubicBezTo>
                      <a:pt x="414336" y="267097"/>
                      <a:pt x="421273" y="255556"/>
                      <a:pt x="432565" y="252728"/>
                    </a:cubicBezTo>
                    <a:close/>
                    <a:moveTo>
                      <a:pt x="104367" y="212418"/>
                    </a:moveTo>
                    <a:cubicBezTo>
                      <a:pt x="115659" y="209601"/>
                      <a:pt x="127206" y="216529"/>
                      <a:pt x="130025" y="227819"/>
                    </a:cubicBezTo>
                    <a:lnTo>
                      <a:pt x="144965" y="287662"/>
                    </a:lnTo>
                    <a:cubicBezTo>
                      <a:pt x="147795" y="298952"/>
                      <a:pt x="140858" y="310506"/>
                      <a:pt x="129566" y="313322"/>
                    </a:cubicBezTo>
                    <a:lnTo>
                      <a:pt x="71833" y="327749"/>
                    </a:lnTo>
                    <a:cubicBezTo>
                      <a:pt x="60541" y="330565"/>
                      <a:pt x="48994" y="323638"/>
                      <a:pt x="46175" y="312348"/>
                    </a:cubicBezTo>
                    <a:lnTo>
                      <a:pt x="31224" y="252504"/>
                    </a:lnTo>
                    <a:cubicBezTo>
                      <a:pt x="28405" y="241214"/>
                      <a:pt x="35342" y="229661"/>
                      <a:pt x="46623" y="226844"/>
                    </a:cubicBezTo>
                    <a:close/>
                    <a:moveTo>
                      <a:pt x="222023" y="181826"/>
                    </a:moveTo>
                    <a:cubicBezTo>
                      <a:pt x="233310" y="179009"/>
                      <a:pt x="244857" y="185942"/>
                      <a:pt x="247681" y="197226"/>
                    </a:cubicBezTo>
                    <a:lnTo>
                      <a:pt x="262632" y="257069"/>
                    </a:lnTo>
                    <a:cubicBezTo>
                      <a:pt x="265451" y="268359"/>
                      <a:pt x="258514" y="279912"/>
                      <a:pt x="247222" y="282729"/>
                    </a:cubicBezTo>
                    <a:lnTo>
                      <a:pt x="189490" y="297155"/>
                    </a:lnTo>
                    <a:cubicBezTo>
                      <a:pt x="178197" y="299971"/>
                      <a:pt x="166651" y="293044"/>
                      <a:pt x="163832" y="281754"/>
                    </a:cubicBezTo>
                    <a:cubicBezTo>
                      <a:pt x="163832" y="281754"/>
                      <a:pt x="148892" y="221912"/>
                      <a:pt x="148892" y="221912"/>
                    </a:cubicBezTo>
                    <a:cubicBezTo>
                      <a:pt x="146062" y="210622"/>
                      <a:pt x="152987" y="199080"/>
                      <a:pt x="164280" y="196252"/>
                    </a:cubicBezTo>
                    <a:close/>
                    <a:moveTo>
                      <a:pt x="342030" y="153587"/>
                    </a:moveTo>
                    <a:cubicBezTo>
                      <a:pt x="353322" y="150770"/>
                      <a:pt x="364873" y="157697"/>
                      <a:pt x="367691" y="168986"/>
                    </a:cubicBezTo>
                    <a:lnTo>
                      <a:pt x="382641" y="228820"/>
                    </a:lnTo>
                    <a:cubicBezTo>
                      <a:pt x="385460" y="240115"/>
                      <a:pt x="378535" y="251661"/>
                      <a:pt x="367244" y="254484"/>
                    </a:cubicBezTo>
                    <a:lnTo>
                      <a:pt x="309500" y="268909"/>
                    </a:lnTo>
                    <a:cubicBezTo>
                      <a:pt x="298209" y="271725"/>
                      <a:pt x="286669" y="264798"/>
                      <a:pt x="283840" y="253504"/>
                    </a:cubicBezTo>
                    <a:cubicBezTo>
                      <a:pt x="283840" y="253504"/>
                      <a:pt x="268901" y="193664"/>
                      <a:pt x="268901" y="193664"/>
                    </a:cubicBezTo>
                    <a:cubicBezTo>
                      <a:pt x="266082" y="182375"/>
                      <a:pt x="273007" y="170834"/>
                      <a:pt x="284298" y="168001"/>
                    </a:cubicBezTo>
                    <a:close/>
                    <a:moveTo>
                      <a:pt x="459703" y="122995"/>
                    </a:moveTo>
                    <a:cubicBezTo>
                      <a:pt x="470983" y="120184"/>
                      <a:pt x="482534" y="127111"/>
                      <a:pt x="485352" y="138401"/>
                    </a:cubicBezTo>
                    <a:lnTo>
                      <a:pt x="500302" y="198245"/>
                    </a:lnTo>
                    <a:cubicBezTo>
                      <a:pt x="503121" y="209535"/>
                      <a:pt x="496196" y="221077"/>
                      <a:pt x="484905" y="223905"/>
                    </a:cubicBezTo>
                    <a:lnTo>
                      <a:pt x="427173" y="238320"/>
                    </a:lnTo>
                    <a:cubicBezTo>
                      <a:pt x="415871" y="241148"/>
                      <a:pt x="404331" y="234209"/>
                      <a:pt x="401513" y="222919"/>
                    </a:cubicBezTo>
                    <a:cubicBezTo>
                      <a:pt x="401513" y="222919"/>
                      <a:pt x="386563" y="163081"/>
                      <a:pt x="386563" y="163081"/>
                    </a:cubicBezTo>
                    <a:cubicBezTo>
                      <a:pt x="383745" y="151786"/>
                      <a:pt x="390669" y="140244"/>
                      <a:pt x="401960" y="137415"/>
                    </a:cubicBezTo>
                    <a:close/>
                    <a:moveTo>
                      <a:pt x="427557" y="677"/>
                    </a:moveTo>
                    <a:cubicBezTo>
                      <a:pt x="439775" y="-2366"/>
                      <a:pt x="452280" y="5137"/>
                      <a:pt x="455346" y="17360"/>
                    </a:cubicBezTo>
                    <a:lnTo>
                      <a:pt x="470960" y="79861"/>
                    </a:lnTo>
                    <a:cubicBezTo>
                      <a:pt x="474004" y="92073"/>
                      <a:pt x="466505" y="104576"/>
                      <a:pt x="454287" y="107629"/>
                    </a:cubicBezTo>
                    <a:lnTo>
                      <a:pt x="44068" y="210101"/>
                    </a:lnTo>
                    <a:cubicBezTo>
                      <a:pt x="31849" y="213154"/>
                      <a:pt x="19344" y="205651"/>
                      <a:pt x="16278" y="193428"/>
                    </a:cubicBezTo>
                    <a:lnTo>
                      <a:pt x="686" y="130927"/>
                    </a:lnTo>
                    <a:cubicBezTo>
                      <a:pt x="-2380" y="118714"/>
                      <a:pt x="5119" y="106202"/>
                      <a:pt x="17359" y="103159"/>
                    </a:cubicBezTo>
                    <a:close/>
                  </a:path>
                </a:pathLst>
              </a:custGeom>
              <a:solidFill>
                <a:schemeClr val="tx2">
                  <a:lumMod val="20000"/>
                  <a:lumOff val="80000"/>
                </a:schemeClr>
              </a:solidFill>
              <a:ln w="12700">
                <a:miter lim="400000"/>
              </a:ln>
            </p:spPr>
            <p:txBody>
              <a:bodyPr wrap="square" lIns="0" tIns="0" rIns="0" bIns="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60" name="Shape 46"/>
              <p:cNvSpPr/>
              <p:nvPr/>
            </p:nvSpPr>
            <p:spPr>
              <a:xfrm>
                <a:off x="2705988" y="6164644"/>
                <a:ext cx="115002" cy="116578"/>
              </a:xfrm>
              <a:custGeom>
                <a:avLst/>
                <a:gdLst/>
                <a:ahLst/>
                <a:cxnLst>
                  <a:cxn ang="0">
                    <a:pos x="wd2" y="hd2"/>
                  </a:cxn>
                  <a:cxn ang="5400000">
                    <a:pos x="wd2" y="hd2"/>
                  </a:cxn>
                  <a:cxn ang="10800000">
                    <a:pos x="wd2" y="hd2"/>
                  </a:cxn>
                  <a:cxn ang="16200000">
                    <a:pos x="wd2" y="hd2"/>
                  </a:cxn>
                </a:cxnLst>
                <a:rect l="0" t="0" r="r" b="b"/>
                <a:pathLst>
                  <a:path w="20806" h="20817" extrusionOk="0">
                    <a:moveTo>
                      <a:pt x="2902" y="2687"/>
                    </a:moveTo>
                    <a:lnTo>
                      <a:pt x="13347" y="113"/>
                    </a:lnTo>
                    <a:cubicBezTo>
                      <a:pt x="15390" y="-392"/>
                      <a:pt x="17477" y="847"/>
                      <a:pt x="17989" y="2863"/>
                    </a:cubicBezTo>
                    <a:lnTo>
                      <a:pt x="20692" y="13549"/>
                    </a:lnTo>
                    <a:cubicBezTo>
                      <a:pt x="21204" y="15565"/>
                      <a:pt x="19949" y="17626"/>
                      <a:pt x="17906" y="18130"/>
                    </a:cubicBezTo>
                    <a:lnTo>
                      <a:pt x="7461" y="20705"/>
                    </a:lnTo>
                    <a:cubicBezTo>
                      <a:pt x="5418" y="21208"/>
                      <a:pt x="3329" y="19971"/>
                      <a:pt x="2819" y="17955"/>
                    </a:cubicBezTo>
                    <a:lnTo>
                      <a:pt x="114" y="7269"/>
                    </a:lnTo>
                    <a:cubicBezTo>
                      <a:pt x="-396" y="5253"/>
                      <a:pt x="857" y="3190"/>
                      <a:pt x="2902" y="2687"/>
                    </a:cubicBezTo>
                    <a:close/>
                  </a:path>
                </a:pathLst>
              </a:custGeom>
              <a:solidFill>
                <a:schemeClr val="accent5"/>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61" name="Freeform 60"/>
              <p:cNvSpPr/>
              <p:nvPr/>
            </p:nvSpPr>
            <p:spPr>
              <a:xfrm>
                <a:off x="2300450" y="5858516"/>
                <a:ext cx="480537" cy="477948"/>
              </a:xfrm>
              <a:custGeom>
                <a:avLst/>
                <a:gdLst>
                  <a:gd name="connsiteX0" fmla="*/ 102082 w 480537"/>
                  <a:gd name="connsiteY0" fmla="*/ 440122 h 477948"/>
                  <a:gd name="connsiteX1" fmla="*/ 98261 w 480537"/>
                  <a:gd name="connsiteY1" fmla="*/ 443562 h 477948"/>
                  <a:gd name="connsiteX2" fmla="*/ 98632 w 480537"/>
                  <a:gd name="connsiteY2" fmla="*/ 451385 h 477948"/>
                  <a:gd name="connsiteX3" fmla="*/ 101403 w 480537"/>
                  <a:gd name="connsiteY3" fmla="*/ 462478 h 477948"/>
                  <a:gd name="connsiteX4" fmla="*/ 104795 w 480537"/>
                  <a:gd name="connsiteY4" fmla="*/ 469605 h 477948"/>
                  <a:gd name="connsiteX5" fmla="*/ 105932 w 480537"/>
                  <a:gd name="connsiteY5" fmla="*/ 470444 h 477948"/>
                  <a:gd name="connsiteX6" fmla="*/ 109810 w 480537"/>
                  <a:gd name="connsiteY6" fmla="*/ 470837 h 477948"/>
                  <a:gd name="connsiteX7" fmla="*/ 113593 w 480537"/>
                  <a:gd name="connsiteY7" fmla="*/ 467416 h 477948"/>
                  <a:gd name="connsiteX8" fmla="*/ 113210 w 480537"/>
                  <a:gd name="connsiteY8" fmla="*/ 459524 h 477948"/>
                  <a:gd name="connsiteX9" fmla="*/ 110441 w 480537"/>
                  <a:gd name="connsiteY9" fmla="*/ 448433 h 477948"/>
                  <a:gd name="connsiteX10" fmla="*/ 107059 w 480537"/>
                  <a:gd name="connsiteY10" fmla="*/ 441383 h 477948"/>
                  <a:gd name="connsiteX11" fmla="*/ 105932 w 480537"/>
                  <a:gd name="connsiteY11" fmla="*/ 440553 h 477948"/>
                  <a:gd name="connsiteX12" fmla="*/ 102082 w 480537"/>
                  <a:gd name="connsiteY12" fmla="*/ 440122 h 477948"/>
                  <a:gd name="connsiteX13" fmla="*/ 105932 w 480537"/>
                  <a:gd name="connsiteY13" fmla="*/ 433062 h 477948"/>
                  <a:gd name="connsiteX14" fmla="*/ 112064 w 480537"/>
                  <a:gd name="connsiteY14" fmla="*/ 435316 h 477948"/>
                  <a:gd name="connsiteX15" fmla="*/ 119181 w 480537"/>
                  <a:gd name="connsiteY15" fmla="*/ 447183 h 477948"/>
                  <a:gd name="connsiteX16" fmla="*/ 121522 w 480537"/>
                  <a:gd name="connsiteY16" fmla="*/ 456582 h 477948"/>
                  <a:gd name="connsiteX17" fmla="*/ 120853 w 480537"/>
                  <a:gd name="connsiteY17" fmla="*/ 470396 h 477948"/>
                  <a:gd name="connsiteX18" fmla="*/ 111453 w 480537"/>
                  <a:gd name="connsiteY18" fmla="*/ 477399 h 477948"/>
                  <a:gd name="connsiteX19" fmla="*/ 105932 w 480537"/>
                  <a:gd name="connsiteY19" fmla="*/ 477887 h 477948"/>
                  <a:gd name="connsiteX20" fmla="*/ 99778 w 480537"/>
                  <a:gd name="connsiteY20" fmla="*/ 475660 h 477948"/>
                  <a:gd name="connsiteX21" fmla="*/ 92671 w 480537"/>
                  <a:gd name="connsiteY21" fmla="*/ 463787 h 477948"/>
                  <a:gd name="connsiteX22" fmla="*/ 90321 w 480537"/>
                  <a:gd name="connsiteY22" fmla="*/ 454396 h 477948"/>
                  <a:gd name="connsiteX23" fmla="*/ 91009 w 480537"/>
                  <a:gd name="connsiteY23" fmla="*/ 440572 h 477948"/>
                  <a:gd name="connsiteX24" fmla="*/ 100438 w 480537"/>
                  <a:gd name="connsiteY24" fmla="*/ 433541 h 477948"/>
                  <a:gd name="connsiteX25" fmla="*/ 105932 w 480537"/>
                  <a:gd name="connsiteY25" fmla="*/ 433062 h 477948"/>
                  <a:gd name="connsiteX26" fmla="*/ 224372 w 480537"/>
                  <a:gd name="connsiteY26" fmla="*/ 414465 h 477948"/>
                  <a:gd name="connsiteX27" fmla="*/ 229961 w 480537"/>
                  <a:gd name="connsiteY27" fmla="*/ 415038 h 477948"/>
                  <a:gd name="connsiteX28" fmla="*/ 233066 w 480537"/>
                  <a:gd name="connsiteY28" fmla="*/ 419384 h 477948"/>
                  <a:gd name="connsiteX29" fmla="*/ 233725 w 480537"/>
                  <a:gd name="connsiteY29" fmla="*/ 422022 h 477948"/>
                  <a:gd name="connsiteX30" fmla="*/ 233028 w 480537"/>
                  <a:gd name="connsiteY30" fmla="*/ 427266 h 477948"/>
                  <a:gd name="connsiteX31" fmla="*/ 228404 w 480537"/>
                  <a:gd name="connsiteY31" fmla="*/ 430352 h 477948"/>
                  <a:gd name="connsiteX32" fmla="*/ 222853 w 480537"/>
                  <a:gd name="connsiteY32" fmla="*/ 429798 h 477948"/>
                  <a:gd name="connsiteX33" fmla="*/ 219758 w 480537"/>
                  <a:gd name="connsiteY33" fmla="*/ 425518 h 477948"/>
                  <a:gd name="connsiteX34" fmla="*/ 219098 w 480537"/>
                  <a:gd name="connsiteY34" fmla="*/ 422882 h 477948"/>
                  <a:gd name="connsiteX35" fmla="*/ 219806 w 480537"/>
                  <a:gd name="connsiteY35" fmla="*/ 417608 h 477948"/>
                  <a:gd name="connsiteX36" fmla="*/ 224372 w 480537"/>
                  <a:gd name="connsiteY36" fmla="*/ 414465 h 477948"/>
                  <a:gd name="connsiteX37" fmla="*/ 345255 w 480537"/>
                  <a:gd name="connsiteY37" fmla="*/ 378871 h 477948"/>
                  <a:gd name="connsiteX38" fmla="*/ 348140 w 480537"/>
                  <a:gd name="connsiteY38" fmla="*/ 390411 h 477948"/>
                  <a:gd name="connsiteX39" fmla="*/ 358686 w 480537"/>
                  <a:gd name="connsiteY39" fmla="*/ 387774 h 477948"/>
                  <a:gd name="connsiteX40" fmla="*/ 360530 w 480537"/>
                  <a:gd name="connsiteY40" fmla="*/ 395159 h 477948"/>
                  <a:gd name="connsiteX41" fmla="*/ 349984 w 480537"/>
                  <a:gd name="connsiteY41" fmla="*/ 397795 h 477948"/>
                  <a:gd name="connsiteX42" fmla="*/ 353013 w 480537"/>
                  <a:gd name="connsiteY42" fmla="*/ 409920 h 477948"/>
                  <a:gd name="connsiteX43" fmla="*/ 344930 w 480537"/>
                  <a:gd name="connsiteY43" fmla="*/ 411934 h 477948"/>
                  <a:gd name="connsiteX44" fmla="*/ 341901 w 480537"/>
                  <a:gd name="connsiteY44" fmla="*/ 399811 h 477948"/>
                  <a:gd name="connsiteX45" fmla="*/ 331298 w 480537"/>
                  <a:gd name="connsiteY45" fmla="*/ 402458 h 477948"/>
                  <a:gd name="connsiteX46" fmla="*/ 329453 w 480537"/>
                  <a:gd name="connsiteY46" fmla="*/ 395083 h 477948"/>
                  <a:gd name="connsiteX47" fmla="*/ 340057 w 480537"/>
                  <a:gd name="connsiteY47" fmla="*/ 392436 h 477948"/>
                  <a:gd name="connsiteX48" fmla="*/ 337172 w 480537"/>
                  <a:gd name="connsiteY48" fmla="*/ 380896 h 477948"/>
                  <a:gd name="connsiteX49" fmla="*/ 478866 w 480537"/>
                  <a:gd name="connsiteY49" fmla="*/ 367958 h 477948"/>
                  <a:gd name="connsiteX50" fmla="*/ 480537 w 480537"/>
                  <a:gd name="connsiteY50" fmla="*/ 374665 h 477948"/>
                  <a:gd name="connsiteX51" fmla="*/ 465003 w 480537"/>
                  <a:gd name="connsiteY51" fmla="*/ 378553 h 477948"/>
                  <a:gd name="connsiteX52" fmla="*/ 454295 w 480537"/>
                  <a:gd name="connsiteY52" fmla="*/ 381228 h 477948"/>
                  <a:gd name="connsiteX53" fmla="*/ 452622 w 480537"/>
                  <a:gd name="connsiteY53" fmla="*/ 374512 h 477948"/>
                  <a:gd name="connsiteX54" fmla="*/ 465003 w 480537"/>
                  <a:gd name="connsiteY54" fmla="*/ 371426 h 477948"/>
                  <a:gd name="connsiteX55" fmla="*/ 475712 w 480537"/>
                  <a:gd name="connsiteY55" fmla="*/ 355338 h 477948"/>
                  <a:gd name="connsiteX56" fmla="*/ 477384 w 480537"/>
                  <a:gd name="connsiteY56" fmla="*/ 362044 h 477948"/>
                  <a:gd name="connsiteX57" fmla="*/ 465003 w 480537"/>
                  <a:gd name="connsiteY57" fmla="*/ 365131 h 477948"/>
                  <a:gd name="connsiteX58" fmla="*/ 451140 w 480537"/>
                  <a:gd name="connsiteY58" fmla="*/ 368598 h 477948"/>
                  <a:gd name="connsiteX59" fmla="*/ 449469 w 480537"/>
                  <a:gd name="connsiteY59" fmla="*/ 361891 h 477948"/>
                  <a:gd name="connsiteX60" fmla="*/ 465003 w 480537"/>
                  <a:gd name="connsiteY60" fmla="*/ 358012 h 477948"/>
                  <a:gd name="connsiteX61" fmla="*/ 78027 w 480537"/>
                  <a:gd name="connsiteY61" fmla="*/ 317687 h 477948"/>
                  <a:gd name="connsiteX62" fmla="*/ 88679 w 480537"/>
                  <a:gd name="connsiteY62" fmla="*/ 360334 h 477948"/>
                  <a:gd name="connsiteX63" fmla="*/ 80120 w 480537"/>
                  <a:gd name="connsiteY63" fmla="*/ 362474 h 477948"/>
                  <a:gd name="connsiteX64" fmla="*/ 71358 w 480537"/>
                  <a:gd name="connsiteY64" fmla="*/ 327383 h 477948"/>
                  <a:gd name="connsiteX65" fmla="*/ 62694 w 480537"/>
                  <a:gd name="connsiteY65" fmla="*/ 329543 h 477948"/>
                  <a:gd name="connsiteX66" fmla="*/ 61184 w 480537"/>
                  <a:gd name="connsiteY66" fmla="*/ 323514 h 477948"/>
                  <a:gd name="connsiteX67" fmla="*/ 190365 w 480537"/>
                  <a:gd name="connsiteY67" fmla="*/ 287756 h 477948"/>
                  <a:gd name="connsiteX68" fmla="*/ 201580 w 480537"/>
                  <a:gd name="connsiteY68" fmla="*/ 288594 h 477948"/>
                  <a:gd name="connsiteX69" fmla="*/ 207627 w 480537"/>
                  <a:gd name="connsiteY69" fmla="*/ 296793 h 477948"/>
                  <a:gd name="connsiteX70" fmla="*/ 207284 w 480537"/>
                  <a:gd name="connsiteY70" fmla="*/ 304445 h 477948"/>
                  <a:gd name="connsiteX71" fmla="*/ 202412 w 480537"/>
                  <a:gd name="connsiteY71" fmla="*/ 314770 h 477948"/>
                  <a:gd name="connsiteX72" fmla="*/ 196890 w 480537"/>
                  <a:gd name="connsiteY72" fmla="*/ 324956 h 477948"/>
                  <a:gd name="connsiteX73" fmla="*/ 196985 w 480537"/>
                  <a:gd name="connsiteY73" fmla="*/ 325089 h 477948"/>
                  <a:gd name="connsiteX74" fmla="*/ 214916 w 480537"/>
                  <a:gd name="connsiteY74" fmla="*/ 320609 h 477948"/>
                  <a:gd name="connsiteX75" fmla="*/ 216550 w 480537"/>
                  <a:gd name="connsiteY75" fmla="*/ 327162 h 477948"/>
                  <a:gd name="connsiteX76" fmla="*/ 187442 w 480537"/>
                  <a:gd name="connsiteY76" fmla="*/ 334442 h 477948"/>
                  <a:gd name="connsiteX77" fmla="*/ 186037 w 480537"/>
                  <a:gd name="connsiteY77" fmla="*/ 328843 h 477948"/>
                  <a:gd name="connsiteX78" fmla="*/ 196145 w 480537"/>
                  <a:gd name="connsiteY78" fmla="*/ 310616 h 477948"/>
                  <a:gd name="connsiteX79" fmla="*/ 198943 w 480537"/>
                  <a:gd name="connsiteY79" fmla="*/ 303755 h 477948"/>
                  <a:gd name="connsiteX80" fmla="*/ 199117 w 480537"/>
                  <a:gd name="connsiteY80" fmla="*/ 299067 h 477948"/>
                  <a:gd name="connsiteX81" fmla="*/ 196556 w 480537"/>
                  <a:gd name="connsiteY81" fmla="*/ 295014 h 477948"/>
                  <a:gd name="connsiteX82" fmla="*/ 192017 w 480537"/>
                  <a:gd name="connsiteY82" fmla="*/ 294337 h 477948"/>
                  <a:gd name="connsiteX83" fmla="*/ 188025 w 480537"/>
                  <a:gd name="connsiteY83" fmla="*/ 297470 h 477948"/>
                  <a:gd name="connsiteX84" fmla="*/ 187824 w 480537"/>
                  <a:gd name="connsiteY84" fmla="*/ 303193 h 477948"/>
                  <a:gd name="connsiteX85" fmla="*/ 179504 w 480537"/>
                  <a:gd name="connsiteY85" fmla="*/ 305275 h 477948"/>
                  <a:gd name="connsiteX86" fmla="*/ 179408 w 480537"/>
                  <a:gd name="connsiteY86" fmla="*/ 305114 h 477948"/>
                  <a:gd name="connsiteX87" fmla="*/ 180754 w 480537"/>
                  <a:gd name="connsiteY87" fmla="*/ 294404 h 477948"/>
                  <a:gd name="connsiteX88" fmla="*/ 190365 w 480537"/>
                  <a:gd name="connsiteY88" fmla="*/ 287756 h 477948"/>
                  <a:gd name="connsiteX89" fmla="*/ 310218 w 480537"/>
                  <a:gd name="connsiteY89" fmla="*/ 257222 h 477948"/>
                  <a:gd name="connsiteX90" fmla="*/ 321577 w 480537"/>
                  <a:gd name="connsiteY90" fmla="*/ 257739 h 477948"/>
                  <a:gd name="connsiteX91" fmla="*/ 327768 w 480537"/>
                  <a:gd name="connsiteY91" fmla="*/ 265781 h 477948"/>
                  <a:gd name="connsiteX92" fmla="*/ 327329 w 480537"/>
                  <a:gd name="connsiteY92" fmla="*/ 271515 h 477948"/>
                  <a:gd name="connsiteX93" fmla="*/ 323468 w 480537"/>
                  <a:gd name="connsiteY93" fmla="*/ 276625 h 477948"/>
                  <a:gd name="connsiteX94" fmla="*/ 329841 w 480537"/>
                  <a:gd name="connsiteY94" fmla="*/ 279149 h 477948"/>
                  <a:gd name="connsiteX95" fmla="*/ 333213 w 480537"/>
                  <a:gd name="connsiteY95" fmla="*/ 284735 h 477948"/>
                  <a:gd name="connsiteX96" fmla="*/ 331254 w 480537"/>
                  <a:gd name="connsiteY96" fmla="*/ 295025 h 477948"/>
                  <a:gd name="connsiteX97" fmla="*/ 321186 w 480537"/>
                  <a:gd name="connsiteY97" fmla="*/ 301091 h 477948"/>
                  <a:gd name="connsiteX98" fmla="*/ 310190 w 480537"/>
                  <a:gd name="connsiteY98" fmla="*/ 300499 h 477948"/>
                  <a:gd name="connsiteX99" fmla="*/ 303856 w 480537"/>
                  <a:gd name="connsiteY99" fmla="*/ 292646 h 477948"/>
                  <a:gd name="connsiteX100" fmla="*/ 303865 w 480537"/>
                  <a:gd name="connsiteY100" fmla="*/ 292446 h 477948"/>
                  <a:gd name="connsiteX101" fmla="*/ 312148 w 480537"/>
                  <a:gd name="connsiteY101" fmla="*/ 290373 h 477948"/>
                  <a:gd name="connsiteX102" fmla="*/ 314928 w 480537"/>
                  <a:gd name="connsiteY102" fmla="*/ 293993 h 477948"/>
                  <a:gd name="connsiteX103" fmla="*/ 319771 w 480537"/>
                  <a:gd name="connsiteY103" fmla="*/ 294480 h 477948"/>
                  <a:gd name="connsiteX104" fmla="*/ 324042 w 480537"/>
                  <a:gd name="connsiteY104" fmla="*/ 291671 h 477948"/>
                  <a:gd name="connsiteX105" fmla="*/ 324645 w 480537"/>
                  <a:gd name="connsiteY105" fmla="*/ 286800 h 477948"/>
                  <a:gd name="connsiteX106" fmla="*/ 321720 w 480537"/>
                  <a:gd name="connsiteY106" fmla="*/ 282281 h 477948"/>
                  <a:gd name="connsiteX107" fmla="*/ 316371 w 480537"/>
                  <a:gd name="connsiteY107" fmla="*/ 281947 h 477948"/>
                  <a:gd name="connsiteX108" fmla="*/ 311565 w 480537"/>
                  <a:gd name="connsiteY108" fmla="*/ 283150 h 477948"/>
                  <a:gd name="connsiteX109" fmla="*/ 309961 w 480537"/>
                  <a:gd name="connsiteY109" fmla="*/ 276731 h 477948"/>
                  <a:gd name="connsiteX110" fmla="*/ 314766 w 480537"/>
                  <a:gd name="connsiteY110" fmla="*/ 275526 h 477948"/>
                  <a:gd name="connsiteX111" fmla="*/ 318873 w 480537"/>
                  <a:gd name="connsiteY111" fmla="*/ 272804 h 477948"/>
                  <a:gd name="connsiteX112" fmla="*/ 319226 w 480537"/>
                  <a:gd name="connsiteY112" fmla="*/ 267999 h 477948"/>
                  <a:gd name="connsiteX113" fmla="*/ 316735 w 480537"/>
                  <a:gd name="connsiteY113" fmla="*/ 264234 h 477948"/>
                  <a:gd name="connsiteX114" fmla="*/ 312100 w 480537"/>
                  <a:gd name="connsiteY114" fmla="*/ 263757 h 477948"/>
                  <a:gd name="connsiteX115" fmla="*/ 308413 w 480537"/>
                  <a:gd name="connsiteY115" fmla="*/ 266164 h 477948"/>
                  <a:gd name="connsiteX116" fmla="*/ 307695 w 480537"/>
                  <a:gd name="connsiteY116" fmla="*/ 270272 h 477948"/>
                  <a:gd name="connsiteX117" fmla="*/ 299404 w 480537"/>
                  <a:gd name="connsiteY117" fmla="*/ 272336 h 477948"/>
                  <a:gd name="connsiteX118" fmla="*/ 299299 w 480537"/>
                  <a:gd name="connsiteY118" fmla="*/ 272174 h 477948"/>
                  <a:gd name="connsiteX119" fmla="*/ 301076 w 480537"/>
                  <a:gd name="connsiteY119" fmla="*/ 262955 h 477948"/>
                  <a:gd name="connsiteX120" fmla="*/ 310218 w 480537"/>
                  <a:gd name="connsiteY120" fmla="*/ 257222 h 477948"/>
                  <a:gd name="connsiteX121" fmla="*/ 442444 w 480537"/>
                  <a:gd name="connsiteY121" fmla="*/ 247090 h 477948"/>
                  <a:gd name="connsiteX122" fmla="*/ 444088 w 480537"/>
                  <a:gd name="connsiteY122" fmla="*/ 253672 h 477948"/>
                  <a:gd name="connsiteX123" fmla="*/ 427580 w 480537"/>
                  <a:gd name="connsiteY123" fmla="*/ 257799 h 477948"/>
                  <a:gd name="connsiteX124" fmla="*/ 425936 w 480537"/>
                  <a:gd name="connsiteY124" fmla="*/ 251208 h 477948"/>
                  <a:gd name="connsiteX125" fmla="*/ 48683 w 480537"/>
                  <a:gd name="connsiteY125" fmla="*/ 213573 h 477948"/>
                  <a:gd name="connsiteX126" fmla="*/ 48301 w 480537"/>
                  <a:gd name="connsiteY126" fmla="*/ 214938 h 477948"/>
                  <a:gd name="connsiteX127" fmla="*/ 47804 w 480537"/>
                  <a:gd name="connsiteY127" fmla="*/ 216476 h 477948"/>
                  <a:gd name="connsiteX128" fmla="*/ 42894 w 480537"/>
                  <a:gd name="connsiteY128" fmla="*/ 231380 h 477948"/>
                  <a:gd name="connsiteX129" fmla="*/ 47804 w 480537"/>
                  <a:gd name="connsiteY129" fmla="*/ 230157 h 477948"/>
                  <a:gd name="connsiteX130" fmla="*/ 52705 w 480537"/>
                  <a:gd name="connsiteY130" fmla="*/ 228934 h 477948"/>
                  <a:gd name="connsiteX131" fmla="*/ 48874 w 480537"/>
                  <a:gd name="connsiteY131" fmla="*/ 213582 h 477948"/>
                  <a:gd name="connsiteX132" fmla="*/ 54540 w 480537"/>
                  <a:gd name="connsiteY132" fmla="*/ 200025 h 477948"/>
                  <a:gd name="connsiteX133" fmla="*/ 61236 w 480537"/>
                  <a:gd name="connsiteY133" fmla="*/ 226804 h 477948"/>
                  <a:gd name="connsiteX134" fmla="*/ 66061 w 480537"/>
                  <a:gd name="connsiteY134" fmla="*/ 225591 h 477948"/>
                  <a:gd name="connsiteX135" fmla="*/ 67713 w 480537"/>
                  <a:gd name="connsiteY135" fmla="*/ 232212 h 477948"/>
                  <a:gd name="connsiteX136" fmla="*/ 62879 w 480537"/>
                  <a:gd name="connsiteY136" fmla="*/ 233425 h 477948"/>
                  <a:gd name="connsiteX137" fmla="*/ 65201 w 480537"/>
                  <a:gd name="connsiteY137" fmla="*/ 242672 h 477948"/>
                  <a:gd name="connsiteX138" fmla="*/ 56670 w 480537"/>
                  <a:gd name="connsiteY138" fmla="*/ 244812 h 477948"/>
                  <a:gd name="connsiteX139" fmla="*/ 54357 w 480537"/>
                  <a:gd name="connsiteY139" fmla="*/ 235546 h 477948"/>
                  <a:gd name="connsiteX140" fmla="*/ 47804 w 480537"/>
                  <a:gd name="connsiteY140" fmla="*/ 237188 h 477948"/>
                  <a:gd name="connsiteX141" fmla="*/ 36962 w 480537"/>
                  <a:gd name="connsiteY141" fmla="*/ 239892 h 477948"/>
                  <a:gd name="connsiteX142" fmla="*/ 35299 w 480537"/>
                  <a:gd name="connsiteY142" fmla="*/ 234858 h 477948"/>
                  <a:gd name="connsiteX143" fmla="*/ 45940 w 480537"/>
                  <a:gd name="connsiteY143" fmla="*/ 202184 h 477948"/>
                  <a:gd name="connsiteX144" fmla="*/ 47804 w 480537"/>
                  <a:gd name="connsiteY144" fmla="*/ 201717 h 477948"/>
                  <a:gd name="connsiteX145" fmla="*/ 176738 w 480537"/>
                  <a:gd name="connsiteY145" fmla="*/ 169433 h 477948"/>
                  <a:gd name="connsiteX146" fmla="*/ 178459 w 480537"/>
                  <a:gd name="connsiteY146" fmla="*/ 176293 h 477948"/>
                  <a:gd name="connsiteX147" fmla="*/ 161683 w 480537"/>
                  <a:gd name="connsiteY147" fmla="*/ 180477 h 477948"/>
                  <a:gd name="connsiteX148" fmla="*/ 162963 w 480537"/>
                  <a:gd name="connsiteY148" fmla="*/ 190605 h 477948"/>
                  <a:gd name="connsiteX149" fmla="*/ 165446 w 480537"/>
                  <a:gd name="connsiteY149" fmla="*/ 188445 h 477948"/>
                  <a:gd name="connsiteX150" fmla="*/ 168982 w 480537"/>
                  <a:gd name="connsiteY150" fmla="*/ 186935 h 477948"/>
                  <a:gd name="connsiteX151" fmla="*/ 179432 w 480537"/>
                  <a:gd name="connsiteY151" fmla="*/ 188273 h 477948"/>
                  <a:gd name="connsiteX152" fmla="*/ 185481 w 480537"/>
                  <a:gd name="connsiteY152" fmla="*/ 198027 h 477948"/>
                  <a:gd name="connsiteX153" fmla="*/ 184324 w 480537"/>
                  <a:gd name="connsiteY153" fmla="*/ 209177 h 477948"/>
                  <a:gd name="connsiteX154" fmla="*/ 174656 w 480537"/>
                  <a:gd name="connsiteY154" fmla="*/ 215922 h 477948"/>
                  <a:gd name="connsiteX155" fmla="*/ 163794 w 480537"/>
                  <a:gd name="connsiteY155" fmla="*/ 215224 h 477948"/>
                  <a:gd name="connsiteX156" fmla="*/ 157536 w 480537"/>
                  <a:gd name="connsiteY156" fmla="*/ 207408 h 477948"/>
                  <a:gd name="connsiteX157" fmla="*/ 157565 w 480537"/>
                  <a:gd name="connsiteY157" fmla="*/ 207236 h 477948"/>
                  <a:gd name="connsiteX158" fmla="*/ 165687 w 480537"/>
                  <a:gd name="connsiteY158" fmla="*/ 204782 h 477948"/>
                  <a:gd name="connsiteX159" fmla="*/ 168418 w 480537"/>
                  <a:gd name="connsiteY159" fmla="*/ 208814 h 477948"/>
                  <a:gd name="connsiteX160" fmla="*/ 173024 w 480537"/>
                  <a:gd name="connsiteY160" fmla="*/ 209359 h 477948"/>
                  <a:gd name="connsiteX161" fmla="*/ 176901 w 480537"/>
                  <a:gd name="connsiteY161" fmla="*/ 206129 h 477948"/>
                  <a:gd name="connsiteX162" fmla="*/ 176931 w 480537"/>
                  <a:gd name="connsiteY162" fmla="*/ 200225 h 477948"/>
                  <a:gd name="connsiteX163" fmla="*/ 173931 w 480537"/>
                  <a:gd name="connsiteY163" fmla="*/ 194683 h 477948"/>
                  <a:gd name="connsiteX164" fmla="*/ 168867 w 480537"/>
                  <a:gd name="connsiteY164" fmla="*/ 193584 h 477948"/>
                  <a:gd name="connsiteX165" fmla="*/ 165333 w 480537"/>
                  <a:gd name="connsiteY165" fmla="*/ 195439 h 477948"/>
                  <a:gd name="connsiteX166" fmla="*/ 164081 w 480537"/>
                  <a:gd name="connsiteY166" fmla="*/ 198361 h 477948"/>
                  <a:gd name="connsiteX167" fmla="*/ 156429 w 480537"/>
                  <a:gd name="connsiteY167" fmla="*/ 199737 h 477948"/>
                  <a:gd name="connsiteX168" fmla="*/ 152961 w 480537"/>
                  <a:gd name="connsiteY168" fmla="*/ 175366 h 477948"/>
                  <a:gd name="connsiteX169" fmla="*/ 288468 w 480537"/>
                  <a:gd name="connsiteY169" fmla="*/ 163280 h 477948"/>
                  <a:gd name="connsiteX170" fmla="*/ 287274 w 480537"/>
                  <a:gd name="connsiteY170" fmla="*/ 163462 h 477948"/>
                  <a:gd name="connsiteX171" fmla="*/ 283414 w 480537"/>
                  <a:gd name="connsiteY171" fmla="*/ 165229 h 477948"/>
                  <a:gd name="connsiteX172" fmla="*/ 281369 w 480537"/>
                  <a:gd name="connsiteY172" fmla="*/ 167952 h 477948"/>
                  <a:gd name="connsiteX173" fmla="*/ 282077 w 480537"/>
                  <a:gd name="connsiteY173" fmla="*/ 170798 h 477948"/>
                  <a:gd name="connsiteX174" fmla="*/ 285849 w 480537"/>
                  <a:gd name="connsiteY174" fmla="*/ 178135 h 477948"/>
                  <a:gd name="connsiteX175" fmla="*/ 288468 w 480537"/>
                  <a:gd name="connsiteY175" fmla="*/ 179634 h 477948"/>
                  <a:gd name="connsiteX176" fmla="*/ 291400 w 480537"/>
                  <a:gd name="connsiteY176" fmla="*/ 179645 h 477948"/>
                  <a:gd name="connsiteX177" fmla="*/ 295041 w 480537"/>
                  <a:gd name="connsiteY177" fmla="*/ 176167 h 477948"/>
                  <a:gd name="connsiteX178" fmla="*/ 295165 w 480537"/>
                  <a:gd name="connsiteY178" fmla="*/ 169920 h 477948"/>
                  <a:gd name="connsiteX179" fmla="*/ 292126 w 480537"/>
                  <a:gd name="connsiteY179" fmla="*/ 164590 h 477948"/>
                  <a:gd name="connsiteX180" fmla="*/ 288468 w 480537"/>
                  <a:gd name="connsiteY180" fmla="*/ 163280 h 477948"/>
                  <a:gd name="connsiteX181" fmla="*/ 288468 w 480537"/>
                  <a:gd name="connsiteY181" fmla="*/ 141203 h 477948"/>
                  <a:gd name="connsiteX182" fmla="*/ 288516 w 480537"/>
                  <a:gd name="connsiteY182" fmla="*/ 141203 h 477948"/>
                  <a:gd name="connsiteX183" fmla="*/ 292929 w 480537"/>
                  <a:gd name="connsiteY183" fmla="*/ 141509 h 477948"/>
                  <a:gd name="connsiteX184" fmla="*/ 292968 w 480537"/>
                  <a:gd name="connsiteY184" fmla="*/ 148168 h 477948"/>
                  <a:gd name="connsiteX185" fmla="*/ 289279 w 480537"/>
                  <a:gd name="connsiteY185" fmla="*/ 148013 h 477948"/>
                  <a:gd name="connsiteX186" fmla="*/ 288468 w 480537"/>
                  <a:gd name="connsiteY186" fmla="*/ 148062 h 477948"/>
                  <a:gd name="connsiteX187" fmla="*/ 285696 w 480537"/>
                  <a:gd name="connsiteY187" fmla="*/ 148548 h 477948"/>
                  <a:gd name="connsiteX188" fmla="*/ 280166 w 480537"/>
                  <a:gd name="connsiteY188" fmla="*/ 153029 h 477948"/>
                  <a:gd name="connsiteX189" fmla="*/ 280004 w 480537"/>
                  <a:gd name="connsiteY189" fmla="*/ 161646 h 477948"/>
                  <a:gd name="connsiteX190" fmla="*/ 280128 w 480537"/>
                  <a:gd name="connsiteY190" fmla="*/ 161760 h 477948"/>
                  <a:gd name="connsiteX191" fmla="*/ 283174 w 480537"/>
                  <a:gd name="connsiteY191" fmla="*/ 158514 h 477948"/>
                  <a:gd name="connsiteX192" fmla="*/ 287905 w 480537"/>
                  <a:gd name="connsiteY192" fmla="*/ 156429 h 477948"/>
                  <a:gd name="connsiteX193" fmla="*/ 288468 w 480537"/>
                  <a:gd name="connsiteY193" fmla="*/ 156296 h 477948"/>
                  <a:gd name="connsiteX194" fmla="*/ 297867 w 480537"/>
                  <a:gd name="connsiteY194" fmla="*/ 158254 h 477948"/>
                  <a:gd name="connsiteX195" fmla="*/ 303695 w 480537"/>
                  <a:gd name="connsiteY195" fmla="*/ 167789 h 477948"/>
                  <a:gd name="connsiteX196" fmla="*/ 302349 w 480537"/>
                  <a:gd name="connsiteY196" fmla="*/ 179425 h 477948"/>
                  <a:gd name="connsiteX197" fmla="*/ 293044 w 480537"/>
                  <a:gd name="connsiteY197" fmla="*/ 186198 h 477948"/>
                  <a:gd name="connsiteX198" fmla="*/ 288468 w 480537"/>
                  <a:gd name="connsiteY198" fmla="*/ 186741 h 477948"/>
                  <a:gd name="connsiteX199" fmla="*/ 280892 w 480537"/>
                  <a:gd name="connsiteY199" fmla="*/ 184363 h 477948"/>
                  <a:gd name="connsiteX200" fmla="*/ 273469 w 480537"/>
                  <a:gd name="connsiteY200" fmla="*/ 172727 h 477948"/>
                  <a:gd name="connsiteX201" fmla="*/ 271387 w 480537"/>
                  <a:gd name="connsiteY201" fmla="*/ 164416 h 477948"/>
                  <a:gd name="connsiteX202" fmla="*/ 272885 w 480537"/>
                  <a:gd name="connsiteY202" fmla="*/ 149876 h 477948"/>
                  <a:gd name="connsiteX203" fmla="*/ 283958 w 480537"/>
                  <a:gd name="connsiteY203" fmla="*/ 141853 h 477948"/>
                  <a:gd name="connsiteX204" fmla="*/ 288468 w 480537"/>
                  <a:gd name="connsiteY204" fmla="*/ 141203 h 477948"/>
                  <a:gd name="connsiteX205" fmla="*/ 417336 w 480537"/>
                  <a:gd name="connsiteY205" fmla="*/ 120015 h 477948"/>
                  <a:gd name="connsiteX206" fmla="*/ 411700 w 480537"/>
                  <a:gd name="connsiteY206" fmla="*/ 138062 h 477948"/>
                  <a:gd name="connsiteX207" fmla="*/ 425570 w 480537"/>
                  <a:gd name="connsiteY207" fmla="*/ 151618 h 477948"/>
                  <a:gd name="connsiteX208" fmla="*/ 415950 w 480537"/>
                  <a:gd name="connsiteY208" fmla="*/ 154026 h 477948"/>
                  <a:gd name="connsiteX209" fmla="*/ 408135 w 480537"/>
                  <a:gd name="connsiteY209" fmla="*/ 144807 h 477948"/>
                  <a:gd name="connsiteX210" fmla="*/ 405565 w 480537"/>
                  <a:gd name="connsiteY210" fmla="*/ 156623 h 477948"/>
                  <a:gd name="connsiteX211" fmla="*/ 395917 w 480537"/>
                  <a:gd name="connsiteY211" fmla="*/ 159031 h 477948"/>
                  <a:gd name="connsiteX212" fmla="*/ 401773 w 480537"/>
                  <a:gd name="connsiteY212" fmla="*/ 140546 h 477948"/>
                  <a:gd name="connsiteX213" fmla="*/ 388284 w 480537"/>
                  <a:gd name="connsiteY213" fmla="*/ 127277 h 477948"/>
                  <a:gd name="connsiteX214" fmla="*/ 397894 w 480537"/>
                  <a:gd name="connsiteY214" fmla="*/ 124869 h 477948"/>
                  <a:gd name="connsiteX215" fmla="*/ 405165 w 480537"/>
                  <a:gd name="connsiteY215" fmla="*/ 133763 h 477948"/>
                  <a:gd name="connsiteX216" fmla="*/ 405337 w 480537"/>
                  <a:gd name="connsiteY216" fmla="*/ 133714 h 477948"/>
                  <a:gd name="connsiteX217" fmla="*/ 407676 w 480537"/>
                  <a:gd name="connsiteY217" fmla="*/ 122423 h 477948"/>
                  <a:gd name="connsiteX218" fmla="*/ 30122 w 480537"/>
                  <a:gd name="connsiteY218" fmla="*/ 84716 h 477948"/>
                  <a:gd name="connsiteX219" fmla="*/ 31774 w 480537"/>
                  <a:gd name="connsiteY219" fmla="*/ 91297 h 477948"/>
                  <a:gd name="connsiteX220" fmla="*/ 26156 w 480537"/>
                  <a:gd name="connsiteY220" fmla="*/ 108609 h 477948"/>
                  <a:gd name="connsiteX221" fmla="*/ 26758 w 480537"/>
                  <a:gd name="connsiteY221" fmla="*/ 126253 h 477948"/>
                  <a:gd name="connsiteX222" fmla="*/ 27436 w 480537"/>
                  <a:gd name="connsiteY222" fmla="*/ 130695 h 477948"/>
                  <a:gd name="connsiteX223" fmla="*/ 18876 w 480537"/>
                  <a:gd name="connsiteY223" fmla="*/ 132836 h 477948"/>
                  <a:gd name="connsiteX224" fmla="*/ 18208 w 480537"/>
                  <a:gd name="connsiteY224" fmla="*/ 128394 h 477948"/>
                  <a:gd name="connsiteX225" fmla="*/ 18170 w 480537"/>
                  <a:gd name="connsiteY225" fmla="*/ 110062 h 477948"/>
                  <a:gd name="connsiteX226" fmla="*/ 23550 w 480537"/>
                  <a:gd name="connsiteY226" fmla="*/ 93362 h 477948"/>
                  <a:gd name="connsiteX227" fmla="*/ 1643 w 480537"/>
                  <a:gd name="connsiteY227" fmla="*/ 98825 h 477948"/>
                  <a:gd name="connsiteX228" fmla="*/ 0 w 480537"/>
                  <a:gd name="connsiteY228" fmla="*/ 92244 h 477948"/>
                  <a:gd name="connsiteX229" fmla="*/ 141166 w 480537"/>
                  <a:gd name="connsiteY229" fmla="*/ 81547 h 477948"/>
                  <a:gd name="connsiteX230" fmla="*/ 139550 w 480537"/>
                  <a:gd name="connsiteY230" fmla="*/ 81777 h 477948"/>
                  <a:gd name="connsiteX231" fmla="*/ 135671 w 480537"/>
                  <a:gd name="connsiteY231" fmla="*/ 84586 h 477948"/>
                  <a:gd name="connsiteX232" fmla="*/ 135184 w 480537"/>
                  <a:gd name="connsiteY232" fmla="*/ 89592 h 477948"/>
                  <a:gd name="connsiteX233" fmla="*/ 137975 w 480537"/>
                  <a:gd name="connsiteY233" fmla="*/ 93795 h 477948"/>
                  <a:gd name="connsiteX234" fmla="*/ 141166 w 480537"/>
                  <a:gd name="connsiteY234" fmla="*/ 94637 h 477948"/>
                  <a:gd name="connsiteX235" fmla="*/ 142770 w 480537"/>
                  <a:gd name="connsiteY235" fmla="*/ 94398 h 477948"/>
                  <a:gd name="connsiteX236" fmla="*/ 146639 w 480537"/>
                  <a:gd name="connsiteY236" fmla="*/ 91617 h 477948"/>
                  <a:gd name="connsiteX237" fmla="*/ 147136 w 480537"/>
                  <a:gd name="connsiteY237" fmla="*/ 86601 h 477948"/>
                  <a:gd name="connsiteX238" fmla="*/ 144318 w 480537"/>
                  <a:gd name="connsiteY238" fmla="*/ 82427 h 477948"/>
                  <a:gd name="connsiteX239" fmla="*/ 141166 w 480537"/>
                  <a:gd name="connsiteY239" fmla="*/ 81547 h 477948"/>
                  <a:gd name="connsiteX240" fmla="*/ 135032 w 480537"/>
                  <a:gd name="connsiteY240" fmla="*/ 63683 h 477948"/>
                  <a:gd name="connsiteX241" fmla="*/ 131765 w 480537"/>
                  <a:gd name="connsiteY241" fmla="*/ 66128 h 477948"/>
                  <a:gd name="connsiteX242" fmla="*/ 131477 w 480537"/>
                  <a:gd name="connsiteY242" fmla="*/ 70638 h 477948"/>
                  <a:gd name="connsiteX243" fmla="*/ 133866 w 480537"/>
                  <a:gd name="connsiteY243" fmla="*/ 74527 h 477948"/>
                  <a:gd name="connsiteX244" fmla="*/ 137965 w 480537"/>
                  <a:gd name="connsiteY244" fmla="*/ 75177 h 477948"/>
                  <a:gd name="connsiteX245" fmla="*/ 141166 w 480537"/>
                  <a:gd name="connsiteY245" fmla="*/ 72796 h 477948"/>
                  <a:gd name="connsiteX246" fmla="*/ 141213 w 480537"/>
                  <a:gd name="connsiteY246" fmla="*/ 72693 h 477948"/>
                  <a:gd name="connsiteX247" fmla="*/ 141499 w 480537"/>
                  <a:gd name="connsiteY247" fmla="*/ 68135 h 477948"/>
                  <a:gd name="connsiteX248" fmla="*/ 141166 w 480537"/>
                  <a:gd name="connsiteY248" fmla="*/ 67065 h 477948"/>
                  <a:gd name="connsiteX249" fmla="*/ 139092 w 480537"/>
                  <a:gd name="connsiteY249" fmla="*/ 64333 h 477948"/>
                  <a:gd name="connsiteX250" fmla="*/ 135032 w 480537"/>
                  <a:gd name="connsiteY250" fmla="*/ 63683 h 477948"/>
                  <a:gd name="connsiteX251" fmla="*/ 141166 w 480537"/>
                  <a:gd name="connsiteY251" fmla="*/ 56795 h 477948"/>
                  <a:gd name="connsiteX252" fmla="*/ 143974 w 480537"/>
                  <a:gd name="connsiteY252" fmla="*/ 57760 h 477948"/>
                  <a:gd name="connsiteX253" fmla="*/ 149926 w 480537"/>
                  <a:gd name="connsiteY253" fmla="*/ 65622 h 477948"/>
                  <a:gd name="connsiteX254" fmla="*/ 149647 w 480537"/>
                  <a:gd name="connsiteY254" fmla="*/ 71689 h 477948"/>
                  <a:gd name="connsiteX255" fmla="*/ 145961 w 480537"/>
                  <a:gd name="connsiteY255" fmla="*/ 76694 h 477948"/>
                  <a:gd name="connsiteX256" fmla="*/ 152342 w 480537"/>
                  <a:gd name="connsiteY256" fmla="*/ 79456 h 477948"/>
                  <a:gd name="connsiteX257" fmla="*/ 155839 w 480537"/>
                  <a:gd name="connsiteY257" fmla="*/ 85063 h 477948"/>
                  <a:gd name="connsiteX258" fmla="*/ 154090 w 480537"/>
                  <a:gd name="connsiteY258" fmla="*/ 95162 h 477948"/>
                  <a:gd name="connsiteX259" fmla="*/ 144404 w 480537"/>
                  <a:gd name="connsiteY259" fmla="*/ 100961 h 477948"/>
                  <a:gd name="connsiteX260" fmla="*/ 141166 w 480537"/>
                  <a:gd name="connsiteY260" fmla="*/ 101543 h 477948"/>
                  <a:gd name="connsiteX261" fmla="*/ 133045 w 480537"/>
                  <a:gd name="connsiteY261" fmla="*/ 100416 h 477948"/>
                  <a:gd name="connsiteX262" fmla="*/ 126759 w 480537"/>
                  <a:gd name="connsiteY262" fmla="*/ 92324 h 477948"/>
                  <a:gd name="connsiteX263" fmla="*/ 127170 w 480537"/>
                  <a:gd name="connsiteY263" fmla="*/ 85732 h 477948"/>
                  <a:gd name="connsiteX264" fmla="*/ 131516 w 480537"/>
                  <a:gd name="connsiteY264" fmla="*/ 80268 h 477948"/>
                  <a:gd name="connsiteX265" fmla="*/ 125909 w 480537"/>
                  <a:gd name="connsiteY265" fmla="*/ 77612 h 477948"/>
                  <a:gd name="connsiteX266" fmla="*/ 122823 w 480537"/>
                  <a:gd name="connsiteY266" fmla="*/ 72396 h 477948"/>
                  <a:gd name="connsiteX267" fmla="*/ 124351 w 480537"/>
                  <a:gd name="connsiteY267" fmla="*/ 62662 h 477948"/>
                  <a:gd name="connsiteX268" fmla="*/ 133388 w 480537"/>
                  <a:gd name="connsiteY268" fmla="*/ 57091 h 477948"/>
                  <a:gd name="connsiteX269" fmla="*/ 141166 w 480537"/>
                  <a:gd name="connsiteY269" fmla="*/ 56795 h 477948"/>
                  <a:gd name="connsiteX270" fmla="*/ 257877 w 480537"/>
                  <a:gd name="connsiteY270" fmla="*/ 35319 h 477948"/>
                  <a:gd name="connsiteX271" fmla="*/ 255231 w 480537"/>
                  <a:gd name="connsiteY271" fmla="*/ 35347 h 477948"/>
                  <a:gd name="connsiteX272" fmla="*/ 251620 w 480537"/>
                  <a:gd name="connsiteY272" fmla="*/ 38797 h 477948"/>
                  <a:gd name="connsiteX273" fmla="*/ 251467 w 480537"/>
                  <a:gd name="connsiteY273" fmla="*/ 45053 h 477948"/>
                  <a:gd name="connsiteX274" fmla="*/ 254410 w 480537"/>
                  <a:gd name="connsiteY274" fmla="*/ 50566 h 477948"/>
                  <a:gd name="connsiteX275" fmla="*/ 257877 w 480537"/>
                  <a:gd name="connsiteY275" fmla="*/ 51932 h 477948"/>
                  <a:gd name="connsiteX276" fmla="*/ 259167 w 480537"/>
                  <a:gd name="connsiteY276" fmla="*/ 51759 h 477948"/>
                  <a:gd name="connsiteX277" fmla="*/ 262653 w 480537"/>
                  <a:gd name="connsiteY277" fmla="*/ 50041 h 477948"/>
                  <a:gd name="connsiteX278" fmla="*/ 264679 w 480537"/>
                  <a:gd name="connsiteY278" fmla="*/ 47299 h 477948"/>
                  <a:gd name="connsiteX279" fmla="*/ 263705 w 480537"/>
                  <a:gd name="connsiteY279" fmla="*/ 43373 h 477948"/>
                  <a:gd name="connsiteX280" fmla="*/ 260283 w 480537"/>
                  <a:gd name="connsiteY280" fmla="*/ 36656 h 477948"/>
                  <a:gd name="connsiteX281" fmla="*/ 257877 w 480537"/>
                  <a:gd name="connsiteY281" fmla="*/ 35319 h 477948"/>
                  <a:gd name="connsiteX282" fmla="*/ 257877 w 480537"/>
                  <a:gd name="connsiteY282" fmla="*/ 28240 h 477948"/>
                  <a:gd name="connsiteX283" fmla="*/ 265272 w 480537"/>
                  <a:gd name="connsiteY283" fmla="*/ 30608 h 477948"/>
                  <a:gd name="connsiteX284" fmla="*/ 272503 w 480537"/>
                  <a:gd name="connsiteY284" fmla="*/ 42226 h 477948"/>
                  <a:gd name="connsiteX285" fmla="*/ 275025 w 480537"/>
                  <a:gd name="connsiteY285" fmla="*/ 52306 h 477948"/>
                  <a:gd name="connsiteX286" fmla="*/ 273516 w 480537"/>
                  <a:gd name="connsiteY286" fmla="*/ 65661 h 477948"/>
                  <a:gd name="connsiteX287" fmla="*/ 263008 w 480537"/>
                  <a:gd name="connsiteY287" fmla="*/ 73016 h 477948"/>
                  <a:gd name="connsiteX288" fmla="*/ 258327 w 480537"/>
                  <a:gd name="connsiteY288" fmla="*/ 73714 h 477948"/>
                  <a:gd name="connsiteX289" fmla="*/ 257877 w 480537"/>
                  <a:gd name="connsiteY289" fmla="*/ 73733 h 477948"/>
                  <a:gd name="connsiteX290" fmla="*/ 253607 w 480537"/>
                  <a:gd name="connsiteY290" fmla="*/ 73465 h 477948"/>
                  <a:gd name="connsiteX291" fmla="*/ 253063 w 480537"/>
                  <a:gd name="connsiteY291" fmla="*/ 67036 h 477948"/>
                  <a:gd name="connsiteX292" fmla="*/ 257094 w 480537"/>
                  <a:gd name="connsiteY292" fmla="*/ 67160 h 477948"/>
                  <a:gd name="connsiteX293" fmla="*/ 257877 w 480537"/>
                  <a:gd name="connsiteY293" fmla="*/ 67103 h 477948"/>
                  <a:gd name="connsiteX294" fmla="*/ 261374 w 480537"/>
                  <a:gd name="connsiteY294" fmla="*/ 66454 h 477948"/>
                  <a:gd name="connsiteX295" fmla="*/ 266245 w 480537"/>
                  <a:gd name="connsiteY295" fmla="*/ 62576 h 477948"/>
                  <a:gd name="connsiteX296" fmla="*/ 266580 w 480537"/>
                  <a:gd name="connsiteY296" fmla="*/ 54885 h 477948"/>
                  <a:gd name="connsiteX297" fmla="*/ 266055 w 480537"/>
                  <a:gd name="connsiteY297" fmla="*/ 52772 h 477948"/>
                  <a:gd name="connsiteX298" fmla="*/ 263333 w 480537"/>
                  <a:gd name="connsiteY298" fmla="*/ 56376 h 477948"/>
                  <a:gd name="connsiteX299" fmla="*/ 259299 w 480537"/>
                  <a:gd name="connsiteY299" fmla="*/ 58381 h 477948"/>
                  <a:gd name="connsiteX300" fmla="*/ 257877 w 480537"/>
                  <a:gd name="connsiteY300" fmla="*/ 58676 h 477948"/>
                  <a:gd name="connsiteX301" fmla="*/ 248984 w 480537"/>
                  <a:gd name="connsiteY301" fmla="*/ 56842 h 477948"/>
                  <a:gd name="connsiteX302" fmla="*/ 242936 w 480537"/>
                  <a:gd name="connsiteY302" fmla="*/ 47183 h 477948"/>
                  <a:gd name="connsiteX303" fmla="*/ 244331 w 480537"/>
                  <a:gd name="connsiteY303" fmla="*/ 35557 h 477948"/>
                  <a:gd name="connsiteX304" fmla="*/ 253550 w 480537"/>
                  <a:gd name="connsiteY304" fmla="*/ 28757 h 477948"/>
                  <a:gd name="connsiteX305" fmla="*/ 257877 w 480537"/>
                  <a:gd name="connsiteY305" fmla="*/ 28240 h 477948"/>
                  <a:gd name="connsiteX306" fmla="*/ 391632 w 480537"/>
                  <a:gd name="connsiteY306" fmla="*/ 23958 h 477948"/>
                  <a:gd name="connsiteX307" fmla="*/ 390315 w 480537"/>
                  <a:gd name="connsiteY307" fmla="*/ 24071 h 477948"/>
                  <a:gd name="connsiteX308" fmla="*/ 387935 w 480537"/>
                  <a:gd name="connsiteY308" fmla="*/ 25936 h 477948"/>
                  <a:gd name="connsiteX309" fmla="*/ 387725 w 480537"/>
                  <a:gd name="connsiteY309" fmla="*/ 29021 h 477948"/>
                  <a:gd name="connsiteX310" fmla="*/ 388291 w 480537"/>
                  <a:gd name="connsiteY310" fmla="*/ 31266 h 477948"/>
                  <a:gd name="connsiteX311" fmla="*/ 390008 w 480537"/>
                  <a:gd name="connsiteY311" fmla="*/ 33864 h 477948"/>
                  <a:gd name="connsiteX312" fmla="*/ 391632 w 480537"/>
                  <a:gd name="connsiteY312" fmla="*/ 34495 h 477948"/>
                  <a:gd name="connsiteX313" fmla="*/ 392951 w 480537"/>
                  <a:gd name="connsiteY313" fmla="*/ 34390 h 477948"/>
                  <a:gd name="connsiteX314" fmla="*/ 395406 w 480537"/>
                  <a:gd name="connsiteY314" fmla="*/ 32614 h 477948"/>
                  <a:gd name="connsiteX315" fmla="*/ 395482 w 480537"/>
                  <a:gd name="connsiteY315" fmla="*/ 29471 h 477948"/>
                  <a:gd name="connsiteX316" fmla="*/ 394919 w 480537"/>
                  <a:gd name="connsiteY316" fmla="*/ 27216 h 477948"/>
                  <a:gd name="connsiteX317" fmla="*/ 393286 w 480537"/>
                  <a:gd name="connsiteY317" fmla="*/ 24607 h 477948"/>
                  <a:gd name="connsiteX318" fmla="*/ 391632 w 480537"/>
                  <a:gd name="connsiteY318" fmla="*/ 23958 h 477948"/>
                  <a:gd name="connsiteX319" fmla="*/ 391632 w 480537"/>
                  <a:gd name="connsiteY319" fmla="*/ 18941 h 477948"/>
                  <a:gd name="connsiteX320" fmla="*/ 396591 w 480537"/>
                  <a:gd name="connsiteY320" fmla="*/ 20117 h 477948"/>
                  <a:gd name="connsiteX321" fmla="*/ 400612 w 480537"/>
                  <a:gd name="connsiteY321" fmla="*/ 25802 h 477948"/>
                  <a:gd name="connsiteX322" fmla="*/ 401177 w 480537"/>
                  <a:gd name="connsiteY322" fmla="*/ 28047 h 477948"/>
                  <a:gd name="connsiteX323" fmla="*/ 400317 w 480537"/>
                  <a:gd name="connsiteY323" fmla="*/ 34952 h 477948"/>
                  <a:gd name="connsiteX324" fmla="*/ 394135 w 480537"/>
                  <a:gd name="connsiteY324" fmla="*/ 39139 h 477948"/>
                  <a:gd name="connsiteX325" fmla="*/ 391632 w 480537"/>
                  <a:gd name="connsiteY325" fmla="*/ 39530 h 477948"/>
                  <a:gd name="connsiteX326" fmla="*/ 386647 w 480537"/>
                  <a:gd name="connsiteY326" fmla="*/ 38354 h 477948"/>
                  <a:gd name="connsiteX327" fmla="*/ 384200 w 480537"/>
                  <a:gd name="connsiteY327" fmla="*/ 36158 h 477948"/>
                  <a:gd name="connsiteX328" fmla="*/ 382604 w 480537"/>
                  <a:gd name="connsiteY328" fmla="*/ 32690 h 477948"/>
                  <a:gd name="connsiteX329" fmla="*/ 382041 w 480537"/>
                  <a:gd name="connsiteY329" fmla="*/ 30435 h 477948"/>
                  <a:gd name="connsiteX330" fmla="*/ 382929 w 480537"/>
                  <a:gd name="connsiteY330" fmla="*/ 23556 h 477948"/>
                  <a:gd name="connsiteX331" fmla="*/ 384200 w 480537"/>
                  <a:gd name="connsiteY331" fmla="*/ 21913 h 477948"/>
                  <a:gd name="connsiteX332" fmla="*/ 389131 w 480537"/>
                  <a:gd name="connsiteY332" fmla="*/ 19334 h 477948"/>
                  <a:gd name="connsiteX333" fmla="*/ 391632 w 480537"/>
                  <a:gd name="connsiteY333" fmla="*/ 18941 h 477948"/>
                  <a:gd name="connsiteX334" fmla="*/ 365209 w 480537"/>
                  <a:gd name="connsiteY334" fmla="*/ 5033 h 477948"/>
                  <a:gd name="connsiteX335" fmla="*/ 363899 w 480537"/>
                  <a:gd name="connsiteY335" fmla="*/ 5158 h 477948"/>
                  <a:gd name="connsiteX336" fmla="*/ 361550 w 480537"/>
                  <a:gd name="connsiteY336" fmla="*/ 7011 h 477948"/>
                  <a:gd name="connsiteX337" fmla="*/ 361348 w 480537"/>
                  <a:gd name="connsiteY337" fmla="*/ 10116 h 477948"/>
                  <a:gd name="connsiteX338" fmla="*/ 361913 w 480537"/>
                  <a:gd name="connsiteY338" fmla="*/ 12360 h 477948"/>
                  <a:gd name="connsiteX339" fmla="*/ 363555 w 480537"/>
                  <a:gd name="connsiteY339" fmla="*/ 14978 h 477948"/>
                  <a:gd name="connsiteX340" fmla="*/ 365209 w 480537"/>
                  <a:gd name="connsiteY340" fmla="*/ 15598 h 477948"/>
                  <a:gd name="connsiteX341" fmla="*/ 366545 w 480537"/>
                  <a:gd name="connsiteY341" fmla="*/ 15464 h 477948"/>
                  <a:gd name="connsiteX342" fmla="*/ 368867 w 480537"/>
                  <a:gd name="connsiteY342" fmla="*/ 13659 h 477948"/>
                  <a:gd name="connsiteX343" fmla="*/ 369077 w 480537"/>
                  <a:gd name="connsiteY343" fmla="*/ 10574 h 477948"/>
                  <a:gd name="connsiteX344" fmla="*/ 368514 w 480537"/>
                  <a:gd name="connsiteY344" fmla="*/ 8328 h 477948"/>
                  <a:gd name="connsiteX345" fmla="*/ 366870 w 480537"/>
                  <a:gd name="connsiteY345" fmla="*/ 5682 h 477948"/>
                  <a:gd name="connsiteX346" fmla="*/ 365209 w 480537"/>
                  <a:gd name="connsiteY346" fmla="*/ 5033 h 477948"/>
                  <a:gd name="connsiteX347" fmla="*/ 381985 w 480537"/>
                  <a:gd name="connsiteY347" fmla="*/ 418 h 477948"/>
                  <a:gd name="connsiteX348" fmla="*/ 384200 w 480537"/>
                  <a:gd name="connsiteY348" fmla="*/ 964 h 477948"/>
                  <a:gd name="connsiteX349" fmla="*/ 386695 w 480537"/>
                  <a:gd name="connsiteY349" fmla="*/ 1574 h 477948"/>
                  <a:gd name="connsiteX350" fmla="*/ 384200 w 480537"/>
                  <a:gd name="connsiteY350" fmla="*/ 9245 h 477948"/>
                  <a:gd name="connsiteX351" fmla="*/ 374198 w 480537"/>
                  <a:gd name="connsiteY351" fmla="*/ 40103 h 477948"/>
                  <a:gd name="connsiteX352" fmla="*/ 372288 w 480537"/>
                  <a:gd name="connsiteY352" fmla="*/ 39643 h 477948"/>
                  <a:gd name="connsiteX353" fmla="*/ 369488 w 480537"/>
                  <a:gd name="connsiteY353" fmla="*/ 38947 h 477948"/>
                  <a:gd name="connsiteX354" fmla="*/ 372288 w 480537"/>
                  <a:gd name="connsiteY354" fmla="*/ 30301 h 477948"/>
                  <a:gd name="connsiteX355" fmla="*/ 365209 w 480537"/>
                  <a:gd name="connsiteY355" fmla="*/ 16 h 477948"/>
                  <a:gd name="connsiteX356" fmla="*/ 370194 w 480537"/>
                  <a:gd name="connsiteY356" fmla="*/ 1192 h 477948"/>
                  <a:gd name="connsiteX357" fmla="*/ 372288 w 480537"/>
                  <a:gd name="connsiteY357" fmla="*/ 2997 h 477948"/>
                  <a:gd name="connsiteX358" fmla="*/ 374209 w 480537"/>
                  <a:gd name="connsiteY358" fmla="*/ 6905 h 477948"/>
                  <a:gd name="connsiteX359" fmla="*/ 374761 w 480537"/>
                  <a:gd name="connsiteY359" fmla="*/ 9151 h 477948"/>
                  <a:gd name="connsiteX360" fmla="*/ 373901 w 480537"/>
                  <a:gd name="connsiteY360" fmla="*/ 16028 h 477948"/>
                  <a:gd name="connsiteX361" fmla="*/ 372288 w 480537"/>
                  <a:gd name="connsiteY361" fmla="*/ 17978 h 477948"/>
                  <a:gd name="connsiteX362" fmla="*/ 367730 w 480537"/>
                  <a:gd name="connsiteY362" fmla="*/ 20212 h 477948"/>
                  <a:gd name="connsiteX363" fmla="*/ 365209 w 480537"/>
                  <a:gd name="connsiteY363" fmla="*/ 20605 h 477948"/>
                  <a:gd name="connsiteX364" fmla="*/ 360250 w 480537"/>
                  <a:gd name="connsiteY364" fmla="*/ 19440 h 477948"/>
                  <a:gd name="connsiteX365" fmla="*/ 356218 w 480537"/>
                  <a:gd name="connsiteY365" fmla="*/ 13784 h 477948"/>
                  <a:gd name="connsiteX366" fmla="*/ 355655 w 480537"/>
                  <a:gd name="connsiteY366" fmla="*/ 11540 h 477948"/>
                  <a:gd name="connsiteX367" fmla="*/ 356534 w 480537"/>
                  <a:gd name="connsiteY367" fmla="*/ 4622 h 477948"/>
                  <a:gd name="connsiteX368" fmla="*/ 362715 w 480537"/>
                  <a:gd name="connsiteY368" fmla="*/ 409 h 477948"/>
                  <a:gd name="connsiteX369" fmla="*/ 365209 w 480537"/>
                  <a:gd name="connsiteY369" fmla="*/ 16 h 477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Lst>
                <a:rect l="l" t="t" r="r" b="b"/>
                <a:pathLst>
                  <a:path w="480537" h="477948">
                    <a:moveTo>
                      <a:pt x="102082" y="440122"/>
                    </a:moveTo>
                    <a:cubicBezTo>
                      <a:pt x="100142" y="440610"/>
                      <a:pt x="98872" y="441755"/>
                      <a:pt x="98261" y="443562"/>
                    </a:cubicBezTo>
                    <a:cubicBezTo>
                      <a:pt x="97667" y="445376"/>
                      <a:pt x="97782" y="447986"/>
                      <a:pt x="98632" y="451385"/>
                    </a:cubicBezTo>
                    <a:lnTo>
                      <a:pt x="101403" y="462478"/>
                    </a:lnTo>
                    <a:cubicBezTo>
                      <a:pt x="102263" y="465915"/>
                      <a:pt x="103390" y="468295"/>
                      <a:pt x="104795" y="469605"/>
                    </a:cubicBezTo>
                    <a:cubicBezTo>
                      <a:pt x="105149" y="469948"/>
                      <a:pt x="105530" y="470226"/>
                      <a:pt x="105932" y="470444"/>
                    </a:cubicBezTo>
                    <a:cubicBezTo>
                      <a:pt x="107068" y="471075"/>
                      <a:pt x="108358" y="471201"/>
                      <a:pt x="109810" y="470837"/>
                    </a:cubicBezTo>
                    <a:cubicBezTo>
                      <a:pt x="111721" y="470358"/>
                      <a:pt x="112992" y="469223"/>
                      <a:pt x="113593" y="467416"/>
                    </a:cubicBezTo>
                    <a:cubicBezTo>
                      <a:pt x="114196" y="465591"/>
                      <a:pt x="114072" y="462965"/>
                      <a:pt x="113210" y="459524"/>
                    </a:cubicBezTo>
                    <a:lnTo>
                      <a:pt x="110441" y="448433"/>
                    </a:lnTo>
                    <a:cubicBezTo>
                      <a:pt x="109600" y="445052"/>
                      <a:pt x="108463" y="442692"/>
                      <a:pt x="107059" y="441383"/>
                    </a:cubicBezTo>
                    <a:cubicBezTo>
                      <a:pt x="106695" y="441049"/>
                      <a:pt x="106324" y="440762"/>
                      <a:pt x="105932" y="440553"/>
                    </a:cubicBezTo>
                    <a:cubicBezTo>
                      <a:pt x="104785" y="439911"/>
                      <a:pt x="103496" y="439769"/>
                      <a:pt x="102082" y="440122"/>
                    </a:cubicBezTo>
                    <a:close/>
                    <a:moveTo>
                      <a:pt x="105932" y="433062"/>
                    </a:moveTo>
                    <a:cubicBezTo>
                      <a:pt x="108137" y="433271"/>
                      <a:pt x="110183" y="434028"/>
                      <a:pt x="112064" y="435316"/>
                    </a:cubicBezTo>
                    <a:cubicBezTo>
                      <a:pt x="115408" y="437601"/>
                      <a:pt x="117778" y="441555"/>
                      <a:pt x="119181" y="447183"/>
                    </a:cubicBezTo>
                    <a:cubicBezTo>
                      <a:pt x="119181" y="447183"/>
                      <a:pt x="121522" y="456582"/>
                      <a:pt x="121522" y="456582"/>
                    </a:cubicBezTo>
                    <a:cubicBezTo>
                      <a:pt x="122936" y="462229"/>
                      <a:pt x="122717" y="466825"/>
                      <a:pt x="120853" y="470396"/>
                    </a:cubicBezTo>
                    <a:cubicBezTo>
                      <a:pt x="119000" y="473971"/>
                      <a:pt x="115867" y="476291"/>
                      <a:pt x="111453" y="477399"/>
                    </a:cubicBezTo>
                    <a:cubicBezTo>
                      <a:pt x="109504" y="477887"/>
                      <a:pt x="107660" y="478050"/>
                      <a:pt x="105932" y="477887"/>
                    </a:cubicBezTo>
                    <a:cubicBezTo>
                      <a:pt x="103696" y="477678"/>
                      <a:pt x="101651" y="476931"/>
                      <a:pt x="99778" y="475660"/>
                    </a:cubicBezTo>
                    <a:cubicBezTo>
                      <a:pt x="96455" y="473387"/>
                      <a:pt x="94085" y="469442"/>
                      <a:pt x="92671" y="463787"/>
                    </a:cubicBezTo>
                    <a:lnTo>
                      <a:pt x="90321" y="454396"/>
                    </a:lnTo>
                    <a:cubicBezTo>
                      <a:pt x="88927" y="448759"/>
                      <a:pt x="89155" y="444153"/>
                      <a:pt x="91009" y="440572"/>
                    </a:cubicBezTo>
                    <a:cubicBezTo>
                      <a:pt x="92852" y="436988"/>
                      <a:pt x="95997" y="434647"/>
                      <a:pt x="100438" y="433541"/>
                    </a:cubicBezTo>
                    <a:cubicBezTo>
                      <a:pt x="102368" y="433054"/>
                      <a:pt x="104203" y="432891"/>
                      <a:pt x="105932" y="433062"/>
                    </a:cubicBezTo>
                    <a:close/>
                    <a:moveTo>
                      <a:pt x="224372" y="414465"/>
                    </a:moveTo>
                    <a:cubicBezTo>
                      <a:pt x="226522" y="413930"/>
                      <a:pt x="228385" y="414121"/>
                      <a:pt x="229961" y="415038"/>
                    </a:cubicBezTo>
                    <a:cubicBezTo>
                      <a:pt x="231537" y="415965"/>
                      <a:pt x="232578" y="417417"/>
                      <a:pt x="233066" y="419384"/>
                    </a:cubicBezTo>
                    <a:lnTo>
                      <a:pt x="233725" y="422022"/>
                    </a:lnTo>
                    <a:cubicBezTo>
                      <a:pt x="234212" y="423990"/>
                      <a:pt x="233983" y="425747"/>
                      <a:pt x="233028" y="427266"/>
                    </a:cubicBezTo>
                    <a:cubicBezTo>
                      <a:pt x="232072" y="428785"/>
                      <a:pt x="230534" y="429826"/>
                      <a:pt x="228404" y="430352"/>
                    </a:cubicBezTo>
                    <a:cubicBezTo>
                      <a:pt x="226273" y="430887"/>
                      <a:pt x="224420" y="430696"/>
                      <a:pt x="222853" y="429798"/>
                    </a:cubicBezTo>
                    <a:cubicBezTo>
                      <a:pt x="221277" y="428900"/>
                      <a:pt x="220245" y="427467"/>
                      <a:pt x="219758" y="425518"/>
                    </a:cubicBezTo>
                    <a:cubicBezTo>
                      <a:pt x="219758" y="425518"/>
                      <a:pt x="219098" y="422882"/>
                      <a:pt x="219098" y="422882"/>
                    </a:cubicBezTo>
                    <a:cubicBezTo>
                      <a:pt x="218611" y="420923"/>
                      <a:pt x="218841" y="419165"/>
                      <a:pt x="219806" y="417608"/>
                    </a:cubicBezTo>
                    <a:cubicBezTo>
                      <a:pt x="220762" y="416032"/>
                      <a:pt x="222280" y="414990"/>
                      <a:pt x="224372" y="414465"/>
                    </a:cubicBezTo>
                    <a:close/>
                    <a:moveTo>
                      <a:pt x="345255" y="378871"/>
                    </a:moveTo>
                    <a:cubicBezTo>
                      <a:pt x="345255" y="378871"/>
                      <a:pt x="348140" y="390411"/>
                      <a:pt x="348140" y="390411"/>
                    </a:cubicBezTo>
                    <a:lnTo>
                      <a:pt x="358686" y="387774"/>
                    </a:lnTo>
                    <a:lnTo>
                      <a:pt x="360530" y="395159"/>
                    </a:lnTo>
                    <a:lnTo>
                      <a:pt x="349984" y="397795"/>
                    </a:lnTo>
                    <a:lnTo>
                      <a:pt x="353013" y="409920"/>
                    </a:lnTo>
                    <a:lnTo>
                      <a:pt x="344930" y="411934"/>
                    </a:lnTo>
                    <a:lnTo>
                      <a:pt x="341901" y="399811"/>
                    </a:lnTo>
                    <a:lnTo>
                      <a:pt x="331298" y="402458"/>
                    </a:lnTo>
                    <a:lnTo>
                      <a:pt x="329453" y="395083"/>
                    </a:lnTo>
                    <a:lnTo>
                      <a:pt x="340057" y="392436"/>
                    </a:lnTo>
                    <a:lnTo>
                      <a:pt x="337172" y="380896"/>
                    </a:lnTo>
                    <a:close/>
                    <a:moveTo>
                      <a:pt x="478866" y="367958"/>
                    </a:moveTo>
                    <a:lnTo>
                      <a:pt x="480537" y="374665"/>
                    </a:lnTo>
                    <a:cubicBezTo>
                      <a:pt x="480537" y="374665"/>
                      <a:pt x="465003" y="378553"/>
                      <a:pt x="465003" y="378553"/>
                    </a:cubicBezTo>
                    <a:lnTo>
                      <a:pt x="454295" y="381228"/>
                    </a:lnTo>
                    <a:lnTo>
                      <a:pt x="452622" y="374512"/>
                    </a:lnTo>
                    <a:cubicBezTo>
                      <a:pt x="452622" y="374512"/>
                      <a:pt x="465003" y="371426"/>
                      <a:pt x="465003" y="371426"/>
                    </a:cubicBezTo>
                    <a:close/>
                    <a:moveTo>
                      <a:pt x="475712" y="355338"/>
                    </a:moveTo>
                    <a:lnTo>
                      <a:pt x="477384" y="362044"/>
                    </a:lnTo>
                    <a:lnTo>
                      <a:pt x="465003" y="365131"/>
                    </a:lnTo>
                    <a:lnTo>
                      <a:pt x="451140" y="368598"/>
                    </a:lnTo>
                    <a:lnTo>
                      <a:pt x="449469" y="361891"/>
                    </a:lnTo>
                    <a:lnTo>
                      <a:pt x="465003" y="358012"/>
                    </a:lnTo>
                    <a:close/>
                    <a:moveTo>
                      <a:pt x="78027" y="317687"/>
                    </a:moveTo>
                    <a:cubicBezTo>
                      <a:pt x="78027" y="317687"/>
                      <a:pt x="88679" y="360334"/>
                      <a:pt x="88679" y="360334"/>
                    </a:cubicBezTo>
                    <a:lnTo>
                      <a:pt x="80120" y="362474"/>
                    </a:lnTo>
                    <a:lnTo>
                      <a:pt x="71358" y="327383"/>
                    </a:lnTo>
                    <a:lnTo>
                      <a:pt x="62694" y="329543"/>
                    </a:lnTo>
                    <a:lnTo>
                      <a:pt x="61184" y="323514"/>
                    </a:lnTo>
                    <a:close/>
                    <a:moveTo>
                      <a:pt x="190365" y="287756"/>
                    </a:moveTo>
                    <a:cubicBezTo>
                      <a:pt x="194769" y="286656"/>
                      <a:pt x="198505" y="286924"/>
                      <a:pt x="201580" y="288594"/>
                    </a:cubicBezTo>
                    <a:cubicBezTo>
                      <a:pt x="204667" y="290249"/>
                      <a:pt x="206672" y="292981"/>
                      <a:pt x="207627" y="296793"/>
                    </a:cubicBezTo>
                    <a:cubicBezTo>
                      <a:pt x="208268" y="299373"/>
                      <a:pt x="208153" y="301921"/>
                      <a:pt x="207284" y="304445"/>
                    </a:cubicBezTo>
                    <a:cubicBezTo>
                      <a:pt x="206414" y="306985"/>
                      <a:pt x="204782" y="310425"/>
                      <a:pt x="202412" y="314770"/>
                    </a:cubicBezTo>
                    <a:lnTo>
                      <a:pt x="196890" y="324956"/>
                    </a:lnTo>
                    <a:lnTo>
                      <a:pt x="196985" y="325089"/>
                    </a:lnTo>
                    <a:lnTo>
                      <a:pt x="214916" y="320609"/>
                    </a:lnTo>
                    <a:cubicBezTo>
                      <a:pt x="214916" y="320609"/>
                      <a:pt x="216550" y="327162"/>
                      <a:pt x="216550" y="327162"/>
                    </a:cubicBezTo>
                    <a:lnTo>
                      <a:pt x="187442" y="334442"/>
                    </a:lnTo>
                    <a:lnTo>
                      <a:pt x="186037" y="328843"/>
                    </a:lnTo>
                    <a:lnTo>
                      <a:pt x="196145" y="310616"/>
                    </a:lnTo>
                    <a:cubicBezTo>
                      <a:pt x="197569" y="307826"/>
                      <a:pt x="198505" y="305552"/>
                      <a:pt x="198943" y="303755"/>
                    </a:cubicBezTo>
                    <a:cubicBezTo>
                      <a:pt x="199392" y="301979"/>
                      <a:pt x="199449" y="300412"/>
                      <a:pt x="199117" y="299067"/>
                    </a:cubicBezTo>
                    <a:cubicBezTo>
                      <a:pt x="198667" y="297280"/>
                      <a:pt x="197808" y="295932"/>
                      <a:pt x="196556" y="295014"/>
                    </a:cubicBezTo>
                    <a:cubicBezTo>
                      <a:pt x="195303" y="294127"/>
                      <a:pt x="193795" y="293897"/>
                      <a:pt x="192017" y="294337"/>
                    </a:cubicBezTo>
                    <a:cubicBezTo>
                      <a:pt x="190040" y="294833"/>
                      <a:pt x="188713" y="295875"/>
                      <a:pt x="188025" y="297470"/>
                    </a:cubicBezTo>
                    <a:cubicBezTo>
                      <a:pt x="187327" y="299056"/>
                      <a:pt x="187270" y="300977"/>
                      <a:pt x="187824" y="303193"/>
                    </a:cubicBezTo>
                    <a:lnTo>
                      <a:pt x="179504" y="305275"/>
                    </a:lnTo>
                    <a:lnTo>
                      <a:pt x="179408" y="305114"/>
                    </a:lnTo>
                    <a:cubicBezTo>
                      <a:pt x="178347" y="301293"/>
                      <a:pt x="178786" y="297720"/>
                      <a:pt x="180754" y="294404"/>
                    </a:cubicBezTo>
                    <a:cubicBezTo>
                      <a:pt x="182712" y="291081"/>
                      <a:pt x="185922" y="288864"/>
                      <a:pt x="190365" y="287756"/>
                    </a:cubicBezTo>
                    <a:close/>
                    <a:moveTo>
                      <a:pt x="310218" y="257222"/>
                    </a:moveTo>
                    <a:cubicBezTo>
                      <a:pt x="314631" y="256115"/>
                      <a:pt x="318415" y="256285"/>
                      <a:pt x="321577" y="257739"/>
                    </a:cubicBezTo>
                    <a:cubicBezTo>
                      <a:pt x="324729" y="259190"/>
                      <a:pt x="326793" y="261874"/>
                      <a:pt x="327768" y="265781"/>
                    </a:cubicBezTo>
                    <a:cubicBezTo>
                      <a:pt x="328226" y="267635"/>
                      <a:pt x="328082" y="269546"/>
                      <a:pt x="327329" y="271515"/>
                    </a:cubicBezTo>
                    <a:cubicBezTo>
                      <a:pt x="326574" y="273473"/>
                      <a:pt x="325293" y="275173"/>
                      <a:pt x="323468" y="276625"/>
                    </a:cubicBezTo>
                    <a:cubicBezTo>
                      <a:pt x="326038" y="276882"/>
                      <a:pt x="328168" y="277723"/>
                      <a:pt x="329841" y="279149"/>
                    </a:cubicBezTo>
                    <a:cubicBezTo>
                      <a:pt x="331513" y="280570"/>
                      <a:pt x="332639" y="282443"/>
                      <a:pt x="333213" y="284735"/>
                    </a:cubicBezTo>
                    <a:cubicBezTo>
                      <a:pt x="334187" y="288651"/>
                      <a:pt x="333537" y="292071"/>
                      <a:pt x="331254" y="295025"/>
                    </a:cubicBezTo>
                    <a:cubicBezTo>
                      <a:pt x="328971" y="297958"/>
                      <a:pt x="325618" y="299993"/>
                      <a:pt x="321186" y="301091"/>
                    </a:cubicBezTo>
                    <a:cubicBezTo>
                      <a:pt x="317211" y="302085"/>
                      <a:pt x="313553" y="301893"/>
                      <a:pt x="310190" y="300499"/>
                    </a:cubicBezTo>
                    <a:cubicBezTo>
                      <a:pt x="306827" y="299103"/>
                      <a:pt x="304706" y="296485"/>
                      <a:pt x="303856" y="292646"/>
                    </a:cubicBezTo>
                    <a:lnTo>
                      <a:pt x="303865" y="292446"/>
                    </a:lnTo>
                    <a:lnTo>
                      <a:pt x="312148" y="290373"/>
                    </a:lnTo>
                    <a:cubicBezTo>
                      <a:pt x="312569" y="292016"/>
                      <a:pt x="313495" y="293218"/>
                      <a:pt x="314928" y="293993"/>
                    </a:cubicBezTo>
                    <a:cubicBezTo>
                      <a:pt x="316371" y="294766"/>
                      <a:pt x="317976" y="294929"/>
                      <a:pt x="319771" y="294480"/>
                    </a:cubicBezTo>
                    <a:cubicBezTo>
                      <a:pt x="321740" y="293985"/>
                      <a:pt x="323173" y="293048"/>
                      <a:pt x="324042" y="291671"/>
                    </a:cubicBezTo>
                    <a:cubicBezTo>
                      <a:pt x="324912" y="290296"/>
                      <a:pt x="325112" y="288672"/>
                      <a:pt x="324645" y="286800"/>
                    </a:cubicBezTo>
                    <a:cubicBezTo>
                      <a:pt x="324079" y="284544"/>
                      <a:pt x="323115" y="283035"/>
                      <a:pt x="321720" y="282281"/>
                    </a:cubicBezTo>
                    <a:cubicBezTo>
                      <a:pt x="320335" y="281507"/>
                      <a:pt x="318558" y="281402"/>
                      <a:pt x="316371" y="281947"/>
                    </a:cubicBezTo>
                    <a:lnTo>
                      <a:pt x="311565" y="283150"/>
                    </a:lnTo>
                    <a:cubicBezTo>
                      <a:pt x="311565" y="283150"/>
                      <a:pt x="309961" y="276731"/>
                      <a:pt x="309961" y="276731"/>
                    </a:cubicBezTo>
                    <a:lnTo>
                      <a:pt x="314766" y="275526"/>
                    </a:lnTo>
                    <a:cubicBezTo>
                      <a:pt x="316801" y="275031"/>
                      <a:pt x="318166" y="274122"/>
                      <a:pt x="318873" y="272804"/>
                    </a:cubicBezTo>
                    <a:cubicBezTo>
                      <a:pt x="319590" y="271504"/>
                      <a:pt x="319704" y="269899"/>
                      <a:pt x="319226" y="267999"/>
                    </a:cubicBezTo>
                    <a:cubicBezTo>
                      <a:pt x="318797" y="266288"/>
                      <a:pt x="317976" y="265028"/>
                      <a:pt x="316735" y="264234"/>
                    </a:cubicBezTo>
                    <a:cubicBezTo>
                      <a:pt x="315502" y="263451"/>
                      <a:pt x="313964" y="263289"/>
                      <a:pt x="312100" y="263757"/>
                    </a:cubicBezTo>
                    <a:cubicBezTo>
                      <a:pt x="310504" y="264149"/>
                      <a:pt x="309263" y="264962"/>
                      <a:pt x="308413" y="266164"/>
                    </a:cubicBezTo>
                    <a:cubicBezTo>
                      <a:pt x="307542" y="267369"/>
                      <a:pt x="307314" y="268744"/>
                      <a:pt x="307695" y="270272"/>
                    </a:cubicBezTo>
                    <a:lnTo>
                      <a:pt x="299404" y="272336"/>
                    </a:lnTo>
                    <a:lnTo>
                      <a:pt x="299299" y="272174"/>
                    </a:lnTo>
                    <a:cubicBezTo>
                      <a:pt x="298353" y="268859"/>
                      <a:pt x="298936" y="265792"/>
                      <a:pt x="301076" y="262955"/>
                    </a:cubicBezTo>
                    <a:cubicBezTo>
                      <a:pt x="303206" y="260116"/>
                      <a:pt x="306253" y="258215"/>
                      <a:pt x="310218" y="257222"/>
                    </a:cubicBezTo>
                    <a:close/>
                    <a:moveTo>
                      <a:pt x="442444" y="247090"/>
                    </a:moveTo>
                    <a:cubicBezTo>
                      <a:pt x="442444" y="247090"/>
                      <a:pt x="444088" y="253672"/>
                      <a:pt x="444088" y="253672"/>
                    </a:cubicBezTo>
                    <a:lnTo>
                      <a:pt x="427580" y="257799"/>
                    </a:lnTo>
                    <a:lnTo>
                      <a:pt x="425936" y="251208"/>
                    </a:lnTo>
                    <a:close/>
                    <a:moveTo>
                      <a:pt x="48683" y="213573"/>
                    </a:moveTo>
                    <a:lnTo>
                      <a:pt x="48301" y="214938"/>
                    </a:lnTo>
                    <a:lnTo>
                      <a:pt x="47804" y="216476"/>
                    </a:lnTo>
                    <a:lnTo>
                      <a:pt x="42894" y="231380"/>
                    </a:lnTo>
                    <a:lnTo>
                      <a:pt x="47804" y="230157"/>
                    </a:lnTo>
                    <a:lnTo>
                      <a:pt x="52705" y="228934"/>
                    </a:lnTo>
                    <a:lnTo>
                      <a:pt x="48874" y="213582"/>
                    </a:lnTo>
                    <a:close/>
                    <a:moveTo>
                      <a:pt x="54540" y="200025"/>
                    </a:moveTo>
                    <a:cubicBezTo>
                      <a:pt x="54540" y="200025"/>
                      <a:pt x="61236" y="226804"/>
                      <a:pt x="61236" y="226804"/>
                    </a:cubicBezTo>
                    <a:lnTo>
                      <a:pt x="66061" y="225591"/>
                    </a:lnTo>
                    <a:lnTo>
                      <a:pt x="67713" y="232212"/>
                    </a:lnTo>
                    <a:lnTo>
                      <a:pt x="62879" y="233425"/>
                    </a:lnTo>
                    <a:lnTo>
                      <a:pt x="65201" y="242672"/>
                    </a:lnTo>
                    <a:lnTo>
                      <a:pt x="56670" y="244812"/>
                    </a:lnTo>
                    <a:lnTo>
                      <a:pt x="54357" y="235546"/>
                    </a:lnTo>
                    <a:lnTo>
                      <a:pt x="47804" y="237188"/>
                    </a:lnTo>
                    <a:lnTo>
                      <a:pt x="36962" y="239892"/>
                    </a:lnTo>
                    <a:lnTo>
                      <a:pt x="35299" y="234858"/>
                    </a:lnTo>
                    <a:lnTo>
                      <a:pt x="45940" y="202184"/>
                    </a:lnTo>
                    <a:lnTo>
                      <a:pt x="47804" y="201717"/>
                    </a:lnTo>
                    <a:close/>
                    <a:moveTo>
                      <a:pt x="176738" y="169433"/>
                    </a:moveTo>
                    <a:lnTo>
                      <a:pt x="178459" y="176293"/>
                    </a:lnTo>
                    <a:lnTo>
                      <a:pt x="161683" y="180477"/>
                    </a:lnTo>
                    <a:lnTo>
                      <a:pt x="162963" y="190605"/>
                    </a:lnTo>
                    <a:cubicBezTo>
                      <a:pt x="163593" y="189820"/>
                      <a:pt x="164415" y="189113"/>
                      <a:pt x="165446" y="188445"/>
                    </a:cubicBezTo>
                    <a:cubicBezTo>
                      <a:pt x="166460" y="187796"/>
                      <a:pt x="167635" y="187280"/>
                      <a:pt x="168982" y="186935"/>
                    </a:cubicBezTo>
                    <a:cubicBezTo>
                      <a:pt x="173070" y="185845"/>
                      <a:pt x="176558" y="186287"/>
                      <a:pt x="179432" y="188273"/>
                    </a:cubicBezTo>
                    <a:cubicBezTo>
                      <a:pt x="182338" y="190242"/>
                      <a:pt x="184344" y="193499"/>
                      <a:pt x="185481" y="198027"/>
                    </a:cubicBezTo>
                    <a:cubicBezTo>
                      <a:pt x="186502" y="202125"/>
                      <a:pt x="186110" y="205852"/>
                      <a:pt x="184324" y="209177"/>
                    </a:cubicBezTo>
                    <a:cubicBezTo>
                      <a:pt x="182527" y="212510"/>
                      <a:pt x="179308" y="214756"/>
                      <a:pt x="174656" y="215922"/>
                    </a:cubicBezTo>
                    <a:cubicBezTo>
                      <a:pt x="170749" y="216896"/>
                      <a:pt x="167118" y="216665"/>
                      <a:pt x="163794" y="215224"/>
                    </a:cubicBezTo>
                    <a:cubicBezTo>
                      <a:pt x="160460" y="213791"/>
                      <a:pt x="158387" y="211183"/>
                      <a:pt x="157536" y="207408"/>
                    </a:cubicBezTo>
                    <a:lnTo>
                      <a:pt x="157565" y="207236"/>
                    </a:lnTo>
                    <a:lnTo>
                      <a:pt x="165687" y="204782"/>
                    </a:lnTo>
                    <a:cubicBezTo>
                      <a:pt x="166163" y="206674"/>
                      <a:pt x="167072" y="208021"/>
                      <a:pt x="168418" y="208814"/>
                    </a:cubicBezTo>
                    <a:cubicBezTo>
                      <a:pt x="169755" y="209616"/>
                      <a:pt x="171294" y="209787"/>
                      <a:pt x="173024" y="209359"/>
                    </a:cubicBezTo>
                    <a:cubicBezTo>
                      <a:pt x="175019" y="208860"/>
                      <a:pt x="176319" y="207781"/>
                      <a:pt x="176901" y="206129"/>
                    </a:cubicBezTo>
                    <a:cubicBezTo>
                      <a:pt x="177494" y="204485"/>
                      <a:pt x="177504" y="202516"/>
                      <a:pt x="176931" y="200225"/>
                    </a:cubicBezTo>
                    <a:cubicBezTo>
                      <a:pt x="176319" y="197770"/>
                      <a:pt x="175325" y="195916"/>
                      <a:pt x="173931" y="194683"/>
                    </a:cubicBezTo>
                    <a:cubicBezTo>
                      <a:pt x="172544" y="193450"/>
                      <a:pt x="170854" y="193088"/>
                      <a:pt x="168867" y="193584"/>
                    </a:cubicBezTo>
                    <a:cubicBezTo>
                      <a:pt x="167233" y="193995"/>
                      <a:pt x="166039" y="194608"/>
                      <a:pt x="165333" y="195439"/>
                    </a:cubicBezTo>
                    <a:cubicBezTo>
                      <a:pt x="164606" y="196250"/>
                      <a:pt x="164196" y="197225"/>
                      <a:pt x="164081" y="198361"/>
                    </a:cubicBezTo>
                    <a:cubicBezTo>
                      <a:pt x="164081" y="198361"/>
                      <a:pt x="156429" y="199737"/>
                      <a:pt x="156429" y="199737"/>
                    </a:cubicBezTo>
                    <a:lnTo>
                      <a:pt x="152961" y="175366"/>
                    </a:lnTo>
                    <a:close/>
                    <a:moveTo>
                      <a:pt x="288468" y="163280"/>
                    </a:moveTo>
                    <a:cubicBezTo>
                      <a:pt x="288077" y="163299"/>
                      <a:pt x="287684" y="163356"/>
                      <a:pt x="287274" y="163462"/>
                    </a:cubicBezTo>
                    <a:cubicBezTo>
                      <a:pt x="285687" y="163852"/>
                      <a:pt x="284407" y="164435"/>
                      <a:pt x="283414" y="165229"/>
                    </a:cubicBezTo>
                    <a:cubicBezTo>
                      <a:pt x="282429" y="166021"/>
                      <a:pt x="281742" y="166919"/>
                      <a:pt x="281369" y="167952"/>
                    </a:cubicBezTo>
                    <a:lnTo>
                      <a:pt x="282077" y="170798"/>
                    </a:lnTo>
                    <a:cubicBezTo>
                      <a:pt x="282917" y="174180"/>
                      <a:pt x="284177" y="176625"/>
                      <a:pt x="285849" y="178135"/>
                    </a:cubicBezTo>
                    <a:cubicBezTo>
                      <a:pt x="286681" y="178881"/>
                      <a:pt x="287550" y="179387"/>
                      <a:pt x="288468" y="179634"/>
                    </a:cubicBezTo>
                    <a:cubicBezTo>
                      <a:pt x="289403" y="179892"/>
                      <a:pt x="290378" y="179892"/>
                      <a:pt x="291400" y="179645"/>
                    </a:cubicBezTo>
                    <a:cubicBezTo>
                      <a:pt x="293158" y="179204"/>
                      <a:pt x="294371" y="178040"/>
                      <a:pt x="295041" y="176167"/>
                    </a:cubicBezTo>
                    <a:cubicBezTo>
                      <a:pt x="295699" y="174296"/>
                      <a:pt x="295738" y="172211"/>
                      <a:pt x="295165" y="169920"/>
                    </a:cubicBezTo>
                    <a:cubicBezTo>
                      <a:pt x="294573" y="167569"/>
                      <a:pt x="293570" y="165774"/>
                      <a:pt x="292126" y="164590"/>
                    </a:cubicBezTo>
                    <a:cubicBezTo>
                      <a:pt x="291017" y="163652"/>
                      <a:pt x="289796" y="163221"/>
                      <a:pt x="288468" y="163280"/>
                    </a:cubicBezTo>
                    <a:close/>
                    <a:moveTo>
                      <a:pt x="288468" y="141203"/>
                    </a:moveTo>
                    <a:lnTo>
                      <a:pt x="288516" y="141203"/>
                    </a:lnTo>
                    <a:cubicBezTo>
                      <a:pt x="289949" y="141165"/>
                      <a:pt x="291420" y="141260"/>
                      <a:pt x="292929" y="141509"/>
                    </a:cubicBezTo>
                    <a:lnTo>
                      <a:pt x="292968" y="148168"/>
                    </a:lnTo>
                    <a:cubicBezTo>
                      <a:pt x="291573" y="148043"/>
                      <a:pt x="290330" y="147984"/>
                      <a:pt x="289279" y="148013"/>
                    </a:cubicBezTo>
                    <a:cubicBezTo>
                      <a:pt x="289012" y="148024"/>
                      <a:pt x="288745" y="148032"/>
                      <a:pt x="288468" y="148062"/>
                    </a:cubicBezTo>
                    <a:cubicBezTo>
                      <a:pt x="287618" y="148138"/>
                      <a:pt x="286699" y="148301"/>
                      <a:pt x="285696" y="148548"/>
                    </a:cubicBezTo>
                    <a:cubicBezTo>
                      <a:pt x="283099" y="149198"/>
                      <a:pt x="281264" y="150689"/>
                      <a:pt x="280166" y="153029"/>
                    </a:cubicBezTo>
                    <a:cubicBezTo>
                      <a:pt x="279086" y="155361"/>
                      <a:pt x="279019" y="158235"/>
                      <a:pt x="280004" y="161646"/>
                    </a:cubicBezTo>
                    <a:lnTo>
                      <a:pt x="280128" y="161760"/>
                    </a:lnTo>
                    <a:cubicBezTo>
                      <a:pt x="280834" y="160528"/>
                      <a:pt x="281856" y="159449"/>
                      <a:pt x="283174" y="158514"/>
                    </a:cubicBezTo>
                    <a:cubicBezTo>
                      <a:pt x="284502" y="157576"/>
                      <a:pt x="286079" y="156890"/>
                      <a:pt x="287905" y="156429"/>
                    </a:cubicBezTo>
                    <a:lnTo>
                      <a:pt x="288468" y="156296"/>
                    </a:lnTo>
                    <a:cubicBezTo>
                      <a:pt x="292039" y="155532"/>
                      <a:pt x="295174" y="156191"/>
                      <a:pt x="297867" y="158254"/>
                    </a:cubicBezTo>
                    <a:cubicBezTo>
                      <a:pt x="300706" y="160414"/>
                      <a:pt x="302644" y="163605"/>
                      <a:pt x="303695" y="167789"/>
                    </a:cubicBezTo>
                    <a:cubicBezTo>
                      <a:pt x="304765" y="172089"/>
                      <a:pt x="304326" y="175977"/>
                      <a:pt x="302349" y="179425"/>
                    </a:cubicBezTo>
                    <a:cubicBezTo>
                      <a:pt x="300381" y="182883"/>
                      <a:pt x="297286" y="185146"/>
                      <a:pt x="293044" y="186198"/>
                    </a:cubicBezTo>
                    <a:cubicBezTo>
                      <a:pt x="291458" y="186599"/>
                      <a:pt x="289939" y="186781"/>
                      <a:pt x="288468" y="186741"/>
                    </a:cubicBezTo>
                    <a:cubicBezTo>
                      <a:pt x="285745" y="186686"/>
                      <a:pt x="283223" y="185892"/>
                      <a:pt x="280892" y="184363"/>
                    </a:cubicBezTo>
                    <a:cubicBezTo>
                      <a:pt x="277300" y="182023"/>
                      <a:pt x="274816" y="178135"/>
                      <a:pt x="273469" y="172727"/>
                    </a:cubicBezTo>
                    <a:lnTo>
                      <a:pt x="271387" y="164416"/>
                    </a:lnTo>
                    <a:cubicBezTo>
                      <a:pt x="270001" y="158837"/>
                      <a:pt x="270498" y="153984"/>
                      <a:pt x="272885" y="149876"/>
                    </a:cubicBezTo>
                    <a:cubicBezTo>
                      <a:pt x="275293" y="145769"/>
                      <a:pt x="278982" y="143103"/>
                      <a:pt x="283958" y="141853"/>
                    </a:cubicBezTo>
                    <a:cubicBezTo>
                      <a:pt x="285545" y="141460"/>
                      <a:pt x="287043" y="141241"/>
                      <a:pt x="288468" y="141203"/>
                    </a:cubicBezTo>
                    <a:close/>
                    <a:moveTo>
                      <a:pt x="417336" y="120015"/>
                    </a:moveTo>
                    <a:lnTo>
                      <a:pt x="411700" y="138062"/>
                    </a:lnTo>
                    <a:lnTo>
                      <a:pt x="425570" y="151618"/>
                    </a:lnTo>
                    <a:lnTo>
                      <a:pt x="415950" y="154026"/>
                    </a:lnTo>
                    <a:lnTo>
                      <a:pt x="408135" y="144807"/>
                    </a:lnTo>
                    <a:lnTo>
                      <a:pt x="405565" y="156623"/>
                    </a:lnTo>
                    <a:lnTo>
                      <a:pt x="395917" y="159031"/>
                    </a:lnTo>
                    <a:lnTo>
                      <a:pt x="401773" y="140546"/>
                    </a:lnTo>
                    <a:lnTo>
                      <a:pt x="388284" y="127277"/>
                    </a:lnTo>
                    <a:lnTo>
                      <a:pt x="397894" y="124869"/>
                    </a:lnTo>
                    <a:cubicBezTo>
                      <a:pt x="397894" y="124869"/>
                      <a:pt x="405165" y="133763"/>
                      <a:pt x="405165" y="133763"/>
                    </a:cubicBezTo>
                    <a:lnTo>
                      <a:pt x="405337" y="133714"/>
                    </a:lnTo>
                    <a:lnTo>
                      <a:pt x="407676" y="122423"/>
                    </a:lnTo>
                    <a:close/>
                    <a:moveTo>
                      <a:pt x="30122" y="84716"/>
                    </a:moveTo>
                    <a:cubicBezTo>
                      <a:pt x="30122" y="84716"/>
                      <a:pt x="31774" y="91297"/>
                      <a:pt x="31774" y="91297"/>
                    </a:cubicBezTo>
                    <a:cubicBezTo>
                      <a:pt x="28536" y="97796"/>
                      <a:pt x="26673" y="103554"/>
                      <a:pt x="26156" y="108609"/>
                    </a:cubicBezTo>
                    <a:cubicBezTo>
                      <a:pt x="25641" y="113653"/>
                      <a:pt x="25850" y="119539"/>
                      <a:pt x="26758" y="126253"/>
                    </a:cubicBezTo>
                    <a:lnTo>
                      <a:pt x="27436" y="130695"/>
                    </a:lnTo>
                    <a:lnTo>
                      <a:pt x="18876" y="132836"/>
                    </a:lnTo>
                    <a:lnTo>
                      <a:pt x="18208" y="128394"/>
                    </a:lnTo>
                    <a:cubicBezTo>
                      <a:pt x="17301" y="121965"/>
                      <a:pt x="17290" y="115852"/>
                      <a:pt x="18170" y="110062"/>
                    </a:cubicBezTo>
                    <a:cubicBezTo>
                      <a:pt x="19059" y="104272"/>
                      <a:pt x="20836" y="98711"/>
                      <a:pt x="23550" y="93362"/>
                    </a:cubicBezTo>
                    <a:lnTo>
                      <a:pt x="1643" y="98825"/>
                    </a:lnTo>
                    <a:lnTo>
                      <a:pt x="0" y="92244"/>
                    </a:lnTo>
                    <a:close/>
                    <a:moveTo>
                      <a:pt x="141166" y="81547"/>
                    </a:moveTo>
                    <a:cubicBezTo>
                      <a:pt x="140650" y="81566"/>
                      <a:pt x="140105" y="81634"/>
                      <a:pt x="139550" y="81777"/>
                    </a:cubicBezTo>
                    <a:cubicBezTo>
                      <a:pt x="137755" y="82227"/>
                      <a:pt x="136465" y="83164"/>
                      <a:pt x="135671" y="84586"/>
                    </a:cubicBezTo>
                    <a:cubicBezTo>
                      <a:pt x="134859" y="86011"/>
                      <a:pt x="134707" y="87682"/>
                      <a:pt x="135184" y="89592"/>
                    </a:cubicBezTo>
                    <a:cubicBezTo>
                      <a:pt x="135681" y="91550"/>
                      <a:pt x="136617" y="92955"/>
                      <a:pt x="137975" y="93795"/>
                    </a:cubicBezTo>
                    <a:cubicBezTo>
                      <a:pt x="138929" y="94388"/>
                      <a:pt x="139990" y="94675"/>
                      <a:pt x="141166" y="94637"/>
                    </a:cubicBezTo>
                    <a:cubicBezTo>
                      <a:pt x="141682" y="94618"/>
                      <a:pt x="142215" y="94542"/>
                      <a:pt x="142770" y="94398"/>
                    </a:cubicBezTo>
                    <a:cubicBezTo>
                      <a:pt x="144538" y="93957"/>
                      <a:pt x="145837" y="93031"/>
                      <a:pt x="146639" y="91617"/>
                    </a:cubicBezTo>
                    <a:cubicBezTo>
                      <a:pt x="147461" y="90222"/>
                      <a:pt x="147622" y="88541"/>
                      <a:pt x="147136" y="86601"/>
                    </a:cubicBezTo>
                    <a:cubicBezTo>
                      <a:pt x="146658" y="84700"/>
                      <a:pt x="145722" y="83297"/>
                      <a:pt x="144318" y="82427"/>
                    </a:cubicBezTo>
                    <a:cubicBezTo>
                      <a:pt x="143352" y="81826"/>
                      <a:pt x="142303" y="81528"/>
                      <a:pt x="141166" y="81547"/>
                    </a:cubicBezTo>
                    <a:close/>
                    <a:moveTo>
                      <a:pt x="135032" y="63683"/>
                    </a:moveTo>
                    <a:cubicBezTo>
                      <a:pt x="133465" y="64075"/>
                      <a:pt x="132375" y="64888"/>
                      <a:pt x="131765" y="66128"/>
                    </a:cubicBezTo>
                    <a:cubicBezTo>
                      <a:pt x="131134" y="67371"/>
                      <a:pt x="131039" y="68880"/>
                      <a:pt x="131477" y="70638"/>
                    </a:cubicBezTo>
                    <a:cubicBezTo>
                      <a:pt x="131927" y="72415"/>
                      <a:pt x="132720" y="73714"/>
                      <a:pt x="133866" y="74527"/>
                    </a:cubicBezTo>
                    <a:cubicBezTo>
                      <a:pt x="135023" y="75356"/>
                      <a:pt x="136378" y="75567"/>
                      <a:pt x="137965" y="75177"/>
                    </a:cubicBezTo>
                    <a:cubicBezTo>
                      <a:pt x="139464" y="74803"/>
                      <a:pt x="140525" y="74020"/>
                      <a:pt x="141166" y="72796"/>
                    </a:cubicBezTo>
                    <a:lnTo>
                      <a:pt x="141213" y="72693"/>
                    </a:lnTo>
                    <a:cubicBezTo>
                      <a:pt x="141843" y="71440"/>
                      <a:pt x="141939" y="69912"/>
                      <a:pt x="141499" y="68135"/>
                    </a:cubicBezTo>
                    <a:cubicBezTo>
                      <a:pt x="141403" y="67753"/>
                      <a:pt x="141289" y="67399"/>
                      <a:pt x="141166" y="67065"/>
                    </a:cubicBezTo>
                    <a:cubicBezTo>
                      <a:pt x="140697" y="65882"/>
                      <a:pt x="140009" y="64964"/>
                      <a:pt x="139092" y="64333"/>
                    </a:cubicBezTo>
                    <a:cubicBezTo>
                      <a:pt x="137936" y="63512"/>
                      <a:pt x="136569" y="63301"/>
                      <a:pt x="135032" y="63683"/>
                    </a:cubicBezTo>
                    <a:close/>
                    <a:moveTo>
                      <a:pt x="141166" y="56795"/>
                    </a:moveTo>
                    <a:cubicBezTo>
                      <a:pt x="142149" y="57004"/>
                      <a:pt x="143084" y="57329"/>
                      <a:pt x="143974" y="57760"/>
                    </a:cubicBezTo>
                    <a:cubicBezTo>
                      <a:pt x="146993" y="59222"/>
                      <a:pt x="148970" y="61830"/>
                      <a:pt x="149926" y="65622"/>
                    </a:cubicBezTo>
                    <a:cubicBezTo>
                      <a:pt x="150451" y="67753"/>
                      <a:pt x="150366" y="69768"/>
                      <a:pt x="149647" y="71689"/>
                    </a:cubicBezTo>
                    <a:cubicBezTo>
                      <a:pt x="148932" y="73609"/>
                      <a:pt x="147718" y="75280"/>
                      <a:pt x="145961" y="76694"/>
                    </a:cubicBezTo>
                    <a:cubicBezTo>
                      <a:pt x="148473" y="77086"/>
                      <a:pt x="150603" y="77994"/>
                      <a:pt x="152342" y="79456"/>
                    </a:cubicBezTo>
                    <a:cubicBezTo>
                      <a:pt x="154100" y="80897"/>
                      <a:pt x="155266" y="82771"/>
                      <a:pt x="155839" y="85063"/>
                    </a:cubicBezTo>
                    <a:cubicBezTo>
                      <a:pt x="156822" y="89009"/>
                      <a:pt x="156240" y="92373"/>
                      <a:pt x="154090" y="95162"/>
                    </a:cubicBezTo>
                    <a:cubicBezTo>
                      <a:pt x="151951" y="97941"/>
                      <a:pt x="148711" y="99881"/>
                      <a:pt x="144404" y="100961"/>
                    </a:cubicBezTo>
                    <a:cubicBezTo>
                      <a:pt x="143284" y="101237"/>
                      <a:pt x="142206" y="101438"/>
                      <a:pt x="141166" y="101543"/>
                    </a:cubicBezTo>
                    <a:cubicBezTo>
                      <a:pt x="138146" y="101868"/>
                      <a:pt x="135443" y="101495"/>
                      <a:pt x="133045" y="100416"/>
                    </a:cubicBezTo>
                    <a:cubicBezTo>
                      <a:pt x="129834" y="98965"/>
                      <a:pt x="127743" y="96279"/>
                      <a:pt x="126759" y="92324"/>
                    </a:cubicBezTo>
                    <a:cubicBezTo>
                      <a:pt x="126185" y="90014"/>
                      <a:pt x="126319" y="87825"/>
                      <a:pt x="127170" y="85732"/>
                    </a:cubicBezTo>
                    <a:cubicBezTo>
                      <a:pt x="128029" y="83630"/>
                      <a:pt x="129481" y="81815"/>
                      <a:pt x="131516" y="80268"/>
                    </a:cubicBezTo>
                    <a:cubicBezTo>
                      <a:pt x="129300" y="79846"/>
                      <a:pt x="127437" y="78958"/>
                      <a:pt x="125909" y="77612"/>
                    </a:cubicBezTo>
                    <a:cubicBezTo>
                      <a:pt x="124390" y="76255"/>
                      <a:pt x="123358" y="74516"/>
                      <a:pt x="122823" y="72396"/>
                    </a:cubicBezTo>
                    <a:cubicBezTo>
                      <a:pt x="121886" y="68604"/>
                      <a:pt x="122392" y="65365"/>
                      <a:pt x="124351" y="62662"/>
                    </a:cubicBezTo>
                    <a:cubicBezTo>
                      <a:pt x="126310" y="59967"/>
                      <a:pt x="129318" y="58114"/>
                      <a:pt x="133388" y="57091"/>
                    </a:cubicBezTo>
                    <a:cubicBezTo>
                      <a:pt x="136236" y="56384"/>
                      <a:pt x="138824" y="56289"/>
                      <a:pt x="141166" y="56795"/>
                    </a:cubicBezTo>
                    <a:close/>
                    <a:moveTo>
                      <a:pt x="257877" y="35319"/>
                    </a:moveTo>
                    <a:cubicBezTo>
                      <a:pt x="257036" y="35100"/>
                      <a:pt x="256158" y="35108"/>
                      <a:pt x="255231" y="35347"/>
                    </a:cubicBezTo>
                    <a:cubicBezTo>
                      <a:pt x="253512" y="35768"/>
                      <a:pt x="252307" y="36913"/>
                      <a:pt x="251620" y="38797"/>
                    </a:cubicBezTo>
                    <a:cubicBezTo>
                      <a:pt x="250942" y="40659"/>
                      <a:pt x="250894" y="42751"/>
                      <a:pt x="251467" y="45053"/>
                    </a:cubicBezTo>
                    <a:cubicBezTo>
                      <a:pt x="252068" y="47481"/>
                      <a:pt x="253043" y="49315"/>
                      <a:pt x="254410" y="50566"/>
                    </a:cubicBezTo>
                    <a:cubicBezTo>
                      <a:pt x="255432" y="51502"/>
                      <a:pt x="256588" y="51960"/>
                      <a:pt x="257877" y="51932"/>
                    </a:cubicBezTo>
                    <a:cubicBezTo>
                      <a:pt x="258288" y="51932"/>
                      <a:pt x="258728" y="51865"/>
                      <a:pt x="259167" y="51759"/>
                    </a:cubicBezTo>
                    <a:cubicBezTo>
                      <a:pt x="260580" y="51407"/>
                      <a:pt x="261746" y="50844"/>
                      <a:pt x="262653" y="50041"/>
                    </a:cubicBezTo>
                    <a:cubicBezTo>
                      <a:pt x="263590" y="49248"/>
                      <a:pt x="264260" y="48341"/>
                      <a:pt x="264679" y="47299"/>
                    </a:cubicBezTo>
                    <a:lnTo>
                      <a:pt x="263705" y="43373"/>
                    </a:lnTo>
                    <a:cubicBezTo>
                      <a:pt x="262921" y="40250"/>
                      <a:pt x="261775" y="38012"/>
                      <a:pt x="260283" y="36656"/>
                    </a:cubicBezTo>
                    <a:cubicBezTo>
                      <a:pt x="259531" y="35977"/>
                      <a:pt x="258728" y="35538"/>
                      <a:pt x="257877" y="35319"/>
                    </a:cubicBezTo>
                    <a:close/>
                    <a:moveTo>
                      <a:pt x="257877" y="28240"/>
                    </a:moveTo>
                    <a:cubicBezTo>
                      <a:pt x="260532" y="28297"/>
                      <a:pt x="262998" y="29090"/>
                      <a:pt x="265272" y="30608"/>
                    </a:cubicBezTo>
                    <a:cubicBezTo>
                      <a:pt x="268740" y="32930"/>
                      <a:pt x="271146" y="36800"/>
                      <a:pt x="272503" y="42226"/>
                    </a:cubicBezTo>
                    <a:lnTo>
                      <a:pt x="275025" y="52306"/>
                    </a:lnTo>
                    <a:cubicBezTo>
                      <a:pt x="276325" y="57493"/>
                      <a:pt x="275808" y="61934"/>
                      <a:pt x="273516" y="65661"/>
                    </a:cubicBezTo>
                    <a:cubicBezTo>
                      <a:pt x="271223" y="69395"/>
                      <a:pt x="267727" y="71842"/>
                      <a:pt x="263008" y="73016"/>
                    </a:cubicBezTo>
                    <a:cubicBezTo>
                      <a:pt x="261537" y="73379"/>
                      <a:pt x="259969" y="73619"/>
                      <a:pt x="258327" y="73714"/>
                    </a:cubicBezTo>
                    <a:lnTo>
                      <a:pt x="257877" y="73733"/>
                    </a:lnTo>
                    <a:cubicBezTo>
                      <a:pt x="256397" y="73771"/>
                      <a:pt x="254963" y="73695"/>
                      <a:pt x="253607" y="73465"/>
                    </a:cubicBezTo>
                    <a:lnTo>
                      <a:pt x="253063" y="67036"/>
                    </a:lnTo>
                    <a:cubicBezTo>
                      <a:pt x="254457" y="67209"/>
                      <a:pt x="255794" y="67255"/>
                      <a:pt x="257094" y="67160"/>
                    </a:cubicBezTo>
                    <a:lnTo>
                      <a:pt x="257877" y="67103"/>
                    </a:lnTo>
                    <a:cubicBezTo>
                      <a:pt x="258957" y="66989"/>
                      <a:pt x="260122" y="66768"/>
                      <a:pt x="261374" y="66454"/>
                    </a:cubicBezTo>
                    <a:cubicBezTo>
                      <a:pt x="263620" y="65891"/>
                      <a:pt x="265244" y="64600"/>
                      <a:pt x="266245" y="62576"/>
                    </a:cubicBezTo>
                    <a:cubicBezTo>
                      <a:pt x="267240" y="60549"/>
                      <a:pt x="267354" y="57989"/>
                      <a:pt x="266580" y="54885"/>
                    </a:cubicBezTo>
                    <a:lnTo>
                      <a:pt x="266055" y="52772"/>
                    </a:lnTo>
                    <a:cubicBezTo>
                      <a:pt x="265395" y="54225"/>
                      <a:pt x="264488" y="55429"/>
                      <a:pt x="263333" y="56376"/>
                    </a:cubicBezTo>
                    <a:cubicBezTo>
                      <a:pt x="262167" y="57339"/>
                      <a:pt x="260819" y="57999"/>
                      <a:pt x="259299" y="58381"/>
                    </a:cubicBezTo>
                    <a:cubicBezTo>
                      <a:pt x="258813" y="58506"/>
                      <a:pt x="258346" y="58600"/>
                      <a:pt x="257877" y="58676"/>
                    </a:cubicBezTo>
                    <a:cubicBezTo>
                      <a:pt x="254505" y="59231"/>
                      <a:pt x="251534" y="58611"/>
                      <a:pt x="248984" y="56842"/>
                    </a:cubicBezTo>
                    <a:cubicBezTo>
                      <a:pt x="246051" y="54817"/>
                      <a:pt x="244035" y="51608"/>
                      <a:pt x="242936" y="47183"/>
                    </a:cubicBezTo>
                    <a:cubicBezTo>
                      <a:pt x="241875" y="42934"/>
                      <a:pt x="242343" y="39064"/>
                      <a:pt x="244331" y="35557"/>
                    </a:cubicBezTo>
                    <a:cubicBezTo>
                      <a:pt x="246317" y="32061"/>
                      <a:pt x="249394" y="29807"/>
                      <a:pt x="253550" y="28757"/>
                    </a:cubicBezTo>
                    <a:cubicBezTo>
                      <a:pt x="255049" y="28383"/>
                      <a:pt x="256483" y="28221"/>
                      <a:pt x="257877" y="28240"/>
                    </a:cubicBezTo>
                    <a:close/>
                    <a:moveTo>
                      <a:pt x="391632" y="23958"/>
                    </a:moveTo>
                    <a:cubicBezTo>
                      <a:pt x="391223" y="23930"/>
                      <a:pt x="390783" y="23967"/>
                      <a:pt x="390315" y="24071"/>
                    </a:cubicBezTo>
                    <a:cubicBezTo>
                      <a:pt x="389148" y="24378"/>
                      <a:pt x="388356" y="24990"/>
                      <a:pt x="387935" y="25936"/>
                    </a:cubicBezTo>
                    <a:cubicBezTo>
                      <a:pt x="387524" y="26881"/>
                      <a:pt x="387448" y="27914"/>
                      <a:pt x="387725" y="29021"/>
                    </a:cubicBezTo>
                    <a:lnTo>
                      <a:pt x="388291" y="31266"/>
                    </a:lnTo>
                    <a:cubicBezTo>
                      <a:pt x="388566" y="32374"/>
                      <a:pt x="389131" y="33242"/>
                      <a:pt x="390008" y="33864"/>
                    </a:cubicBezTo>
                    <a:cubicBezTo>
                      <a:pt x="390515" y="34217"/>
                      <a:pt x="391049" y="34428"/>
                      <a:pt x="391632" y="34495"/>
                    </a:cubicBezTo>
                    <a:cubicBezTo>
                      <a:pt x="392054" y="34543"/>
                      <a:pt x="392492" y="34504"/>
                      <a:pt x="392951" y="34390"/>
                    </a:cubicBezTo>
                    <a:cubicBezTo>
                      <a:pt x="394222" y="34074"/>
                      <a:pt x="395045" y="33473"/>
                      <a:pt x="395406" y="32614"/>
                    </a:cubicBezTo>
                    <a:cubicBezTo>
                      <a:pt x="395770" y="31743"/>
                      <a:pt x="395798" y="30703"/>
                      <a:pt x="395482" y="29471"/>
                    </a:cubicBezTo>
                    <a:lnTo>
                      <a:pt x="394919" y="27216"/>
                    </a:lnTo>
                    <a:cubicBezTo>
                      <a:pt x="394651" y="26116"/>
                      <a:pt x="394098" y="25238"/>
                      <a:pt x="393286" y="24607"/>
                    </a:cubicBezTo>
                    <a:cubicBezTo>
                      <a:pt x="392788" y="24226"/>
                      <a:pt x="392245" y="24015"/>
                      <a:pt x="391632" y="23958"/>
                    </a:cubicBezTo>
                    <a:close/>
                    <a:moveTo>
                      <a:pt x="391632" y="18941"/>
                    </a:moveTo>
                    <a:cubicBezTo>
                      <a:pt x="393505" y="18837"/>
                      <a:pt x="395157" y="19239"/>
                      <a:pt x="396591" y="20117"/>
                    </a:cubicBezTo>
                    <a:cubicBezTo>
                      <a:pt x="398644" y="21379"/>
                      <a:pt x="399982" y="23280"/>
                      <a:pt x="400612" y="25802"/>
                    </a:cubicBezTo>
                    <a:lnTo>
                      <a:pt x="401177" y="28047"/>
                    </a:lnTo>
                    <a:cubicBezTo>
                      <a:pt x="401807" y="30587"/>
                      <a:pt x="401530" y="32891"/>
                      <a:pt x="400317" y="34952"/>
                    </a:cubicBezTo>
                    <a:cubicBezTo>
                      <a:pt x="399113" y="37018"/>
                      <a:pt x="397050" y="38411"/>
                      <a:pt x="394135" y="39139"/>
                    </a:cubicBezTo>
                    <a:cubicBezTo>
                      <a:pt x="393267" y="39357"/>
                      <a:pt x="392427" y="39491"/>
                      <a:pt x="391632" y="39530"/>
                    </a:cubicBezTo>
                    <a:cubicBezTo>
                      <a:pt x="389761" y="39625"/>
                      <a:pt x="388098" y="39234"/>
                      <a:pt x="386647" y="38354"/>
                    </a:cubicBezTo>
                    <a:cubicBezTo>
                      <a:pt x="385681" y="37762"/>
                      <a:pt x="384861" y="37027"/>
                      <a:pt x="384200" y="36158"/>
                    </a:cubicBezTo>
                    <a:cubicBezTo>
                      <a:pt x="383475" y="35174"/>
                      <a:pt x="382940" y="34017"/>
                      <a:pt x="382604" y="32690"/>
                    </a:cubicBezTo>
                    <a:lnTo>
                      <a:pt x="382041" y="30435"/>
                    </a:lnTo>
                    <a:cubicBezTo>
                      <a:pt x="381411" y="27941"/>
                      <a:pt x="381708" y="25640"/>
                      <a:pt x="382929" y="23556"/>
                    </a:cubicBezTo>
                    <a:cubicBezTo>
                      <a:pt x="383282" y="22955"/>
                      <a:pt x="383713" y="22410"/>
                      <a:pt x="384200" y="21913"/>
                    </a:cubicBezTo>
                    <a:cubicBezTo>
                      <a:pt x="385424" y="20709"/>
                      <a:pt x="387067" y="19849"/>
                      <a:pt x="389131" y="19334"/>
                    </a:cubicBezTo>
                    <a:cubicBezTo>
                      <a:pt x="389999" y="19105"/>
                      <a:pt x="390831" y="18980"/>
                      <a:pt x="391632" y="18941"/>
                    </a:cubicBezTo>
                    <a:close/>
                    <a:moveTo>
                      <a:pt x="365209" y="5033"/>
                    </a:moveTo>
                    <a:cubicBezTo>
                      <a:pt x="364798" y="4994"/>
                      <a:pt x="364367" y="5042"/>
                      <a:pt x="363899" y="5158"/>
                    </a:cubicBezTo>
                    <a:cubicBezTo>
                      <a:pt x="362754" y="5444"/>
                      <a:pt x="361959" y="6064"/>
                      <a:pt x="361550" y="7011"/>
                    </a:cubicBezTo>
                    <a:cubicBezTo>
                      <a:pt x="361130" y="7947"/>
                      <a:pt x="361062" y="8987"/>
                      <a:pt x="361348" y="10116"/>
                    </a:cubicBezTo>
                    <a:lnTo>
                      <a:pt x="361913" y="12360"/>
                    </a:lnTo>
                    <a:cubicBezTo>
                      <a:pt x="362191" y="13497"/>
                      <a:pt x="362743" y="14366"/>
                      <a:pt x="363555" y="14978"/>
                    </a:cubicBezTo>
                    <a:cubicBezTo>
                      <a:pt x="364042" y="15341"/>
                      <a:pt x="364596" y="15551"/>
                      <a:pt x="365209" y="15598"/>
                    </a:cubicBezTo>
                    <a:cubicBezTo>
                      <a:pt x="365629" y="15628"/>
                      <a:pt x="366069" y="15588"/>
                      <a:pt x="366545" y="15464"/>
                    </a:cubicBezTo>
                    <a:cubicBezTo>
                      <a:pt x="367673" y="15188"/>
                      <a:pt x="368457" y="14576"/>
                      <a:pt x="368867" y="13659"/>
                    </a:cubicBezTo>
                    <a:cubicBezTo>
                      <a:pt x="369298" y="12723"/>
                      <a:pt x="369354" y="11711"/>
                      <a:pt x="369077" y="10574"/>
                    </a:cubicBezTo>
                    <a:lnTo>
                      <a:pt x="368514" y="8328"/>
                    </a:lnTo>
                    <a:cubicBezTo>
                      <a:pt x="368236" y="7191"/>
                      <a:pt x="367682" y="6313"/>
                      <a:pt x="366870" y="5682"/>
                    </a:cubicBezTo>
                    <a:cubicBezTo>
                      <a:pt x="366374" y="5301"/>
                      <a:pt x="365820" y="5081"/>
                      <a:pt x="365209" y="5033"/>
                    </a:cubicBezTo>
                    <a:close/>
                    <a:moveTo>
                      <a:pt x="381985" y="418"/>
                    </a:moveTo>
                    <a:lnTo>
                      <a:pt x="384200" y="964"/>
                    </a:lnTo>
                    <a:lnTo>
                      <a:pt x="386695" y="1574"/>
                    </a:lnTo>
                    <a:cubicBezTo>
                      <a:pt x="386695" y="1574"/>
                      <a:pt x="384200" y="9245"/>
                      <a:pt x="384200" y="9245"/>
                    </a:cubicBezTo>
                    <a:lnTo>
                      <a:pt x="374198" y="40103"/>
                    </a:lnTo>
                    <a:lnTo>
                      <a:pt x="372288" y="39643"/>
                    </a:lnTo>
                    <a:lnTo>
                      <a:pt x="369488" y="38947"/>
                    </a:lnTo>
                    <a:cubicBezTo>
                      <a:pt x="369488" y="38947"/>
                      <a:pt x="372288" y="30301"/>
                      <a:pt x="372288" y="30301"/>
                    </a:cubicBezTo>
                    <a:close/>
                    <a:moveTo>
                      <a:pt x="365209" y="16"/>
                    </a:moveTo>
                    <a:cubicBezTo>
                      <a:pt x="367100" y="-88"/>
                      <a:pt x="368763" y="303"/>
                      <a:pt x="370194" y="1192"/>
                    </a:cubicBezTo>
                    <a:cubicBezTo>
                      <a:pt x="371008" y="1699"/>
                      <a:pt x="371703" y="2292"/>
                      <a:pt x="372288" y="2997"/>
                    </a:cubicBezTo>
                    <a:cubicBezTo>
                      <a:pt x="373185" y="4067"/>
                      <a:pt x="373825" y="5368"/>
                      <a:pt x="374209" y="6905"/>
                    </a:cubicBezTo>
                    <a:lnTo>
                      <a:pt x="374761" y="9151"/>
                    </a:lnTo>
                    <a:cubicBezTo>
                      <a:pt x="375393" y="11672"/>
                      <a:pt x="375105" y="13964"/>
                      <a:pt x="373901" y="16028"/>
                    </a:cubicBezTo>
                    <a:cubicBezTo>
                      <a:pt x="373473" y="16764"/>
                      <a:pt x="372938" y="17414"/>
                      <a:pt x="372288" y="17978"/>
                    </a:cubicBezTo>
                    <a:cubicBezTo>
                      <a:pt x="371123" y="18999"/>
                      <a:pt x="369603" y="19745"/>
                      <a:pt x="367730" y="20212"/>
                    </a:cubicBezTo>
                    <a:cubicBezTo>
                      <a:pt x="366851" y="20432"/>
                      <a:pt x="366010" y="20556"/>
                      <a:pt x="365209" y="20605"/>
                    </a:cubicBezTo>
                    <a:cubicBezTo>
                      <a:pt x="363345" y="20700"/>
                      <a:pt x="361684" y="20318"/>
                      <a:pt x="360250" y="19440"/>
                    </a:cubicBezTo>
                    <a:cubicBezTo>
                      <a:pt x="358198" y="18188"/>
                      <a:pt x="356848" y="16307"/>
                      <a:pt x="356218" y="13784"/>
                    </a:cubicBezTo>
                    <a:cubicBezTo>
                      <a:pt x="356218" y="13784"/>
                      <a:pt x="355655" y="11540"/>
                      <a:pt x="355655" y="11540"/>
                    </a:cubicBezTo>
                    <a:cubicBezTo>
                      <a:pt x="355034" y="9017"/>
                      <a:pt x="355330" y="6715"/>
                      <a:pt x="356534" y="4622"/>
                    </a:cubicBezTo>
                    <a:cubicBezTo>
                      <a:pt x="357747" y="2540"/>
                      <a:pt x="359811" y="1135"/>
                      <a:pt x="362715" y="409"/>
                    </a:cubicBezTo>
                    <a:cubicBezTo>
                      <a:pt x="363585" y="190"/>
                      <a:pt x="364414" y="56"/>
                      <a:pt x="365209" y="16"/>
                    </a:cubicBezTo>
                    <a:close/>
                  </a:path>
                </a:pathLst>
              </a:custGeom>
              <a:solidFill>
                <a:srgbClr val="010101">
                  <a:alpha val="60000"/>
                </a:srgbClr>
              </a:solidFill>
              <a:ln w="12700">
                <a:miter lim="400000"/>
              </a:ln>
            </p:spPr>
            <p:txBody>
              <a:bodyPr wrap="square" lIns="0" tIns="0" rIns="0" bIns="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grpSp>
      </p:grpSp>
      <p:sp>
        <p:nvSpPr>
          <p:cNvPr id="64" name="TextBox 63"/>
          <p:cNvSpPr txBox="1"/>
          <p:nvPr/>
        </p:nvSpPr>
        <p:spPr>
          <a:xfrm>
            <a:off x="4152950" y="3965978"/>
            <a:ext cx="3868058" cy="502702"/>
          </a:xfrm>
          <a:prstGeom prst="rect">
            <a:avLst/>
          </a:prstGeom>
          <a:noFill/>
        </p:spPr>
        <p:txBody>
          <a:bodyPr wrap="square" rtlCol="0">
            <a:spAutoFit/>
          </a:bodyPr>
          <a:lstStyle/>
          <a:p>
            <a:pPr marL="0" marR="0" lvl="0" indent="0" algn="ctr" defTabSz="914400" rtl="0" eaLnBrk="1" fontAlgn="auto" latinLnBrk="0" hangingPunct="1">
              <a:lnSpc>
                <a:spcPts val="3200"/>
              </a:lnSpc>
              <a:spcBef>
                <a:spcPts val="0"/>
              </a:spcBef>
              <a:spcAft>
                <a:spcPts val="0"/>
              </a:spcAft>
              <a:buClrTx/>
              <a:buSzTx/>
              <a:buFontTx/>
              <a:buNone/>
              <a:tabLst/>
              <a:defRPr/>
            </a:pPr>
            <a:r>
              <a:rPr kumimoji="0" lang="id-ID" sz="3000" b="1" i="0" u="none" strike="noStrike" kern="1200" cap="none" spc="300" normalizeH="0" baseline="0" noProof="0" dirty="0">
                <a:ln>
                  <a:noFill/>
                </a:ln>
                <a:solidFill>
                  <a:srgbClr val="FEFEFE"/>
                </a:solidFill>
                <a:effectLst/>
                <a:uLnTx/>
                <a:uFillTx/>
                <a:latin typeface="Arial" panose="020B0604020202020204" pitchFamily="34" charset="0"/>
                <a:ea typeface="Montserrat" charset="0"/>
                <a:cs typeface="Arial" panose="020B0604020202020204" pitchFamily="34" charset="0"/>
              </a:rPr>
              <a:t>Hasil Penelitian</a:t>
            </a:r>
            <a:endParaRPr kumimoji="0" lang="en-US" sz="3000" b="1" i="0" u="none" strike="noStrike" kern="1200" cap="none" spc="300" normalizeH="0" baseline="0" noProof="0" dirty="0">
              <a:ln>
                <a:noFill/>
              </a:ln>
              <a:solidFill>
                <a:srgbClr val="FEFEFE"/>
              </a:solidFill>
              <a:effectLst/>
              <a:uLnTx/>
              <a:uFillTx/>
              <a:latin typeface="Arial" panose="020B0604020202020204" pitchFamily="34" charset="0"/>
              <a:ea typeface="Montserrat" charset="0"/>
              <a:cs typeface="Arial" panose="020B0604020202020204" pitchFamily="34" charset="0"/>
            </a:endParaRPr>
          </a:p>
        </p:txBody>
      </p:sp>
      <p:sp>
        <p:nvSpPr>
          <p:cNvPr id="66" name="TextBox 65"/>
          <p:cNvSpPr txBox="1"/>
          <p:nvPr/>
        </p:nvSpPr>
        <p:spPr>
          <a:xfrm>
            <a:off x="3081269" y="4647625"/>
            <a:ext cx="6029462" cy="822726"/>
          </a:xfrm>
          <a:prstGeom prst="rect">
            <a:avLst/>
          </a:prstGeom>
          <a:noFill/>
        </p:spPr>
        <p:txBody>
          <a:bodyPr wrap="square" numCol="1" spcCol="457200" rtlCol="0">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id-ID" sz="1100" b="0" i="0" u="none" strike="noStrike" kern="1200" cap="none" spc="0" normalizeH="0" baseline="0" noProof="0" dirty="0">
                <a:ln>
                  <a:noFill/>
                </a:ln>
                <a:solidFill>
                  <a:srgbClr val="FEFEFE"/>
                </a:solidFill>
                <a:effectLst/>
                <a:uLnTx/>
                <a:uFillTx/>
                <a:latin typeface="Arial" panose="020B0604020202020204" pitchFamily="34" charset="0"/>
                <a:ea typeface="Montserrat" charset="0"/>
                <a:cs typeface="Arial" panose="020B0604020202020204" pitchFamily="34" charset="0"/>
              </a:rPr>
              <a:t>Hasil penelitian meliputi evaluasi hasil </a:t>
            </a:r>
            <a:r>
              <a:rPr kumimoji="0" lang="id-ID" sz="1100" b="0" i="1" u="none" strike="noStrike" kern="1200" cap="none" spc="0" normalizeH="0" baseline="0" noProof="0" dirty="0">
                <a:ln>
                  <a:noFill/>
                </a:ln>
                <a:solidFill>
                  <a:srgbClr val="FEFEFE"/>
                </a:solidFill>
                <a:effectLst/>
                <a:uLnTx/>
                <a:uFillTx/>
                <a:latin typeface="Arial" panose="020B0604020202020204" pitchFamily="34" charset="0"/>
                <a:ea typeface="Montserrat" charset="0"/>
                <a:cs typeface="Arial" panose="020B0604020202020204" pitchFamily="34" charset="0"/>
              </a:rPr>
              <a:t>scraping</a:t>
            </a:r>
            <a:r>
              <a:rPr kumimoji="0" lang="id-ID" sz="1100" b="0" u="none" strike="noStrike" kern="1200" cap="none" spc="0" normalizeH="0" baseline="0" noProof="0" dirty="0">
                <a:ln>
                  <a:noFill/>
                </a:ln>
                <a:solidFill>
                  <a:srgbClr val="FEFEFE"/>
                </a:solidFill>
                <a:effectLst/>
                <a:uLnTx/>
                <a:uFillTx/>
                <a:latin typeface="Arial" panose="020B0604020202020204" pitchFamily="34" charset="0"/>
                <a:ea typeface="Montserrat" charset="0"/>
                <a:cs typeface="Arial" panose="020B0604020202020204" pitchFamily="34" charset="0"/>
              </a:rPr>
              <a:t> dan hasil</a:t>
            </a:r>
            <a:r>
              <a:rPr kumimoji="0" lang="id-ID" sz="1100" b="0" i="0" u="none" strike="noStrike" kern="1200" cap="none" spc="0" normalizeH="0" baseline="0" noProof="0" dirty="0">
                <a:ln>
                  <a:noFill/>
                </a:ln>
                <a:solidFill>
                  <a:srgbClr val="FEFEFE"/>
                </a:solidFill>
                <a:effectLst/>
                <a:uLnTx/>
                <a:uFillTx/>
                <a:latin typeface="Arial" panose="020B0604020202020204" pitchFamily="34" charset="0"/>
                <a:ea typeface="Montserrat" charset="0"/>
                <a:cs typeface="Arial" panose="020B0604020202020204" pitchFamily="34" charset="0"/>
              </a:rPr>
              <a:t> dari CNN itu sendiri dan perbandingan antara pendekatan level karakter dengan CNN dan perbandingan level kata dengan SVM.</a:t>
            </a:r>
            <a:endParaRPr kumimoji="0" lang="en-US" sz="1100" b="0" i="0" u="none" strike="noStrike" kern="1200" cap="none" spc="0" normalizeH="0" baseline="0" noProof="0" dirty="0">
              <a:ln>
                <a:noFill/>
              </a:ln>
              <a:solidFill>
                <a:srgbClr val="FEFEFE"/>
              </a:solidFill>
              <a:effectLst/>
              <a:uLnTx/>
              <a:uFillTx/>
              <a:latin typeface="Arial" panose="020B0604020202020204" pitchFamily="34" charset="0"/>
              <a:ea typeface="Montserrat" charset="0"/>
              <a:cs typeface="Arial" panose="020B0604020202020204" pitchFamily="34" charset="0"/>
            </a:endParaRPr>
          </a:p>
        </p:txBody>
      </p:sp>
    </p:spTree>
    <p:extLst>
      <p:ext uri="{BB962C8B-B14F-4D97-AF65-F5344CB8AC3E}">
        <p14:creationId xmlns:p14="http://schemas.microsoft.com/office/powerpoint/2010/main" val="1887658390"/>
      </p:ext>
    </p:extLst>
  </p:cSld>
  <p:clrMapOvr>
    <a:masterClrMapping/>
  </p:clrMapOvr>
  <p:transition spd="med">
    <p:pull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additive="base">
                                        <p:cTn id="7" dur="500" fill="hold"/>
                                        <p:tgtEl>
                                          <p:spTgt spid="63"/>
                                        </p:tgtEl>
                                        <p:attrNameLst>
                                          <p:attrName>ppt_x</p:attrName>
                                        </p:attrNameLst>
                                      </p:cBhvr>
                                      <p:tavLst>
                                        <p:tav tm="0">
                                          <p:val>
                                            <p:strVal val="#ppt_x"/>
                                          </p:val>
                                        </p:tav>
                                        <p:tav tm="100000">
                                          <p:val>
                                            <p:strVal val="#ppt_x"/>
                                          </p:val>
                                        </p:tav>
                                      </p:tavLst>
                                    </p:anim>
                                    <p:anim calcmode="lin" valueType="num">
                                      <p:cBhvr additive="base">
                                        <p:cTn id="8" dur="500" fill="hold"/>
                                        <p:tgtEl>
                                          <p:spTgt spid="6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64"/>
                                        </p:tgtEl>
                                        <p:attrNameLst>
                                          <p:attrName>style.visibility</p:attrName>
                                        </p:attrNameLst>
                                      </p:cBhvr>
                                      <p:to>
                                        <p:strVal val="visible"/>
                                      </p:to>
                                    </p:set>
                                    <p:anim calcmode="lin" valueType="num">
                                      <p:cBhvr>
                                        <p:cTn id="16" dur="500" fill="hold"/>
                                        <p:tgtEl>
                                          <p:spTgt spid="64"/>
                                        </p:tgtEl>
                                        <p:attrNameLst>
                                          <p:attrName>ppt_w</p:attrName>
                                        </p:attrNameLst>
                                      </p:cBhvr>
                                      <p:tavLst>
                                        <p:tav tm="0">
                                          <p:val>
                                            <p:fltVal val="0"/>
                                          </p:val>
                                        </p:tav>
                                        <p:tav tm="100000">
                                          <p:val>
                                            <p:strVal val="#ppt_w"/>
                                          </p:val>
                                        </p:tav>
                                      </p:tavLst>
                                    </p:anim>
                                    <p:anim calcmode="lin" valueType="num">
                                      <p:cBhvr>
                                        <p:cTn id="17" dur="500" fill="hold"/>
                                        <p:tgtEl>
                                          <p:spTgt spid="64"/>
                                        </p:tgtEl>
                                        <p:attrNameLst>
                                          <p:attrName>ppt_h</p:attrName>
                                        </p:attrNameLst>
                                      </p:cBhvr>
                                      <p:tavLst>
                                        <p:tav tm="0">
                                          <p:val>
                                            <p:fltVal val="0"/>
                                          </p:val>
                                        </p:tav>
                                        <p:tav tm="100000">
                                          <p:val>
                                            <p:strVal val="#ppt_h"/>
                                          </p:val>
                                        </p:tav>
                                      </p:tavLst>
                                    </p:anim>
                                    <p:animEffect transition="in" filter="fade">
                                      <p:cBhvr>
                                        <p:cTn id="18" dur="500"/>
                                        <p:tgtEl>
                                          <p:spTgt spid="64"/>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66"/>
                                        </p:tgtEl>
                                        <p:attrNameLst>
                                          <p:attrName>style.visibility</p:attrName>
                                        </p:attrNameLst>
                                      </p:cBhvr>
                                      <p:to>
                                        <p:strVal val="visible"/>
                                      </p:to>
                                    </p:set>
                                    <p:anim calcmode="lin" valueType="num">
                                      <p:cBhvr>
                                        <p:cTn id="21" dur="500" fill="hold"/>
                                        <p:tgtEl>
                                          <p:spTgt spid="66"/>
                                        </p:tgtEl>
                                        <p:attrNameLst>
                                          <p:attrName>ppt_w</p:attrName>
                                        </p:attrNameLst>
                                      </p:cBhvr>
                                      <p:tavLst>
                                        <p:tav tm="0">
                                          <p:val>
                                            <p:fltVal val="0"/>
                                          </p:val>
                                        </p:tav>
                                        <p:tav tm="100000">
                                          <p:val>
                                            <p:strVal val="#ppt_w"/>
                                          </p:val>
                                        </p:tav>
                                      </p:tavLst>
                                    </p:anim>
                                    <p:anim calcmode="lin" valueType="num">
                                      <p:cBhvr>
                                        <p:cTn id="22" dur="500" fill="hold"/>
                                        <p:tgtEl>
                                          <p:spTgt spid="66"/>
                                        </p:tgtEl>
                                        <p:attrNameLst>
                                          <p:attrName>ppt_h</p:attrName>
                                        </p:attrNameLst>
                                      </p:cBhvr>
                                      <p:tavLst>
                                        <p:tav tm="0">
                                          <p:val>
                                            <p:fltVal val="0"/>
                                          </p:val>
                                        </p:tav>
                                        <p:tav tm="100000">
                                          <p:val>
                                            <p:strVal val="#ppt_h"/>
                                          </p:val>
                                        </p:tav>
                                      </p:tavLst>
                                    </p:anim>
                                    <p:animEffect transition="in" filter="fade">
                                      <p:cBhvr>
                                        <p:cTn id="23"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4" grpId="0"/>
      <p:bldP spid="6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3454" y="-2436"/>
            <a:ext cx="6251944" cy="6858000"/>
          </a:xfrm>
          <a:prstGeom prst="rect">
            <a:avLst/>
          </a:prstGeom>
          <a:gradFill>
            <a:gsLst>
              <a:gs pos="0">
                <a:schemeClr val="accent3">
                  <a:alpha val="80000"/>
                </a:schemeClr>
              </a:gs>
              <a:gs pos="100000">
                <a:schemeClr val="accent2">
                  <a:alpha val="75000"/>
                </a:schemeClr>
              </a:gs>
            </a:gsLst>
            <a:lin ang="2126292"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E2023"/>
              </a:solidFill>
              <a:effectLst/>
              <a:uLnTx/>
              <a:uFillTx/>
              <a:latin typeface="Montserrat"/>
              <a:ea typeface="+mn-ea"/>
              <a:cs typeface="+mn-cs"/>
            </a:endParaRPr>
          </a:p>
        </p:txBody>
      </p:sp>
      <p:sp>
        <p:nvSpPr>
          <p:cNvPr id="12" name="Shape 6"/>
          <p:cNvSpPr/>
          <p:nvPr/>
        </p:nvSpPr>
        <p:spPr>
          <a:xfrm>
            <a:off x="5722554" y="3489984"/>
            <a:ext cx="950656" cy="3820019"/>
          </a:xfrm>
          <a:custGeom>
            <a:avLst/>
            <a:gdLst/>
            <a:ahLst/>
            <a:cxnLst>
              <a:cxn ang="0">
                <a:pos x="wd2" y="hd2"/>
              </a:cxn>
              <a:cxn ang="5400000">
                <a:pos x="wd2" y="hd2"/>
              </a:cxn>
              <a:cxn ang="10800000">
                <a:pos x="wd2" y="hd2"/>
              </a:cxn>
              <a:cxn ang="16200000">
                <a:pos x="wd2" y="hd2"/>
              </a:cxn>
            </a:cxnLst>
            <a:rect l="0" t="0" r="r" b="b"/>
            <a:pathLst>
              <a:path w="19348" h="21110" extrusionOk="0">
                <a:moveTo>
                  <a:pt x="1696" y="20942"/>
                </a:moveTo>
                <a:cubicBezTo>
                  <a:pt x="642" y="20198"/>
                  <a:pt x="5489" y="16536"/>
                  <a:pt x="6859" y="12503"/>
                </a:cubicBezTo>
                <a:cubicBezTo>
                  <a:pt x="8229" y="8469"/>
                  <a:pt x="7702" y="7439"/>
                  <a:pt x="7070" y="6924"/>
                </a:cubicBezTo>
                <a:cubicBezTo>
                  <a:pt x="4541" y="5493"/>
                  <a:pt x="642" y="4692"/>
                  <a:pt x="10" y="4406"/>
                </a:cubicBezTo>
                <a:cubicBezTo>
                  <a:pt x="-306" y="4120"/>
                  <a:pt x="6543" y="5407"/>
                  <a:pt x="9072" y="6266"/>
                </a:cubicBezTo>
                <a:cubicBezTo>
                  <a:pt x="8861" y="3576"/>
                  <a:pt x="6859" y="1517"/>
                  <a:pt x="5384" y="29"/>
                </a:cubicBezTo>
                <a:cubicBezTo>
                  <a:pt x="5068" y="-343"/>
                  <a:pt x="11706" y="2947"/>
                  <a:pt x="13181" y="6723"/>
                </a:cubicBezTo>
                <a:cubicBezTo>
                  <a:pt x="13602" y="7610"/>
                  <a:pt x="13918" y="8526"/>
                  <a:pt x="13918" y="8526"/>
                </a:cubicBezTo>
                <a:cubicBezTo>
                  <a:pt x="17817" y="7439"/>
                  <a:pt x="18554" y="5980"/>
                  <a:pt x="18554" y="4749"/>
                </a:cubicBezTo>
                <a:cubicBezTo>
                  <a:pt x="18660" y="4435"/>
                  <a:pt x="21294" y="7067"/>
                  <a:pt x="16342" y="9499"/>
                </a:cubicBezTo>
                <a:cubicBezTo>
                  <a:pt x="14867" y="10271"/>
                  <a:pt x="12865" y="11473"/>
                  <a:pt x="13075" y="13704"/>
                </a:cubicBezTo>
                <a:cubicBezTo>
                  <a:pt x="13286" y="15936"/>
                  <a:pt x="15815" y="19312"/>
                  <a:pt x="16974" y="20570"/>
                </a:cubicBezTo>
                <a:cubicBezTo>
                  <a:pt x="17606" y="20914"/>
                  <a:pt x="16236" y="21057"/>
                  <a:pt x="16236" y="21057"/>
                </a:cubicBezTo>
                <a:cubicBezTo>
                  <a:pt x="13918" y="21028"/>
                  <a:pt x="5911" y="21257"/>
                  <a:pt x="1696" y="20942"/>
                </a:cubicBezTo>
                <a:close/>
              </a:path>
            </a:pathLst>
          </a:custGeom>
          <a:solidFill>
            <a:schemeClr val="accent4">
              <a:lumMod val="5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3" name="Freeform 12"/>
          <p:cNvSpPr/>
          <p:nvPr/>
        </p:nvSpPr>
        <p:spPr>
          <a:xfrm>
            <a:off x="5246771" y="2298115"/>
            <a:ext cx="1143856" cy="1143854"/>
          </a:xfrm>
          <a:custGeom>
            <a:avLst/>
            <a:gdLst>
              <a:gd name="connsiteX0" fmla="*/ 716795 w 1432644"/>
              <a:gd name="connsiteY0" fmla="*/ 454720 h 1432644"/>
              <a:gd name="connsiteX1" fmla="*/ 462442 w 1432644"/>
              <a:gd name="connsiteY1" fmla="*/ 670148 h 1432644"/>
              <a:gd name="connsiteX2" fmla="*/ 673538 w 1432644"/>
              <a:gd name="connsiteY2" fmla="*/ 977625 h 1432644"/>
              <a:gd name="connsiteX3" fmla="*/ 980977 w 1432644"/>
              <a:gd name="connsiteY3" fmla="*/ 766561 h 1432644"/>
              <a:gd name="connsiteX4" fmla="*/ 769949 w 1432644"/>
              <a:gd name="connsiteY4" fmla="*/ 459150 h 1432644"/>
              <a:gd name="connsiteX5" fmla="*/ 716795 w 1432644"/>
              <a:gd name="connsiteY5" fmla="*/ 454720 h 1432644"/>
              <a:gd name="connsiteX6" fmla="*/ 752669 w 1432644"/>
              <a:gd name="connsiteY6" fmla="*/ 0 h 1432644"/>
              <a:gd name="connsiteX7" fmla="*/ 843204 w 1432644"/>
              <a:gd name="connsiteY7" fmla="*/ 10413 h 1432644"/>
              <a:gd name="connsiteX8" fmla="*/ 860780 w 1432644"/>
              <a:gd name="connsiteY8" fmla="*/ 134576 h 1432644"/>
              <a:gd name="connsiteX9" fmla="*/ 940969 w 1432644"/>
              <a:gd name="connsiteY9" fmla="*/ 160708 h 1432644"/>
              <a:gd name="connsiteX10" fmla="*/ 1028187 w 1432644"/>
              <a:gd name="connsiteY10" fmla="*/ 70438 h 1432644"/>
              <a:gd name="connsiteX11" fmla="*/ 1107580 w 1432644"/>
              <a:gd name="connsiteY11" fmla="*/ 115209 h 1432644"/>
              <a:gd name="connsiteX12" fmla="*/ 1075478 w 1432644"/>
              <a:gd name="connsiteY12" fmla="*/ 236585 h 1432644"/>
              <a:gd name="connsiteX13" fmla="*/ 1133778 w 1432644"/>
              <a:gd name="connsiteY13" fmla="*/ 286197 h 1432644"/>
              <a:gd name="connsiteX14" fmla="*/ 1248523 w 1432644"/>
              <a:gd name="connsiteY14" fmla="*/ 235524 h 1432644"/>
              <a:gd name="connsiteX15" fmla="*/ 1305232 w 1432644"/>
              <a:gd name="connsiteY15" fmla="*/ 306891 h 1432644"/>
              <a:gd name="connsiteX16" fmla="*/ 1229885 w 1432644"/>
              <a:gd name="connsiteY16" fmla="*/ 407110 h 1432644"/>
              <a:gd name="connsiteX17" fmla="*/ 1268155 w 1432644"/>
              <a:gd name="connsiteY17" fmla="*/ 482324 h 1432644"/>
              <a:gd name="connsiteX18" fmla="*/ 1394971 w 1432644"/>
              <a:gd name="connsiteY18" fmla="*/ 479737 h 1432644"/>
              <a:gd name="connsiteX19" fmla="*/ 1419511 w 1432644"/>
              <a:gd name="connsiteY19" fmla="*/ 567553 h 1432644"/>
              <a:gd name="connsiteX20" fmla="*/ 1309609 w 1432644"/>
              <a:gd name="connsiteY20" fmla="*/ 630961 h 1432644"/>
              <a:gd name="connsiteX21" fmla="*/ 1315711 w 1432644"/>
              <a:gd name="connsiteY21" fmla="*/ 707368 h 1432644"/>
              <a:gd name="connsiteX22" fmla="*/ 1432644 w 1432644"/>
              <a:gd name="connsiteY22" fmla="*/ 752669 h 1432644"/>
              <a:gd name="connsiteX23" fmla="*/ 1422231 w 1432644"/>
              <a:gd name="connsiteY23" fmla="*/ 843204 h 1432644"/>
              <a:gd name="connsiteX24" fmla="*/ 1298068 w 1432644"/>
              <a:gd name="connsiteY24" fmla="*/ 860780 h 1432644"/>
              <a:gd name="connsiteX25" fmla="*/ 1271936 w 1432644"/>
              <a:gd name="connsiteY25" fmla="*/ 940969 h 1432644"/>
              <a:gd name="connsiteX26" fmla="*/ 1362206 w 1432644"/>
              <a:gd name="connsiteY26" fmla="*/ 1028188 h 1432644"/>
              <a:gd name="connsiteX27" fmla="*/ 1317436 w 1432644"/>
              <a:gd name="connsiteY27" fmla="*/ 1107580 h 1432644"/>
              <a:gd name="connsiteX28" fmla="*/ 1196059 w 1432644"/>
              <a:gd name="connsiteY28" fmla="*/ 1075478 h 1432644"/>
              <a:gd name="connsiteX29" fmla="*/ 1146447 w 1432644"/>
              <a:gd name="connsiteY29" fmla="*/ 1133779 h 1432644"/>
              <a:gd name="connsiteX30" fmla="*/ 1197120 w 1432644"/>
              <a:gd name="connsiteY30" fmla="*/ 1248523 h 1432644"/>
              <a:gd name="connsiteX31" fmla="*/ 1125753 w 1432644"/>
              <a:gd name="connsiteY31" fmla="*/ 1305232 h 1432644"/>
              <a:gd name="connsiteX32" fmla="*/ 1025534 w 1432644"/>
              <a:gd name="connsiteY32" fmla="*/ 1229819 h 1432644"/>
              <a:gd name="connsiteX33" fmla="*/ 950320 w 1432644"/>
              <a:gd name="connsiteY33" fmla="*/ 1268155 h 1432644"/>
              <a:gd name="connsiteX34" fmla="*/ 952907 w 1432644"/>
              <a:gd name="connsiteY34" fmla="*/ 1394971 h 1432644"/>
              <a:gd name="connsiteX35" fmla="*/ 865091 w 1432644"/>
              <a:gd name="connsiteY35" fmla="*/ 1419512 h 1432644"/>
              <a:gd name="connsiteX36" fmla="*/ 801684 w 1432644"/>
              <a:gd name="connsiteY36" fmla="*/ 1309609 h 1432644"/>
              <a:gd name="connsiteX37" fmla="*/ 725276 w 1432644"/>
              <a:gd name="connsiteY37" fmla="*/ 1315711 h 1432644"/>
              <a:gd name="connsiteX38" fmla="*/ 680042 w 1432644"/>
              <a:gd name="connsiteY38" fmla="*/ 1432644 h 1432644"/>
              <a:gd name="connsiteX39" fmla="*/ 589440 w 1432644"/>
              <a:gd name="connsiteY39" fmla="*/ 1422231 h 1432644"/>
              <a:gd name="connsiteX40" fmla="*/ 571864 w 1432644"/>
              <a:gd name="connsiteY40" fmla="*/ 1298069 h 1432644"/>
              <a:gd name="connsiteX41" fmla="*/ 491675 w 1432644"/>
              <a:gd name="connsiteY41" fmla="*/ 1271936 h 1432644"/>
              <a:gd name="connsiteX42" fmla="*/ 404457 w 1432644"/>
              <a:gd name="connsiteY42" fmla="*/ 1362206 h 1432644"/>
              <a:gd name="connsiteX43" fmla="*/ 325064 w 1432644"/>
              <a:gd name="connsiteY43" fmla="*/ 1317436 h 1432644"/>
              <a:gd name="connsiteX44" fmla="*/ 357166 w 1432644"/>
              <a:gd name="connsiteY44" fmla="*/ 1196059 h 1432644"/>
              <a:gd name="connsiteX45" fmla="*/ 298865 w 1432644"/>
              <a:gd name="connsiteY45" fmla="*/ 1146447 h 1432644"/>
              <a:gd name="connsiteX46" fmla="*/ 184121 w 1432644"/>
              <a:gd name="connsiteY46" fmla="*/ 1197120 h 1432644"/>
              <a:gd name="connsiteX47" fmla="*/ 127479 w 1432644"/>
              <a:gd name="connsiteY47" fmla="*/ 1125753 h 1432644"/>
              <a:gd name="connsiteX48" fmla="*/ 202825 w 1432644"/>
              <a:gd name="connsiteY48" fmla="*/ 1025535 h 1432644"/>
              <a:gd name="connsiteX49" fmla="*/ 164489 w 1432644"/>
              <a:gd name="connsiteY49" fmla="*/ 950321 h 1432644"/>
              <a:gd name="connsiteX50" fmla="*/ 37673 w 1432644"/>
              <a:gd name="connsiteY50" fmla="*/ 952907 h 1432644"/>
              <a:gd name="connsiteX51" fmla="*/ 13199 w 1432644"/>
              <a:gd name="connsiteY51" fmla="*/ 865092 h 1432644"/>
              <a:gd name="connsiteX52" fmla="*/ 123035 w 1432644"/>
              <a:gd name="connsiteY52" fmla="*/ 801684 h 1432644"/>
              <a:gd name="connsiteX53" fmla="*/ 116933 w 1432644"/>
              <a:gd name="connsiteY53" fmla="*/ 725210 h 1432644"/>
              <a:gd name="connsiteX54" fmla="*/ 0 w 1432644"/>
              <a:gd name="connsiteY54" fmla="*/ 680042 h 1432644"/>
              <a:gd name="connsiteX55" fmla="*/ 10413 w 1432644"/>
              <a:gd name="connsiteY55" fmla="*/ 589440 h 1432644"/>
              <a:gd name="connsiteX56" fmla="*/ 134576 w 1432644"/>
              <a:gd name="connsiteY56" fmla="*/ 571864 h 1432644"/>
              <a:gd name="connsiteX57" fmla="*/ 160708 w 1432644"/>
              <a:gd name="connsiteY57" fmla="*/ 491676 h 1432644"/>
              <a:gd name="connsiteX58" fmla="*/ 70438 w 1432644"/>
              <a:gd name="connsiteY58" fmla="*/ 404457 h 1432644"/>
              <a:gd name="connsiteX59" fmla="*/ 115208 w 1432644"/>
              <a:gd name="connsiteY59" fmla="*/ 325064 h 1432644"/>
              <a:gd name="connsiteX60" fmla="*/ 236585 w 1432644"/>
              <a:gd name="connsiteY60" fmla="*/ 357166 h 1432644"/>
              <a:gd name="connsiteX61" fmla="*/ 286264 w 1432644"/>
              <a:gd name="connsiteY61" fmla="*/ 298866 h 1432644"/>
              <a:gd name="connsiteX62" fmla="*/ 235458 w 1432644"/>
              <a:gd name="connsiteY62" fmla="*/ 184121 h 1432644"/>
              <a:gd name="connsiteX63" fmla="*/ 306891 w 1432644"/>
              <a:gd name="connsiteY63" fmla="*/ 127413 h 1432644"/>
              <a:gd name="connsiteX64" fmla="*/ 407110 w 1432644"/>
              <a:gd name="connsiteY64" fmla="*/ 202759 h 1432644"/>
              <a:gd name="connsiteX65" fmla="*/ 482323 w 1432644"/>
              <a:gd name="connsiteY65" fmla="*/ 164489 h 1432644"/>
              <a:gd name="connsiteX66" fmla="*/ 479737 w 1432644"/>
              <a:gd name="connsiteY66" fmla="*/ 37673 h 1432644"/>
              <a:gd name="connsiteX67" fmla="*/ 567553 w 1432644"/>
              <a:gd name="connsiteY67" fmla="*/ 13199 h 1432644"/>
              <a:gd name="connsiteX68" fmla="*/ 630960 w 1432644"/>
              <a:gd name="connsiteY68" fmla="*/ 123035 h 1432644"/>
              <a:gd name="connsiteX69" fmla="*/ 707434 w 1432644"/>
              <a:gd name="connsiteY69" fmla="*/ 116933 h 1432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1432644" h="1432644">
                <a:moveTo>
                  <a:pt x="716795" y="454720"/>
                </a:moveTo>
                <a:cubicBezTo>
                  <a:pt x="594276" y="456981"/>
                  <a:pt x="485710" y="545098"/>
                  <a:pt x="462442" y="670148"/>
                </a:cubicBezTo>
                <a:cubicBezTo>
                  <a:pt x="435918" y="813063"/>
                  <a:pt x="530625" y="951034"/>
                  <a:pt x="673538" y="977625"/>
                </a:cubicBezTo>
                <a:cubicBezTo>
                  <a:pt x="816484" y="1004184"/>
                  <a:pt x="954419" y="909475"/>
                  <a:pt x="980977" y="766561"/>
                </a:cubicBezTo>
                <a:cubicBezTo>
                  <a:pt x="1007569" y="623646"/>
                  <a:pt x="912895" y="485709"/>
                  <a:pt x="769949" y="459150"/>
                </a:cubicBezTo>
                <a:cubicBezTo>
                  <a:pt x="752085" y="455826"/>
                  <a:pt x="734297" y="454397"/>
                  <a:pt x="716795" y="454720"/>
                </a:cubicBezTo>
                <a:close/>
                <a:moveTo>
                  <a:pt x="752669" y="0"/>
                </a:moveTo>
                <a:lnTo>
                  <a:pt x="843204" y="10413"/>
                </a:lnTo>
                <a:lnTo>
                  <a:pt x="860780" y="134576"/>
                </a:lnTo>
                <a:cubicBezTo>
                  <a:pt x="888173" y="141407"/>
                  <a:pt x="914969" y="150162"/>
                  <a:pt x="940969" y="160708"/>
                </a:cubicBezTo>
                <a:lnTo>
                  <a:pt x="1028187" y="70438"/>
                </a:lnTo>
                <a:lnTo>
                  <a:pt x="1107580" y="115209"/>
                </a:lnTo>
                <a:lnTo>
                  <a:pt x="1075478" y="236585"/>
                </a:lnTo>
                <a:cubicBezTo>
                  <a:pt x="1095906" y="251840"/>
                  <a:pt x="1115406" y="268422"/>
                  <a:pt x="1133778" y="286197"/>
                </a:cubicBezTo>
                <a:lnTo>
                  <a:pt x="1248523" y="235524"/>
                </a:lnTo>
                <a:lnTo>
                  <a:pt x="1305232" y="306891"/>
                </a:lnTo>
                <a:lnTo>
                  <a:pt x="1229885" y="407110"/>
                </a:lnTo>
                <a:cubicBezTo>
                  <a:pt x="1244212" y="430987"/>
                  <a:pt x="1257079" y="456058"/>
                  <a:pt x="1268155" y="482324"/>
                </a:cubicBezTo>
                <a:lnTo>
                  <a:pt x="1394971" y="479737"/>
                </a:lnTo>
                <a:lnTo>
                  <a:pt x="1419511" y="567553"/>
                </a:lnTo>
                <a:lnTo>
                  <a:pt x="1309609" y="630961"/>
                </a:lnTo>
                <a:cubicBezTo>
                  <a:pt x="1313323" y="656562"/>
                  <a:pt x="1315313" y="682098"/>
                  <a:pt x="1315711" y="707368"/>
                </a:cubicBezTo>
                <a:lnTo>
                  <a:pt x="1432644" y="752669"/>
                </a:lnTo>
                <a:lnTo>
                  <a:pt x="1422231" y="843204"/>
                </a:lnTo>
                <a:lnTo>
                  <a:pt x="1298068" y="860780"/>
                </a:lnTo>
                <a:cubicBezTo>
                  <a:pt x="1291237" y="888173"/>
                  <a:pt x="1282482" y="914903"/>
                  <a:pt x="1271936" y="940969"/>
                </a:cubicBezTo>
                <a:lnTo>
                  <a:pt x="1362206" y="1028188"/>
                </a:lnTo>
                <a:lnTo>
                  <a:pt x="1317436" y="1107580"/>
                </a:lnTo>
                <a:lnTo>
                  <a:pt x="1196059" y="1075478"/>
                </a:lnTo>
                <a:cubicBezTo>
                  <a:pt x="1180804" y="1095907"/>
                  <a:pt x="1164222" y="1115406"/>
                  <a:pt x="1146447" y="1133779"/>
                </a:cubicBezTo>
                <a:lnTo>
                  <a:pt x="1197120" y="1248523"/>
                </a:lnTo>
                <a:lnTo>
                  <a:pt x="1125753" y="1305232"/>
                </a:lnTo>
                <a:lnTo>
                  <a:pt x="1025534" y="1229819"/>
                </a:lnTo>
                <a:cubicBezTo>
                  <a:pt x="1001657" y="1244212"/>
                  <a:pt x="976586" y="1257079"/>
                  <a:pt x="950320" y="1268155"/>
                </a:cubicBezTo>
                <a:lnTo>
                  <a:pt x="952907" y="1394971"/>
                </a:lnTo>
                <a:lnTo>
                  <a:pt x="865091" y="1419512"/>
                </a:lnTo>
                <a:lnTo>
                  <a:pt x="801684" y="1309609"/>
                </a:lnTo>
                <a:cubicBezTo>
                  <a:pt x="776082" y="1313324"/>
                  <a:pt x="750613" y="1315313"/>
                  <a:pt x="725276" y="1315711"/>
                </a:cubicBezTo>
                <a:lnTo>
                  <a:pt x="680042" y="1432644"/>
                </a:lnTo>
                <a:lnTo>
                  <a:pt x="589440" y="1422231"/>
                </a:lnTo>
                <a:lnTo>
                  <a:pt x="571864" y="1298069"/>
                </a:lnTo>
                <a:cubicBezTo>
                  <a:pt x="544471" y="1291237"/>
                  <a:pt x="517675" y="1282482"/>
                  <a:pt x="491675" y="1271936"/>
                </a:cubicBezTo>
                <a:lnTo>
                  <a:pt x="404457" y="1362206"/>
                </a:lnTo>
                <a:lnTo>
                  <a:pt x="325064" y="1317436"/>
                </a:lnTo>
                <a:lnTo>
                  <a:pt x="357166" y="1196059"/>
                </a:lnTo>
                <a:cubicBezTo>
                  <a:pt x="336738" y="1180804"/>
                  <a:pt x="317238" y="1164222"/>
                  <a:pt x="298865" y="1146447"/>
                </a:cubicBezTo>
                <a:lnTo>
                  <a:pt x="184121" y="1197120"/>
                </a:lnTo>
                <a:lnTo>
                  <a:pt x="127479" y="1125753"/>
                </a:lnTo>
                <a:lnTo>
                  <a:pt x="202825" y="1025535"/>
                </a:lnTo>
                <a:cubicBezTo>
                  <a:pt x="188432" y="1001657"/>
                  <a:pt x="175632" y="976520"/>
                  <a:pt x="164489" y="950321"/>
                </a:cubicBezTo>
                <a:lnTo>
                  <a:pt x="37673" y="952907"/>
                </a:lnTo>
                <a:lnTo>
                  <a:pt x="13199" y="865092"/>
                </a:lnTo>
                <a:lnTo>
                  <a:pt x="123035" y="801684"/>
                </a:lnTo>
                <a:cubicBezTo>
                  <a:pt x="119321" y="776082"/>
                  <a:pt x="117331" y="750546"/>
                  <a:pt x="116933" y="725210"/>
                </a:cubicBezTo>
                <a:lnTo>
                  <a:pt x="0" y="680042"/>
                </a:lnTo>
                <a:lnTo>
                  <a:pt x="10413" y="589440"/>
                </a:lnTo>
                <a:lnTo>
                  <a:pt x="134576" y="571864"/>
                </a:lnTo>
                <a:cubicBezTo>
                  <a:pt x="141407" y="544471"/>
                  <a:pt x="150162" y="517676"/>
                  <a:pt x="160708" y="491676"/>
                </a:cubicBezTo>
                <a:lnTo>
                  <a:pt x="70438" y="404457"/>
                </a:lnTo>
                <a:lnTo>
                  <a:pt x="115208" y="325064"/>
                </a:lnTo>
                <a:lnTo>
                  <a:pt x="236585" y="357166"/>
                </a:lnTo>
                <a:cubicBezTo>
                  <a:pt x="251840" y="336738"/>
                  <a:pt x="268422" y="317304"/>
                  <a:pt x="286264" y="298866"/>
                </a:cubicBezTo>
                <a:lnTo>
                  <a:pt x="235458" y="184121"/>
                </a:lnTo>
                <a:lnTo>
                  <a:pt x="306891" y="127413"/>
                </a:lnTo>
                <a:lnTo>
                  <a:pt x="407110" y="202759"/>
                </a:lnTo>
                <a:cubicBezTo>
                  <a:pt x="430987" y="188433"/>
                  <a:pt x="456125" y="175632"/>
                  <a:pt x="482323" y="164489"/>
                </a:cubicBezTo>
                <a:lnTo>
                  <a:pt x="479737" y="37673"/>
                </a:lnTo>
                <a:lnTo>
                  <a:pt x="567553" y="13199"/>
                </a:lnTo>
                <a:lnTo>
                  <a:pt x="630960" y="123035"/>
                </a:lnTo>
                <a:cubicBezTo>
                  <a:pt x="656562" y="119321"/>
                  <a:pt x="682031" y="117331"/>
                  <a:pt x="707434" y="116933"/>
                </a:cubicBezTo>
                <a:close/>
              </a:path>
            </a:pathLst>
          </a:custGeom>
          <a:solidFill>
            <a:srgbClr val="FEFEFE"/>
          </a:solidFill>
          <a:ln w="3810">
            <a:noFill/>
            <a:miter lim="400000"/>
          </a:ln>
        </p:spPr>
        <p:txBody>
          <a:bodyPr wrap="square" lIns="0" tIns="0" rIns="0" bIns="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4" name="Freeform 13"/>
          <p:cNvSpPr/>
          <p:nvPr/>
        </p:nvSpPr>
        <p:spPr>
          <a:xfrm>
            <a:off x="6714317" y="4436520"/>
            <a:ext cx="753648" cy="753646"/>
          </a:xfrm>
          <a:custGeom>
            <a:avLst/>
            <a:gdLst>
              <a:gd name="connsiteX0" fmla="*/ 535782 w 1069406"/>
              <a:gd name="connsiteY0" fmla="*/ 293958 h 1069404"/>
              <a:gd name="connsiteX1" fmla="*/ 306990 w 1069406"/>
              <a:gd name="connsiteY1" fmla="*/ 487831 h 1069404"/>
              <a:gd name="connsiteX2" fmla="*/ 496876 w 1069406"/>
              <a:gd name="connsiteY2" fmla="*/ 764489 h 1069404"/>
              <a:gd name="connsiteX3" fmla="*/ 773532 w 1069406"/>
              <a:gd name="connsiteY3" fmla="*/ 574565 h 1069404"/>
              <a:gd name="connsiteX4" fmla="*/ 583610 w 1069406"/>
              <a:gd name="connsiteY4" fmla="*/ 297943 h 1069404"/>
              <a:gd name="connsiteX5" fmla="*/ 535782 w 1069406"/>
              <a:gd name="connsiteY5" fmla="*/ 293958 h 1069404"/>
              <a:gd name="connsiteX6" fmla="*/ 561834 w 1069406"/>
              <a:gd name="connsiteY6" fmla="*/ 0 h 1069404"/>
              <a:gd name="connsiteX7" fmla="*/ 629415 w 1069406"/>
              <a:gd name="connsiteY7" fmla="*/ 7773 h 1069404"/>
              <a:gd name="connsiteX8" fmla="*/ 642535 w 1069406"/>
              <a:gd name="connsiteY8" fmla="*/ 100454 h 1069404"/>
              <a:gd name="connsiteX9" fmla="*/ 702392 w 1069406"/>
              <a:gd name="connsiteY9" fmla="*/ 119961 h 1069404"/>
              <a:gd name="connsiteX10" fmla="*/ 767497 w 1069406"/>
              <a:gd name="connsiteY10" fmla="*/ 52579 h 1069404"/>
              <a:gd name="connsiteX11" fmla="*/ 826760 w 1069406"/>
              <a:gd name="connsiteY11" fmla="*/ 85998 h 1069404"/>
              <a:gd name="connsiteX12" fmla="*/ 802797 w 1069406"/>
              <a:gd name="connsiteY12" fmla="*/ 176600 h 1069404"/>
              <a:gd name="connsiteX13" fmla="*/ 846316 w 1069406"/>
              <a:gd name="connsiteY13" fmla="*/ 213633 h 1069404"/>
              <a:gd name="connsiteX14" fmla="*/ 931968 w 1069406"/>
              <a:gd name="connsiteY14" fmla="*/ 175808 h 1069404"/>
              <a:gd name="connsiteX15" fmla="*/ 974298 w 1069406"/>
              <a:gd name="connsiteY15" fmla="*/ 229080 h 1069404"/>
              <a:gd name="connsiteX16" fmla="*/ 918056 w 1069406"/>
              <a:gd name="connsiteY16" fmla="*/ 303889 h 1069404"/>
              <a:gd name="connsiteX17" fmla="*/ 946623 w 1069406"/>
              <a:gd name="connsiteY17" fmla="*/ 360033 h 1069404"/>
              <a:gd name="connsiteX18" fmla="*/ 1041285 w 1069406"/>
              <a:gd name="connsiteY18" fmla="*/ 358102 h 1069404"/>
              <a:gd name="connsiteX19" fmla="*/ 1059603 w 1069406"/>
              <a:gd name="connsiteY19" fmla="*/ 423653 h 1069404"/>
              <a:gd name="connsiteX20" fmla="*/ 977566 w 1069406"/>
              <a:gd name="connsiteY20" fmla="*/ 470984 h 1069404"/>
              <a:gd name="connsiteX21" fmla="*/ 982121 w 1069406"/>
              <a:gd name="connsiteY21" fmla="*/ 528018 h 1069404"/>
              <a:gd name="connsiteX22" fmla="*/ 1069406 w 1069406"/>
              <a:gd name="connsiteY22" fmla="*/ 561833 h 1069404"/>
              <a:gd name="connsiteX23" fmla="*/ 1061633 w 1069406"/>
              <a:gd name="connsiteY23" fmla="*/ 629414 h 1069404"/>
              <a:gd name="connsiteX24" fmla="*/ 968951 w 1069406"/>
              <a:gd name="connsiteY24" fmla="*/ 642534 h 1069404"/>
              <a:gd name="connsiteX25" fmla="*/ 949445 w 1069406"/>
              <a:gd name="connsiteY25" fmla="*/ 702391 h 1069404"/>
              <a:gd name="connsiteX26" fmla="*/ 1016827 w 1069406"/>
              <a:gd name="connsiteY26" fmla="*/ 767496 h 1069404"/>
              <a:gd name="connsiteX27" fmla="*/ 983408 w 1069406"/>
              <a:gd name="connsiteY27" fmla="*/ 826758 h 1069404"/>
              <a:gd name="connsiteX28" fmla="*/ 892806 w 1069406"/>
              <a:gd name="connsiteY28" fmla="*/ 802796 h 1069404"/>
              <a:gd name="connsiteX29" fmla="*/ 855773 w 1069406"/>
              <a:gd name="connsiteY29" fmla="*/ 846315 h 1069404"/>
              <a:gd name="connsiteX30" fmla="*/ 893598 w 1069406"/>
              <a:gd name="connsiteY30" fmla="*/ 931966 h 1069404"/>
              <a:gd name="connsiteX31" fmla="*/ 840326 w 1069406"/>
              <a:gd name="connsiteY31" fmla="*/ 974297 h 1069404"/>
              <a:gd name="connsiteX32" fmla="*/ 765517 w 1069406"/>
              <a:gd name="connsiteY32" fmla="*/ 918004 h 1069404"/>
              <a:gd name="connsiteX33" fmla="*/ 709373 w 1069406"/>
              <a:gd name="connsiteY33" fmla="*/ 946621 h 1069404"/>
              <a:gd name="connsiteX34" fmla="*/ 711304 w 1069406"/>
              <a:gd name="connsiteY34" fmla="*/ 1041283 h 1069404"/>
              <a:gd name="connsiteX35" fmla="*/ 645753 w 1069406"/>
              <a:gd name="connsiteY35" fmla="*/ 1059601 h 1069404"/>
              <a:gd name="connsiteX36" fmla="*/ 598422 w 1069406"/>
              <a:gd name="connsiteY36" fmla="*/ 977564 h 1069404"/>
              <a:gd name="connsiteX37" fmla="*/ 541387 w 1069406"/>
              <a:gd name="connsiteY37" fmla="*/ 982119 h 1069404"/>
              <a:gd name="connsiteX38" fmla="*/ 507622 w 1069406"/>
              <a:gd name="connsiteY38" fmla="*/ 1069404 h 1069404"/>
              <a:gd name="connsiteX39" fmla="*/ 439991 w 1069406"/>
              <a:gd name="connsiteY39" fmla="*/ 1061631 h 1069404"/>
              <a:gd name="connsiteX40" fmla="*/ 426871 w 1069406"/>
              <a:gd name="connsiteY40" fmla="*/ 968950 h 1069404"/>
              <a:gd name="connsiteX41" fmla="*/ 367014 w 1069406"/>
              <a:gd name="connsiteY41" fmla="*/ 949443 h 1069404"/>
              <a:gd name="connsiteX42" fmla="*/ 301909 w 1069406"/>
              <a:gd name="connsiteY42" fmla="*/ 1016825 h 1069404"/>
              <a:gd name="connsiteX43" fmla="*/ 242646 w 1069406"/>
              <a:gd name="connsiteY43" fmla="*/ 983406 h 1069404"/>
              <a:gd name="connsiteX44" fmla="*/ 266609 w 1069406"/>
              <a:gd name="connsiteY44" fmla="*/ 892804 h 1069404"/>
              <a:gd name="connsiteX45" fmla="*/ 223090 w 1069406"/>
              <a:gd name="connsiteY45" fmla="*/ 855771 h 1069404"/>
              <a:gd name="connsiteX46" fmla="*/ 137438 w 1069406"/>
              <a:gd name="connsiteY46" fmla="*/ 893596 h 1069404"/>
              <a:gd name="connsiteX47" fmla="*/ 95157 w 1069406"/>
              <a:gd name="connsiteY47" fmla="*/ 840324 h 1069404"/>
              <a:gd name="connsiteX48" fmla="*/ 151400 w 1069406"/>
              <a:gd name="connsiteY48" fmla="*/ 765515 h 1069404"/>
              <a:gd name="connsiteX49" fmla="*/ 122783 w 1069406"/>
              <a:gd name="connsiteY49" fmla="*/ 709372 h 1069404"/>
              <a:gd name="connsiteX50" fmla="*/ 28121 w 1069406"/>
              <a:gd name="connsiteY50" fmla="*/ 711302 h 1069404"/>
              <a:gd name="connsiteX51" fmla="*/ 9852 w 1069406"/>
              <a:gd name="connsiteY51" fmla="*/ 645752 h 1069404"/>
              <a:gd name="connsiteX52" fmla="*/ 91840 w 1069406"/>
              <a:gd name="connsiteY52" fmla="*/ 598421 h 1069404"/>
              <a:gd name="connsiteX53" fmla="*/ 87285 w 1069406"/>
              <a:gd name="connsiteY53" fmla="*/ 541336 h 1069404"/>
              <a:gd name="connsiteX54" fmla="*/ 0 w 1069406"/>
              <a:gd name="connsiteY54" fmla="*/ 507621 h 1069404"/>
              <a:gd name="connsiteX55" fmla="*/ 7773 w 1069406"/>
              <a:gd name="connsiteY55" fmla="*/ 439991 h 1069404"/>
              <a:gd name="connsiteX56" fmla="*/ 100455 w 1069406"/>
              <a:gd name="connsiteY56" fmla="*/ 426871 h 1069404"/>
              <a:gd name="connsiteX57" fmla="*/ 119961 w 1069406"/>
              <a:gd name="connsiteY57" fmla="*/ 367014 h 1069404"/>
              <a:gd name="connsiteX58" fmla="*/ 52579 w 1069406"/>
              <a:gd name="connsiteY58" fmla="*/ 301909 h 1069404"/>
              <a:gd name="connsiteX59" fmla="*/ 85998 w 1069406"/>
              <a:gd name="connsiteY59" fmla="*/ 242646 h 1069404"/>
              <a:gd name="connsiteX60" fmla="*/ 176600 w 1069406"/>
              <a:gd name="connsiteY60" fmla="*/ 266609 h 1069404"/>
              <a:gd name="connsiteX61" fmla="*/ 213683 w 1069406"/>
              <a:gd name="connsiteY61" fmla="*/ 223090 h 1069404"/>
              <a:gd name="connsiteX62" fmla="*/ 175759 w 1069406"/>
              <a:gd name="connsiteY62" fmla="*/ 137438 h 1069404"/>
              <a:gd name="connsiteX63" fmla="*/ 229081 w 1069406"/>
              <a:gd name="connsiteY63" fmla="*/ 95107 h 1069404"/>
              <a:gd name="connsiteX64" fmla="*/ 303890 w 1069406"/>
              <a:gd name="connsiteY64" fmla="*/ 151350 h 1069404"/>
              <a:gd name="connsiteX65" fmla="*/ 360034 w 1069406"/>
              <a:gd name="connsiteY65" fmla="*/ 122783 h 1069404"/>
              <a:gd name="connsiteX66" fmla="*/ 358103 w 1069406"/>
              <a:gd name="connsiteY66" fmla="*/ 28121 h 1069404"/>
              <a:gd name="connsiteX67" fmla="*/ 423653 w 1069406"/>
              <a:gd name="connsiteY67" fmla="*/ 9852 h 1069404"/>
              <a:gd name="connsiteX68" fmla="*/ 470984 w 1069406"/>
              <a:gd name="connsiteY68" fmla="*/ 91840 h 1069404"/>
              <a:gd name="connsiteX69" fmla="*/ 528069 w 1069406"/>
              <a:gd name="connsiteY69" fmla="*/ 87285 h 1069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1069406" h="1069404">
                <a:moveTo>
                  <a:pt x="535782" y="293958"/>
                </a:moveTo>
                <a:cubicBezTo>
                  <a:pt x="425545" y="295994"/>
                  <a:pt x="327890" y="375276"/>
                  <a:pt x="306990" y="487831"/>
                </a:cubicBezTo>
                <a:cubicBezTo>
                  <a:pt x="283068" y="616428"/>
                  <a:pt x="368280" y="740567"/>
                  <a:pt x="496876" y="764489"/>
                </a:cubicBezTo>
                <a:cubicBezTo>
                  <a:pt x="625508" y="788411"/>
                  <a:pt x="749610" y="703162"/>
                  <a:pt x="773532" y="574565"/>
                </a:cubicBezTo>
                <a:cubicBezTo>
                  <a:pt x="797453" y="445968"/>
                  <a:pt x="712242" y="321865"/>
                  <a:pt x="583610" y="297943"/>
                </a:cubicBezTo>
                <a:cubicBezTo>
                  <a:pt x="567535" y="294953"/>
                  <a:pt x="551530" y="293667"/>
                  <a:pt x="535782" y="293958"/>
                </a:cubicBezTo>
                <a:close/>
                <a:moveTo>
                  <a:pt x="561834" y="0"/>
                </a:moveTo>
                <a:lnTo>
                  <a:pt x="629415" y="7773"/>
                </a:lnTo>
                <a:lnTo>
                  <a:pt x="642535" y="100454"/>
                </a:lnTo>
                <a:cubicBezTo>
                  <a:pt x="662982" y="105554"/>
                  <a:pt x="682984" y="112089"/>
                  <a:pt x="702392" y="119961"/>
                </a:cubicBezTo>
                <a:lnTo>
                  <a:pt x="767497" y="52579"/>
                </a:lnTo>
                <a:lnTo>
                  <a:pt x="826760" y="85998"/>
                </a:lnTo>
                <a:lnTo>
                  <a:pt x="802797" y="176600"/>
                </a:lnTo>
                <a:cubicBezTo>
                  <a:pt x="818046" y="187988"/>
                  <a:pt x="832602" y="200365"/>
                  <a:pt x="846316" y="213633"/>
                </a:cubicBezTo>
                <a:lnTo>
                  <a:pt x="931968" y="175808"/>
                </a:lnTo>
                <a:lnTo>
                  <a:pt x="974298" y="229080"/>
                </a:lnTo>
                <a:lnTo>
                  <a:pt x="918056" y="303889"/>
                </a:lnTo>
                <a:cubicBezTo>
                  <a:pt x="928750" y="321713"/>
                  <a:pt x="938354" y="340427"/>
                  <a:pt x="946623" y="360033"/>
                </a:cubicBezTo>
                <a:lnTo>
                  <a:pt x="1041285" y="358102"/>
                </a:lnTo>
                <a:lnTo>
                  <a:pt x="1059603" y="423653"/>
                </a:lnTo>
                <a:lnTo>
                  <a:pt x="977566" y="470984"/>
                </a:lnTo>
                <a:cubicBezTo>
                  <a:pt x="980339" y="490094"/>
                  <a:pt x="981824" y="509155"/>
                  <a:pt x="982121" y="528018"/>
                </a:cubicBezTo>
                <a:lnTo>
                  <a:pt x="1069406" y="561833"/>
                </a:lnTo>
                <a:lnTo>
                  <a:pt x="1061633" y="629414"/>
                </a:lnTo>
                <a:lnTo>
                  <a:pt x="968951" y="642534"/>
                </a:lnTo>
                <a:cubicBezTo>
                  <a:pt x="963852" y="662981"/>
                  <a:pt x="957317" y="682933"/>
                  <a:pt x="949445" y="702391"/>
                </a:cubicBezTo>
                <a:lnTo>
                  <a:pt x="1016827" y="767496"/>
                </a:lnTo>
                <a:lnTo>
                  <a:pt x="983408" y="826758"/>
                </a:lnTo>
                <a:lnTo>
                  <a:pt x="892806" y="802796"/>
                </a:lnTo>
                <a:cubicBezTo>
                  <a:pt x="881419" y="818045"/>
                  <a:pt x="869041" y="832601"/>
                  <a:pt x="855773" y="846315"/>
                </a:cubicBezTo>
                <a:lnTo>
                  <a:pt x="893598" y="931966"/>
                </a:lnTo>
                <a:lnTo>
                  <a:pt x="840326" y="974297"/>
                </a:lnTo>
                <a:lnTo>
                  <a:pt x="765517" y="918004"/>
                </a:lnTo>
                <a:cubicBezTo>
                  <a:pt x="747693" y="928748"/>
                  <a:pt x="728979" y="938353"/>
                  <a:pt x="709373" y="946621"/>
                </a:cubicBezTo>
                <a:lnTo>
                  <a:pt x="711304" y="1041283"/>
                </a:lnTo>
                <a:lnTo>
                  <a:pt x="645753" y="1059601"/>
                </a:lnTo>
                <a:lnTo>
                  <a:pt x="598422" y="977564"/>
                </a:lnTo>
                <a:cubicBezTo>
                  <a:pt x="579311" y="980337"/>
                  <a:pt x="560300" y="981822"/>
                  <a:pt x="541387" y="982119"/>
                </a:cubicBezTo>
                <a:lnTo>
                  <a:pt x="507622" y="1069404"/>
                </a:lnTo>
                <a:lnTo>
                  <a:pt x="439991" y="1061631"/>
                </a:lnTo>
                <a:lnTo>
                  <a:pt x="426871" y="968950"/>
                </a:lnTo>
                <a:cubicBezTo>
                  <a:pt x="406424" y="963850"/>
                  <a:pt x="386422" y="957315"/>
                  <a:pt x="367014" y="949443"/>
                </a:cubicBezTo>
                <a:lnTo>
                  <a:pt x="301909" y="1016825"/>
                </a:lnTo>
                <a:lnTo>
                  <a:pt x="242646" y="983406"/>
                </a:lnTo>
                <a:lnTo>
                  <a:pt x="266609" y="892804"/>
                </a:lnTo>
                <a:cubicBezTo>
                  <a:pt x="251360" y="881417"/>
                  <a:pt x="236804" y="869039"/>
                  <a:pt x="223090" y="855771"/>
                </a:cubicBezTo>
                <a:lnTo>
                  <a:pt x="137438" y="893596"/>
                </a:lnTo>
                <a:lnTo>
                  <a:pt x="95157" y="840324"/>
                </a:lnTo>
                <a:lnTo>
                  <a:pt x="151400" y="765515"/>
                </a:lnTo>
                <a:cubicBezTo>
                  <a:pt x="140656" y="747692"/>
                  <a:pt x="131101" y="728928"/>
                  <a:pt x="122783" y="709372"/>
                </a:cubicBezTo>
                <a:lnTo>
                  <a:pt x="28121" y="711302"/>
                </a:lnTo>
                <a:lnTo>
                  <a:pt x="9852" y="645752"/>
                </a:lnTo>
                <a:lnTo>
                  <a:pt x="91840" y="598421"/>
                </a:lnTo>
                <a:cubicBezTo>
                  <a:pt x="89067" y="579310"/>
                  <a:pt x="87582" y="560249"/>
                  <a:pt x="87285" y="541336"/>
                </a:cubicBezTo>
                <a:lnTo>
                  <a:pt x="0" y="507621"/>
                </a:lnTo>
                <a:lnTo>
                  <a:pt x="7773" y="439991"/>
                </a:lnTo>
                <a:lnTo>
                  <a:pt x="100455" y="426871"/>
                </a:lnTo>
                <a:cubicBezTo>
                  <a:pt x="105554" y="406423"/>
                  <a:pt x="112089" y="386421"/>
                  <a:pt x="119961" y="367014"/>
                </a:cubicBezTo>
                <a:lnTo>
                  <a:pt x="52579" y="301909"/>
                </a:lnTo>
                <a:lnTo>
                  <a:pt x="85998" y="242646"/>
                </a:lnTo>
                <a:lnTo>
                  <a:pt x="176600" y="266609"/>
                </a:lnTo>
                <a:cubicBezTo>
                  <a:pt x="187988" y="251360"/>
                  <a:pt x="200365" y="236853"/>
                  <a:pt x="213683" y="223090"/>
                </a:cubicBezTo>
                <a:lnTo>
                  <a:pt x="175759" y="137438"/>
                </a:lnTo>
                <a:lnTo>
                  <a:pt x="229081" y="95107"/>
                </a:lnTo>
                <a:lnTo>
                  <a:pt x="303890" y="151350"/>
                </a:lnTo>
                <a:cubicBezTo>
                  <a:pt x="321713" y="140656"/>
                  <a:pt x="340477" y="131101"/>
                  <a:pt x="360034" y="122783"/>
                </a:cubicBezTo>
                <a:lnTo>
                  <a:pt x="358103" y="28121"/>
                </a:lnTo>
                <a:lnTo>
                  <a:pt x="423653" y="9852"/>
                </a:lnTo>
                <a:lnTo>
                  <a:pt x="470984" y="91840"/>
                </a:lnTo>
                <a:cubicBezTo>
                  <a:pt x="490095" y="89067"/>
                  <a:pt x="509107" y="87582"/>
                  <a:pt x="528069" y="87285"/>
                </a:cubicBezTo>
                <a:close/>
              </a:path>
            </a:pathLst>
          </a:custGeom>
          <a:solidFill>
            <a:schemeClr val="bg2"/>
          </a:solidFill>
          <a:ln w="3810">
            <a:noFill/>
            <a:miter lim="400000"/>
          </a:ln>
        </p:spPr>
        <p:txBody>
          <a:bodyPr wrap="square" lIns="0" tIns="0" rIns="0" bIns="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5" name="Freeform 14"/>
          <p:cNvSpPr/>
          <p:nvPr/>
        </p:nvSpPr>
        <p:spPr>
          <a:xfrm>
            <a:off x="4047061" y="3892496"/>
            <a:ext cx="1385035" cy="1385034"/>
          </a:xfrm>
          <a:custGeom>
            <a:avLst/>
            <a:gdLst>
              <a:gd name="connsiteX0" fmla="*/ 716795 w 1432644"/>
              <a:gd name="connsiteY0" fmla="*/ 454720 h 1432644"/>
              <a:gd name="connsiteX1" fmla="*/ 462442 w 1432644"/>
              <a:gd name="connsiteY1" fmla="*/ 670148 h 1432644"/>
              <a:gd name="connsiteX2" fmla="*/ 673538 w 1432644"/>
              <a:gd name="connsiteY2" fmla="*/ 977625 h 1432644"/>
              <a:gd name="connsiteX3" fmla="*/ 980977 w 1432644"/>
              <a:gd name="connsiteY3" fmla="*/ 766561 h 1432644"/>
              <a:gd name="connsiteX4" fmla="*/ 769949 w 1432644"/>
              <a:gd name="connsiteY4" fmla="*/ 459150 h 1432644"/>
              <a:gd name="connsiteX5" fmla="*/ 716795 w 1432644"/>
              <a:gd name="connsiteY5" fmla="*/ 454720 h 1432644"/>
              <a:gd name="connsiteX6" fmla="*/ 752669 w 1432644"/>
              <a:gd name="connsiteY6" fmla="*/ 0 h 1432644"/>
              <a:gd name="connsiteX7" fmla="*/ 843204 w 1432644"/>
              <a:gd name="connsiteY7" fmla="*/ 10413 h 1432644"/>
              <a:gd name="connsiteX8" fmla="*/ 860780 w 1432644"/>
              <a:gd name="connsiteY8" fmla="*/ 134576 h 1432644"/>
              <a:gd name="connsiteX9" fmla="*/ 940969 w 1432644"/>
              <a:gd name="connsiteY9" fmla="*/ 160708 h 1432644"/>
              <a:gd name="connsiteX10" fmla="*/ 1028187 w 1432644"/>
              <a:gd name="connsiteY10" fmla="*/ 70438 h 1432644"/>
              <a:gd name="connsiteX11" fmla="*/ 1107580 w 1432644"/>
              <a:gd name="connsiteY11" fmla="*/ 115209 h 1432644"/>
              <a:gd name="connsiteX12" fmla="*/ 1075478 w 1432644"/>
              <a:gd name="connsiteY12" fmla="*/ 236585 h 1432644"/>
              <a:gd name="connsiteX13" fmla="*/ 1133778 w 1432644"/>
              <a:gd name="connsiteY13" fmla="*/ 286197 h 1432644"/>
              <a:gd name="connsiteX14" fmla="*/ 1248523 w 1432644"/>
              <a:gd name="connsiteY14" fmla="*/ 235524 h 1432644"/>
              <a:gd name="connsiteX15" fmla="*/ 1305232 w 1432644"/>
              <a:gd name="connsiteY15" fmla="*/ 306891 h 1432644"/>
              <a:gd name="connsiteX16" fmla="*/ 1229885 w 1432644"/>
              <a:gd name="connsiteY16" fmla="*/ 407110 h 1432644"/>
              <a:gd name="connsiteX17" fmla="*/ 1268155 w 1432644"/>
              <a:gd name="connsiteY17" fmla="*/ 482324 h 1432644"/>
              <a:gd name="connsiteX18" fmla="*/ 1394971 w 1432644"/>
              <a:gd name="connsiteY18" fmla="*/ 479737 h 1432644"/>
              <a:gd name="connsiteX19" fmla="*/ 1419511 w 1432644"/>
              <a:gd name="connsiteY19" fmla="*/ 567553 h 1432644"/>
              <a:gd name="connsiteX20" fmla="*/ 1309609 w 1432644"/>
              <a:gd name="connsiteY20" fmla="*/ 630961 h 1432644"/>
              <a:gd name="connsiteX21" fmla="*/ 1315711 w 1432644"/>
              <a:gd name="connsiteY21" fmla="*/ 707368 h 1432644"/>
              <a:gd name="connsiteX22" fmla="*/ 1432644 w 1432644"/>
              <a:gd name="connsiteY22" fmla="*/ 752669 h 1432644"/>
              <a:gd name="connsiteX23" fmla="*/ 1422231 w 1432644"/>
              <a:gd name="connsiteY23" fmla="*/ 843204 h 1432644"/>
              <a:gd name="connsiteX24" fmla="*/ 1298068 w 1432644"/>
              <a:gd name="connsiteY24" fmla="*/ 860780 h 1432644"/>
              <a:gd name="connsiteX25" fmla="*/ 1271936 w 1432644"/>
              <a:gd name="connsiteY25" fmla="*/ 940969 h 1432644"/>
              <a:gd name="connsiteX26" fmla="*/ 1362206 w 1432644"/>
              <a:gd name="connsiteY26" fmla="*/ 1028188 h 1432644"/>
              <a:gd name="connsiteX27" fmla="*/ 1317436 w 1432644"/>
              <a:gd name="connsiteY27" fmla="*/ 1107580 h 1432644"/>
              <a:gd name="connsiteX28" fmla="*/ 1196059 w 1432644"/>
              <a:gd name="connsiteY28" fmla="*/ 1075478 h 1432644"/>
              <a:gd name="connsiteX29" fmla="*/ 1146447 w 1432644"/>
              <a:gd name="connsiteY29" fmla="*/ 1133779 h 1432644"/>
              <a:gd name="connsiteX30" fmla="*/ 1197120 w 1432644"/>
              <a:gd name="connsiteY30" fmla="*/ 1248523 h 1432644"/>
              <a:gd name="connsiteX31" fmla="*/ 1125753 w 1432644"/>
              <a:gd name="connsiteY31" fmla="*/ 1305232 h 1432644"/>
              <a:gd name="connsiteX32" fmla="*/ 1025534 w 1432644"/>
              <a:gd name="connsiteY32" fmla="*/ 1229819 h 1432644"/>
              <a:gd name="connsiteX33" fmla="*/ 950320 w 1432644"/>
              <a:gd name="connsiteY33" fmla="*/ 1268155 h 1432644"/>
              <a:gd name="connsiteX34" fmla="*/ 952907 w 1432644"/>
              <a:gd name="connsiteY34" fmla="*/ 1394971 h 1432644"/>
              <a:gd name="connsiteX35" fmla="*/ 865091 w 1432644"/>
              <a:gd name="connsiteY35" fmla="*/ 1419512 h 1432644"/>
              <a:gd name="connsiteX36" fmla="*/ 801684 w 1432644"/>
              <a:gd name="connsiteY36" fmla="*/ 1309609 h 1432644"/>
              <a:gd name="connsiteX37" fmla="*/ 725276 w 1432644"/>
              <a:gd name="connsiteY37" fmla="*/ 1315711 h 1432644"/>
              <a:gd name="connsiteX38" fmla="*/ 680042 w 1432644"/>
              <a:gd name="connsiteY38" fmla="*/ 1432644 h 1432644"/>
              <a:gd name="connsiteX39" fmla="*/ 589440 w 1432644"/>
              <a:gd name="connsiteY39" fmla="*/ 1422231 h 1432644"/>
              <a:gd name="connsiteX40" fmla="*/ 571864 w 1432644"/>
              <a:gd name="connsiteY40" fmla="*/ 1298069 h 1432644"/>
              <a:gd name="connsiteX41" fmla="*/ 491675 w 1432644"/>
              <a:gd name="connsiteY41" fmla="*/ 1271936 h 1432644"/>
              <a:gd name="connsiteX42" fmla="*/ 404457 w 1432644"/>
              <a:gd name="connsiteY42" fmla="*/ 1362206 h 1432644"/>
              <a:gd name="connsiteX43" fmla="*/ 325064 w 1432644"/>
              <a:gd name="connsiteY43" fmla="*/ 1317436 h 1432644"/>
              <a:gd name="connsiteX44" fmla="*/ 357166 w 1432644"/>
              <a:gd name="connsiteY44" fmla="*/ 1196059 h 1432644"/>
              <a:gd name="connsiteX45" fmla="*/ 298865 w 1432644"/>
              <a:gd name="connsiteY45" fmla="*/ 1146447 h 1432644"/>
              <a:gd name="connsiteX46" fmla="*/ 184121 w 1432644"/>
              <a:gd name="connsiteY46" fmla="*/ 1197120 h 1432644"/>
              <a:gd name="connsiteX47" fmla="*/ 127479 w 1432644"/>
              <a:gd name="connsiteY47" fmla="*/ 1125753 h 1432644"/>
              <a:gd name="connsiteX48" fmla="*/ 202825 w 1432644"/>
              <a:gd name="connsiteY48" fmla="*/ 1025535 h 1432644"/>
              <a:gd name="connsiteX49" fmla="*/ 164489 w 1432644"/>
              <a:gd name="connsiteY49" fmla="*/ 950321 h 1432644"/>
              <a:gd name="connsiteX50" fmla="*/ 37673 w 1432644"/>
              <a:gd name="connsiteY50" fmla="*/ 952907 h 1432644"/>
              <a:gd name="connsiteX51" fmla="*/ 13199 w 1432644"/>
              <a:gd name="connsiteY51" fmla="*/ 865092 h 1432644"/>
              <a:gd name="connsiteX52" fmla="*/ 123035 w 1432644"/>
              <a:gd name="connsiteY52" fmla="*/ 801684 h 1432644"/>
              <a:gd name="connsiteX53" fmla="*/ 116933 w 1432644"/>
              <a:gd name="connsiteY53" fmla="*/ 725210 h 1432644"/>
              <a:gd name="connsiteX54" fmla="*/ 0 w 1432644"/>
              <a:gd name="connsiteY54" fmla="*/ 680042 h 1432644"/>
              <a:gd name="connsiteX55" fmla="*/ 10413 w 1432644"/>
              <a:gd name="connsiteY55" fmla="*/ 589440 h 1432644"/>
              <a:gd name="connsiteX56" fmla="*/ 134576 w 1432644"/>
              <a:gd name="connsiteY56" fmla="*/ 571864 h 1432644"/>
              <a:gd name="connsiteX57" fmla="*/ 160708 w 1432644"/>
              <a:gd name="connsiteY57" fmla="*/ 491676 h 1432644"/>
              <a:gd name="connsiteX58" fmla="*/ 70438 w 1432644"/>
              <a:gd name="connsiteY58" fmla="*/ 404457 h 1432644"/>
              <a:gd name="connsiteX59" fmla="*/ 115208 w 1432644"/>
              <a:gd name="connsiteY59" fmla="*/ 325064 h 1432644"/>
              <a:gd name="connsiteX60" fmla="*/ 236585 w 1432644"/>
              <a:gd name="connsiteY60" fmla="*/ 357166 h 1432644"/>
              <a:gd name="connsiteX61" fmla="*/ 286264 w 1432644"/>
              <a:gd name="connsiteY61" fmla="*/ 298866 h 1432644"/>
              <a:gd name="connsiteX62" fmla="*/ 235458 w 1432644"/>
              <a:gd name="connsiteY62" fmla="*/ 184121 h 1432644"/>
              <a:gd name="connsiteX63" fmla="*/ 306891 w 1432644"/>
              <a:gd name="connsiteY63" fmla="*/ 127413 h 1432644"/>
              <a:gd name="connsiteX64" fmla="*/ 407110 w 1432644"/>
              <a:gd name="connsiteY64" fmla="*/ 202759 h 1432644"/>
              <a:gd name="connsiteX65" fmla="*/ 482323 w 1432644"/>
              <a:gd name="connsiteY65" fmla="*/ 164489 h 1432644"/>
              <a:gd name="connsiteX66" fmla="*/ 479737 w 1432644"/>
              <a:gd name="connsiteY66" fmla="*/ 37673 h 1432644"/>
              <a:gd name="connsiteX67" fmla="*/ 567553 w 1432644"/>
              <a:gd name="connsiteY67" fmla="*/ 13199 h 1432644"/>
              <a:gd name="connsiteX68" fmla="*/ 630960 w 1432644"/>
              <a:gd name="connsiteY68" fmla="*/ 123035 h 1432644"/>
              <a:gd name="connsiteX69" fmla="*/ 707434 w 1432644"/>
              <a:gd name="connsiteY69" fmla="*/ 116933 h 1432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1432644" h="1432644">
                <a:moveTo>
                  <a:pt x="716795" y="454720"/>
                </a:moveTo>
                <a:cubicBezTo>
                  <a:pt x="594276" y="456981"/>
                  <a:pt x="485710" y="545098"/>
                  <a:pt x="462442" y="670148"/>
                </a:cubicBezTo>
                <a:cubicBezTo>
                  <a:pt x="435918" y="813063"/>
                  <a:pt x="530625" y="951034"/>
                  <a:pt x="673538" y="977625"/>
                </a:cubicBezTo>
                <a:cubicBezTo>
                  <a:pt x="816484" y="1004184"/>
                  <a:pt x="954419" y="909475"/>
                  <a:pt x="980977" y="766561"/>
                </a:cubicBezTo>
                <a:cubicBezTo>
                  <a:pt x="1007569" y="623646"/>
                  <a:pt x="912895" y="485709"/>
                  <a:pt x="769949" y="459150"/>
                </a:cubicBezTo>
                <a:cubicBezTo>
                  <a:pt x="752085" y="455826"/>
                  <a:pt x="734297" y="454397"/>
                  <a:pt x="716795" y="454720"/>
                </a:cubicBezTo>
                <a:close/>
                <a:moveTo>
                  <a:pt x="752669" y="0"/>
                </a:moveTo>
                <a:lnTo>
                  <a:pt x="843204" y="10413"/>
                </a:lnTo>
                <a:lnTo>
                  <a:pt x="860780" y="134576"/>
                </a:lnTo>
                <a:cubicBezTo>
                  <a:pt x="888173" y="141407"/>
                  <a:pt x="914969" y="150162"/>
                  <a:pt x="940969" y="160708"/>
                </a:cubicBezTo>
                <a:lnTo>
                  <a:pt x="1028187" y="70438"/>
                </a:lnTo>
                <a:lnTo>
                  <a:pt x="1107580" y="115209"/>
                </a:lnTo>
                <a:lnTo>
                  <a:pt x="1075478" y="236585"/>
                </a:lnTo>
                <a:cubicBezTo>
                  <a:pt x="1095906" y="251840"/>
                  <a:pt x="1115406" y="268422"/>
                  <a:pt x="1133778" y="286197"/>
                </a:cubicBezTo>
                <a:lnTo>
                  <a:pt x="1248523" y="235524"/>
                </a:lnTo>
                <a:lnTo>
                  <a:pt x="1305232" y="306891"/>
                </a:lnTo>
                <a:lnTo>
                  <a:pt x="1229885" y="407110"/>
                </a:lnTo>
                <a:cubicBezTo>
                  <a:pt x="1244212" y="430987"/>
                  <a:pt x="1257079" y="456058"/>
                  <a:pt x="1268155" y="482324"/>
                </a:cubicBezTo>
                <a:lnTo>
                  <a:pt x="1394971" y="479737"/>
                </a:lnTo>
                <a:lnTo>
                  <a:pt x="1419511" y="567553"/>
                </a:lnTo>
                <a:lnTo>
                  <a:pt x="1309609" y="630961"/>
                </a:lnTo>
                <a:cubicBezTo>
                  <a:pt x="1313323" y="656562"/>
                  <a:pt x="1315313" y="682098"/>
                  <a:pt x="1315711" y="707368"/>
                </a:cubicBezTo>
                <a:lnTo>
                  <a:pt x="1432644" y="752669"/>
                </a:lnTo>
                <a:lnTo>
                  <a:pt x="1422231" y="843204"/>
                </a:lnTo>
                <a:lnTo>
                  <a:pt x="1298068" y="860780"/>
                </a:lnTo>
                <a:cubicBezTo>
                  <a:pt x="1291237" y="888173"/>
                  <a:pt x="1282482" y="914903"/>
                  <a:pt x="1271936" y="940969"/>
                </a:cubicBezTo>
                <a:lnTo>
                  <a:pt x="1362206" y="1028188"/>
                </a:lnTo>
                <a:lnTo>
                  <a:pt x="1317436" y="1107580"/>
                </a:lnTo>
                <a:lnTo>
                  <a:pt x="1196059" y="1075478"/>
                </a:lnTo>
                <a:cubicBezTo>
                  <a:pt x="1180804" y="1095907"/>
                  <a:pt x="1164222" y="1115406"/>
                  <a:pt x="1146447" y="1133779"/>
                </a:cubicBezTo>
                <a:lnTo>
                  <a:pt x="1197120" y="1248523"/>
                </a:lnTo>
                <a:lnTo>
                  <a:pt x="1125753" y="1305232"/>
                </a:lnTo>
                <a:lnTo>
                  <a:pt x="1025534" y="1229819"/>
                </a:lnTo>
                <a:cubicBezTo>
                  <a:pt x="1001657" y="1244212"/>
                  <a:pt x="976586" y="1257079"/>
                  <a:pt x="950320" y="1268155"/>
                </a:cubicBezTo>
                <a:lnTo>
                  <a:pt x="952907" y="1394971"/>
                </a:lnTo>
                <a:lnTo>
                  <a:pt x="865091" y="1419512"/>
                </a:lnTo>
                <a:lnTo>
                  <a:pt x="801684" y="1309609"/>
                </a:lnTo>
                <a:cubicBezTo>
                  <a:pt x="776082" y="1313324"/>
                  <a:pt x="750613" y="1315313"/>
                  <a:pt x="725276" y="1315711"/>
                </a:cubicBezTo>
                <a:lnTo>
                  <a:pt x="680042" y="1432644"/>
                </a:lnTo>
                <a:lnTo>
                  <a:pt x="589440" y="1422231"/>
                </a:lnTo>
                <a:lnTo>
                  <a:pt x="571864" y="1298069"/>
                </a:lnTo>
                <a:cubicBezTo>
                  <a:pt x="544471" y="1291237"/>
                  <a:pt x="517675" y="1282482"/>
                  <a:pt x="491675" y="1271936"/>
                </a:cubicBezTo>
                <a:lnTo>
                  <a:pt x="404457" y="1362206"/>
                </a:lnTo>
                <a:lnTo>
                  <a:pt x="325064" y="1317436"/>
                </a:lnTo>
                <a:lnTo>
                  <a:pt x="357166" y="1196059"/>
                </a:lnTo>
                <a:cubicBezTo>
                  <a:pt x="336738" y="1180804"/>
                  <a:pt x="317238" y="1164222"/>
                  <a:pt x="298865" y="1146447"/>
                </a:cubicBezTo>
                <a:lnTo>
                  <a:pt x="184121" y="1197120"/>
                </a:lnTo>
                <a:lnTo>
                  <a:pt x="127479" y="1125753"/>
                </a:lnTo>
                <a:lnTo>
                  <a:pt x="202825" y="1025535"/>
                </a:lnTo>
                <a:cubicBezTo>
                  <a:pt x="188432" y="1001657"/>
                  <a:pt x="175632" y="976520"/>
                  <a:pt x="164489" y="950321"/>
                </a:cubicBezTo>
                <a:lnTo>
                  <a:pt x="37673" y="952907"/>
                </a:lnTo>
                <a:lnTo>
                  <a:pt x="13199" y="865092"/>
                </a:lnTo>
                <a:lnTo>
                  <a:pt x="123035" y="801684"/>
                </a:lnTo>
                <a:cubicBezTo>
                  <a:pt x="119321" y="776082"/>
                  <a:pt x="117331" y="750546"/>
                  <a:pt x="116933" y="725210"/>
                </a:cubicBezTo>
                <a:lnTo>
                  <a:pt x="0" y="680042"/>
                </a:lnTo>
                <a:lnTo>
                  <a:pt x="10413" y="589440"/>
                </a:lnTo>
                <a:lnTo>
                  <a:pt x="134576" y="571864"/>
                </a:lnTo>
                <a:cubicBezTo>
                  <a:pt x="141407" y="544471"/>
                  <a:pt x="150162" y="517676"/>
                  <a:pt x="160708" y="491676"/>
                </a:cubicBezTo>
                <a:lnTo>
                  <a:pt x="70438" y="404457"/>
                </a:lnTo>
                <a:lnTo>
                  <a:pt x="115208" y="325064"/>
                </a:lnTo>
                <a:lnTo>
                  <a:pt x="236585" y="357166"/>
                </a:lnTo>
                <a:cubicBezTo>
                  <a:pt x="251840" y="336738"/>
                  <a:pt x="268422" y="317304"/>
                  <a:pt x="286264" y="298866"/>
                </a:cubicBezTo>
                <a:lnTo>
                  <a:pt x="235458" y="184121"/>
                </a:lnTo>
                <a:lnTo>
                  <a:pt x="306891" y="127413"/>
                </a:lnTo>
                <a:lnTo>
                  <a:pt x="407110" y="202759"/>
                </a:lnTo>
                <a:cubicBezTo>
                  <a:pt x="430987" y="188433"/>
                  <a:pt x="456125" y="175632"/>
                  <a:pt x="482323" y="164489"/>
                </a:cubicBezTo>
                <a:lnTo>
                  <a:pt x="479737" y="37673"/>
                </a:lnTo>
                <a:lnTo>
                  <a:pt x="567553" y="13199"/>
                </a:lnTo>
                <a:lnTo>
                  <a:pt x="630960" y="123035"/>
                </a:lnTo>
                <a:cubicBezTo>
                  <a:pt x="656562" y="119321"/>
                  <a:pt x="682031" y="117331"/>
                  <a:pt x="707434" y="116933"/>
                </a:cubicBezTo>
                <a:close/>
              </a:path>
            </a:pathLst>
          </a:custGeom>
          <a:solidFill>
            <a:srgbClr val="FEFEFE"/>
          </a:solidFill>
          <a:ln w="3810">
            <a:noFill/>
            <a:miter lim="400000"/>
          </a:ln>
        </p:spPr>
        <p:txBody>
          <a:bodyPr wrap="square" lIns="0" tIns="0" rIns="0" bIns="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6" name="Freeform 15"/>
          <p:cNvSpPr/>
          <p:nvPr/>
        </p:nvSpPr>
        <p:spPr>
          <a:xfrm>
            <a:off x="4988901" y="5357288"/>
            <a:ext cx="996168" cy="996166"/>
          </a:xfrm>
          <a:custGeom>
            <a:avLst/>
            <a:gdLst>
              <a:gd name="connsiteX0" fmla="*/ 535782 w 1069406"/>
              <a:gd name="connsiteY0" fmla="*/ 293958 h 1069404"/>
              <a:gd name="connsiteX1" fmla="*/ 306990 w 1069406"/>
              <a:gd name="connsiteY1" fmla="*/ 487831 h 1069404"/>
              <a:gd name="connsiteX2" fmla="*/ 496876 w 1069406"/>
              <a:gd name="connsiteY2" fmla="*/ 764489 h 1069404"/>
              <a:gd name="connsiteX3" fmla="*/ 773532 w 1069406"/>
              <a:gd name="connsiteY3" fmla="*/ 574565 h 1069404"/>
              <a:gd name="connsiteX4" fmla="*/ 583610 w 1069406"/>
              <a:gd name="connsiteY4" fmla="*/ 297943 h 1069404"/>
              <a:gd name="connsiteX5" fmla="*/ 535782 w 1069406"/>
              <a:gd name="connsiteY5" fmla="*/ 293958 h 1069404"/>
              <a:gd name="connsiteX6" fmla="*/ 561834 w 1069406"/>
              <a:gd name="connsiteY6" fmla="*/ 0 h 1069404"/>
              <a:gd name="connsiteX7" fmla="*/ 629415 w 1069406"/>
              <a:gd name="connsiteY7" fmla="*/ 7773 h 1069404"/>
              <a:gd name="connsiteX8" fmla="*/ 642535 w 1069406"/>
              <a:gd name="connsiteY8" fmla="*/ 100454 h 1069404"/>
              <a:gd name="connsiteX9" fmla="*/ 702392 w 1069406"/>
              <a:gd name="connsiteY9" fmla="*/ 119961 h 1069404"/>
              <a:gd name="connsiteX10" fmla="*/ 767497 w 1069406"/>
              <a:gd name="connsiteY10" fmla="*/ 52579 h 1069404"/>
              <a:gd name="connsiteX11" fmla="*/ 826760 w 1069406"/>
              <a:gd name="connsiteY11" fmla="*/ 85998 h 1069404"/>
              <a:gd name="connsiteX12" fmla="*/ 802797 w 1069406"/>
              <a:gd name="connsiteY12" fmla="*/ 176600 h 1069404"/>
              <a:gd name="connsiteX13" fmla="*/ 846316 w 1069406"/>
              <a:gd name="connsiteY13" fmla="*/ 213633 h 1069404"/>
              <a:gd name="connsiteX14" fmla="*/ 931968 w 1069406"/>
              <a:gd name="connsiteY14" fmla="*/ 175808 h 1069404"/>
              <a:gd name="connsiteX15" fmla="*/ 974298 w 1069406"/>
              <a:gd name="connsiteY15" fmla="*/ 229080 h 1069404"/>
              <a:gd name="connsiteX16" fmla="*/ 918056 w 1069406"/>
              <a:gd name="connsiteY16" fmla="*/ 303889 h 1069404"/>
              <a:gd name="connsiteX17" fmla="*/ 946623 w 1069406"/>
              <a:gd name="connsiteY17" fmla="*/ 360033 h 1069404"/>
              <a:gd name="connsiteX18" fmla="*/ 1041285 w 1069406"/>
              <a:gd name="connsiteY18" fmla="*/ 358102 h 1069404"/>
              <a:gd name="connsiteX19" fmla="*/ 1059603 w 1069406"/>
              <a:gd name="connsiteY19" fmla="*/ 423653 h 1069404"/>
              <a:gd name="connsiteX20" fmla="*/ 977566 w 1069406"/>
              <a:gd name="connsiteY20" fmla="*/ 470984 h 1069404"/>
              <a:gd name="connsiteX21" fmla="*/ 982121 w 1069406"/>
              <a:gd name="connsiteY21" fmla="*/ 528018 h 1069404"/>
              <a:gd name="connsiteX22" fmla="*/ 1069406 w 1069406"/>
              <a:gd name="connsiteY22" fmla="*/ 561833 h 1069404"/>
              <a:gd name="connsiteX23" fmla="*/ 1061633 w 1069406"/>
              <a:gd name="connsiteY23" fmla="*/ 629414 h 1069404"/>
              <a:gd name="connsiteX24" fmla="*/ 968951 w 1069406"/>
              <a:gd name="connsiteY24" fmla="*/ 642534 h 1069404"/>
              <a:gd name="connsiteX25" fmla="*/ 949445 w 1069406"/>
              <a:gd name="connsiteY25" fmla="*/ 702391 h 1069404"/>
              <a:gd name="connsiteX26" fmla="*/ 1016827 w 1069406"/>
              <a:gd name="connsiteY26" fmla="*/ 767496 h 1069404"/>
              <a:gd name="connsiteX27" fmla="*/ 983408 w 1069406"/>
              <a:gd name="connsiteY27" fmla="*/ 826758 h 1069404"/>
              <a:gd name="connsiteX28" fmla="*/ 892806 w 1069406"/>
              <a:gd name="connsiteY28" fmla="*/ 802796 h 1069404"/>
              <a:gd name="connsiteX29" fmla="*/ 855773 w 1069406"/>
              <a:gd name="connsiteY29" fmla="*/ 846315 h 1069404"/>
              <a:gd name="connsiteX30" fmla="*/ 893598 w 1069406"/>
              <a:gd name="connsiteY30" fmla="*/ 931966 h 1069404"/>
              <a:gd name="connsiteX31" fmla="*/ 840326 w 1069406"/>
              <a:gd name="connsiteY31" fmla="*/ 974297 h 1069404"/>
              <a:gd name="connsiteX32" fmla="*/ 765517 w 1069406"/>
              <a:gd name="connsiteY32" fmla="*/ 918004 h 1069404"/>
              <a:gd name="connsiteX33" fmla="*/ 709373 w 1069406"/>
              <a:gd name="connsiteY33" fmla="*/ 946621 h 1069404"/>
              <a:gd name="connsiteX34" fmla="*/ 711304 w 1069406"/>
              <a:gd name="connsiteY34" fmla="*/ 1041283 h 1069404"/>
              <a:gd name="connsiteX35" fmla="*/ 645753 w 1069406"/>
              <a:gd name="connsiteY35" fmla="*/ 1059601 h 1069404"/>
              <a:gd name="connsiteX36" fmla="*/ 598422 w 1069406"/>
              <a:gd name="connsiteY36" fmla="*/ 977564 h 1069404"/>
              <a:gd name="connsiteX37" fmla="*/ 541387 w 1069406"/>
              <a:gd name="connsiteY37" fmla="*/ 982119 h 1069404"/>
              <a:gd name="connsiteX38" fmla="*/ 507622 w 1069406"/>
              <a:gd name="connsiteY38" fmla="*/ 1069404 h 1069404"/>
              <a:gd name="connsiteX39" fmla="*/ 439991 w 1069406"/>
              <a:gd name="connsiteY39" fmla="*/ 1061631 h 1069404"/>
              <a:gd name="connsiteX40" fmla="*/ 426871 w 1069406"/>
              <a:gd name="connsiteY40" fmla="*/ 968950 h 1069404"/>
              <a:gd name="connsiteX41" fmla="*/ 367014 w 1069406"/>
              <a:gd name="connsiteY41" fmla="*/ 949443 h 1069404"/>
              <a:gd name="connsiteX42" fmla="*/ 301909 w 1069406"/>
              <a:gd name="connsiteY42" fmla="*/ 1016825 h 1069404"/>
              <a:gd name="connsiteX43" fmla="*/ 242646 w 1069406"/>
              <a:gd name="connsiteY43" fmla="*/ 983406 h 1069404"/>
              <a:gd name="connsiteX44" fmla="*/ 266609 w 1069406"/>
              <a:gd name="connsiteY44" fmla="*/ 892804 h 1069404"/>
              <a:gd name="connsiteX45" fmla="*/ 223090 w 1069406"/>
              <a:gd name="connsiteY45" fmla="*/ 855771 h 1069404"/>
              <a:gd name="connsiteX46" fmla="*/ 137438 w 1069406"/>
              <a:gd name="connsiteY46" fmla="*/ 893596 h 1069404"/>
              <a:gd name="connsiteX47" fmla="*/ 95157 w 1069406"/>
              <a:gd name="connsiteY47" fmla="*/ 840324 h 1069404"/>
              <a:gd name="connsiteX48" fmla="*/ 151400 w 1069406"/>
              <a:gd name="connsiteY48" fmla="*/ 765515 h 1069404"/>
              <a:gd name="connsiteX49" fmla="*/ 122783 w 1069406"/>
              <a:gd name="connsiteY49" fmla="*/ 709372 h 1069404"/>
              <a:gd name="connsiteX50" fmla="*/ 28121 w 1069406"/>
              <a:gd name="connsiteY50" fmla="*/ 711302 h 1069404"/>
              <a:gd name="connsiteX51" fmla="*/ 9852 w 1069406"/>
              <a:gd name="connsiteY51" fmla="*/ 645752 h 1069404"/>
              <a:gd name="connsiteX52" fmla="*/ 91840 w 1069406"/>
              <a:gd name="connsiteY52" fmla="*/ 598421 h 1069404"/>
              <a:gd name="connsiteX53" fmla="*/ 87285 w 1069406"/>
              <a:gd name="connsiteY53" fmla="*/ 541336 h 1069404"/>
              <a:gd name="connsiteX54" fmla="*/ 0 w 1069406"/>
              <a:gd name="connsiteY54" fmla="*/ 507621 h 1069404"/>
              <a:gd name="connsiteX55" fmla="*/ 7773 w 1069406"/>
              <a:gd name="connsiteY55" fmla="*/ 439991 h 1069404"/>
              <a:gd name="connsiteX56" fmla="*/ 100455 w 1069406"/>
              <a:gd name="connsiteY56" fmla="*/ 426871 h 1069404"/>
              <a:gd name="connsiteX57" fmla="*/ 119961 w 1069406"/>
              <a:gd name="connsiteY57" fmla="*/ 367014 h 1069404"/>
              <a:gd name="connsiteX58" fmla="*/ 52579 w 1069406"/>
              <a:gd name="connsiteY58" fmla="*/ 301909 h 1069404"/>
              <a:gd name="connsiteX59" fmla="*/ 85998 w 1069406"/>
              <a:gd name="connsiteY59" fmla="*/ 242646 h 1069404"/>
              <a:gd name="connsiteX60" fmla="*/ 176600 w 1069406"/>
              <a:gd name="connsiteY60" fmla="*/ 266609 h 1069404"/>
              <a:gd name="connsiteX61" fmla="*/ 213683 w 1069406"/>
              <a:gd name="connsiteY61" fmla="*/ 223090 h 1069404"/>
              <a:gd name="connsiteX62" fmla="*/ 175759 w 1069406"/>
              <a:gd name="connsiteY62" fmla="*/ 137438 h 1069404"/>
              <a:gd name="connsiteX63" fmla="*/ 229081 w 1069406"/>
              <a:gd name="connsiteY63" fmla="*/ 95107 h 1069404"/>
              <a:gd name="connsiteX64" fmla="*/ 303890 w 1069406"/>
              <a:gd name="connsiteY64" fmla="*/ 151350 h 1069404"/>
              <a:gd name="connsiteX65" fmla="*/ 360034 w 1069406"/>
              <a:gd name="connsiteY65" fmla="*/ 122783 h 1069404"/>
              <a:gd name="connsiteX66" fmla="*/ 358103 w 1069406"/>
              <a:gd name="connsiteY66" fmla="*/ 28121 h 1069404"/>
              <a:gd name="connsiteX67" fmla="*/ 423653 w 1069406"/>
              <a:gd name="connsiteY67" fmla="*/ 9852 h 1069404"/>
              <a:gd name="connsiteX68" fmla="*/ 470984 w 1069406"/>
              <a:gd name="connsiteY68" fmla="*/ 91840 h 1069404"/>
              <a:gd name="connsiteX69" fmla="*/ 528069 w 1069406"/>
              <a:gd name="connsiteY69" fmla="*/ 87285 h 1069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1069406" h="1069404">
                <a:moveTo>
                  <a:pt x="535782" y="293958"/>
                </a:moveTo>
                <a:cubicBezTo>
                  <a:pt x="425545" y="295994"/>
                  <a:pt x="327890" y="375276"/>
                  <a:pt x="306990" y="487831"/>
                </a:cubicBezTo>
                <a:cubicBezTo>
                  <a:pt x="283068" y="616428"/>
                  <a:pt x="368280" y="740567"/>
                  <a:pt x="496876" y="764489"/>
                </a:cubicBezTo>
                <a:cubicBezTo>
                  <a:pt x="625508" y="788411"/>
                  <a:pt x="749610" y="703162"/>
                  <a:pt x="773532" y="574565"/>
                </a:cubicBezTo>
                <a:cubicBezTo>
                  <a:pt x="797453" y="445968"/>
                  <a:pt x="712242" y="321865"/>
                  <a:pt x="583610" y="297943"/>
                </a:cubicBezTo>
                <a:cubicBezTo>
                  <a:pt x="567535" y="294953"/>
                  <a:pt x="551530" y="293667"/>
                  <a:pt x="535782" y="293958"/>
                </a:cubicBezTo>
                <a:close/>
                <a:moveTo>
                  <a:pt x="561834" y="0"/>
                </a:moveTo>
                <a:lnTo>
                  <a:pt x="629415" y="7773"/>
                </a:lnTo>
                <a:lnTo>
                  <a:pt x="642535" y="100454"/>
                </a:lnTo>
                <a:cubicBezTo>
                  <a:pt x="662982" y="105554"/>
                  <a:pt x="682984" y="112089"/>
                  <a:pt x="702392" y="119961"/>
                </a:cubicBezTo>
                <a:lnTo>
                  <a:pt x="767497" y="52579"/>
                </a:lnTo>
                <a:lnTo>
                  <a:pt x="826760" y="85998"/>
                </a:lnTo>
                <a:lnTo>
                  <a:pt x="802797" y="176600"/>
                </a:lnTo>
                <a:cubicBezTo>
                  <a:pt x="818046" y="187988"/>
                  <a:pt x="832602" y="200365"/>
                  <a:pt x="846316" y="213633"/>
                </a:cubicBezTo>
                <a:lnTo>
                  <a:pt x="931968" y="175808"/>
                </a:lnTo>
                <a:lnTo>
                  <a:pt x="974298" y="229080"/>
                </a:lnTo>
                <a:lnTo>
                  <a:pt x="918056" y="303889"/>
                </a:lnTo>
                <a:cubicBezTo>
                  <a:pt x="928750" y="321713"/>
                  <a:pt x="938354" y="340427"/>
                  <a:pt x="946623" y="360033"/>
                </a:cubicBezTo>
                <a:lnTo>
                  <a:pt x="1041285" y="358102"/>
                </a:lnTo>
                <a:lnTo>
                  <a:pt x="1059603" y="423653"/>
                </a:lnTo>
                <a:lnTo>
                  <a:pt x="977566" y="470984"/>
                </a:lnTo>
                <a:cubicBezTo>
                  <a:pt x="980339" y="490094"/>
                  <a:pt x="981824" y="509155"/>
                  <a:pt x="982121" y="528018"/>
                </a:cubicBezTo>
                <a:lnTo>
                  <a:pt x="1069406" y="561833"/>
                </a:lnTo>
                <a:lnTo>
                  <a:pt x="1061633" y="629414"/>
                </a:lnTo>
                <a:lnTo>
                  <a:pt x="968951" y="642534"/>
                </a:lnTo>
                <a:cubicBezTo>
                  <a:pt x="963852" y="662981"/>
                  <a:pt x="957317" y="682933"/>
                  <a:pt x="949445" y="702391"/>
                </a:cubicBezTo>
                <a:lnTo>
                  <a:pt x="1016827" y="767496"/>
                </a:lnTo>
                <a:lnTo>
                  <a:pt x="983408" y="826758"/>
                </a:lnTo>
                <a:lnTo>
                  <a:pt x="892806" y="802796"/>
                </a:lnTo>
                <a:cubicBezTo>
                  <a:pt x="881419" y="818045"/>
                  <a:pt x="869041" y="832601"/>
                  <a:pt x="855773" y="846315"/>
                </a:cubicBezTo>
                <a:lnTo>
                  <a:pt x="893598" y="931966"/>
                </a:lnTo>
                <a:lnTo>
                  <a:pt x="840326" y="974297"/>
                </a:lnTo>
                <a:lnTo>
                  <a:pt x="765517" y="918004"/>
                </a:lnTo>
                <a:cubicBezTo>
                  <a:pt x="747693" y="928748"/>
                  <a:pt x="728979" y="938353"/>
                  <a:pt x="709373" y="946621"/>
                </a:cubicBezTo>
                <a:lnTo>
                  <a:pt x="711304" y="1041283"/>
                </a:lnTo>
                <a:lnTo>
                  <a:pt x="645753" y="1059601"/>
                </a:lnTo>
                <a:lnTo>
                  <a:pt x="598422" y="977564"/>
                </a:lnTo>
                <a:cubicBezTo>
                  <a:pt x="579311" y="980337"/>
                  <a:pt x="560300" y="981822"/>
                  <a:pt x="541387" y="982119"/>
                </a:cubicBezTo>
                <a:lnTo>
                  <a:pt x="507622" y="1069404"/>
                </a:lnTo>
                <a:lnTo>
                  <a:pt x="439991" y="1061631"/>
                </a:lnTo>
                <a:lnTo>
                  <a:pt x="426871" y="968950"/>
                </a:lnTo>
                <a:cubicBezTo>
                  <a:pt x="406424" y="963850"/>
                  <a:pt x="386422" y="957315"/>
                  <a:pt x="367014" y="949443"/>
                </a:cubicBezTo>
                <a:lnTo>
                  <a:pt x="301909" y="1016825"/>
                </a:lnTo>
                <a:lnTo>
                  <a:pt x="242646" y="983406"/>
                </a:lnTo>
                <a:lnTo>
                  <a:pt x="266609" y="892804"/>
                </a:lnTo>
                <a:cubicBezTo>
                  <a:pt x="251360" y="881417"/>
                  <a:pt x="236804" y="869039"/>
                  <a:pt x="223090" y="855771"/>
                </a:cubicBezTo>
                <a:lnTo>
                  <a:pt x="137438" y="893596"/>
                </a:lnTo>
                <a:lnTo>
                  <a:pt x="95157" y="840324"/>
                </a:lnTo>
                <a:lnTo>
                  <a:pt x="151400" y="765515"/>
                </a:lnTo>
                <a:cubicBezTo>
                  <a:pt x="140656" y="747692"/>
                  <a:pt x="131101" y="728928"/>
                  <a:pt x="122783" y="709372"/>
                </a:cubicBezTo>
                <a:lnTo>
                  <a:pt x="28121" y="711302"/>
                </a:lnTo>
                <a:lnTo>
                  <a:pt x="9852" y="645752"/>
                </a:lnTo>
                <a:lnTo>
                  <a:pt x="91840" y="598421"/>
                </a:lnTo>
                <a:cubicBezTo>
                  <a:pt x="89067" y="579310"/>
                  <a:pt x="87582" y="560249"/>
                  <a:pt x="87285" y="541336"/>
                </a:cubicBezTo>
                <a:lnTo>
                  <a:pt x="0" y="507621"/>
                </a:lnTo>
                <a:lnTo>
                  <a:pt x="7773" y="439991"/>
                </a:lnTo>
                <a:lnTo>
                  <a:pt x="100455" y="426871"/>
                </a:lnTo>
                <a:cubicBezTo>
                  <a:pt x="105554" y="406423"/>
                  <a:pt x="112089" y="386421"/>
                  <a:pt x="119961" y="367014"/>
                </a:cubicBezTo>
                <a:lnTo>
                  <a:pt x="52579" y="301909"/>
                </a:lnTo>
                <a:lnTo>
                  <a:pt x="85998" y="242646"/>
                </a:lnTo>
                <a:lnTo>
                  <a:pt x="176600" y="266609"/>
                </a:lnTo>
                <a:cubicBezTo>
                  <a:pt x="187988" y="251360"/>
                  <a:pt x="200365" y="236853"/>
                  <a:pt x="213683" y="223090"/>
                </a:cubicBezTo>
                <a:lnTo>
                  <a:pt x="175759" y="137438"/>
                </a:lnTo>
                <a:lnTo>
                  <a:pt x="229081" y="95107"/>
                </a:lnTo>
                <a:lnTo>
                  <a:pt x="303890" y="151350"/>
                </a:lnTo>
                <a:cubicBezTo>
                  <a:pt x="321713" y="140656"/>
                  <a:pt x="340477" y="131101"/>
                  <a:pt x="360034" y="122783"/>
                </a:cubicBezTo>
                <a:lnTo>
                  <a:pt x="358103" y="28121"/>
                </a:lnTo>
                <a:lnTo>
                  <a:pt x="423653" y="9852"/>
                </a:lnTo>
                <a:lnTo>
                  <a:pt x="470984" y="91840"/>
                </a:lnTo>
                <a:cubicBezTo>
                  <a:pt x="490095" y="89067"/>
                  <a:pt x="509107" y="87582"/>
                  <a:pt x="528069" y="87285"/>
                </a:cubicBezTo>
                <a:close/>
              </a:path>
            </a:pathLst>
          </a:custGeom>
          <a:solidFill>
            <a:srgbClr val="FEFEFE"/>
          </a:solidFill>
          <a:ln w="3810">
            <a:noFill/>
            <a:miter lim="400000"/>
          </a:ln>
        </p:spPr>
        <p:txBody>
          <a:bodyPr wrap="square" lIns="0" tIns="0" rIns="0" bIns="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7" name="Freeform 16"/>
          <p:cNvSpPr/>
          <p:nvPr/>
        </p:nvSpPr>
        <p:spPr>
          <a:xfrm>
            <a:off x="4059670" y="3570896"/>
            <a:ext cx="400150" cy="400150"/>
          </a:xfrm>
          <a:custGeom>
            <a:avLst/>
            <a:gdLst>
              <a:gd name="connsiteX0" fmla="*/ 716795 w 1432644"/>
              <a:gd name="connsiteY0" fmla="*/ 454720 h 1432644"/>
              <a:gd name="connsiteX1" fmla="*/ 462442 w 1432644"/>
              <a:gd name="connsiteY1" fmla="*/ 670148 h 1432644"/>
              <a:gd name="connsiteX2" fmla="*/ 673538 w 1432644"/>
              <a:gd name="connsiteY2" fmla="*/ 977625 h 1432644"/>
              <a:gd name="connsiteX3" fmla="*/ 980977 w 1432644"/>
              <a:gd name="connsiteY3" fmla="*/ 766561 h 1432644"/>
              <a:gd name="connsiteX4" fmla="*/ 769949 w 1432644"/>
              <a:gd name="connsiteY4" fmla="*/ 459150 h 1432644"/>
              <a:gd name="connsiteX5" fmla="*/ 716795 w 1432644"/>
              <a:gd name="connsiteY5" fmla="*/ 454720 h 1432644"/>
              <a:gd name="connsiteX6" fmla="*/ 752669 w 1432644"/>
              <a:gd name="connsiteY6" fmla="*/ 0 h 1432644"/>
              <a:gd name="connsiteX7" fmla="*/ 843204 w 1432644"/>
              <a:gd name="connsiteY7" fmla="*/ 10413 h 1432644"/>
              <a:gd name="connsiteX8" fmla="*/ 860780 w 1432644"/>
              <a:gd name="connsiteY8" fmla="*/ 134576 h 1432644"/>
              <a:gd name="connsiteX9" fmla="*/ 940969 w 1432644"/>
              <a:gd name="connsiteY9" fmla="*/ 160708 h 1432644"/>
              <a:gd name="connsiteX10" fmla="*/ 1028187 w 1432644"/>
              <a:gd name="connsiteY10" fmla="*/ 70438 h 1432644"/>
              <a:gd name="connsiteX11" fmla="*/ 1107580 w 1432644"/>
              <a:gd name="connsiteY11" fmla="*/ 115209 h 1432644"/>
              <a:gd name="connsiteX12" fmla="*/ 1075478 w 1432644"/>
              <a:gd name="connsiteY12" fmla="*/ 236585 h 1432644"/>
              <a:gd name="connsiteX13" fmla="*/ 1133778 w 1432644"/>
              <a:gd name="connsiteY13" fmla="*/ 286197 h 1432644"/>
              <a:gd name="connsiteX14" fmla="*/ 1248523 w 1432644"/>
              <a:gd name="connsiteY14" fmla="*/ 235524 h 1432644"/>
              <a:gd name="connsiteX15" fmla="*/ 1305232 w 1432644"/>
              <a:gd name="connsiteY15" fmla="*/ 306891 h 1432644"/>
              <a:gd name="connsiteX16" fmla="*/ 1229885 w 1432644"/>
              <a:gd name="connsiteY16" fmla="*/ 407110 h 1432644"/>
              <a:gd name="connsiteX17" fmla="*/ 1268155 w 1432644"/>
              <a:gd name="connsiteY17" fmla="*/ 482324 h 1432644"/>
              <a:gd name="connsiteX18" fmla="*/ 1394971 w 1432644"/>
              <a:gd name="connsiteY18" fmla="*/ 479737 h 1432644"/>
              <a:gd name="connsiteX19" fmla="*/ 1419511 w 1432644"/>
              <a:gd name="connsiteY19" fmla="*/ 567553 h 1432644"/>
              <a:gd name="connsiteX20" fmla="*/ 1309609 w 1432644"/>
              <a:gd name="connsiteY20" fmla="*/ 630961 h 1432644"/>
              <a:gd name="connsiteX21" fmla="*/ 1315711 w 1432644"/>
              <a:gd name="connsiteY21" fmla="*/ 707368 h 1432644"/>
              <a:gd name="connsiteX22" fmla="*/ 1432644 w 1432644"/>
              <a:gd name="connsiteY22" fmla="*/ 752669 h 1432644"/>
              <a:gd name="connsiteX23" fmla="*/ 1422231 w 1432644"/>
              <a:gd name="connsiteY23" fmla="*/ 843204 h 1432644"/>
              <a:gd name="connsiteX24" fmla="*/ 1298068 w 1432644"/>
              <a:gd name="connsiteY24" fmla="*/ 860780 h 1432644"/>
              <a:gd name="connsiteX25" fmla="*/ 1271936 w 1432644"/>
              <a:gd name="connsiteY25" fmla="*/ 940969 h 1432644"/>
              <a:gd name="connsiteX26" fmla="*/ 1362206 w 1432644"/>
              <a:gd name="connsiteY26" fmla="*/ 1028188 h 1432644"/>
              <a:gd name="connsiteX27" fmla="*/ 1317436 w 1432644"/>
              <a:gd name="connsiteY27" fmla="*/ 1107580 h 1432644"/>
              <a:gd name="connsiteX28" fmla="*/ 1196059 w 1432644"/>
              <a:gd name="connsiteY28" fmla="*/ 1075478 h 1432644"/>
              <a:gd name="connsiteX29" fmla="*/ 1146447 w 1432644"/>
              <a:gd name="connsiteY29" fmla="*/ 1133779 h 1432644"/>
              <a:gd name="connsiteX30" fmla="*/ 1197120 w 1432644"/>
              <a:gd name="connsiteY30" fmla="*/ 1248523 h 1432644"/>
              <a:gd name="connsiteX31" fmla="*/ 1125753 w 1432644"/>
              <a:gd name="connsiteY31" fmla="*/ 1305232 h 1432644"/>
              <a:gd name="connsiteX32" fmla="*/ 1025534 w 1432644"/>
              <a:gd name="connsiteY32" fmla="*/ 1229819 h 1432644"/>
              <a:gd name="connsiteX33" fmla="*/ 950320 w 1432644"/>
              <a:gd name="connsiteY33" fmla="*/ 1268155 h 1432644"/>
              <a:gd name="connsiteX34" fmla="*/ 952907 w 1432644"/>
              <a:gd name="connsiteY34" fmla="*/ 1394971 h 1432644"/>
              <a:gd name="connsiteX35" fmla="*/ 865091 w 1432644"/>
              <a:gd name="connsiteY35" fmla="*/ 1419512 h 1432644"/>
              <a:gd name="connsiteX36" fmla="*/ 801684 w 1432644"/>
              <a:gd name="connsiteY36" fmla="*/ 1309609 h 1432644"/>
              <a:gd name="connsiteX37" fmla="*/ 725276 w 1432644"/>
              <a:gd name="connsiteY37" fmla="*/ 1315711 h 1432644"/>
              <a:gd name="connsiteX38" fmla="*/ 680042 w 1432644"/>
              <a:gd name="connsiteY38" fmla="*/ 1432644 h 1432644"/>
              <a:gd name="connsiteX39" fmla="*/ 589440 w 1432644"/>
              <a:gd name="connsiteY39" fmla="*/ 1422231 h 1432644"/>
              <a:gd name="connsiteX40" fmla="*/ 571864 w 1432644"/>
              <a:gd name="connsiteY40" fmla="*/ 1298069 h 1432644"/>
              <a:gd name="connsiteX41" fmla="*/ 491675 w 1432644"/>
              <a:gd name="connsiteY41" fmla="*/ 1271936 h 1432644"/>
              <a:gd name="connsiteX42" fmla="*/ 404457 w 1432644"/>
              <a:gd name="connsiteY42" fmla="*/ 1362206 h 1432644"/>
              <a:gd name="connsiteX43" fmla="*/ 325064 w 1432644"/>
              <a:gd name="connsiteY43" fmla="*/ 1317436 h 1432644"/>
              <a:gd name="connsiteX44" fmla="*/ 357166 w 1432644"/>
              <a:gd name="connsiteY44" fmla="*/ 1196059 h 1432644"/>
              <a:gd name="connsiteX45" fmla="*/ 298865 w 1432644"/>
              <a:gd name="connsiteY45" fmla="*/ 1146447 h 1432644"/>
              <a:gd name="connsiteX46" fmla="*/ 184121 w 1432644"/>
              <a:gd name="connsiteY46" fmla="*/ 1197120 h 1432644"/>
              <a:gd name="connsiteX47" fmla="*/ 127479 w 1432644"/>
              <a:gd name="connsiteY47" fmla="*/ 1125753 h 1432644"/>
              <a:gd name="connsiteX48" fmla="*/ 202825 w 1432644"/>
              <a:gd name="connsiteY48" fmla="*/ 1025535 h 1432644"/>
              <a:gd name="connsiteX49" fmla="*/ 164489 w 1432644"/>
              <a:gd name="connsiteY49" fmla="*/ 950321 h 1432644"/>
              <a:gd name="connsiteX50" fmla="*/ 37673 w 1432644"/>
              <a:gd name="connsiteY50" fmla="*/ 952907 h 1432644"/>
              <a:gd name="connsiteX51" fmla="*/ 13199 w 1432644"/>
              <a:gd name="connsiteY51" fmla="*/ 865092 h 1432644"/>
              <a:gd name="connsiteX52" fmla="*/ 123035 w 1432644"/>
              <a:gd name="connsiteY52" fmla="*/ 801684 h 1432644"/>
              <a:gd name="connsiteX53" fmla="*/ 116933 w 1432644"/>
              <a:gd name="connsiteY53" fmla="*/ 725210 h 1432644"/>
              <a:gd name="connsiteX54" fmla="*/ 0 w 1432644"/>
              <a:gd name="connsiteY54" fmla="*/ 680042 h 1432644"/>
              <a:gd name="connsiteX55" fmla="*/ 10413 w 1432644"/>
              <a:gd name="connsiteY55" fmla="*/ 589440 h 1432644"/>
              <a:gd name="connsiteX56" fmla="*/ 134576 w 1432644"/>
              <a:gd name="connsiteY56" fmla="*/ 571864 h 1432644"/>
              <a:gd name="connsiteX57" fmla="*/ 160708 w 1432644"/>
              <a:gd name="connsiteY57" fmla="*/ 491676 h 1432644"/>
              <a:gd name="connsiteX58" fmla="*/ 70438 w 1432644"/>
              <a:gd name="connsiteY58" fmla="*/ 404457 h 1432644"/>
              <a:gd name="connsiteX59" fmla="*/ 115208 w 1432644"/>
              <a:gd name="connsiteY59" fmla="*/ 325064 h 1432644"/>
              <a:gd name="connsiteX60" fmla="*/ 236585 w 1432644"/>
              <a:gd name="connsiteY60" fmla="*/ 357166 h 1432644"/>
              <a:gd name="connsiteX61" fmla="*/ 286264 w 1432644"/>
              <a:gd name="connsiteY61" fmla="*/ 298866 h 1432644"/>
              <a:gd name="connsiteX62" fmla="*/ 235458 w 1432644"/>
              <a:gd name="connsiteY62" fmla="*/ 184121 h 1432644"/>
              <a:gd name="connsiteX63" fmla="*/ 306891 w 1432644"/>
              <a:gd name="connsiteY63" fmla="*/ 127413 h 1432644"/>
              <a:gd name="connsiteX64" fmla="*/ 407110 w 1432644"/>
              <a:gd name="connsiteY64" fmla="*/ 202759 h 1432644"/>
              <a:gd name="connsiteX65" fmla="*/ 482323 w 1432644"/>
              <a:gd name="connsiteY65" fmla="*/ 164489 h 1432644"/>
              <a:gd name="connsiteX66" fmla="*/ 479737 w 1432644"/>
              <a:gd name="connsiteY66" fmla="*/ 37673 h 1432644"/>
              <a:gd name="connsiteX67" fmla="*/ 567553 w 1432644"/>
              <a:gd name="connsiteY67" fmla="*/ 13199 h 1432644"/>
              <a:gd name="connsiteX68" fmla="*/ 630960 w 1432644"/>
              <a:gd name="connsiteY68" fmla="*/ 123035 h 1432644"/>
              <a:gd name="connsiteX69" fmla="*/ 707434 w 1432644"/>
              <a:gd name="connsiteY69" fmla="*/ 116933 h 1432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1432644" h="1432644">
                <a:moveTo>
                  <a:pt x="716795" y="454720"/>
                </a:moveTo>
                <a:cubicBezTo>
                  <a:pt x="594276" y="456981"/>
                  <a:pt x="485710" y="545098"/>
                  <a:pt x="462442" y="670148"/>
                </a:cubicBezTo>
                <a:cubicBezTo>
                  <a:pt x="435918" y="813063"/>
                  <a:pt x="530625" y="951034"/>
                  <a:pt x="673538" y="977625"/>
                </a:cubicBezTo>
                <a:cubicBezTo>
                  <a:pt x="816484" y="1004184"/>
                  <a:pt x="954419" y="909475"/>
                  <a:pt x="980977" y="766561"/>
                </a:cubicBezTo>
                <a:cubicBezTo>
                  <a:pt x="1007569" y="623646"/>
                  <a:pt x="912895" y="485709"/>
                  <a:pt x="769949" y="459150"/>
                </a:cubicBezTo>
                <a:cubicBezTo>
                  <a:pt x="752085" y="455826"/>
                  <a:pt x="734297" y="454397"/>
                  <a:pt x="716795" y="454720"/>
                </a:cubicBezTo>
                <a:close/>
                <a:moveTo>
                  <a:pt x="752669" y="0"/>
                </a:moveTo>
                <a:lnTo>
                  <a:pt x="843204" y="10413"/>
                </a:lnTo>
                <a:lnTo>
                  <a:pt x="860780" y="134576"/>
                </a:lnTo>
                <a:cubicBezTo>
                  <a:pt x="888173" y="141407"/>
                  <a:pt x="914969" y="150162"/>
                  <a:pt x="940969" y="160708"/>
                </a:cubicBezTo>
                <a:lnTo>
                  <a:pt x="1028187" y="70438"/>
                </a:lnTo>
                <a:lnTo>
                  <a:pt x="1107580" y="115209"/>
                </a:lnTo>
                <a:lnTo>
                  <a:pt x="1075478" y="236585"/>
                </a:lnTo>
                <a:cubicBezTo>
                  <a:pt x="1095906" y="251840"/>
                  <a:pt x="1115406" y="268422"/>
                  <a:pt x="1133778" y="286197"/>
                </a:cubicBezTo>
                <a:lnTo>
                  <a:pt x="1248523" y="235524"/>
                </a:lnTo>
                <a:lnTo>
                  <a:pt x="1305232" y="306891"/>
                </a:lnTo>
                <a:lnTo>
                  <a:pt x="1229885" y="407110"/>
                </a:lnTo>
                <a:cubicBezTo>
                  <a:pt x="1244212" y="430987"/>
                  <a:pt x="1257079" y="456058"/>
                  <a:pt x="1268155" y="482324"/>
                </a:cubicBezTo>
                <a:lnTo>
                  <a:pt x="1394971" y="479737"/>
                </a:lnTo>
                <a:lnTo>
                  <a:pt x="1419511" y="567553"/>
                </a:lnTo>
                <a:lnTo>
                  <a:pt x="1309609" y="630961"/>
                </a:lnTo>
                <a:cubicBezTo>
                  <a:pt x="1313323" y="656562"/>
                  <a:pt x="1315313" y="682098"/>
                  <a:pt x="1315711" y="707368"/>
                </a:cubicBezTo>
                <a:lnTo>
                  <a:pt x="1432644" y="752669"/>
                </a:lnTo>
                <a:lnTo>
                  <a:pt x="1422231" y="843204"/>
                </a:lnTo>
                <a:lnTo>
                  <a:pt x="1298068" y="860780"/>
                </a:lnTo>
                <a:cubicBezTo>
                  <a:pt x="1291237" y="888173"/>
                  <a:pt x="1282482" y="914903"/>
                  <a:pt x="1271936" y="940969"/>
                </a:cubicBezTo>
                <a:lnTo>
                  <a:pt x="1362206" y="1028188"/>
                </a:lnTo>
                <a:lnTo>
                  <a:pt x="1317436" y="1107580"/>
                </a:lnTo>
                <a:lnTo>
                  <a:pt x="1196059" y="1075478"/>
                </a:lnTo>
                <a:cubicBezTo>
                  <a:pt x="1180804" y="1095907"/>
                  <a:pt x="1164222" y="1115406"/>
                  <a:pt x="1146447" y="1133779"/>
                </a:cubicBezTo>
                <a:lnTo>
                  <a:pt x="1197120" y="1248523"/>
                </a:lnTo>
                <a:lnTo>
                  <a:pt x="1125753" y="1305232"/>
                </a:lnTo>
                <a:lnTo>
                  <a:pt x="1025534" y="1229819"/>
                </a:lnTo>
                <a:cubicBezTo>
                  <a:pt x="1001657" y="1244212"/>
                  <a:pt x="976586" y="1257079"/>
                  <a:pt x="950320" y="1268155"/>
                </a:cubicBezTo>
                <a:lnTo>
                  <a:pt x="952907" y="1394971"/>
                </a:lnTo>
                <a:lnTo>
                  <a:pt x="865091" y="1419512"/>
                </a:lnTo>
                <a:lnTo>
                  <a:pt x="801684" y="1309609"/>
                </a:lnTo>
                <a:cubicBezTo>
                  <a:pt x="776082" y="1313324"/>
                  <a:pt x="750613" y="1315313"/>
                  <a:pt x="725276" y="1315711"/>
                </a:cubicBezTo>
                <a:lnTo>
                  <a:pt x="680042" y="1432644"/>
                </a:lnTo>
                <a:lnTo>
                  <a:pt x="589440" y="1422231"/>
                </a:lnTo>
                <a:lnTo>
                  <a:pt x="571864" y="1298069"/>
                </a:lnTo>
                <a:cubicBezTo>
                  <a:pt x="544471" y="1291237"/>
                  <a:pt x="517675" y="1282482"/>
                  <a:pt x="491675" y="1271936"/>
                </a:cubicBezTo>
                <a:lnTo>
                  <a:pt x="404457" y="1362206"/>
                </a:lnTo>
                <a:lnTo>
                  <a:pt x="325064" y="1317436"/>
                </a:lnTo>
                <a:lnTo>
                  <a:pt x="357166" y="1196059"/>
                </a:lnTo>
                <a:cubicBezTo>
                  <a:pt x="336738" y="1180804"/>
                  <a:pt x="317238" y="1164222"/>
                  <a:pt x="298865" y="1146447"/>
                </a:cubicBezTo>
                <a:lnTo>
                  <a:pt x="184121" y="1197120"/>
                </a:lnTo>
                <a:lnTo>
                  <a:pt x="127479" y="1125753"/>
                </a:lnTo>
                <a:lnTo>
                  <a:pt x="202825" y="1025535"/>
                </a:lnTo>
                <a:cubicBezTo>
                  <a:pt x="188432" y="1001657"/>
                  <a:pt x="175632" y="976520"/>
                  <a:pt x="164489" y="950321"/>
                </a:cubicBezTo>
                <a:lnTo>
                  <a:pt x="37673" y="952907"/>
                </a:lnTo>
                <a:lnTo>
                  <a:pt x="13199" y="865092"/>
                </a:lnTo>
                <a:lnTo>
                  <a:pt x="123035" y="801684"/>
                </a:lnTo>
                <a:cubicBezTo>
                  <a:pt x="119321" y="776082"/>
                  <a:pt x="117331" y="750546"/>
                  <a:pt x="116933" y="725210"/>
                </a:cubicBezTo>
                <a:lnTo>
                  <a:pt x="0" y="680042"/>
                </a:lnTo>
                <a:lnTo>
                  <a:pt x="10413" y="589440"/>
                </a:lnTo>
                <a:lnTo>
                  <a:pt x="134576" y="571864"/>
                </a:lnTo>
                <a:cubicBezTo>
                  <a:pt x="141407" y="544471"/>
                  <a:pt x="150162" y="517676"/>
                  <a:pt x="160708" y="491676"/>
                </a:cubicBezTo>
                <a:lnTo>
                  <a:pt x="70438" y="404457"/>
                </a:lnTo>
                <a:lnTo>
                  <a:pt x="115208" y="325064"/>
                </a:lnTo>
                <a:lnTo>
                  <a:pt x="236585" y="357166"/>
                </a:lnTo>
                <a:cubicBezTo>
                  <a:pt x="251840" y="336738"/>
                  <a:pt x="268422" y="317304"/>
                  <a:pt x="286264" y="298866"/>
                </a:cubicBezTo>
                <a:lnTo>
                  <a:pt x="235458" y="184121"/>
                </a:lnTo>
                <a:lnTo>
                  <a:pt x="306891" y="127413"/>
                </a:lnTo>
                <a:lnTo>
                  <a:pt x="407110" y="202759"/>
                </a:lnTo>
                <a:cubicBezTo>
                  <a:pt x="430987" y="188433"/>
                  <a:pt x="456125" y="175632"/>
                  <a:pt x="482323" y="164489"/>
                </a:cubicBezTo>
                <a:lnTo>
                  <a:pt x="479737" y="37673"/>
                </a:lnTo>
                <a:lnTo>
                  <a:pt x="567553" y="13199"/>
                </a:lnTo>
                <a:lnTo>
                  <a:pt x="630960" y="123035"/>
                </a:lnTo>
                <a:cubicBezTo>
                  <a:pt x="656562" y="119321"/>
                  <a:pt x="682031" y="117331"/>
                  <a:pt x="707434" y="116933"/>
                </a:cubicBezTo>
                <a:close/>
              </a:path>
            </a:pathLst>
          </a:custGeom>
          <a:solidFill>
            <a:srgbClr val="FEFEFE"/>
          </a:solidFill>
          <a:ln w="3810">
            <a:noFill/>
            <a:miter lim="400000"/>
          </a:ln>
        </p:spPr>
        <p:txBody>
          <a:bodyPr wrap="square" lIns="0" tIns="0" rIns="0" bIns="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8" name="Freeform 17"/>
          <p:cNvSpPr/>
          <p:nvPr/>
        </p:nvSpPr>
        <p:spPr>
          <a:xfrm>
            <a:off x="5503052" y="4365024"/>
            <a:ext cx="271528" cy="271527"/>
          </a:xfrm>
          <a:custGeom>
            <a:avLst/>
            <a:gdLst>
              <a:gd name="connsiteX0" fmla="*/ 535782 w 1069406"/>
              <a:gd name="connsiteY0" fmla="*/ 293958 h 1069404"/>
              <a:gd name="connsiteX1" fmla="*/ 306990 w 1069406"/>
              <a:gd name="connsiteY1" fmla="*/ 487831 h 1069404"/>
              <a:gd name="connsiteX2" fmla="*/ 496876 w 1069406"/>
              <a:gd name="connsiteY2" fmla="*/ 764489 h 1069404"/>
              <a:gd name="connsiteX3" fmla="*/ 773532 w 1069406"/>
              <a:gd name="connsiteY3" fmla="*/ 574565 h 1069404"/>
              <a:gd name="connsiteX4" fmla="*/ 583610 w 1069406"/>
              <a:gd name="connsiteY4" fmla="*/ 297943 h 1069404"/>
              <a:gd name="connsiteX5" fmla="*/ 535782 w 1069406"/>
              <a:gd name="connsiteY5" fmla="*/ 293958 h 1069404"/>
              <a:gd name="connsiteX6" fmla="*/ 561834 w 1069406"/>
              <a:gd name="connsiteY6" fmla="*/ 0 h 1069404"/>
              <a:gd name="connsiteX7" fmla="*/ 629415 w 1069406"/>
              <a:gd name="connsiteY7" fmla="*/ 7773 h 1069404"/>
              <a:gd name="connsiteX8" fmla="*/ 642535 w 1069406"/>
              <a:gd name="connsiteY8" fmla="*/ 100454 h 1069404"/>
              <a:gd name="connsiteX9" fmla="*/ 702392 w 1069406"/>
              <a:gd name="connsiteY9" fmla="*/ 119961 h 1069404"/>
              <a:gd name="connsiteX10" fmla="*/ 767497 w 1069406"/>
              <a:gd name="connsiteY10" fmla="*/ 52579 h 1069404"/>
              <a:gd name="connsiteX11" fmla="*/ 826760 w 1069406"/>
              <a:gd name="connsiteY11" fmla="*/ 85998 h 1069404"/>
              <a:gd name="connsiteX12" fmla="*/ 802797 w 1069406"/>
              <a:gd name="connsiteY12" fmla="*/ 176600 h 1069404"/>
              <a:gd name="connsiteX13" fmla="*/ 846316 w 1069406"/>
              <a:gd name="connsiteY13" fmla="*/ 213633 h 1069404"/>
              <a:gd name="connsiteX14" fmla="*/ 931968 w 1069406"/>
              <a:gd name="connsiteY14" fmla="*/ 175808 h 1069404"/>
              <a:gd name="connsiteX15" fmla="*/ 974298 w 1069406"/>
              <a:gd name="connsiteY15" fmla="*/ 229080 h 1069404"/>
              <a:gd name="connsiteX16" fmla="*/ 918056 w 1069406"/>
              <a:gd name="connsiteY16" fmla="*/ 303889 h 1069404"/>
              <a:gd name="connsiteX17" fmla="*/ 946623 w 1069406"/>
              <a:gd name="connsiteY17" fmla="*/ 360033 h 1069404"/>
              <a:gd name="connsiteX18" fmla="*/ 1041285 w 1069406"/>
              <a:gd name="connsiteY18" fmla="*/ 358102 h 1069404"/>
              <a:gd name="connsiteX19" fmla="*/ 1059603 w 1069406"/>
              <a:gd name="connsiteY19" fmla="*/ 423653 h 1069404"/>
              <a:gd name="connsiteX20" fmla="*/ 977566 w 1069406"/>
              <a:gd name="connsiteY20" fmla="*/ 470984 h 1069404"/>
              <a:gd name="connsiteX21" fmla="*/ 982121 w 1069406"/>
              <a:gd name="connsiteY21" fmla="*/ 528018 h 1069404"/>
              <a:gd name="connsiteX22" fmla="*/ 1069406 w 1069406"/>
              <a:gd name="connsiteY22" fmla="*/ 561833 h 1069404"/>
              <a:gd name="connsiteX23" fmla="*/ 1061633 w 1069406"/>
              <a:gd name="connsiteY23" fmla="*/ 629414 h 1069404"/>
              <a:gd name="connsiteX24" fmla="*/ 968951 w 1069406"/>
              <a:gd name="connsiteY24" fmla="*/ 642534 h 1069404"/>
              <a:gd name="connsiteX25" fmla="*/ 949445 w 1069406"/>
              <a:gd name="connsiteY25" fmla="*/ 702391 h 1069404"/>
              <a:gd name="connsiteX26" fmla="*/ 1016827 w 1069406"/>
              <a:gd name="connsiteY26" fmla="*/ 767496 h 1069404"/>
              <a:gd name="connsiteX27" fmla="*/ 983408 w 1069406"/>
              <a:gd name="connsiteY27" fmla="*/ 826758 h 1069404"/>
              <a:gd name="connsiteX28" fmla="*/ 892806 w 1069406"/>
              <a:gd name="connsiteY28" fmla="*/ 802796 h 1069404"/>
              <a:gd name="connsiteX29" fmla="*/ 855773 w 1069406"/>
              <a:gd name="connsiteY29" fmla="*/ 846315 h 1069404"/>
              <a:gd name="connsiteX30" fmla="*/ 893598 w 1069406"/>
              <a:gd name="connsiteY30" fmla="*/ 931966 h 1069404"/>
              <a:gd name="connsiteX31" fmla="*/ 840326 w 1069406"/>
              <a:gd name="connsiteY31" fmla="*/ 974297 h 1069404"/>
              <a:gd name="connsiteX32" fmla="*/ 765517 w 1069406"/>
              <a:gd name="connsiteY32" fmla="*/ 918004 h 1069404"/>
              <a:gd name="connsiteX33" fmla="*/ 709373 w 1069406"/>
              <a:gd name="connsiteY33" fmla="*/ 946621 h 1069404"/>
              <a:gd name="connsiteX34" fmla="*/ 711304 w 1069406"/>
              <a:gd name="connsiteY34" fmla="*/ 1041283 h 1069404"/>
              <a:gd name="connsiteX35" fmla="*/ 645753 w 1069406"/>
              <a:gd name="connsiteY35" fmla="*/ 1059601 h 1069404"/>
              <a:gd name="connsiteX36" fmla="*/ 598422 w 1069406"/>
              <a:gd name="connsiteY36" fmla="*/ 977564 h 1069404"/>
              <a:gd name="connsiteX37" fmla="*/ 541387 w 1069406"/>
              <a:gd name="connsiteY37" fmla="*/ 982119 h 1069404"/>
              <a:gd name="connsiteX38" fmla="*/ 507622 w 1069406"/>
              <a:gd name="connsiteY38" fmla="*/ 1069404 h 1069404"/>
              <a:gd name="connsiteX39" fmla="*/ 439991 w 1069406"/>
              <a:gd name="connsiteY39" fmla="*/ 1061631 h 1069404"/>
              <a:gd name="connsiteX40" fmla="*/ 426871 w 1069406"/>
              <a:gd name="connsiteY40" fmla="*/ 968950 h 1069404"/>
              <a:gd name="connsiteX41" fmla="*/ 367014 w 1069406"/>
              <a:gd name="connsiteY41" fmla="*/ 949443 h 1069404"/>
              <a:gd name="connsiteX42" fmla="*/ 301909 w 1069406"/>
              <a:gd name="connsiteY42" fmla="*/ 1016825 h 1069404"/>
              <a:gd name="connsiteX43" fmla="*/ 242646 w 1069406"/>
              <a:gd name="connsiteY43" fmla="*/ 983406 h 1069404"/>
              <a:gd name="connsiteX44" fmla="*/ 266609 w 1069406"/>
              <a:gd name="connsiteY44" fmla="*/ 892804 h 1069404"/>
              <a:gd name="connsiteX45" fmla="*/ 223090 w 1069406"/>
              <a:gd name="connsiteY45" fmla="*/ 855771 h 1069404"/>
              <a:gd name="connsiteX46" fmla="*/ 137438 w 1069406"/>
              <a:gd name="connsiteY46" fmla="*/ 893596 h 1069404"/>
              <a:gd name="connsiteX47" fmla="*/ 95157 w 1069406"/>
              <a:gd name="connsiteY47" fmla="*/ 840324 h 1069404"/>
              <a:gd name="connsiteX48" fmla="*/ 151400 w 1069406"/>
              <a:gd name="connsiteY48" fmla="*/ 765515 h 1069404"/>
              <a:gd name="connsiteX49" fmla="*/ 122783 w 1069406"/>
              <a:gd name="connsiteY49" fmla="*/ 709372 h 1069404"/>
              <a:gd name="connsiteX50" fmla="*/ 28121 w 1069406"/>
              <a:gd name="connsiteY50" fmla="*/ 711302 h 1069404"/>
              <a:gd name="connsiteX51" fmla="*/ 9852 w 1069406"/>
              <a:gd name="connsiteY51" fmla="*/ 645752 h 1069404"/>
              <a:gd name="connsiteX52" fmla="*/ 91840 w 1069406"/>
              <a:gd name="connsiteY52" fmla="*/ 598421 h 1069404"/>
              <a:gd name="connsiteX53" fmla="*/ 87285 w 1069406"/>
              <a:gd name="connsiteY53" fmla="*/ 541336 h 1069404"/>
              <a:gd name="connsiteX54" fmla="*/ 0 w 1069406"/>
              <a:gd name="connsiteY54" fmla="*/ 507621 h 1069404"/>
              <a:gd name="connsiteX55" fmla="*/ 7773 w 1069406"/>
              <a:gd name="connsiteY55" fmla="*/ 439991 h 1069404"/>
              <a:gd name="connsiteX56" fmla="*/ 100455 w 1069406"/>
              <a:gd name="connsiteY56" fmla="*/ 426871 h 1069404"/>
              <a:gd name="connsiteX57" fmla="*/ 119961 w 1069406"/>
              <a:gd name="connsiteY57" fmla="*/ 367014 h 1069404"/>
              <a:gd name="connsiteX58" fmla="*/ 52579 w 1069406"/>
              <a:gd name="connsiteY58" fmla="*/ 301909 h 1069404"/>
              <a:gd name="connsiteX59" fmla="*/ 85998 w 1069406"/>
              <a:gd name="connsiteY59" fmla="*/ 242646 h 1069404"/>
              <a:gd name="connsiteX60" fmla="*/ 176600 w 1069406"/>
              <a:gd name="connsiteY60" fmla="*/ 266609 h 1069404"/>
              <a:gd name="connsiteX61" fmla="*/ 213683 w 1069406"/>
              <a:gd name="connsiteY61" fmla="*/ 223090 h 1069404"/>
              <a:gd name="connsiteX62" fmla="*/ 175759 w 1069406"/>
              <a:gd name="connsiteY62" fmla="*/ 137438 h 1069404"/>
              <a:gd name="connsiteX63" fmla="*/ 229081 w 1069406"/>
              <a:gd name="connsiteY63" fmla="*/ 95107 h 1069404"/>
              <a:gd name="connsiteX64" fmla="*/ 303890 w 1069406"/>
              <a:gd name="connsiteY64" fmla="*/ 151350 h 1069404"/>
              <a:gd name="connsiteX65" fmla="*/ 360034 w 1069406"/>
              <a:gd name="connsiteY65" fmla="*/ 122783 h 1069404"/>
              <a:gd name="connsiteX66" fmla="*/ 358103 w 1069406"/>
              <a:gd name="connsiteY66" fmla="*/ 28121 h 1069404"/>
              <a:gd name="connsiteX67" fmla="*/ 423653 w 1069406"/>
              <a:gd name="connsiteY67" fmla="*/ 9852 h 1069404"/>
              <a:gd name="connsiteX68" fmla="*/ 470984 w 1069406"/>
              <a:gd name="connsiteY68" fmla="*/ 91840 h 1069404"/>
              <a:gd name="connsiteX69" fmla="*/ 528069 w 1069406"/>
              <a:gd name="connsiteY69" fmla="*/ 87285 h 1069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1069406" h="1069404">
                <a:moveTo>
                  <a:pt x="535782" y="293958"/>
                </a:moveTo>
                <a:cubicBezTo>
                  <a:pt x="425545" y="295994"/>
                  <a:pt x="327890" y="375276"/>
                  <a:pt x="306990" y="487831"/>
                </a:cubicBezTo>
                <a:cubicBezTo>
                  <a:pt x="283068" y="616428"/>
                  <a:pt x="368280" y="740567"/>
                  <a:pt x="496876" y="764489"/>
                </a:cubicBezTo>
                <a:cubicBezTo>
                  <a:pt x="625508" y="788411"/>
                  <a:pt x="749610" y="703162"/>
                  <a:pt x="773532" y="574565"/>
                </a:cubicBezTo>
                <a:cubicBezTo>
                  <a:pt x="797453" y="445968"/>
                  <a:pt x="712242" y="321865"/>
                  <a:pt x="583610" y="297943"/>
                </a:cubicBezTo>
                <a:cubicBezTo>
                  <a:pt x="567535" y="294953"/>
                  <a:pt x="551530" y="293667"/>
                  <a:pt x="535782" y="293958"/>
                </a:cubicBezTo>
                <a:close/>
                <a:moveTo>
                  <a:pt x="561834" y="0"/>
                </a:moveTo>
                <a:lnTo>
                  <a:pt x="629415" y="7773"/>
                </a:lnTo>
                <a:lnTo>
                  <a:pt x="642535" y="100454"/>
                </a:lnTo>
                <a:cubicBezTo>
                  <a:pt x="662982" y="105554"/>
                  <a:pt x="682984" y="112089"/>
                  <a:pt x="702392" y="119961"/>
                </a:cubicBezTo>
                <a:lnTo>
                  <a:pt x="767497" y="52579"/>
                </a:lnTo>
                <a:lnTo>
                  <a:pt x="826760" y="85998"/>
                </a:lnTo>
                <a:lnTo>
                  <a:pt x="802797" y="176600"/>
                </a:lnTo>
                <a:cubicBezTo>
                  <a:pt x="818046" y="187988"/>
                  <a:pt x="832602" y="200365"/>
                  <a:pt x="846316" y="213633"/>
                </a:cubicBezTo>
                <a:lnTo>
                  <a:pt x="931968" y="175808"/>
                </a:lnTo>
                <a:lnTo>
                  <a:pt x="974298" y="229080"/>
                </a:lnTo>
                <a:lnTo>
                  <a:pt x="918056" y="303889"/>
                </a:lnTo>
                <a:cubicBezTo>
                  <a:pt x="928750" y="321713"/>
                  <a:pt x="938354" y="340427"/>
                  <a:pt x="946623" y="360033"/>
                </a:cubicBezTo>
                <a:lnTo>
                  <a:pt x="1041285" y="358102"/>
                </a:lnTo>
                <a:lnTo>
                  <a:pt x="1059603" y="423653"/>
                </a:lnTo>
                <a:lnTo>
                  <a:pt x="977566" y="470984"/>
                </a:lnTo>
                <a:cubicBezTo>
                  <a:pt x="980339" y="490094"/>
                  <a:pt x="981824" y="509155"/>
                  <a:pt x="982121" y="528018"/>
                </a:cubicBezTo>
                <a:lnTo>
                  <a:pt x="1069406" y="561833"/>
                </a:lnTo>
                <a:lnTo>
                  <a:pt x="1061633" y="629414"/>
                </a:lnTo>
                <a:lnTo>
                  <a:pt x="968951" y="642534"/>
                </a:lnTo>
                <a:cubicBezTo>
                  <a:pt x="963852" y="662981"/>
                  <a:pt x="957317" y="682933"/>
                  <a:pt x="949445" y="702391"/>
                </a:cubicBezTo>
                <a:lnTo>
                  <a:pt x="1016827" y="767496"/>
                </a:lnTo>
                <a:lnTo>
                  <a:pt x="983408" y="826758"/>
                </a:lnTo>
                <a:lnTo>
                  <a:pt x="892806" y="802796"/>
                </a:lnTo>
                <a:cubicBezTo>
                  <a:pt x="881419" y="818045"/>
                  <a:pt x="869041" y="832601"/>
                  <a:pt x="855773" y="846315"/>
                </a:cubicBezTo>
                <a:lnTo>
                  <a:pt x="893598" y="931966"/>
                </a:lnTo>
                <a:lnTo>
                  <a:pt x="840326" y="974297"/>
                </a:lnTo>
                <a:lnTo>
                  <a:pt x="765517" y="918004"/>
                </a:lnTo>
                <a:cubicBezTo>
                  <a:pt x="747693" y="928748"/>
                  <a:pt x="728979" y="938353"/>
                  <a:pt x="709373" y="946621"/>
                </a:cubicBezTo>
                <a:lnTo>
                  <a:pt x="711304" y="1041283"/>
                </a:lnTo>
                <a:lnTo>
                  <a:pt x="645753" y="1059601"/>
                </a:lnTo>
                <a:lnTo>
                  <a:pt x="598422" y="977564"/>
                </a:lnTo>
                <a:cubicBezTo>
                  <a:pt x="579311" y="980337"/>
                  <a:pt x="560300" y="981822"/>
                  <a:pt x="541387" y="982119"/>
                </a:cubicBezTo>
                <a:lnTo>
                  <a:pt x="507622" y="1069404"/>
                </a:lnTo>
                <a:lnTo>
                  <a:pt x="439991" y="1061631"/>
                </a:lnTo>
                <a:lnTo>
                  <a:pt x="426871" y="968950"/>
                </a:lnTo>
                <a:cubicBezTo>
                  <a:pt x="406424" y="963850"/>
                  <a:pt x="386422" y="957315"/>
                  <a:pt x="367014" y="949443"/>
                </a:cubicBezTo>
                <a:lnTo>
                  <a:pt x="301909" y="1016825"/>
                </a:lnTo>
                <a:lnTo>
                  <a:pt x="242646" y="983406"/>
                </a:lnTo>
                <a:lnTo>
                  <a:pt x="266609" y="892804"/>
                </a:lnTo>
                <a:cubicBezTo>
                  <a:pt x="251360" y="881417"/>
                  <a:pt x="236804" y="869039"/>
                  <a:pt x="223090" y="855771"/>
                </a:cubicBezTo>
                <a:lnTo>
                  <a:pt x="137438" y="893596"/>
                </a:lnTo>
                <a:lnTo>
                  <a:pt x="95157" y="840324"/>
                </a:lnTo>
                <a:lnTo>
                  <a:pt x="151400" y="765515"/>
                </a:lnTo>
                <a:cubicBezTo>
                  <a:pt x="140656" y="747692"/>
                  <a:pt x="131101" y="728928"/>
                  <a:pt x="122783" y="709372"/>
                </a:cubicBezTo>
                <a:lnTo>
                  <a:pt x="28121" y="711302"/>
                </a:lnTo>
                <a:lnTo>
                  <a:pt x="9852" y="645752"/>
                </a:lnTo>
                <a:lnTo>
                  <a:pt x="91840" y="598421"/>
                </a:lnTo>
                <a:cubicBezTo>
                  <a:pt x="89067" y="579310"/>
                  <a:pt x="87582" y="560249"/>
                  <a:pt x="87285" y="541336"/>
                </a:cubicBezTo>
                <a:lnTo>
                  <a:pt x="0" y="507621"/>
                </a:lnTo>
                <a:lnTo>
                  <a:pt x="7773" y="439991"/>
                </a:lnTo>
                <a:lnTo>
                  <a:pt x="100455" y="426871"/>
                </a:lnTo>
                <a:cubicBezTo>
                  <a:pt x="105554" y="406423"/>
                  <a:pt x="112089" y="386421"/>
                  <a:pt x="119961" y="367014"/>
                </a:cubicBezTo>
                <a:lnTo>
                  <a:pt x="52579" y="301909"/>
                </a:lnTo>
                <a:lnTo>
                  <a:pt x="85998" y="242646"/>
                </a:lnTo>
                <a:lnTo>
                  <a:pt x="176600" y="266609"/>
                </a:lnTo>
                <a:cubicBezTo>
                  <a:pt x="187988" y="251360"/>
                  <a:pt x="200365" y="236853"/>
                  <a:pt x="213683" y="223090"/>
                </a:cubicBezTo>
                <a:lnTo>
                  <a:pt x="175759" y="137438"/>
                </a:lnTo>
                <a:lnTo>
                  <a:pt x="229081" y="95107"/>
                </a:lnTo>
                <a:lnTo>
                  <a:pt x="303890" y="151350"/>
                </a:lnTo>
                <a:cubicBezTo>
                  <a:pt x="321713" y="140656"/>
                  <a:pt x="340477" y="131101"/>
                  <a:pt x="360034" y="122783"/>
                </a:cubicBezTo>
                <a:lnTo>
                  <a:pt x="358103" y="28121"/>
                </a:lnTo>
                <a:lnTo>
                  <a:pt x="423653" y="9852"/>
                </a:lnTo>
                <a:lnTo>
                  <a:pt x="470984" y="91840"/>
                </a:lnTo>
                <a:cubicBezTo>
                  <a:pt x="490095" y="89067"/>
                  <a:pt x="509107" y="87582"/>
                  <a:pt x="528069" y="87285"/>
                </a:cubicBezTo>
                <a:close/>
              </a:path>
            </a:pathLst>
          </a:custGeom>
          <a:solidFill>
            <a:srgbClr val="FEFEFE"/>
          </a:solidFill>
          <a:ln w="3810">
            <a:noFill/>
            <a:miter lim="400000"/>
          </a:ln>
        </p:spPr>
        <p:txBody>
          <a:bodyPr wrap="square" lIns="0" tIns="0" rIns="0" bIns="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9" name="Freeform 18"/>
          <p:cNvSpPr/>
          <p:nvPr/>
        </p:nvSpPr>
        <p:spPr>
          <a:xfrm>
            <a:off x="5250494" y="3488251"/>
            <a:ext cx="728733" cy="728731"/>
          </a:xfrm>
          <a:custGeom>
            <a:avLst/>
            <a:gdLst>
              <a:gd name="connsiteX0" fmla="*/ 716795 w 1432644"/>
              <a:gd name="connsiteY0" fmla="*/ 454720 h 1432644"/>
              <a:gd name="connsiteX1" fmla="*/ 462442 w 1432644"/>
              <a:gd name="connsiteY1" fmla="*/ 670148 h 1432644"/>
              <a:gd name="connsiteX2" fmla="*/ 673538 w 1432644"/>
              <a:gd name="connsiteY2" fmla="*/ 977625 h 1432644"/>
              <a:gd name="connsiteX3" fmla="*/ 980977 w 1432644"/>
              <a:gd name="connsiteY3" fmla="*/ 766561 h 1432644"/>
              <a:gd name="connsiteX4" fmla="*/ 769949 w 1432644"/>
              <a:gd name="connsiteY4" fmla="*/ 459150 h 1432644"/>
              <a:gd name="connsiteX5" fmla="*/ 716795 w 1432644"/>
              <a:gd name="connsiteY5" fmla="*/ 454720 h 1432644"/>
              <a:gd name="connsiteX6" fmla="*/ 752669 w 1432644"/>
              <a:gd name="connsiteY6" fmla="*/ 0 h 1432644"/>
              <a:gd name="connsiteX7" fmla="*/ 843204 w 1432644"/>
              <a:gd name="connsiteY7" fmla="*/ 10413 h 1432644"/>
              <a:gd name="connsiteX8" fmla="*/ 860780 w 1432644"/>
              <a:gd name="connsiteY8" fmla="*/ 134576 h 1432644"/>
              <a:gd name="connsiteX9" fmla="*/ 940969 w 1432644"/>
              <a:gd name="connsiteY9" fmla="*/ 160708 h 1432644"/>
              <a:gd name="connsiteX10" fmla="*/ 1028187 w 1432644"/>
              <a:gd name="connsiteY10" fmla="*/ 70438 h 1432644"/>
              <a:gd name="connsiteX11" fmla="*/ 1107580 w 1432644"/>
              <a:gd name="connsiteY11" fmla="*/ 115209 h 1432644"/>
              <a:gd name="connsiteX12" fmla="*/ 1075478 w 1432644"/>
              <a:gd name="connsiteY12" fmla="*/ 236585 h 1432644"/>
              <a:gd name="connsiteX13" fmla="*/ 1133778 w 1432644"/>
              <a:gd name="connsiteY13" fmla="*/ 286197 h 1432644"/>
              <a:gd name="connsiteX14" fmla="*/ 1248523 w 1432644"/>
              <a:gd name="connsiteY14" fmla="*/ 235524 h 1432644"/>
              <a:gd name="connsiteX15" fmla="*/ 1305232 w 1432644"/>
              <a:gd name="connsiteY15" fmla="*/ 306891 h 1432644"/>
              <a:gd name="connsiteX16" fmla="*/ 1229885 w 1432644"/>
              <a:gd name="connsiteY16" fmla="*/ 407110 h 1432644"/>
              <a:gd name="connsiteX17" fmla="*/ 1268155 w 1432644"/>
              <a:gd name="connsiteY17" fmla="*/ 482324 h 1432644"/>
              <a:gd name="connsiteX18" fmla="*/ 1394971 w 1432644"/>
              <a:gd name="connsiteY18" fmla="*/ 479737 h 1432644"/>
              <a:gd name="connsiteX19" fmla="*/ 1419511 w 1432644"/>
              <a:gd name="connsiteY19" fmla="*/ 567553 h 1432644"/>
              <a:gd name="connsiteX20" fmla="*/ 1309609 w 1432644"/>
              <a:gd name="connsiteY20" fmla="*/ 630961 h 1432644"/>
              <a:gd name="connsiteX21" fmla="*/ 1315711 w 1432644"/>
              <a:gd name="connsiteY21" fmla="*/ 707368 h 1432644"/>
              <a:gd name="connsiteX22" fmla="*/ 1432644 w 1432644"/>
              <a:gd name="connsiteY22" fmla="*/ 752669 h 1432644"/>
              <a:gd name="connsiteX23" fmla="*/ 1422231 w 1432644"/>
              <a:gd name="connsiteY23" fmla="*/ 843204 h 1432644"/>
              <a:gd name="connsiteX24" fmla="*/ 1298068 w 1432644"/>
              <a:gd name="connsiteY24" fmla="*/ 860780 h 1432644"/>
              <a:gd name="connsiteX25" fmla="*/ 1271936 w 1432644"/>
              <a:gd name="connsiteY25" fmla="*/ 940969 h 1432644"/>
              <a:gd name="connsiteX26" fmla="*/ 1362206 w 1432644"/>
              <a:gd name="connsiteY26" fmla="*/ 1028188 h 1432644"/>
              <a:gd name="connsiteX27" fmla="*/ 1317436 w 1432644"/>
              <a:gd name="connsiteY27" fmla="*/ 1107580 h 1432644"/>
              <a:gd name="connsiteX28" fmla="*/ 1196059 w 1432644"/>
              <a:gd name="connsiteY28" fmla="*/ 1075478 h 1432644"/>
              <a:gd name="connsiteX29" fmla="*/ 1146447 w 1432644"/>
              <a:gd name="connsiteY29" fmla="*/ 1133779 h 1432644"/>
              <a:gd name="connsiteX30" fmla="*/ 1197120 w 1432644"/>
              <a:gd name="connsiteY30" fmla="*/ 1248523 h 1432644"/>
              <a:gd name="connsiteX31" fmla="*/ 1125753 w 1432644"/>
              <a:gd name="connsiteY31" fmla="*/ 1305232 h 1432644"/>
              <a:gd name="connsiteX32" fmla="*/ 1025534 w 1432644"/>
              <a:gd name="connsiteY32" fmla="*/ 1229819 h 1432644"/>
              <a:gd name="connsiteX33" fmla="*/ 950320 w 1432644"/>
              <a:gd name="connsiteY33" fmla="*/ 1268155 h 1432644"/>
              <a:gd name="connsiteX34" fmla="*/ 952907 w 1432644"/>
              <a:gd name="connsiteY34" fmla="*/ 1394971 h 1432644"/>
              <a:gd name="connsiteX35" fmla="*/ 865091 w 1432644"/>
              <a:gd name="connsiteY35" fmla="*/ 1419512 h 1432644"/>
              <a:gd name="connsiteX36" fmla="*/ 801684 w 1432644"/>
              <a:gd name="connsiteY36" fmla="*/ 1309609 h 1432644"/>
              <a:gd name="connsiteX37" fmla="*/ 725276 w 1432644"/>
              <a:gd name="connsiteY37" fmla="*/ 1315711 h 1432644"/>
              <a:gd name="connsiteX38" fmla="*/ 680042 w 1432644"/>
              <a:gd name="connsiteY38" fmla="*/ 1432644 h 1432644"/>
              <a:gd name="connsiteX39" fmla="*/ 589440 w 1432644"/>
              <a:gd name="connsiteY39" fmla="*/ 1422231 h 1432644"/>
              <a:gd name="connsiteX40" fmla="*/ 571864 w 1432644"/>
              <a:gd name="connsiteY40" fmla="*/ 1298069 h 1432644"/>
              <a:gd name="connsiteX41" fmla="*/ 491675 w 1432644"/>
              <a:gd name="connsiteY41" fmla="*/ 1271936 h 1432644"/>
              <a:gd name="connsiteX42" fmla="*/ 404457 w 1432644"/>
              <a:gd name="connsiteY42" fmla="*/ 1362206 h 1432644"/>
              <a:gd name="connsiteX43" fmla="*/ 325064 w 1432644"/>
              <a:gd name="connsiteY43" fmla="*/ 1317436 h 1432644"/>
              <a:gd name="connsiteX44" fmla="*/ 357166 w 1432644"/>
              <a:gd name="connsiteY44" fmla="*/ 1196059 h 1432644"/>
              <a:gd name="connsiteX45" fmla="*/ 298865 w 1432644"/>
              <a:gd name="connsiteY45" fmla="*/ 1146447 h 1432644"/>
              <a:gd name="connsiteX46" fmla="*/ 184121 w 1432644"/>
              <a:gd name="connsiteY46" fmla="*/ 1197120 h 1432644"/>
              <a:gd name="connsiteX47" fmla="*/ 127479 w 1432644"/>
              <a:gd name="connsiteY47" fmla="*/ 1125753 h 1432644"/>
              <a:gd name="connsiteX48" fmla="*/ 202825 w 1432644"/>
              <a:gd name="connsiteY48" fmla="*/ 1025535 h 1432644"/>
              <a:gd name="connsiteX49" fmla="*/ 164489 w 1432644"/>
              <a:gd name="connsiteY49" fmla="*/ 950321 h 1432644"/>
              <a:gd name="connsiteX50" fmla="*/ 37673 w 1432644"/>
              <a:gd name="connsiteY50" fmla="*/ 952907 h 1432644"/>
              <a:gd name="connsiteX51" fmla="*/ 13199 w 1432644"/>
              <a:gd name="connsiteY51" fmla="*/ 865092 h 1432644"/>
              <a:gd name="connsiteX52" fmla="*/ 123035 w 1432644"/>
              <a:gd name="connsiteY52" fmla="*/ 801684 h 1432644"/>
              <a:gd name="connsiteX53" fmla="*/ 116933 w 1432644"/>
              <a:gd name="connsiteY53" fmla="*/ 725210 h 1432644"/>
              <a:gd name="connsiteX54" fmla="*/ 0 w 1432644"/>
              <a:gd name="connsiteY54" fmla="*/ 680042 h 1432644"/>
              <a:gd name="connsiteX55" fmla="*/ 10413 w 1432644"/>
              <a:gd name="connsiteY55" fmla="*/ 589440 h 1432644"/>
              <a:gd name="connsiteX56" fmla="*/ 134576 w 1432644"/>
              <a:gd name="connsiteY56" fmla="*/ 571864 h 1432644"/>
              <a:gd name="connsiteX57" fmla="*/ 160708 w 1432644"/>
              <a:gd name="connsiteY57" fmla="*/ 491676 h 1432644"/>
              <a:gd name="connsiteX58" fmla="*/ 70438 w 1432644"/>
              <a:gd name="connsiteY58" fmla="*/ 404457 h 1432644"/>
              <a:gd name="connsiteX59" fmla="*/ 115208 w 1432644"/>
              <a:gd name="connsiteY59" fmla="*/ 325064 h 1432644"/>
              <a:gd name="connsiteX60" fmla="*/ 236585 w 1432644"/>
              <a:gd name="connsiteY60" fmla="*/ 357166 h 1432644"/>
              <a:gd name="connsiteX61" fmla="*/ 286264 w 1432644"/>
              <a:gd name="connsiteY61" fmla="*/ 298866 h 1432644"/>
              <a:gd name="connsiteX62" fmla="*/ 235458 w 1432644"/>
              <a:gd name="connsiteY62" fmla="*/ 184121 h 1432644"/>
              <a:gd name="connsiteX63" fmla="*/ 306891 w 1432644"/>
              <a:gd name="connsiteY63" fmla="*/ 127413 h 1432644"/>
              <a:gd name="connsiteX64" fmla="*/ 407110 w 1432644"/>
              <a:gd name="connsiteY64" fmla="*/ 202759 h 1432644"/>
              <a:gd name="connsiteX65" fmla="*/ 482323 w 1432644"/>
              <a:gd name="connsiteY65" fmla="*/ 164489 h 1432644"/>
              <a:gd name="connsiteX66" fmla="*/ 479737 w 1432644"/>
              <a:gd name="connsiteY66" fmla="*/ 37673 h 1432644"/>
              <a:gd name="connsiteX67" fmla="*/ 567553 w 1432644"/>
              <a:gd name="connsiteY67" fmla="*/ 13199 h 1432644"/>
              <a:gd name="connsiteX68" fmla="*/ 630960 w 1432644"/>
              <a:gd name="connsiteY68" fmla="*/ 123035 h 1432644"/>
              <a:gd name="connsiteX69" fmla="*/ 707434 w 1432644"/>
              <a:gd name="connsiteY69" fmla="*/ 116933 h 1432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1432644" h="1432644">
                <a:moveTo>
                  <a:pt x="716795" y="454720"/>
                </a:moveTo>
                <a:cubicBezTo>
                  <a:pt x="594276" y="456981"/>
                  <a:pt x="485710" y="545098"/>
                  <a:pt x="462442" y="670148"/>
                </a:cubicBezTo>
                <a:cubicBezTo>
                  <a:pt x="435918" y="813063"/>
                  <a:pt x="530625" y="951034"/>
                  <a:pt x="673538" y="977625"/>
                </a:cubicBezTo>
                <a:cubicBezTo>
                  <a:pt x="816484" y="1004184"/>
                  <a:pt x="954419" y="909475"/>
                  <a:pt x="980977" y="766561"/>
                </a:cubicBezTo>
                <a:cubicBezTo>
                  <a:pt x="1007569" y="623646"/>
                  <a:pt x="912895" y="485709"/>
                  <a:pt x="769949" y="459150"/>
                </a:cubicBezTo>
                <a:cubicBezTo>
                  <a:pt x="752085" y="455826"/>
                  <a:pt x="734297" y="454397"/>
                  <a:pt x="716795" y="454720"/>
                </a:cubicBezTo>
                <a:close/>
                <a:moveTo>
                  <a:pt x="752669" y="0"/>
                </a:moveTo>
                <a:lnTo>
                  <a:pt x="843204" y="10413"/>
                </a:lnTo>
                <a:lnTo>
                  <a:pt x="860780" y="134576"/>
                </a:lnTo>
                <a:cubicBezTo>
                  <a:pt x="888173" y="141407"/>
                  <a:pt x="914969" y="150162"/>
                  <a:pt x="940969" y="160708"/>
                </a:cubicBezTo>
                <a:lnTo>
                  <a:pt x="1028187" y="70438"/>
                </a:lnTo>
                <a:lnTo>
                  <a:pt x="1107580" y="115209"/>
                </a:lnTo>
                <a:lnTo>
                  <a:pt x="1075478" y="236585"/>
                </a:lnTo>
                <a:cubicBezTo>
                  <a:pt x="1095906" y="251840"/>
                  <a:pt x="1115406" y="268422"/>
                  <a:pt x="1133778" y="286197"/>
                </a:cubicBezTo>
                <a:lnTo>
                  <a:pt x="1248523" y="235524"/>
                </a:lnTo>
                <a:lnTo>
                  <a:pt x="1305232" y="306891"/>
                </a:lnTo>
                <a:lnTo>
                  <a:pt x="1229885" y="407110"/>
                </a:lnTo>
                <a:cubicBezTo>
                  <a:pt x="1244212" y="430987"/>
                  <a:pt x="1257079" y="456058"/>
                  <a:pt x="1268155" y="482324"/>
                </a:cubicBezTo>
                <a:lnTo>
                  <a:pt x="1394971" y="479737"/>
                </a:lnTo>
                <a:lnTo>
                  <a:pt x="1419511" y="567553"/>
                </a:lnTo>
                <a:lnTo>
                  <a:pt x="1309609" y="630961"/>
                </a:lnTo>
                <a:cubicBezTo>
                  <a:pt x="1313323" y="656562"/>
                  <a:pt x="1315313" y="682098"/>
                  <a:pt x="1315711" y="707368"/>
                </a:cubicBezTo>
                <a:lnTo>
                  <a:pt x="1432644" y="752669"/>
                </a:lnTo>
                <a:lnTo>
                  <a:pt x="1422231" y="843204"/>
                </a:lnTo>
                <a:lnTo>
                  <a:pt x="1298068" y="860780"/>
                </a:lnTo>
                <a:cubicBezTo>
                  <a:pt x="1291237" y="888173"/>
                  <a:pt x="1282482" y="914903"/>
                  <a:pt x="1271936" y="940969"/>
                </a:cubicBezTo>
                <a:lnTo>
                  <a:pt x="1362206" y="1028188"/>
                </a:lnTo>
                <a:lnTo>
                  <a:pt x="1317436" y="1107580"/>
                </a:lnTo>
                <a:lnTo>
                  <a:pt x="1196059" y="1075478"/>
                </a:lnTo>
                <a:cubicBezTo>
                  <a:pt x="1180804" y="1095907"/>
                  <a:pt x="1164222" y="1115406"/>
                  <a:pt x="1146447" y="1133779"/>
                </a:cubicBezTo>
                <a:lnTo>
                  <a:pt x="1197120" y="1248523"/>
                </a:lnTo>
                <a:lnTo>
                  <a:pt x="1125753" y="1305232"/>
                </a:lnTo>
                <a:lnTo>
                  <a:pt x="1025534" y="1229819"/>
                </a:lnTo>
                <a:cubicBezTo>
                  <a:pt x="1001657" y="1244212"/>
                  <a:pt x="976586" y="1257079"/>
                  <a:pt x="950320" y="1268155"/>
                </a:cubicBezTo>
                <a:lnTo>
                  <a:pt x="952907" y="1394971"/>
                </a:lnTo>
                <a:lnTo>
                  <a:pt x="865091" y="1419512"/>
                </a:lnTo>
                <a:lnTo>
                  <a:pt x="801684" y="1309609"/>
                </a:lnTo>
                <a:cubicBezTo>
                  <a:pt x="776082" y="1313324"/>
                  <a:pt x="750613" y="1315313"/>
                  <a:pt x="725276" y="1315711"/>
                </a:cubicBezTo>
                <a:lnTo>
                  <a:pt x="680042" y="1432644"/>
                </a:lnTo>
                <a:lnTo>
                  <a:pt x="589440" y="1422231"/>
                </a:lnTo>
                <a:lnTo>
                  <a:pt x="571864" y="1298069"/>
                </a:lnTo>
                <a:cubicBezTo>
                  <a:pt x="544471" y="1291237"/>
                  <a:pt x="517675" y="1282482"/>
                  <a:pt x="491675" y="1271936"/>
                </a:cubicBezTo>
                <a:lnTo>
                  <a:pt x="404457" y="1362206"/>
                </a:lnTo>
                <a:lnTo>
                  <a:pt x="325064" y="1317436"/>
                </a:lnTo>
                <a:lnTo>
                  <a:pt x="357166" y="1196059"/>
                </a:lnTo>
                <a:cubicBezTo>
                  <a:pt x="336738" y="1180804"/>
                  <a:pt x="317238" y="1164222"/>
                  <a:pt x="298865" y="1146447"/>
                </a:cubicBezTo>
                <a:lnTo>
                  <a:pt x="184121" y="1197120"/>
                </a:lnTo>
                <a:lnTo>
                  <a:pt x="127479" y="1125753"/>
                </a:lnTo>
                <a:lnTo>
                  <a:pt x="202825" y="1025535"/>
                </a:lnTo>
                <a:cubicBezTo>
                  <a:pt x="188432" y="1001657"/>
                  <a:pt x="175632" y="976520"/>
                  <a:pt x="164489" y="950321"/>
                </a:cubicBezTo>
                <a:lnTo>
                  <a:pt x="37673" y="952907"/>
                </a:lnTo>
                <a:lnTo>
                  <a:pt x="13199" y="865092"/>
                </a:lnTo>
                <a:lnTo>
                  <a:pt x="123035" y="801684"/>
                </a:lnTo>
                <a:cubicBezTo>
                  <a:pt x="119321" y="776082"/>
                  <a:pt x="117331" y="750546"/>
                  <a:pt x="116933" y="725210"/>
                </a:cubicBezTo>
                <a:lnTo>
                  <a:pt x="0" y="680042"/>
                </a:lnTo>
                <a:lnTo>
                  <a:pt x="10413" y="589440"/>
                </a:lnTo>
                <a:lnTo>
                  <a:pt x="134576" y="571864"/>
                </a:lnTo>
                <a:cubicBezTo>
                  <a:pt x="141407" y="544471"/>
                  <a:pt x="150162" y="517676"/>
                  <a:pt x="160708" y="491676"/>
                </a:cubicBezTo>
                <a:lnTo>
                  <a:pt x="70438" y="404457"/>
                </a:lnTo>
                <a:lnTo>
                  <a:pt x="115208" y="325064"/>
                </a:lnTo>
                <a:lnTo>
                  <a:pt x="236585" y="357166"/>
                </a:lnTo>
                <a:cubicBezTo>
                  <a:pt x="251840" y="336738"/>
                  <a:pt x="268422" y="317304"/>
                  <a:pt x="286264" y="298866"/>
                </a:cubicBezTo>
                <a:lnTo>
                  <a:pt x="235458" y="184121"/>
                </a:lnTo>
                <a:lnTo>
                  <a:pt x="306891" y="127413"/>
                </a:lnTo>
                <a:lnTo>
                  <a:pt x="407110" y="202759"/>
                </a:lnTo>
                <a:cubicBezTo>
                  <a:pt x="430987" y="188433"/>
                  <a:pt x="456125" y="175632"/>
                  <a:pt x="482323" y="164489"/>
                </a:cubicBezTo>
                <a:lnTo>
                  <a:pt x="479737" y="37673"/>
                </a:lnTo>
                <a:lnTo>
                  <a:pt x="567553" y="13199"/>
                </a:lnTo>
                <a:lnTo>
                  <a:pt x="630960" y="123035"/>
                </a:lnTo>
                <a:cubicBezTo>
                  <a:pt x="656562" y="119321"/>
                  <a:pt x="682031" y="117331"/>
                  <a:pt x="707434" y="116933"/>
                </a:cubicBezTo>
                <a:close/>
              </a:path>
            </a:pathLst>
          </a:custGeom>
          <a:solidFill>
            <a:srgbClr val="FEFEFE"/>
          </a:solidFill>
          <a:ln w="3810">
            <a:noFill/>
            <a:miter lim="400000"/>
          </a:ln>
        </p:spPr>
        <p:txBody>
          <a:bodyPr wrap="square" lIns="0" tIns="0" rIns="0" bIns="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0" name="Freeform 19"/>
          <p:cNvSpPr/>
          <p:nvPr/>
        </p:nvSpPr>
        <p:spPr>
          <a:xfrm>
            <a:off x="6196075" y="3018415"/>
            <a:ext cx="1385035" cy="1385034"/>
          </a:xfrm>
          <a:custGeom>
            <a:avLst/>
            <a:gdLst>
              <a:gd name="connsiteX0" fmla="*/ 716795 w 1432644"/>
              <a:gd name="connsiteY0" fmla="*/ 454720 h 1432644"/>
              <a:gd name="connsiteX1" fmla="*/ 462442 w 1432644"/>
              <a:gd name="connsiteY1" fmla="*/ 670148 h 1432644"/>
              <a:gd name="connsiteX2" fmla="*/ 673538 w 1432644"/>
              <a:gd name="connsiteY2" fmla="*/ 977625 h 1432644"/>
              <a:gd name="connsiteX3" fmla="*/ 980977 w 1432644"/>
              <a:gd name="connsiteY3" fmla="*/ 766561 h 1432644"/>
              <a:gd name="connsiteX4" fmla="*/ 769949 w 1432644"/>
              <a:gd name="connsiteY4" fmla="*/ 459150 h 1432644"/>
              <a:gd name="connsiteX5" fmla="*/ 716795 w 1432644"/>
              <a:gd name="connsiteY5" fmla="*/ 454720 h 1432644"/>
              <a:gd name="connsiteX6" fmla="*/ 752669 w 1432644"/>
              <a:gd name="connsiteY6" fmla="*/ 0 h 1432644"/>
              <a:gd name="connsiteX7" fmla="*/ 843204 w 1432644"/>
              <a:gd name="connsiteY7" fmla="*/ 10413 h 1432644"/>
              <a:gd name="connsiteX8" fmla="*/ 860780 w 1432644"/>
              <a:gd name="connsiteY8" fmla="*/ 134576 h 1432644"/>
              <a:gd name="connsiteX9" fmla="*/ 940969 w 1432644"/>
              <a:gd name="connsiteY9" fmla="*/ 160708 h 1432644"/>
              <a:gd name="connsiteX10" fmla="*/ 1028187 w 1432644"/>
              <a:gd name="connsiteY10" fmla="*/ 70438 h 1432644"/>
              <a:gd name="connsiteX11" fmla="*/ 1107580 w 1432644"/>
              <a:gd name="connsiteY11" fmla="*/ 115209 h 1432644"/>
              <a:gd name="connsiteX12" fmla="*/ 1075478 w 1432644"/>
              <a:gd name="connsiteY12" fmla="*/ 236585 h 1432644"/>
              <a:gd name="connsiteX13" fmla="*/ 1133778 w 1432644"/>
              <a:gd name="connsiteY13" fmla="*/ 286197 h 1432644"/>
              <a:gd name="connsiteX14" fmla="*/ 1248523 w 1432644"/>
              <a:gd name="connsiteY14" fmla="*/ 235524 h 1432644"/>
              <a:gd name="connsiteX15" fmla="*/ 1305232 w 1432644"/>
              <a:gd name="connsiteY15" fmla="*/ 306891 h 1432644"/>
              <a:gd name="connsiteX16" fmla="*/ 1229885 w 1432644"/>
              <a:gd name="connsiteY16" fmla="*/ 407110 h 1432644"/>
              <a:gd name="connsiteX17" fmla="*/ 1268155 w 1432644"/>
              <a:gd name="connsiteY17" fmla="*/ 482324 h 1432644"/>
              <a:gd name="connsiteX18" fmla="*/ 1394971 w 1432644"/>
              <a:gd name="connsiteY18" fmla="*/ 479737 h 1432644"/>
              <a:gd name="connsiteX19" fmla="*/ 1419511 w 1432644"/>
              <a:gd name="connsiteY19" fmla="*/ 567553 h 1432644"/>
              <a:gd name="connsiteX20" fmla="*/ 1309609 w 1432644"/>
              <a:gd name="connsiteY20" fmla="*/ 630961 h 1432644"/>
              <a:gd name="connsiteX21" fmla="*/ 1315711 w 1432644"/>
              <a:gd name="connsiteY21" fmla="*/ 707368 h 1432644"/>
              <a:gd name="connsiteX22" fmla="*/ 1432644 w 1432644"/>
              <a:gd name="connsiteY22" fmla="*/ 752669 h 1432644"/>
              <a:gd name="connsiteX23" fmla="*/ 1422231 w 1432644"/>
              <a:gd name="connsiteY23" fmla="*/ 843204 h 1432644"/>
              <a:gd name="connsiteX24" fmla="*/ 1298068 w 1432644"/>
              <a:gd name="connsiteY24" fmla="*/ 860780 h 1432644"/>
              <a:gd name="connsiteX25" fmla="*/ 1271936 w 1432644"/>
              <a:gd name="connsiteY25" fmla="*/ 940969 h 1432644"/>
              <a:gd name="connsiteX26" fmla="*/ 1362206 w 1432644"/>
              <a:gd name="connsiteY26" fmla="*/ 1028188 h 1432644"/>
              <a:gd name="connsiteX27" fmla="*/ 1317436 w 1432644"/>
              <a:gd name="connsiteY27" fmla="*/ 1107580 h 1432644"/>
              <a:gd name="connsiteX28" fmla="*/ 1196059 w 1432644"/>
              <a:gd name="connsiteY28" fmla="*/ 1075478 h 1432644"/>
              <a:gd name="connsiteX29" fmla="*/ 1146447 w 1432644"/>
              <a:gd name="connsiteY29" fmla="*/ 1133779 h 1432644"/>
              <a:gd name="connsiteX30" fmla="*/ 1197120 w 1432644"/>
              <a:gd name="connsiteY30" fmla="*/ 1248523 h 1432644"/>
              <a:gd name="connsiteX31" fmla="*/ 1125753 w 1432644"/>
              <a:gd name="connsiteY31" fmla="*/ 1305232 h 1432644"/>
              <a:gd name="connsiteX32" fmla="*/ 1025534 w 1432644"/>
              <a:gd name="connsiteY32" fmla="*/ 1229819 h 1432644"/>
              <a:gd name="connsiteX33" fmla="*/ 950320 w 1432644"/>
              <a:gd name="connsiteY33" fmla="*/ 1268155 h 1432644"/>
              <a:gd name="connsiteX34" fmla="*/ 952907 w 1432644"/>
              <a:gd name="connsiteY34" fmla="*/ 1394971 h 1432644"/>
              <a:gd name="connsiteX35" fmla="*/ 865091 w 1432644"/>
              <a:gd name="connsiteY35" fmla="*/ 1419512 h 1432644"/>
              <a:gd name="connsiteX36" fmla="*/ 801684 w 1432644"/>
              <a:gd name="connsiteY36" fmla="*/ 1309609 h 1432644"/>
              <a:gd name="connsiteX37" fmla="*/ 725276 w 1432644"/>
              <a:gd name="connsiteY37" fmla="*/ 1315711 h 1432644"/>
              <a:gd name="connsiteX38" fmla="*/ 680042 w 1432644"/>
              <a:gd name="connsiteY38" fmla="*/ 1432644 h 1432644"/>
              <a:gd name="connsiteX39" fmla="*/ 589440 w 1432644"/>
              <a:gd name="connsiteY39" fmla="*/ 1422231 h 1432644"/>
              <a:gd name="connsiteX40" fmla="*/ 571864 w 1432644"/>
              <a:gd name="connsiteY40" fmla="*/ 1298069 h 1432644"/>
              <a:gd name="connsiteX41" fmla="*/ 491675 w 1432644"/>
              <a:gd name="connsiteY41" fmla="*/ 1271936 h 1432644"/>
              <a:gd name="connsiteX42" fmla="*/ 404457 w 1432644"/>
              <a:gd name="connsiteY42" fmla="*/ 1362206 h 1432644"/>
              <a:gd name="connsiteX43" fmla="*/ 325064 w 1432644"/>
              <a:gd name="connsiteY43" fmla="*/ 1317436 h 1432644"/>
              <a:gd name="connsiteX44" fmla="*/ 357166 w 1432644"/>
              <a:gd name="connsiteY44" fmla="*/ 1196059 h 1432644"/>
              <a:gd name="connsiteX45" fmla="*/ 298865 w 1432644"/>
              <a:gd name="connsiteY45" fmla="*/ 1146447 h 1432644"/>
              <a:gd name="connsiteX46" fmla="*/ 184121 w 1432644"/>
              <a:gd name="connsiteY46" fmla="*/ 1197120 h 1432644"/>
              <a:gd name="connsiteX47" fmla="*/ 127479 w 1432644"/>
              <a:gd name="connsiteY47" fmla="*/ 1125753 h 1432644"/>
              <a:gd name="connsiteX48" fmla="*/ 202825 w 1432644"/>
              <a:gd name="connsiteY48" fmla="*/ 1025535 h 1432644"/>
              <a:gd name="connsiteX49" fmla="*/ 164489 w 1432644"/>
              <a:gd name="connsiteY49" fmla="*/ 950321 h 1432644"/>
              <a:gd name="connsiteX50" fmla="*/ 37673 w 1432644"/>
              <a:gd name="connsiteY50" fmla="*/ 952907 h 1432644"/>
              <a:gd name="connsiteX51" fmla="*/ 13199 w 1432644"/>
              <a:gd name="connsiteY51" fmla="*/ 865092 h 1432644"/>
              <a:gd name="connsiteX52" fmla="*/ 123035 w 1432644"/>
              <a:gd name="connsiteY52" fmla="*/ 801684 h 1432644"/>
              <a:gd name="connsiteX53" fmla="*/ 116933 w 1432644"/>
              <a:gd name="connsiteY53" fmla="*/ 725210 h 1432644"/>
              <a:gd name="connsiteX54" fmla="*/ 0 w 1432644"/>
              <a:gd name="connsiteY54" fmla="*/ 680042 h 1432644"/>
              <a:gd name="connsiteX55" fmla="*/ 10413 w 1432644"/>
              <a:gd name="connsiteY55" fmla="*/ 589440 h 1432644"/>
              <a:gd name="connsiteX56" fmla="*/ 134576 w 1432644"/>
              <a:gd name="connsiteY56" fmla="*/ 571864 h 1432644"/>
              <a:gd name="connsiteX57" fmla="*/ 160708 w 1432644"/>
              <a:gd name="connsiteY57" fmla="*/ 491676 h 1432644"/>
              <a:gd name="connsiteX58" fmla="*/ 70438 w 1432644"/>
              <a:gd name="connsiteY58" fmla="*/ 404457 h 1432644"/>
              <a:gd name="connsiteX59" fmla="*/ 115208 w 1432644"/>
              <a:gd name="connsiteY59" fmla="*/ 325064 h 1432644"/>
              <a:gd name="connsiteX60" fmla="*/ 236585 w 1432644"/>
              <a:gd name="connsiteY60" fmla="*/ 357166 h 1432644"/>
              <a:gd name="connsiteX61" fmla="*/ 286264 w 1432644"/>
              <a:gd name="connsiteY61" fmla="*/ 298866 h 1432644"/>
              <a:gd name="connsiteX62" fmla="*/ 235458 w 1432644"/>
              <a:gd name="connsiteY62" fmla="*/ 184121 h 1432644"/>
              <a:gd name="connsiteX63" fmla="*/ 306891 w 1432644"/>
              <a:gd name="connsiteY63" fmla="*/ 127413 h 1432644"/>
              <a:gd name="connsiteX64" fmla="*/ 407110 w 1432644"/>
              <a:gd name="connsiteY64" fmla="*/ 202759 h 1432644"/>
              <a:gd name="connsiteX65" fmla="*/ 482323 w 1432644"/>
              <a:gd name="connsiteY65" fmla="*/ 164489 h 1432644"/>
              <a:gd name="connsiteX66" fmla="*/ 479737 w 1432644"/>
              <a:gd name="connsiteY66" fmla="*/ 37673 h 1432644"/>
              <a:gd name="connsiteX67" fmla="*/ 567553 w 1432644"/>
              <a:gd name="connsiteY67" fmla="*/ 13199 h 1432644"/>
              <a:gd name="connsiteX68" fmla="*/ 630960 w 1432644"/>
              <a:gd name="connsiteY68" fmla="*/ 123035 h 1432644"/>
              <a:gd name="connsiteX69" fmla="*/ 707434 w 1432644"/>
              <a:gd name="connsiteY69" fmla="*/ 116933 h 1432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1432644" h="1432644">
                <a:moveTo>
                  <a:pt x="716795" y="454720"/>
                </a:moveTo>
                <a:cubicBezTo>
                  <a:pt x="594276" y="456981"/>
                  <a:pt x="485710" y="545098"/>
                  <a:pt x="462442" y="670148"/>
                </a:cubicBezTo>
                <a:cubicBezTo>
                  <a:pt x="435918" y="813063"/>
                  <a:pt x="530625" y="951034"/>
                  <a:pt x="673538" y="977625"/>
                </a:cubicBezTo>
                <a:cubicBezTo>
                  <a:pt x="816484" y="1004184"/>
                  <a:pt x="954419" y="909475"/>
                  <a:pt x="980977" y="766561"/>
                </a:cubicBezTo>
                <a:cubicBezTo>
                  <a:pt x="1007569" y="623646"/>
                  <a:pt x="912895" y="485709"/>
                  <a:pt x="769949" y="459150"/>
                </a:cubicBezTo>
                <a:cubicBezTo>
                  <a:pt x="752085" y="455826"/>
                  <a:pt x="734297" y="454397"/>
                  <a:pt x="716795" y="454720"/>
                </a:cubicBezTo>
                <a:close/>
                <a:moveTo>
                  <a:pt x="752669" y="0"/>
                </a:moveTo>
                <a:lnTo>
                  <a:pt x="843204" y="10413"/>
                </a:lnTo>
                <a:lnTo>
                  <a:pt x="860780" y="134576"/>
                </a:lnTo>
                <a:cubicBezTo>
                  <a:pt x="888173" y="141407"/>
                  <a:pt x="914969" y="150162"/>
                  <a:pt x="940969" y="160708"/>
                </a:cubicBezTo>
                <a:lnTo>
                  <a:pt x="1028187" y="70438"/>
                </a:lnTo>
                <a:lnTo>
                  <a:pt x="1107580" y="115209"/>
                </a:lnTo>
                <a:lnTo>
                  <a:pt x="1075478" y="236585"/>
                </a:lnTo>
                <a:cubicBezTo>
                  <a:pt x="1095906" y="251840"/>
                  <a:pt x="1115406" y="268422"/>
                  <a:pt x="1133778" y="286197"/>
                </a:cubicBezTo>
                <a:lnTo>
                  <a:pt x="1248523" y="235524"/>
                </a:lnTo>
                <a:lnTo>
                  <a:pt x="1305232" y="306891"/>
                </a:lnTo>
                <a:lnTo>
                  <a:pt x="1229885" y="407110"/>
                </a:lnTo>
                <a:cubicBezTo>
                  <a:pt x="1244212" y="430987"/>
                  <a:pt x="1257079" y="456058"/>
                  <a:pt x="1268155" y="482324"/>
                </a:cubicBezTo>
                <a:lnTo>
                  <a:pt x="1394971" y="479737"/>
                </a:lnTo>
                <a:lnTo>
                  <a:pt x="1419511" y="567553"/>
                </a:lnTo>
                <a:lnTo>
                  <a:pt x="1309609" y="630961"/>
                </a:lnTo>
                <a:cubicBezTo>
                  <a:pt x="1313323" y="656562"/>
                  <a:pt x="1315313" y="682098"/>
                  <a:pt x="1315711" y="707368"/>
                </a:cubicBezTo>
                <a:lnTo>
                  <a:pt x="1432644" y="752669"/>
                </a:lnTo>
                <a:lnTo>
                  <a:pt x="1422231" y="843204"/>
                </a:lnTo>
                <a:lnTo>
                  <a:pt x="1298068" y="860780"/>
                </a:lnTo>
                <a:cubicBezTo>
                  <a:pt x="1291237" y="888173"/>
                  <a:pt x="1282482" y="914903"/>
                  <a:pt x="1271936" y="940969"/>
                </a:cubicBezTo>
                <a:lnTo>
                  <a:pt x="1362206" y="1028188"/>
                </a:lnTo>
                <a:lnTo>
                  <a:pt x="1317436" y="1107580"/>
                </a:lnTo>
                <a:lnTo>
                  <a:pt x="1196059" y="1075478"/>
                </a:lnTo>
                <a:cubicBezTo>
                  <a:pt x="1180804" y="1095907"/>
                  <a:pt x="1164222" y="1115406"/>
                  <a:pt x="1146447" y="1133779"/>
                </a:cubicBezTo>
                <a:lnTo>
                  <a:pt x="1197120" y="1248523"/>
                </a:lnTo>
                <a:lnTo>
                  <a:pt x="1125753" y="1305232"/>
                </a:lnTo>
                <a:lnTo>
                  <a:pt x="1025534" y="1229819"/>
                </a:lnTo>
                <a:cubicBezTo>
                  <a:pt x="1001657" y="1244212"/>
                  <a:pt x="976586" y="1257079"/>
                  <a:pt x="950320" y="1268155"/>
                </a:cubicBezTo>
                <a:lnTo>
                  <a:pt x="952907" y="1394971"/>
                </a:lnTo>
                <a:lnTo>
                  <a:pt x="865091" y="1419512"/>
                </a:lnTo>
                <a:lnTo>
                  <a:pt x="801684" y="1309609"/>
                </a:lnTo>
                <a:cubicBezTo>
                  <a:pt x="776082" y="1313324"/>
                  <a:pt x="750613" y="1315313"/>
                  <a:pt x="725276" y="1315711"/>
                </a:cubicBezTo>
                <a:lnTo>
                  <a:pt x="680042" y="1432644"/>
                </a:lnTo>
                <a:lnTo>
                  <a:pt x="589440" y="1422231"/>
                </a:lnTo>
                <a:lnTo>
                  <a:pt x="571864" y="1298069"/>
                </a:lnTo>
                <a:cubicBezTo>
                  <a:pt x="544471" y="1291237"/>
                  <a:pt x="517675" y="1282482"/>
                  <a:pt x="491675" y="1271936"/>
                </a:cubicBezTo>
                <a:lnTo>
                  <a:pt x="404457" y="1362206"/>
                </a:lnTo>
                <a:lnTo>
                  <a:pt x="325064" y="1317436"/>
                </a:lnTo>
                <a:lnTo>
                  <a:pt x="357166" y="1196059"/>
                </a:lnTo>
                <a:cubicBezTo>
                  <a:pt x="336738" y="1180804"/>
                  <a:pt x="317238" y="1164222"/>
                  <a:pt x="298865" y="1146447"/>
                </a:cubicBezTo>
                <a:lnTo>
                  <a:pt x="184121" y="1197120"/>
                </a:lnTo>
                <a:lnTo>
                  <a:pt x="127479" y="1125753"/>
                </a:lnTo>
                <a:lnTo>
                  <a:pt x="202825" y="1025535"/>
                </a:lnTo>
                <a:cubicBezTo>
                  <a:pt x="188432" y="1001657"/>
                  <a:pt x="175632" y="976520"/>
                  <a:pt x="164489" y="950321"/>
                </a:cubicBezTo>
                <a:lnTo>
                  <a:pt x="37673" y="952907"/>
                </a:lnTo>
                <a:lnTo>
                  <a:pt x="13199" y="865092"/>
                </a:lnTo>
                <a:lnTo>
                  <a:pt x="123035" y="801684"/>
                </a:lnTo>
                <a:cubicBezTo>
                  <a:pt x="119321" y="776082"/>
                  <a:pt x="117331" y="750546"/>
                  <a:pt x="116933" y="725210"/>
                </a:cubicBezTo>
                <a:lnTo>
                  <a:pt x="0" y="680042"/>
                </a:lnTo>
                <a:lnTo>
                  <a:pt x="10413" y="589440"/>
                </a:lnTo>
                <a:lnTo>
                  <a:pt x="134576" y="571864"/>
                </a:lnTo>
                <a:cubicBezTo>
                  <a:pt x="141407" y="544471"/>
                  <a:pt x="150162" y="517676"/>
                  <a:pt x="160708" y="491676"/>
                </a:cubicBezTo>
                <a:lnTo>
                  <a:pt x="70438" y="404457"/>
                </a:lnTo>
                <a:lnTo>
                  <a:pt x="115208" y="325064"/>
                </a:lnTo>
                <a:lnTo>
                  <a:pt x="236585" y="357166"/>
                </a:lnTo>
                <a:cubicBezTo>
                  <a:pt x="251840" y="336738"/>
                  <a:pt x="268422" y="317304"/>
                  <a:pt x="286264" y="298866"/>
                </a:cubicBezTo>
                <a:lnTo>
                  <a:pt x="235458" y="184121"/>
                </a:lnTo>
                <a:lnTo>
                  <a:pt x="306891" y="127413"/>
                </a:lnTo>
                <a:lnTo>
                  <a:pt x="407110" y="202759"/>
                </a:lnTo>
                <a:cubicBezTo>
                  <a:pt x="430987" y="188433"/>
                  <a:pt x="456125" y="175632"/>
                  <a:pt x="482323" y="164489"/>
                </a:cubicBezTo>
                <a:lnTo>
                  <a:pt x="479737" y="37673"/>
                </a:lnTo>
                <a:lnTo>
                  <a:pt x="567553" y="13199"/>
                </a:lnTo>
                <a:lnTo>
                  <a:pt x="630960" y="123035"/>
                </a:lnTo>
                <a:cubicBezTo>
                  <a:pt x="656562" y="119321"/>
                  <a:pt x="682031" y="117331"/>
                  <a:pt x="707434" y="116933"/>
                </a:cubicBezTo>
                <a:close/>
              </a:path>
            </a:pathLst>
          </a:custGeom>
          <a:solidFill>
            <a:schemeClr val="bg2">
              <a:lumMod val="75000"/>
            </a:schemeClr>
          </a:solidFill>
          <a:ln w="3810">
            <a:noFill/>
            <a:miter lim="400000"/>
          </a:ln>
        </p:spPr>
        <p:txBody>
          <a:bodyPr wrap="square" lIns="0" tIns="0" rIns="0" bIns="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1" name="Freeform 20"/>
          <p:cNvSpPr/>
          <p:nvPr/>
        </p:nvSpPr>
        <p:spPr>
          <a:xfrm>
            <a:off x="5421425" y="4691933"/>
            <a:ext cx="617746" cy="617745"/>
          </a:xfrm>
          <a:custGeom>
            <a:avLst/>
            <a:gdLst>
              <a:gd name="connsiteX0" fmla="*/ 535782 w 1069406"/>
              <a:gd name="connsiteY0" fmla="*/ 293958 h 1069404"/>
              <a:gd name="connsiteX1" fmla="*/ 306990 w 1069406"/>
              <a:gd name="connsiteY1" fmla="*/ 487831 h 1069404"/>
              <a:gd name="connsiteX2" fmla="*/ 496876 w 1069406"/>
              <a:gd name="connsiteY2" fmla="*/ 764489 h 1069404"/>
              <a:gd name="connsiteX3" fmla="*/ 773532 w 1069406"/>
              <a:gd name="connsiteY3" fmla="*/ 574565 h 1069404"/>
              <a:gd name="connsiteX4" fmla="*/ 583610 w 1069406"/>
              <a:gd name="connsiteY4" fmla="*/ 297943 h 1069404"/>
              <a:gd name="connsiteX5" fmla="*/ 535782 w 1069406"/>
              <a:gd name="connsiteY5" fmla="*/ 293958 h 1069404"/>
              <a:gd name="connsiteX6" fmla="*/ 561834 w 1069406"/>
              <a:gd name="connsiteY6" fmla="*/ 0 h 1069404"/>
              <a:gd name="connsiteX7" fmla="*/ 629415 w 1069406"/>
              <a:gd name="connsiteY7" fmla="*/ 7773 h 1069404"/>
              <a:gd name="connsiteX8" fmla="*/ 642535 w 1069406"/>
              <a:gd name="connsiteY8" fmla="*/ 100454 h 1069404"/>
              <a:gd name="connsiteX9" fmla="*/ 702392 w 1069406"/>
              <a:gd name="connsiteY9" fmla="*/ 119961 h 1069404"/>
              <a:gd name="connsiteX10" fmla="*/ 767497 w 1069406"/>
              <a:gd name="connsiteY10" fmla="*/ 52579 h 1069404"/>
              <a:gd name="connsiteX11" fmla="*/ 826760 w 1069406"/>
              <a:gd name="connsiteY11" fmla="*/ 85998 h 1069404"/>
              <a:gd name="connsiteX12" fmla="*/ 802797 w 1069406"/>
              <a:gd name="connsiteY12" fmla="*/ 176600 h 1069404"/>
              <a:gd name="connsiteX13" fmla="*/ 846316 w 1069406"/>
              <a:gd name="connsiteY13" fmla="*/ 213633 h 1069404"/>
              <a:gd name="connsiteX14" fmla="*/ 931968 w 1069406"/>
              <a:gd name="connsiteY14" fmla="*/ 175808 h 1069404"/>
              <a:gd name="connsiteX15" fmla="*/ 974298 w 1069406"/>
              <a:gd name="connsiteY15" fmla="*/ 229080 h 1069404"/>
              <a:gd name="connsiteX16" fmla="*/ 918056 w 1069406"/>
              <a:gd name="connsiteY16" fmla="*/ 303889 h 1069404"/>
              <a:gd name="connsiteX17" fmla="*/ 946623 w 1069406"/>
              <a:gd name="connsiteY17" fmla="*/ 360033 h 1069404"/>
              <a:gd name="connsiteX18" fmla="*/ 1041285 w 1069406"/>
              <a:gd name="connsiteY18" fmla="*/ 358102 h 1069404"/>
              <a:gd name="connsiteX19" fmla="*/ 1059603 w 1069406"/>
              <a:gd name="connsiteY19" fmla="*/ 423653 h 1069404"/>
              <a:gd name="connsiteX20" fmla="*/ 977566 w 1069406"/>
              <a:gd name="connsiteY20" fmla="*/ 470984 h 1069404"/>
              <a:gd name="connsiteX21" fmla="*/ 982121 w 1069406"/>
              <a:gd name="connsiteY21" fmla="*/ 528018 h 1069404"/>
              <a:gd name="connsiteX22" fmla="*/ 1069406 w 1069406"/>
              <a:gd name="connsiteY22" fmla="*/ 561833 h 1069404"/>
              <a:gd name="connsiteX23" fmla="*/ 1061633 w 1069406"/>
              <a:gd name="connsiteY23" fmla="*/ 629414 h 1069404"/>
              <a:gd name="connsiteX24" fmla="*/ 968951 w 1069406"/>
              <a:gd name="connsiteY24" fmla="*/ 642534 h 1069404"/>
              <a:gd name="connsiteX25" fmla="*/ 949445 w 1069406"/>
              <a:gd name="connsiteY25" fmla="*/ 702391 h 1069404"/>
              <a:gd name="connsiteX26" fmla="*/ 1016827 w 1069406"/>
              <a:gd name="connsiteY26" fmla="*/ 767496 h 1069404"/>
              <a:gd name="connsiteX27" fmla="*/ 983408 w 1069406"/>
              <a:gd name="connsiteY27" fmla="*/ 826758 h 1069404"/>
              <a:gd name="connsiteX28" fmla="*/ 892806 w 1069406"/>
              <a:gd name="connsiteY28" fmla="*/ 802796 h 1069404"/>
              <a:gd name="connsiteX29" fmla="*/ 855773 w 1069406"/>
              <a:gd name="connsiteY29" fmla="*/ 846315 h 1069404"/>
              <a:gd name="connsiteX30" fmla="*/ 893598 w 1069406"/>
              <a:gd name="connsiteY30" fmla="*/ 931966 h 1069404"/>
              <a:gd name="connsiteX31" fmla="*/ 840326 w 1069406"/>
              <a:gd name="connsiteY31" fmla="*/ 974297 h 1069404"/>
              <a:gd name="connsiteX32" fmla="*/ 765517 w 1069406"/>
              <a:gd name="connsiteY32" fmla="*/ 918004 h 1069404"/>
              <a:gd name="connsiteX33" fmla="*/ 709373 w 1069406"/>
              <a:gd name="connsiteY33" fmla="*/ 946621 h 1069404"/>
              <a:gd name="connsiteX34" fmla="*/ 711304 w 1069406"/>
              <a:gd name="connsiteY34" fmla="*/ 1041283 h 1069404"/>
              <a:gd name="connsiteX35" fmla="*/ 645753 w 1069406"/>
              <a:gd name="connsiteY35" fmla="*/ 1059601 h 1069404"/>
              <a:gd name="connsiteX36" fmla="*/ 598422 w 1069406"/>
              <a:gd name="connsiteY36" fmla="*/ 977564 h 1069404"/>
              <a:gd name="connsiteX37" fmla="*/ 541387 w 1069406"/>
              <a:gd name="connsiteY37" fmla="*/ 982119 h 1069404"/>
              <a:gd name="connsiteX38" fmla="*/ 507622 w 1069406"/>
              <a:gd name="connsiteY38" fmla="*/ 1069404 h 1069404"/>
              <a:gd name="connsiteX39" fmla="*/ 439991 w 1069406"/>
              <a:gd name="connsiteY39" fmla="*/ 1061631 h 1069404"/>
              <a:gd name="connsiteX40" fmla="*/ 426871 w 1069406"/>
              <a:gd name="connsiteY40" fmla="*/ 968950 h 1069404"/>
              <a:gd name="connsiteX41" fmla="*/ 367014 w 1069406"/>
              <a:gd name="connsiteY41" fmla="*/ 949443 h 1069404"/>
              <a:gd name="connsiteX42" fmla="*/ 301909 w 1069406"/>
              <a:gd name="connsiteY42" fmla="*/ 1016825 h 1069404"/>
              <a:gd name="connsiteX43" fmla="*/ 242646 w 1069406"/>
              <a:gd name="connsiteY43" fmla="*/ 983406 h 1069404"/>
              <a:gd name="connsiteX44" fmla="*/ 266609 w 1069406"/>
              <a:gd name="connsiteY44" fmla="*/ 892804 h 1069404"/>
              <a:gd name="connsiteX45" fmla="*/ 223090 w 1069406"/>
              <a:gd name="connsiteY45" fmla="*/ 855771 h 1069404"/>
              <a:gd name="connsiteX46" fmla="*/ 137438 w 1069406"/>
              <a:gd name="connsiteY46" fmla="*/ 893596 h 1069404"/>
              <a:gd name="connsiteX47" fmla="*/ 95157 w 1069406"/>
              <a:gd name="connsiteY47" fmla="*/ 840324 h 1069404"/>
              <a:gd name="connsiteX48" fmla="*/ 151400 w 1069406"/>
              <a:gd name="connsiteY48" fmla="*/ 765515 h 1069404"/>
              <a:gd name="connsiteX49" fmla="*/ 122783 w 1069406"/>
              <a:gd name="connsiteY49" fmla="*/ 709372 h 1069404"/>
              <a:gd name="connsiteX50" fmla="*/ 28121 w 1069406"/>
              <a:gd name="connsiteY50" fmla="*/ 711302 h 1069404"/>
              <a:gd name="connsiteX51" fmla="*/ 9852 w 1069406"/>
              <a:gd name="connsiteY51" fmla="*/ 645752 h 1069404"/>
              <a:gd name="connsiteX52" fmla="*/ 91840 w 1069406"/>
              <a:gd name="connsiteY52" fmla="*/ 598421 h 1069404"/>
              <a:gd name="connsiteX53" fmla="*/ 87285 w 1069406"/>
              <a:gd name="connsiteY53" fmla="*/ 541336 h 1069404"/>
              <a:gd name="connsiteX54" fmla="*/ 0 w 1069406"/>
              <a:gd name="connsiteY54" fmla="*/ 507621 h 1069404"/>
              <a:gd name="connsiteX55" fmla="*/ 7773 w 1069406"/>
              <a:gd name="connsiteY55" fmla="*/ 439991 h 1069404"/>
              <a:gd name="connsiteX56" fmla="*/ 100455 w 1069406"/>
              <a:gd name="connsiteY56" fmla="*/ 426871 h 1069404"/>
              <a:gd name="connsiteX57" fmla="*/ 119961 w 1069406"/>
              <a:gd name="connsiteY57" fmla="*/ 367014 h 1069404"/>
              <a:gd name="connsiteX58" fmla="*/ 52579 w 1069406"/>
              <a:gd name="connsiteY58" fmla="*/ 301909 h 1069404"/>
              <a:gd name="connsiteX59" fmla="*/ 85998 w 1069406"/>
              <a:gd name="connsiteY59" fmla="*/ 242646 h 1069404"/>
              <a:gd name="connsiteX60" fmla="*/ 176600 w 1069406"/>
              <a:gd name="connsiteY60" fmla="*/ 266609 h 1069404"/>
              <a:gd name="connsiteX61" fmla="*/ 213683 w 1069406"/>
              <a:gd name="connsiteY61" fmla="*/ 223090 h 1069404"/>
              <a:gd name="connsiteX62" fmla="*/ 175759 w 1069406"/>
              <a:gd name="connsiteY62" fmla="*/ 137438 h 1069404"/>
              <a:gd name="connsiteX63" fmla="*/ 229081 w 1069406"/>
              <a:gd name="connsiteY63" fmla="*/ 95107 h 1069404"/>
              <a:gd name="connsiteX64" fmla="*/ 303890 w 1069406"/>
              <a:gd name="connsiteY64" fmla="*/ 151350 h 1069404"/>
              <a:gd name="connsiteX65" fmla="*/ 360034 w 1069406"/>
              <a:gd name="connsiteY65" fmla="*/ 122783 h 1069404"/>
              <a:gd name="connsiteX66" fmla="*/ 358103 w 1069406"/>
              <a:gd name="connsiteY66" fmla="*/ 28121 h 1069404"/>
              <a:gd name="connsiteX67" fmla="*/ 423653 w 1069406"/>
              <a:gd name="connsiteY67" fmla="*/ 9852 h 1069404"/>
              <a:gd name="connsiteX68" fmla="*/ 470984 w 1069406"/>
              <a:gd name="connsiteY68" fmla="*/ 91840 h 1069404"/>
              <a:gd name="connsiteX69" fmla="*/ 528069 w 1069406"/>
              <a:gd name="connsiteY69" fmla="*/ 87285 h 1069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1069406" h="1069404">
                <a:moveTo>
                  <a:pt x="535782" y="293958"/>
                </a:moveTo>
                <a:cubicBezTo>
                  <a:pt x="425545" y="295994"/>
                  <a:pt x="327890" y="375276"/>
                  <a:pt x="306990" y="487831"/>
                </a:cubicBezTo>
                <a:cubicBezTo>
                  <a:pt x="283068" y="616428"/>
                  <a:pt x="368280" y="740567"/>
                  <a:pt x="496876" y="764489"/>
                </a:cubicBezTo>
                <a:cubicBezTo>
                  <a:pt x="625508" y="788411"/>
                  <a:pt x="749610" y="703162"/>
                  <a:pt x="773532" y="574565"/>
                </a:cubicBezTo>
                <a:cubicBezTo>
                  <a:pt x="797453" y="445968"/>
                  <a:pt x="712242" y="321865"/>
                  <a:pt x="583610" y="297943"/>
                </a:cubicBezTo>
                <a:cubicBezTo>
                  <a:pt x="567535" y="294953"/>
                  <a:pt x="551530" y="293667"/>
                  <a:pt x="535782" y="293958"/>
                </a:cubicBezTo>
                <a:close/>
                <a:moveTo>
                  <a:pt x="561834" y="0"/>
                </a:moveTo>
                <a:lnTo>
                  <a:pt x="629415" y="7773"/>
                </a:lnTo>
                <a:lnTo>
                  <a:pt x="642535" y="100454"/>
                </a:lnTo>
                <a:cubicBezTo>
                  <a:pt x="662982" y="105554"/>
                  <a:pt x="682984" y="112089"/>
                  <a:pt x="702392" y="119961"/>
                </a:cubicBezTo>
                <a:lnTo>
                  <a:pt x="767497" y="52579"/>
                </a:lnTo>
                <a:lnTo>
                  <a:pt x="826760" y="85998"/>
                </a:lnTo>
                <a:lnTo>
                  <a:pt x="802797" y="176600"/>
                </a:lnTo>
                <a:cubicBezTo>
                  <a:pt x="818046" y="187988"/>
                  <a:pt x="832602" y="200365"/>
                  <a:pt x="846316" y="213633"/>
                </a:cubicBezTo>
                <a:lnTo>
                  <a:pt x="931968" y="175808"/>
                </a:lnTo>
                <a:lnTo>
                  <a:pt x="974298" y="229080"/>
                </a:lnTo>
                <a:lnTo>
                  <a:pt x="918056" y="303889"/>
                </a:lnTo>
                <a:cubicBezTo>
                  <a:pt x="928750" y="321713"/>
                  <a:pt x="938354" y="340427"/>
                  <a:pt x="946623" y="360033"/>
                </a:cubicBezTo>
                <a:lnTo>
                  <a:pt x="1041285" y="358102"/>
                </a:lnTo>
                <a:lnTo>
                  <a:pt x="1059603" y="423653"/>
                </a:lnTo>
                <a:lnTo>
                  <a:pt x="977566" y="470984"/>
                </a:lnTo>
                <a:cubicBezTo>
                  <a:pt x="980339" y="490094"/>
                  <a:pt x="981824" y="509155"/>
                  <a:pt x="982121" y="528018"/>
                </a:cubicBezTo>
                <a:lnTo>
                  <a:pt x="1069406" y="561833"/>
                </a:lnTo>
                <a:lnTo>
                  <a:pt x="1061633" y="629414"/>
                </a:lnTo>
                <a:lnTo>
                  <a:pt x="968951" y="642534"/>
                </a:lnTo>
                <a:cubicBezTo>
                  <a:pt x="963852" y="662981"/>
                  <a:pt x="957317" y="682933"/>
                  <a:pt x="949445" y="702391"/>
                </a:cubicBezTo>
                <a:lnTo>
                  <a:pt x="1016827" y="767496"/>
                </a:lnTo>
                <a:lnTo>
                  <a:pt x="983408" y="826758"/>
                </a:lnTo>
                <a:lnTo>
                  <a:pt x="892806" y="802796"/>
                </a:lnTo>
                <a:cubicBezTo>
                  <a:pt x="881419" y="818045"/>
                  <a:pt x="869041" y="832601"/>
                  <a:pt x="855773" y="846315"/>
                </a:cubicBezTo>
                <a:lnTo>
                  <a:pt x="893598" y="931966"/>
                </a:lnTo>
                <a:lnTo>
                  <a:pt x="840326" y="974297"/>
                </a:lnTo>
                <a:lnTo>
                  <a:pt x="765517" y="918004"/>
                </a:lnTo>
                <a:cubicBezTo>
                  <a:pt x="747693" y="928748"/>
                  <a:pt x="728979" y="938353"/>
                  <a:pt x="709373" y="946621"/>
                </a:cubicBezTo>
                <a:lnTo>
                  <a:pt x="711304" y="1041283"/>
                </a:lnTo>
                <a:lnTo>
                  <a:pt x="645753" y="1059601"/>
                </a:lnTo>
                <a:lnTo>
                  <a:pt x="598422" y="977564"/>
                </a:lnTo>
                <a:cubicBezTo>
                  <a:pt x="579311" y="980337"/>
                  <a:pt x="560300" y="981822"/>
                  <a:pt x="541387" y="982119"/>
                </a:cubicBezTo>
                <a:lnTo>
                  <a:pt x="507622" y="1069404"/>
                </a:lnTo>
                <a:lnTo>
                  <a:pt x="439991" y="1061631"/>
                </a:lnTo>
                <a:lnTo>
                  <a:pt x="426871" y="968950"/>
                </a:lnTo>
                <a:cubicBezTo>
                  <a:pt x="406424" y="963850"/>
                  <a:pt x="386422" y="957315"/>
                  <a:pt x="367014" y="949443"/>
                </a:cubicBezTo>
                <a:lnTo>
                  <a:pt x="301909" y="1016825"/>
                </a:lnTo>
                <a:lnTo>
                  <a:pt x="242646" y="983406"/>
                </a:lnTo>
                <a:lnTo>
                  <a:pt x="266609" y="892804"/>
                </a:lnTo>
                <a:cubicBezTo>
                  <a:pt x="251360" y="881417"/>
                  <a:pt x="236804" y="869039"/>
                  <a:pt x="223090" y="855771"/>
                </a:cubicBezTo>
                <a:lnTo>
                  <a:pt x="137438" y="893596"/>
                </a:lnTo>
                <a:lnTo>
                  <a:pt x="95157" y="840324"/>
                </a:lnTo>
                <a:lnTo>
                  <a:pt x="151400" y="765515"/>
                </a:lnTo>
                <a:cubicBezTo>
                  <a:pt x="140656" y="747692"/>
                  <a:pt x="131101" y="728928"/>
                  <a:pt x="122783" y="709372"/>
                </a:cubicBezTo>
                <a:lnTo>
                  <a:pt x="28121" y="711302"/>
                </a:lnTo>
                <a:lnTo>
                  <a:pt x="9852" y="645752"/>
                </a:lnTo>
                <a:lnTo>
                  <a:pt x="91840" y="598421"/>
                </a:lnTo>
                <a:cubicBezTo>
                  <a:pt x="89067" y="579310"/>
                  <a:pt x="87582" y="560249"/>
                  <a:pt x="87285" y="541336"/>
                </a:cubicBezTo>
                <a:lnTo>
                  <a:pt x="0" y="507621"/>
                </a:lnTo>
                <a:lnTo>
                  <a:pt x="7773" y="439991"/>
                </a:lnTo>
                <a:lnTo>
                  <a:pt x="100455" y="426871"/>
                </a:lnTo>
                <a:cubicBezTo>
                  <a:pt x="105554" y="406423"/>
                  <a:pt x="112089" y="386421"/>
                  <a:pt x="119961" y="367014"/>
                </a:cubicBezTo>
                <a:lnTo>
                  <a:pt x="52579" y="301909"/>
                </a:lnTo>
                <a:lnTo>
                  <a:pt x="85998" y="242646"/>
                </a:lnTo>
                <a:lnTo>
                  <a:pt x="176600" y="266609"/>
                </a:lnTo>
                <a:cubicBezTo>
                  <a:pt x="187988" y="251360"/>
                  <a:pt x="200365" y="236853"/>
                  <a:pt x="213683" y="223090"/>
                </a:cubicBezTo>
                <a:lnTo>
                  <a:pt x="175759" y="137438"/>
                </a:lnTo>
                <a:lnTo>
                  <a:pt x="229081" y="95107"/>
                </a:lnTo>
                <a:lnTo>
                  <a:pt x="303890" y="151350"/>
                </a:lnTo>
                <a:cubicBezTo>
                  <a:pt x="321713" y="140656"/>
                  <a:pt x="340477" y="131101"/>
                  <a:pt x="360034" y="122783"/>
                </a:cubicBezTo>
                <a:lnTo>
                  <a:pt x="358103" y="28121"/>
                </a:lnTo>
                <a:lnTo>
                  <a:pt x="423653" y="9852"/>
                </a:lnTo>
                <a:lnTo>
                  <a:pt x="470984" y="91840"/>
                </a:lnTo>
                <a:cubicBezTo>
                  <a:pt x="490095" y="89067"/>
                  <a:pt x="509107" y="87582"/>
                  <a:pt x="528069" y="87285"/>
                </a:cubicBezTo>
                <a:close/>
              </a:path>
            </a:pathLst>
          </a:custGeom>
          <a:solidFill>
            <a:srgbClr val="FEFEFE"/>
          </a:solidFill>
          <a:ln w="3810">
            <a:noFill/>
            <a:miter lim="400000"/>
          </a:ln>
        </p:spPr>
        <p:txBody>
          <a:bodyPr wrap="square" lIns="0" tIns="0" rIns="0" bIns="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2" name="Freeform 21"/>
          <p:cNvSpPr/>
          <p:nvPr/>
        </p:nvSpPr>
        <p:spPr>
          <a:xfrm>
            <a:off x="4537926" y="5355367"/>
            <a:ext cx="460522" cy="460520"/>
          </a:xfrm>
          <a:custGeom>
            <a:avLst/>
            <a:gdLst>
              <a:gd name="connsiteX0" fmla="*/ 535782 w 1069406"/>
              <a:gd name="connsiteY0" fmla="*/ 293958 h 1069404"/>
              <a:gd name="connsiteX1" fmla="*/ 306990 w 1069406"/>
              <a:gd name="connsiteY1" fmla="*/ 487831 h 1069404"/>
              <a:gd name="connsiteX2" fmla="*/ 496876 w 1069406"/>
              <a:gd name="connsiteY2" fmla="*/ 764489 h 1069404"/>
              <a:gd name="connsiteX3" fmla="*/ 773532 w 1069406"/>
              <a:gd name="connsiteY3" fmla="*/ 574565 h 1069404"/>
              <a:gd name="connsiteX4" fmla="*/ 583610 w 1069406"/>
              <a:gd name="connsiteY4" fmla="*/ 297943 h 1069404"/>
              <a:gd name="connsiteX5" fmla="*/ 535782 w 1069406"/>
              <a:gd name="connsiteY5" fmla="*/ 293958 h 1069404"/>
              <a:gd name="connsiteX6" fmla="*/ 561834 w 1069406"/>
              <a:gd name="connsiteY6" fmla="*/ 0 h 1069404"/>
              <a:gd name="connsiteX7" fmla="*/ 629415 w 1069406"/>
              <a:gd name="connsiteY7" fmla="*/ 7773 h 1069404"/>
              <a:gd name="connsiteX8" fmla="*/ 642535 w 1069406"/>
              <a:gd name="connsiteY8" fmla="*/ 100454 h 1069404"/>
              <a:gd name="connsiteX9" fmla="*/ 702392 w 1069406"/>
              <a:gd name="connsiteY9" fmla="*/ 119961 h 1069404"/>
              <a:gd name="connsiteX10" fmla="*/ 767497 w 1069406"/>
              <a:gd name="connsiteY10" fmla="*/ 52579 h 1069404"/>
              <a:gd name="connsiteX11" fmla="*/ 826760 w 1069406"/>
              <a:gd name="connsiteY11" fmla="*/ 85998 h 1069404"/>
              <a:gd name="connsiteX12" fmla="*/ 802797 w 1069406"/>
              <a:gd name="connsiteY12" fmla="*/ 176600 h 1069404"/>
              <a:gd name="connsiteX13" fmla="*/ 846316 w 1069406"/>
              <a:gd name="connsiteY13" fmla="*/ 213633 h 1069404"/>
              <a:gd name="connsiteX14" fmla="*/ 931968 w 1069406"/>
              <a:gd name="connsiteY14" fmla="*/ 175808 h 1069404"/>
              <a:gd name="connsiteX15" fmla="*/ 974298 w 1069406"/>
              <a:gd name="connsiteY15" fmla="*/ 229080 h 1069404"/>
              <a:gd name="connsiteX16" fmla="*/ 918056 w 1069406"/>
              <a:gd name="connsiteY16" fmla="*/ 303889 h 1069404"/>
              <a:gd name="connsiteX17" fmla="*/ 946623 w 1069406"/>
              <a:gd name="connsiteY17" fmla="*/ 360033 h 1069404"/>
              <a:gd name="connsiteX18" fmla="*/ 1041285 w 1069406"/>
              <a:gd name="connsiteY18" fmla="*/ 358102 h 1069404"/>
              <a:gd name="connsiteX19" fmla="*/ 1059603 w 1069406"/>
              <a:gd name="connsiteY19" fmla="*/ 423653 h 1069404"/>
              <a:gd name="connsiteX20" fmla="*/ 977566 w 1069406"/>
              <a:gd name="connsiteY20" fmla="*/ 470984 h 1069404"/>
              <a:gd name="connsiteX21" fmla="*/ 982121 w 1069406"/>
              <a:gd name="connsiteY21" fmla="*/ 528018 h 1069404"/>
              <a:gd name="connsiteX22" fmla="*/ 1069406 w 1069406"/>
              <a:gd name="connsiteY22" fmla="*/ 561833 h 1069404"/>
              <a:gd name="connsiteX23" fmla="*/ 1061633 w 1069406"/>
              <a:gd name="connsiteY23" fmla="*/ 629414 h 1069404"/>
              <a:gd name="connsiteX24" fmla="*/ 968951 w 1069406"/>
              <a:gd name="connsiteY24" fmla="*/ 642534 h 1069404"/>
              <a:gd name="connsiteX25" fmla="*/ 949445 w 1069406"/>
              <a:gd name="connsiteY25" fmla="*/ 702391 h 1069404"/>
              <a:gd name="connsiteX26" fmla="*/ 1016827 w 1069406"/>
              <a:gd name="connsiteY26" fmla="*/ 767496 h 1069404"/>
              <a:gd name="connsiteX27" fmla="*/ 983408 w 1069406"/>
              <a:gd name="connsiteY27" fmla="*/ 826758 h 1069404"/>
              <a:gd name="connsiteX28" fmla="*/ 892806 w 1069406"/>
              <a:gd name="connsiteY28" fmla="*/ 802796 h 1069404"/>
              <a:gd name="connsiteX29" fmla="*/ 855773 w 1069406"/>
              <a:gd name="connsiteY29" fmla="*/ 846315 h 1069404"/>
              <a:gd name="connsiteX30" fmla="*/ 893598 w 1069406"/>
              <a:gd name="connsiteY30" fmla="*/ 931966 h 1069404"/>
              <a:gd name="connsiteX31" fmla="*/ 840326 w 1069406"/>
              <a:gd name="connsiteY31" fmla="*/ 974297 h 1069404"/>
              <a:gd name="connsiteX32" fmla="*/ 765517 w 1069406"/>
              <a:gd name="connsiteY32" fmla="*/ 918004 h 1069404"/>
              <a:gd name="connsiteX33" fmla="*/ 709373 w 1069406"/>
              <a:gd name="connsiteY33" fmla="*/ 946621 h 1069404"/>
              <a:gd name="connsiteX34" fmla="*/ 711304 w 1069406"/>
              <a:gd name="connsiteY34" fmla="*/ 1041283 h 1069404"/>
              <a:gd name="connsiteX35" fmla="*/ 645753 w 1069406"/>
              <a:gd name="connsiteY35" fmla="*/ 1059601 h 1069404"/>
              <a:gd name="connsiteX36" fmla="*/ 598422 w 1069406"/>
              <a:gd name="connsiteY36" fmla="*/ 977564 h 1069404"/>
              <a:gd name="connsiteX37" fmla="*/ 541387 w 1069406"/>
              <a:gd name="connsiteY37" fmla="*/ 982119 h 1069404"/>
              <a:gd name="connsiteX38" fmla="*/ 507622 w 1069406"/>
              <a:gd name="connsiteY38" fmla="*/ 1069404 h 1069404"/>
              <a:gd name="connsiteX39" fmla="*/ 439991 w 1069406"/>
              <a:gd name="connsiteY39" fmla="*/ 1061631 h 1069404"/>
              <a:gd name="connsiteX40" fmla="*/ 426871 w 1069406"/>
              <a:gd name="connsiteY40" fmla="*/ 968950 h 1069404"/>
              <a:gd name="connsiteX41" fmla="*/ 367014 w 1069406"/>
              <a:gd name="connsiteY41" fmla="*/ 949443 h 1069404"/>
              <a:gd name="connsiteX42" fmla="*/ 301909 w 1069406"/>
              <a:gd name="connsiteY42" fmla="*/ 1016825 h 1069404"/>
              <a:gd name="connsiteX43" fmla="*/ 242646 w 1069406"/>
              <a:gd name="connsiteY43" fmla="*/ 983406 h 1069404"/>
              <a:gd name="connsiteX44" fmla="*/ 266609 w 1069406"/>
              <a:gd name="connsiteY44" fmla="*/ 892804 h 1069404"/>
              <a:gd name="connsiteX45" fmla="*/ 223090 w 1069406"/>
              <a:gd name="connsiteY45" fmla="*/ 855771 h 1069404"/>
              <a:gd name="connsiteX46" fmla="*/ 137438 w 1069406"/>
              <a:gd name="connsiteY46" fmla="*/ 893596 h 1069404"/>
              <a:gd name="connsiteX47" fmla="*/ 95157 w 1069406"/>
              <a:gd name="connsiteY47" fmla="*/ 840324 h 1069404"/>
              <a:gd name="connsiteX48" fmla="*/ 151400 w 1069406"/>
              <a:gd name="connsiteY48" fmla="*/ 765515 h 1069404"/>
              <a:gd name="connsiteX49" fmla="*/ 122783 w 1069406"/>
              <a:gd name="connsiteY49" fmla="*/ 709372 h 1069404"/>
              <a:gd name="connsiteX50" fmla="*/ 28121 w 1069406"/>
              <a:gd name="connsiteY50" fmla="*/ 711302 h 1069404"/>
              <a:gd name="connsiteX51" fmla="*/ 9852 w 1069406"/>
              <a:gd name="connsiteY51" fmla="*/ 645752 h 1069404"/>
              <a:gd name="connsiteX52" fmla="*/ 91840 w 1069406"/>
              <a:gd name="connsiteY52" fmla="*/ 598421 h 1069404"/>
              <a:gd name="connsiteX53" fmla="*/ 87285 w 1069406"/>
              <a:gd name="connsiteY53" fmla="*/ 541336 h 1069404"/>
              <a:gd name="connsiteX54" fmla="*/ 0 w 1069406"/>
              <a:gd name="connsiteY54" fmla="*/ 507621 h 1069404"/>
              <a:gd name="connsiteX55" fmla="*/ 7773 w 1069406"/>
              <a:gd name="connsiteY55" fmla="*/ 439991 h 1069404"/>
              <a:gd name="connsiteX56" fmla="*/ 100455 w 1069406"/>
              <a:gd name="connsiteY56" fmla="*/ 426871 h 1069404"/>
              <a:gd name="connsiteX57" fmla="*/ 119961 w 1069406"/>
              <a:gd name="connsiteY57" fmla="*/ 367014 h 1069404"/>
              <a:gd name="connsiteX58" fmla="*/ 52579 w 1069406"/>
              <a:gd name="connsiteY58" fmla="*/ 301909 h 1069404"/>
              <a:gd name="connsiteX59" fmla="*/ 85998 w 1069406"/>
              <a:gd name="connsiteY59" fmla="*/ 242646 h 1069404"/>
              <a:gd name="connsiteX60" fmla="*/ 176600 w 1069406"/>
              <a:gd name="connsiteY60" fmla="*/ 266609 h 1069404"/>
              <a:gd name="connsiteX61" fmla="*/ 213683 w 1069406"/>
              <a:gd name="connsiteY61" fmla="*/ 223090 h 1069404"/>
              <a:gd name="connsiteX62" fmla="*/ 175759 w 1069406"/>
              <a:gd name="connsiteY62" fmla="*/ 137438 h 1069404"/>
              <a:gd name="connsiteX63" fmla="*/ 229081 w 1069406"/>
              <a:gd name="connsiteY63" fmla="*/ 95107 h 1069404"/>
              <a:gd name="connsiteX64" fmla="*/ 303890 w 1069406"/>
              <a:gd name="connsiteY64" fmla="*/ 151350 h 1069404"/>
              <a:gd name="connsiteX65" fmla="*/ 360034 w 1069406"/>
              <a:gd name="connsiteY65" fmla="*/ 122783 h 1069404"/>
              <a:gd name="connsiteX66" fmla="*/ 358103 w 1069406"/>
              <a:gd name="connsiteY66" fmla="*/ 28121 h 1069404"/>
              <a:gd name="connsiteX67" fmla="*/ 423653 w 1069406"/>
              <a:gd name="connsiteY67" fmla="*/ 9852 h 1069404"/>
              <a:gd name="connsiteX68" fmla="*/ 470984 w 1069406"/>
              <a:gd name="connsiteY68" fmla="*/ 91840 h 1069404"/>
              <a:gd name="connsiteX69" fmla="*/ 528069 w 1069406"/>
              <a:gd name="connsiteY69" fmla="*/ 87285 h 1069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1069406" h="1069404">
                <a:moveTo>
                  <a:pt x="535782" y="293958"/>
                </a:moveTo>
                <a:cubicBezTo>
                  <a:pt x="425545" y="295994"/>
                  <a:pt x="327890" y="375276"/>
                  <a:pt x="306990" y="487831"/>
                </a:cubicBezTo>
                <a:cubicBezTo>
                  <a:pt x="283068" y="616428"/>
                  <a:pt x="368280" y="740567"/>
                  <a:pt x="496876" y="764489"/>
                </a:cubicBezTo>
                <a:cubicBezTo>
                  <a:pt x="625508" y="788411"/>
                  <a:pt x="749610" y="703162"/>
                  <a:pt x="773532" y="574565"/>
                </a:cubicBezTo>
                <a:cubicBezTo>
                  <a:pt x="797453" y="445968"/>
                  <a:pt x="712242" y="321865"/>
                  <a:pt x="583610" y="297943"/>
                </a:cubicBezTo>
                <a:cubicBezTo>
                  <a:pt x="567535" y="294953"/>
                  <a:pt x="551530" y="293667"/>
                  <a:pt x="535782" y="293958"/>
                </a:cubicBezTo>
                <a:close/>
                <a:moveTo>
                  <a:pt x="561834" y="0"/>
                </a:moveTo>
                <a:lnTo>
                  <a:pt x="629415" y="7773"/>
                </a:lnTo>
                <a:lnTo>
                  <a:pt x="642535" y="100454"/>
                </a:lnTo>
                <a:cubicBezTo>
                  <a:pt x="662982" y="105554"/>
                  <a:pt x="682984" y="112089"/>
                  <a:pt x="702392" y="119961"/>
                </a:cubicBezTo>
                <a:lnTo>
                  <a:pt x="767497" y="52579"/>
                </a:lnTo>
                <a:lnTo>
                  <a:pt x="826760" y="85998"/>
                </a:lnTo>
                <a:lnTo>
                  <a:pt x="802797" y="176600"/>
                </a:lnTo>
                <a:cubicBezTo>
                  <a:pt x="818046" y="187988"/>
                  <a:pt x="832602" y="200365"/>
                  <a:pt x="846316" y="213633"/>
                </a:cubicBezTo>
                <a:lnTo>
                  <a:pt x="931968" y="175808"/>
                </a:lnTo>
                <a:lnTo>
                  <a:pt x="974298" y="229080"/>
                </a:lnTo>
                <a:lnTo>
                  <a:pt x="918056" y="303889"/>
                </a:lnTo>
                <a:cubicBezTo>
                  <a:pt x="928750" y="321713"/>
                  <a:pt x="938354" y="340427"/>
                  <a:pt x="946623" y="360033"/>
                </a:cubicBezTo>
                <a:lnTo>
                  <a:pt x="1041285" y="358102"/>
                </a:lnTo>
                <a:lnTo>
                  <a:pt x="1059603" y="423653"/>
                </a:lnTo>
                <a:lnTo>
                  <a:pt x="977566" y="470984"/>
                </a:lnTo>
                <a:cubicBezTo>
                  <a:pt x="980339" y="490094"/>
                  <a:pt x="981824" y="509155"/>
                  <a:pt x="982121" y="528018"/>
                </a:cubicBezTo>
                <a:lnTo>
                  <a:pt x="1069406" y="561833"/>
                </a:lnTo>
                <a:lnTo>
                  <a:pt x="1061633" y="629414"/>
                </a:lnTo>
                <a:lnTo>
                  <a:pt x="968951" y="642534"/>
                </a:lnTo>
                <a:cubicBezTo>
                  <a:pt x="963852" y="662981"/>
                  <a:pt x="957317" y="682933"/>
                  <a:pt x="949445" y="702391"/>
                </a:cubicBezTo>
                <a:lnTo>
                  <a:pt x="1016827" y="767496"/>
                </a:lnTo>
                <a:lnTo>
                  <a:pt x="983408" y="826758"/>
                </a:lnTo>
                <a:lnTo>
                  <a:pt x="892806" y="802796"/>
                </a:lnTo>
                <a:cubicBezTo>
                  <a:pt x="881419" y="818045"/>
                  <a:pt x="869041" y="832601"/>
                  <a:pt x="855773" y="846315"/>
                </a:cubicBezTo>
                <a:lnTo>
                  <a:pt x="893598" y="931966"/>
                </a:lnTo>
                <a:lnTo>
                  <a:pt x="840326" y="974297"/>
                </a:lnTo>
                <a:lnTo>
                  <a:pt x="765517" y="918004"/>
                </a:lnTo>
                <a:cubicBezTo>
                  <a:pt x="747693" y="928748"/>
                  <a:pt x="728979" y="938353"/>
                  <a:pt x="709373" y="946621"/>
                </a:cubicBezTo>
                <a:lnTo>
                  <a:pt x="711304" y="1041283"/>
                </a:lnTo>
                <a:lnTo>
                  <a:pt x="645753" y="1059601"/>
                </a:lnTo>
                <a:lnTo>
                  <a:pt x="598422" y="977564"/>
                </a:lnTo>
                <a:cubicBezTo>
                  <a:pt x="579311" y="980337"/>
                  <a:pt x="560300" y="981822"/>
                  <a:pt x="541387" y="982119"/>
                </a:cubicBezTo>
                <a:lnTo>
                  <a:pt x="507622" y="1069404"/>
                </a:lnTo>
                <a:lnTo>
                  <a:pt x="439991" y="1061631"/>
                </a:lnTo>
                <a:lnTo>
                  <a:pt x="426871" y="968950"/>
                </a:lnTo>
                <a:cubicBezTo>
                  <a:pt x="406424" y="963850"/>
                  <a:pt x="386422" y="957315"/>
                  <a:pt x="367014" y="949443"/>
                </a:cubicBezTo>
                <a:lnTo>
                  <a:pt x="301909" y="1016825"/>
                </a:lnTo>
                <a:lnTo>
                  <a:pt x="242646" y="983406"/>
                </a:lnTo>
                <a:lnTo>
                  <a:pt x="266609" y="892804"/>
                </a:lnTo>
                <a:cubicBezTo>
                  <a:pt x="251360" y="881417"/>
                  <a:pt x="236804" y="869039"/>
                  <a:pt x="223090" y="855771"/>
                </a:cubicBezTo>
                <a:lnTo>
                  <a:pt x="137438" y="893596"/>
                </a:lnTo>
                <a:lnTo>
                  <a:pt x="95157" y="840324"/>
                </a:lnTo>
                <a:lnTo>
                  <a:pt x="151400" y="765515"/>
                </a:lnTo>
                <a:cubicBezTo>
                  <a:pt x="140656" y="747692"/>
                  <a:pt x="131101" y="728928"/>
                  <a:pt x="122783" y="709372"/>
                </a:cubicBezTo>
                <a:lnTo>
                  <a:pt x="28121" y="711302"/>
                </a:lnTo>
                <a:lnTo>
                  <a:pt x="9852" y="645752"/>
                </a:lnTo>
                <a:lnTo>
                  <a:pt x="91840" y="598421"/>
                </a:lnTo>
                <a:cubicBezTo>
                  <a:pt x="89067" y="579310"/>
                  <a:pt x="87582" y="560249"/>
                  <a:pt x="87285" y="541336"/>
                </a:cubicBezTo>
                <a:lnTo>
                  <a:pt x="0" y="507621"/>
                </a:lnTo>
                <a:lnTo>
                  <a:pt x="7773" y="439991"/>
                </a:lnTo>
                <a:lnTo>
                  <a:pt x="100455" y="426871"/>
                </a:lnTo>
                <a:cubicBezTo>
                  <a:pt x="105554" y="406423"/>
                  <a:pt x="112089" y="386421"/>
                  <a:pt x="119961" y="367014"/>
                </a:cubicBezTo>
                <a:lnTo>
                  <a:pt x="52579" y="301909"/>
                </a:lnTo>
                <a:lnTo>
                  <a:pt x="85998" y="242646"/>
                </a:lnTo>
                <a:lnTo>
                  <a:pt x="176600" y="266609"/>
                </a:lnTo>
                <a:cubicBezTo>
                  <a:pt x="187988" y="251360"/>
                  <a:pt x="200365" y="236853"/>
                  <a:pt x="213683" y="223090"/>
                </a:cubicBezTo>
                <a:lnTo>
                  <a:pt x="175759" y="137438"/>
                </a:lnTo>
                <a:lnTo>
                  <a:pt x="229081" y="95107"/>
                </a:lnTo>
                <a:lnTo>
                  <a:pt x="303890" y="151350"/>
                </a:lnTo>
                <a:cubicBezTo>
                  <a:pt x="321713" y="140656"/>
                  <a:pt x="340477" y="131101"/>
                  <a:pt x="360034" y="122783"/>
                </a:cubicBezTo>
                <a:lnTo>
                  <a:pt x="358103" y="28121"/>
                </a:lnTo>
                <a:lnTo>
                  <a:pt x="423653" y="9852"/>
                </a:lnTo>
                <a:lnTo>
                  <a:pt x="470984" y="91840"/>
                </a:lnTo>
                <a:cubicBezTo>
                  <a:pt x="490095" y="89067"/>
                  <a:pt x="509107" y="87582"/>
                  <a:pt x="528069" y="87285"/>
                </a:cubicBezTo>
                <a:close/>
              </a:path>
            </a:pathLst>
          </a:custGeom>
          <a:solidFill>
            <a:srgbClr val="FEFEFE"/>
          </a:solidFill>
          <a:ln w="3810">
            <a:noFill/>
            <a:miter lim="400000"/>
          </a:ln>
        </p:spPr>
        <p:txBody>
          <a:bodyPr wrap="square" lIns="0" tIns="0" rIns="0" bIns="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3" name="Freeform 22"/>
          <p:cNvSpPr/>
          <p:nvPr/>
        </p:nvSpPr>
        <p:spPr>
          <a:xfrm>
            <a:off x="6431769" y="5222883"/>
            <a:ext cx="966018" cy="966016"/>
          </a:xfrm>
          <a:custGeom>
            <a:avLst/>
            <a:gdLst>
              <a:gd name="connsiteX0" fmla="*/ 716795 w 1432644"/>
              <a:gd name="connsiteY0" fmla="*/ 454720 h 1432644"/>
              <a:gd name="connsiteX1" fmla="*/ 462442 w 1432644"/>
              <a:gd name="connsiteY1" fmla="*/ 670148 h 1432644"/>
              <a:gd name="connsiteX2" fmla="*/ 673538 w 1432644"/>
              <a:gd name="connsiteY2" fmla="*/ 977625 h 1432644"/>
              <a:gd name="connsiteX3" fmla="*/ 980977 w 1432644"/>
              <a:gd name="connsiteY3" fmla="*/ 766561 h 1432644"/>
              <a:gd name="connsiteX4" fmla="*/ 769949 w 1432644"/>
              <a:gd name="connsiteY4" fmla="*/ 459150 h 1432644"/>
              <a:gd name="connsiteX5" fmla="*/ 716795 w 1432644"/>
              <a:gd name="connsiteY5" fmla="*/ 454720 h 1432644"/>
              <a:gd name="connsiteX6" fmla="*/ 752669 w 1432644"/>
              <a:gd name="connsiteY6" fmla="*/ 0 h 1432644"/>
              <a:gd name="connsiteX7" fmla="*/ 843204 w 1432644"/>
              <a:gd name="connsiteY7" fmla="*/ 10413 h 1432644"/>
              <a:gd name="connsiteX8" fmla="*/ 860780 w 1432644"/>
              <a:gd name="connsiteY8" fmla="*/ 134576 h 1432644"/>
              <a:gd name="connsiteX9" fmla="*/ 940969 w 1432644"/>
              <a:gd name="connsiteY9" fmla="*/ 160708 h 1432644"/>
              <a:gd name="connsiteX10" fmla="*/ 1028187 w 1432644"/>
              <a:gd name="connsiteY10" fmla="*/ 70438 h 1432644"/>
              <a:gd name="connsiteX11" fmla="*/ 1107580 w 1432644"/>
              <a:gd name="connsiteY11" fmla="*/ 115209 h 1432644"/>
              <a:gd name="connsiteX12" fmla="*/ 1075478 w 1432644"/>
              <a:gd name="connsiteY12" fmla="*/ 236585 h 1432644"/>
              <a:gd name="connsiteX13" fmla="*/ 1133778 w 1432644"/>
              <a:gd name="connsiteY13" fmla="*/ 286197 h 1432644"/>
              <a:gd name="connsiteX14" fmla="*/ 1248523 w 1432644"/>
              <a:gd name="connsiteY14" fmla="*/ 235524 h 1432644"/>
              <a:gd name="connsiteX15" fmla="*/ 1305232 w 1432644"/>
              <a:gd name="connsiteY15" fmla="*/ 306891 h 1432644"/>
              <a:gd name="connsiteX16" fmla="*/ 1229885 w 1432644"/>
              <a:gd name="connsiteY16" fmla="*/ 407110 h 1432644"/>
              <a:gd name="connsiteX17" fmla="*/ 1268155 w 1432644"/>
              <a:gd name="connsiteY17" fmla="*/ 482324 h 1432644"/>
              <a:gd name="connsiteX18" fmla="*/ 1394971 w 1432644"/>
              <a:gd name="connsiteY18" fmla="*/ 479737 h 1432644"/>
              <a:gd name="connsiteX19" fmla="*/ 1419511 w 1432644"/>
              <a:gd name="connsiteY19" fmla="*/ 567553 h 1432644"/>
              <a:gd name="connsiteX20" fmla="*/ 1309609 w 1432644"/>
              <a:gd name="connsiteY20" fmla="*/ 630961 h 1432644"/>
              <a:gd name="connsiteX21" fmla="*/ 1315711 w 1432644"/>
              <a:gd name="connsiteY21" fmla="*/ 707368 h 1432644"/>
              <a:gd name="connsiteX22" fmla="*/ 1432644 w 1432644"/>
              <a:gd name="connsiteY22" fmla="*/ 752669 h 1432644"/>
              <a:gd name="connsiteX23" fmla="*/ 1422231 w 1432644"/>
              <a:gd name="connsiteY23" fmla="*/ 843204 h 1432644"/>
              <a:gd name="connsiteX24" fmla="*/ 1298068 w 1432644"/>
              <a:gd name="connsiteY24" fmla="*/ 860780 h 1432644"/>
              <a:gd name="connsiteX25" fmla="*/ 1271936 w 1432644"/>
              <a:gd name="connsiteY25" fmla="*/ 940969 h 1432644"/>
              <a:gd name="connsiteX26" fmla="*/ 1362206 w 1432644"/>
              <a:gd name="connsiteY26" fmla="*/ 1028188 h 1432644"/>
              <a:gd name="connsiteX27" fmla="*/ 1317436 w 1432644"/>
              <a:gd name="connsiteY27" fmla="*/ 1107580 h 1432644"/>
              <a:gd name="connsiteX28" fmla="*/ 1196059 w 1432644"/>
              <a:gd name="connsiteY28" fmla="*/ 1075478 h 1432644"/>
              <a:gd name="connsiteX29" fmla="*/ 1146447 w 1432644"/>
              <a:gd name="connsiteY29" fmla="*/ 1133779 h 1432644"/>
              <a:gd name="connsiteX30" fmla="*/ 1197120 w 1432644"/>
              <a:gd name="connsiteY30" fmla="*/ 1248523 h 1432644"/>
              <a:gd name="connsiteX31" fmla="*/ 1125753 w 1432644"/>
              <a:gd name="connsiteY31" fmla="*/ 1305232 h 1432644"/>
              <a:gd name="connsiteX32" fmla="*/ 1025534 w 1432644"/>
              <a:gd name="connsiteY32" fmla="*/ 1229819 h 1432644"/>
              <a:gd name="connsiteX33" fmla="*/ 950320 w 1432644"/>
              <a:gd name="connsiteY33" fmla="*/ 1268155 h 1432644"/>
              <a:gd name="connsiteX34" fmla="*/ 952907 w 1432644"/>
              <a:gd name="connsiteY34" fmla="*/ 1394971 h 1432644"/>
              <a:gd name="connsiteX35" fmla="*/ 865091 w 1432644"/>
              <a:gd name="connsiteY35" fmla="*/ 1419512 h 1432644"/>
              <a:gd name="connsiteX36" fmla="*/ 801684 w 1432644"/>
              <a:gd name="connsiteY36" fmla="*/ 1309609 h 1432644"/>
              <a:gd name="connsiteX37" fmla="*/ 725276 w 1432644"/>
              <a:gd name="connsiteY37" fmla="*/ 1315711 h 1432644"/>
              <a:gd name="connsiteX38" fmla="*/ 680042 w 1432644"/>
              <a:gd name="connsiteY38" fmla="*/ 1432644 h 1432644"/>
              <a:gd name="connsiteX39" fmla="*/ 589440 w 1432644"/>
              <a:gd name="connsiteY39" fmla="*/ 1422231 h 1432644"/>
              <a:gd name="connsiteX40" fmla="*/ 571864 w 1432644"/>
              <a:gd name="connsiteY40" fmla="*/ 1298069 h 1432644"/>
              <a:gd name="connsiteX41" fmla="*/ 491675 w 1432644"/>
              <a:gd name="connsiteY41" fmla="*/ 1271936 h 1432644"/>
              <a:gd name="connsiteX42" fmla="*/ 404457 w 1432644"/>
              <a:gd name="connsiteY42" fmla="*/ 1362206 h 1432644"/>
              <a:gd name="connsiteX43" fmla="*/ 325064 w 1432644"/>
              <a:gd name="connsiteY43" fmla="*/ 1317436 h 1432644"/>
              <a:gd name="connsiteX44" fmla="*/ 357166 w 1432644"/>
              <a:gd name="connsiteY44" fmla="*/ 1196059 h 1432644"/>
              <a:gd name="connsiteX45" fmla="*/ 298865 w 1432644"/>
              <a:gd name="connsiteY45" fmla="*/ 1146447 h 1432644"/>
              <a:gd name="connsiteX46" fmla="*/ 184121 w 1432644"/>
              <a:gd name="connsiteY46" fmla="*/ 1197120 h 1432644"/>
              <a:gd name="connsiteX47" fmla="*/ 127479 w 1432644"/>
              <a:gd name="connsiteY47" fmla="*/ 1125753 h 1432644"/>
              <a:gd name="connsiteX48" fmla="*/ 202825 w 1432644"/>
              <a:gd name="connsiteY48" fmla="*/ 1025535 h 1432644"/>
              <a:gd name="connsiteX49" fmla="*/ 164489 w 1432644"/>
              <a:gd name="connsiteY49" fmla="*/ 950321 h 1432644"/>
              <a:gd name="connsiteX50" fmla="*/ 37673 w 1432644"/>
              <a:gd name="connsiteY50" fmla="*/ 952907 h 1432644"/>
              <a:gd name="connsiteX51" fmla="*/ 13199 w 1432644"/>
              <a:gd name="connsiteY51" fmla="*/ 865092 h 1432644"/>
              <a:gd name="connsiteX52" fmla="*/ 123035 w 1432644"/>
              <a:gd name="connsiteY52" fmla="*/ 801684 h 1432644"/>
              <a:gd name="connsiteX53" fmla="*/ 116933 w 1432644"/>
              <a:gd name="connsiteY53" fmla="*/ 725210 h 1432644"/>
              <a:gd name="connsiteX54" fmla="*/ 0 w 1432644"/>
              <a:gd name="connsiteY54" fmla="*/ 680042 h 1432644"/>
              <a:gd name="connsiteX55" fmla="*/ 10413 w 1432644"/>
              <a:gd name="connsiteY55" fmla="*/ 589440 h 1432644"/>
              <a:gd name="connsiteX56" fmla="*/ 134576 w 1432644"/>
              <a:gd name="connsiteY56" fmla="*/ 571864 h 1432644"/>
              <a:gd name="connsiteX57" fmla="*/ 160708 w 1432644"/>
              <a:gd name="connsiteY57" fmla="*/ 491676 h 1432644"/>
              <a:gd name="connsiteX58" fmla="*/ 70438 w 1432644"/>
              <a:gd name="connsiteY58" fmla="*/ 404457 h 1432644"/>
              <a:gd name="connsiteX59" fmla="*/ 115208 w 1432644"/>
              <a:gd name="connsiteY59" fmla="*/ 325064 h 1432644"/>
              <a:gd name="connsiteX60" fmla="*/ 236585 w 1432644"/>
              <a:gd name="connsiteY60" fmla="*/ 357166 h 1432644"/>
              <a:gd name="connsiteX61" fmla="*/ 286264 w 1432644"/>
              <a:gd name="connsiteY61" fmla="*/ 298866 h 1432644"/>
              <a:gd name="connsiteX62" fmla="*/ 235458 w 1432644"/>
              <a:gd name="connsiteY62" fmla="*/ 184121 h 1432644"/>
              <a:gd name="connsiteX63" fmla="*/ 306891 w 1432644"/>
              <a:gd name="connsiteY63" fmla="*/ 127413 h 1432644"/>
              <a:gd name="connsiteX64" fmla="*/ 407110 w 1432644"/>
              <a:gd name="connsiteY64" fmla="*/ 202759 h 1432644"/>
              <a:gd name="connsiteX65" fmla="*/ 482323 w 1432644"/>
              <a:gd name="connsiteY65" fmla="*/ 164489 h 1432644"/>
              <a:gd name="connsiteX66" fmla="*/ 479737 w 1432644"/>
              <a:gd name="connsiteY66" fmla="*/ 37673 h 1432644"/>
              <a:gd name="connsiteX67" fmla="*/ 567553 w 1432644"/>
              <a:gd name="connsiteY67" fmla="*/ 13199 h 1432644"/>
              <a:gd name="connsiteX68" fmla="*/ 630960 w 1432644"/>
              <a:gd name="connsiteY68" fmla="*/ 123035 h 1432644"/>
              <a:gd name="connsiteX69" fmla="*/ 707434 w 1432644"/>
              <a:gd name="connsiteY69" fmla="*/ 116933 h 1432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1432644" h="1432644">
                <a:moveTo>
                  <a:pt x="716795" y="454720"/>
                </a:moveTo>
                <a:cubicBezTo>
                  <a:pt x="594276" y="456981"/>
                  <a:pt x="485710" y="545098"/>
                  <a:pt x="462442" y="670148"/>
                </a:cubicBezTo>
                <a:cubicBezTo>
                  <a:pt x="435918" y="813063"/>
                  <a:pt x="530625" y="951034"/>
                  <a:pt x="673538" y="977625"/>
                </a:cubicBezTo>
                <a:cubicBezTo>
                  <a:pt x="816484" y="1004184"/>
                  <a:pt x="954419" y="909475"/>
                  <a:pt x="980977" y="766561"/>
                </a:cubicBezTo>
                <a:cubicBezTo>
                  <a:pt x="1007569" y="623646"/>
                  <a:pt x="912895" y="485709"/>
                  <a:pt x="769949" y="459150"/>
                </a:cubicBezTo>
                <a:cubicBezTo>
                  <a:pt x="752085" y="455826"/>
                  <a:pt x="734297" y="454397"/>
                  <a:pt x="716795" y="454720"/>
                </a:cubicBezTo>
                <a:close/>
                <a:moveTo>
                  <a:pt x="752669" y="0"/>
                </a:moveTo>
                <a:lnTo>
                  <a:pt x="843204" y="10413"/>
                </a:lnTo>
                <a:lnTo>
                  <a:pt x="860780" y="134576"/>
                </a:lnTo>
                <a:cubicBezTo>
                  <a:pt x="888173" y="141407"/>
                  <a:pt x="914969" y="150162"/>
                  <a:pt x="940969" y="160708"/>
                </a:cubicBezTo>
                <a:lnTo>
                  <a:pt x="1028187" y="70438"/>
                </a:lnTo>
                <a:lnTo>
                  <a:pt x="1107580" y="115209"/>
                </a:lnTo>
                <a:lnTo>
                  <a:pt x="1075478" y="236585"/>
                </a:lnTo>
                <a:cubicBezTo>
                  <a:pt x="1095906" y="251840"/>
                  <a:pt x="1115406" y="268422"/>
                  <a:pt x="1133778" y="286197"/>
                </a:cubicBezTo>
                <a:lnTo>
                  <a:pt x="1248523" y="235524"/>
                </a:lnTo>
                <a:lnTo>
                  <a:pt x="1305232" y="306891"/>
                </a:lnTo>
                <a:lnTo>
                  <a:pt x="1229885" y="407110"/>
                </a:lnTo>
                <a:cubicBezTo>
                  <a:pt x="1244212" y="430987"/>
                  <a:pt x="1257079" y="456058"/>
                  <a:pt x="1268155" y="482324"/>
                </a:cubicBezTo>
                <a:lnTo>
                  <a:pt x="1394971" y="479737"/>
                </a:lnTo>
                <a:lnTo>
                  <a:pt x="1419511" y="567553"/>
                </a:lnTo>
                <a:lnTo>
                  <a:pt x="1309609" y="630961"/>
                </a:lnTo>
                <a:cubicBezTo>
                  <a:pt x="1313323" y="656562"/>
                  <a:pt x="1315313" y="682098"/>
                  <a:pt x="1315711" y="707368"/>
                </a:cubicBezTo>
                <a:lnTo>
                  <a:pt x="1432644" y="752669"/>
                </a:lnTo>
                <a:lnTo>
                  <a:pt x="1422231" y="843204"/>
                </a:lnTo>
                <a:lnTo>
                  <a:pt x="1298068" y="860780"/>
                </a:lnTo>
                <a:cubicBezTo>
                  <a:pt x="1291237" y="888173"/>
                  <a:pt x="1282482" y="914903"/>
                  <a:pt x="1271936" y="940969"/>
                </a:cubicBezTo>
                <a:lnTo>
                  <a:pt x="1362206" y="1028188"/>
                </a:lnTo>
                <a:lnTo>
                  <a:pt x="1317436" y="1107580"/>
                </a:lnTo>
                <a:lnTo>
                  <a:pt x="1196059" y="1075478"/>
                </a:lnTo>
                <a:cubicBezTo>
                  <a:pt x="1180804" y="1095907"/>
                  <a:pt x="1164222" y="1115406"/>
                  <a:pt x="1146447" y="1133779"/>
                </a:cubicBezTo>
                <a:lnTo>
                  <a:pt x="1197120" y="1248523"/>
                </a:lnTo>
                <a:lnTo>
                  <a:pt x="1125753" y="1305232"/>
                </a:lnTo>
                <a:lnTo>
                  <a:pt x="1025534" y="1229819"/>
                </a:lnTo>
                <a:cubicBezTo>
                  <a:pt x="1001657" y="1244212"/>
                  <a:pt x="976586" y="1257079"/>
                  <a:pt x="950320" y="1268155"/>
                </a:cubicBezTo>
                <a:lnTo>
                  <a:pt x="952907" y="1394971"/>
                </a:lnTo>
                <a:lnTo>
                  <a:pt x="865091" y="1419512"/>
                </a:lnTo>
                <a:lnTo>
                  <a:pt x="801684" y="1309609"/>
                </a:lnTo>
                <a:cubicBezTo>
                  <a:pt x="776082" y="1313324"/>
                  <a:pt x="750613" y="1315313"/>
                  <a:pt x="725276" y="1315711"/>
                </a:cubicBezTo>
                <a:lnTo>
                  <a:pt x="680042" y="1432644"/>
                </a:lnTo>
                <a:lnTo>
                  <a:pt x="589440" y="1422231"/>
                </a:lnTo>
                <a:lnTo>
                  <a:pt x="571864" y="1298069"/>
                </a:lnTo>
                <a:cubicBezTo>
                  <a:pt x="544471" y="1291237"/>
                  <a:pt x="517675" y="1282482"/>
                  <a:pt x="491675" y="1271936"/>
                </a:cubicBezTo>
                <a:lnTo>
                  <a:pt x="404457" y="1362206"/>
                </a:lnTo>
                <a:lnTo>
                  <a:pt x="325064" y="1317436"/>
                </a:lnTo>
                <a:lnTo>
                  <a:pt x="357166" y="1196059"/>
                </a:lnTo>
                <a:cubicBezTo>
                  <a:pt x="336738" y="1180804"/>
                  <a:pt x="317238" y="1164222"/>
                  <a:pt x="298865" y="1146447"/>
                </a:cubicBezTo>
                <a:lnTo>
                  <a:pt x="184121" y="1197120"/>
                </a:lnTo>
                <a:lnTo>
                  <a:pt x="127479" y="1125753"/>
                </a:lnTo>
                <a:lnTo>
                  <a:pt x="202825" y="1025535"/>
                </a:lnTo>
                <a:cubicBezTo>
                  <a:pt x="188432" y="1001657"/>
                  <a:pt x="175632" y="976520"/>
                  <a:pt x="164489" y="950321"/>
                </a:cubicBezTo>
                <a:lnTo>
                  <a:pt x="37673" y="952907"/>
                </a:lnTo>
                <a:lnTo>
                  <a:pt x="13199" y="865092"/>
                </a:lnTo>
                <a:lnTo>
                  <a:pt x="123035" y="801684"/>
                </a:lnTo>
                <a:cubicBezTo>
                  <a:pt x="119321" y="776082"/>
                  <a:pt x="117331" y="750546"/>
                  <a:pt x="116933" y="725210"/>
                </a:cubicBezTo>
                <a:lnTo>
                  <a:pt x="0" y="680042"/>
                </a:lnTo>
                <a:lnTo>
                  <a:pt x="10413" y="589440"/>
                </a:lnTo>
                <a:lnTo>
                  <a:pt x="134576" y="571864"/>
                </a:lnTo>
                <a:cubicBezTo>
                  <a:pt x="141407" y="544471"/>
                  <a:pt x="150162" y="517676"/>
                  <a:pt x="160708" y="491676"/>
                </a:cubicBezTo>
                <a:lnTo>
                  <a:pt x="70438" y="404457"/>
                </a:lnTo>
                <a:lnTo>
                  <a:pt x="115208" y="325064"/>
                </a:lnTo>
                <a:lnTo>
                  <a:pt x="236585" y="357166"/>
                </a:lnTo>
                <a:cubicBezTo>
                  <a:pt x="251840" y="336738"/>
                  <a:pt x="268422" y="317304"/>
                  <a:pt x="286264" y="298866"/>
                </a:cubicBezTo>
                <a:lnTo>
                  <a:pt x="235458" y="184121"/>
                </a:lnTo>
                <a:lnTo>
                  <a:pt x="306891" y="127413"/>
                </a:lnTo>
                <a:lnTo>
                  <a:pt x="407110" y="202759"/>
                </a:lnTo>
                <a:cubicBezTo>
                  <a:pt x="430987" y="188433"/>
                  <a:pt x="456125" y="175632"/>
                  <a:pt x="482323" y="164489"/>
                </a:cubicBezTo>
                <a:lnTo>
                  <a:pt x="479737" y="37673"/>
                </a:lnTo>
                <a:lnTo>
                  <a:pt x="567553" y="13199"/>
                </a:lnTo>
                <a:lnTo>
                  <a:pt x="630960" y="123035"/>
                </a:lnTo>
                <a:cubicBezTo>
                  <a:pt x="656562" y="119321"/>
                  <a:pt x="682031" y="117331"/>
                  <a:pt x="707434" y="116933"/>
                </a:cubicBezTo>
                <a:close/>
              </a:path>
            </a:pathLst>
          </a:custGeom>
          <a:solidFill>
            <a:schemeClr val="accent3"/>
          </a:solidFill>
          <a:ln w="3810">
            <a:noFill/>
            <a:miter lim="400000"/>
          </a:ln>
        </p:spPr>
        <p:txBody>
          <a:bodyPr wrap="square" lIns="0" tIns="0" rIns="0" bIns="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4" name="Freeform 23"/>
          <p:cNvSpPr/>
          <p:nvPr/>
        </p:nvSpPr>
        <p:spPr>
          <a:xfrm>
            <a:off x="4393602" y="2917862"/>
            <a:ext cx="937895" cy="937892"/>
          </a:xfrm>
          <a:custGeom>
            <a:avLst/>
            <a:gdLst>
              <a:gd name="connsiteX0" fmla="*/ 535782 w 1069406"/>
              <a:gd name="connsiteY0" fmla="*/ 293958 h 1069404"/>
              <a:gd name="connsiteX1" fmla="*/ 306990 w 1069406"/>
              <a:gd name="connsiteY1" fmla="*/ 487831 h 1069404"/>
              <a:gd name="connsiteX2" fmla="*/ 496876 w 1069406"/>
              <a:gd name="connsiteY2" fmla="*/ 764489 h 1069404"/>
              <a:gd name="connsiteX3" fmla="*/ 773532 w 1069406"/>
              <a:gd name="connsiteY3" fmla="*/ 574565 h 1069404"/>
              <a:gd name="connsiteX4" fmla="*/ 583610 w 1069406"/>
              <a:gd name="connsiteY4" fmla="*/ 297943 h 1069404"/>
              <a:gd name="connsiteX5" fmla="*/ 535782 w 1069406"/>
              <a:gd name="connsiteY5" fmla="*/ 293958 h 1069404"/>
              <a:gd name="connsiteX6" fmla="*/ 561834 w 1069406"/>
              <a:gd name="connsiteY6" fmla="*/ 0 h 1069404"/>
              <a:gd name="connsiteX7" fmla="*/ 629415 w 1069406"/>
              <a:gd name="connsiteY7" fmla="*/ 7773 h 1069404"/>
              <a:gd name="connsiteX8" fmla="*/ 642535 w 1069406"/>
              <a:gd name="connsiteY8" fmla="*/ 100454 h 1069404"/>
              <a:gd name="connsiteX9" fmla="*/ 702392 w 1069406"/>
              <a:gd name="connsiteY9" fmla="*/ 119961 h 1069404"/>
              <a:gd name="connsiteX10" fmla="*/ 767497 w 1069406"/>
              <a:gd name="connsiteY10" fmla="*/ 52579 h 1069404"/>
              <a:gd name="connsiteX11" fmla="*/ 826760 w 1069406"/>
              <a:gd name="connsiteY11" fmla="*/ 85998 h 1069404"/>
              <a:gd name="connsiteX12" fmla="*/ 802797 w 1069406"/>
              <a:gd name="connsiteY12" fmla="*/ 176600 h 1069404"/>
              <a:gd name="connsiteX13" fmla="*/ 846316 w 1069406"/>
              <a:gd name="connsiteY13" fmla="*/ 213633 h 1069404"/>
              <a:gd name="connsiteX14" fmla="*/ 931968 w 1069406"/>
              <a:gd name="connsiteY14" fmla="*/ 175808 h 1069404"/>
              <a:gd name="connsiteX15" fmla="*/ 974298 w 1069406"/>
              <a:gd name="connsiteY15" fmla="*/ 229080 h 1069404"/>
              <a:gd name="connsiteX16" fmla="*/ 918056 w 1069406"/>
              <a:gd name="connsiteY16" fmla="*/ 303889 h 1069404"/>
              <a:gd name="connsiteX17" fmla="*/ 946623 w 1069406"/>
              <a:gd name="connsiteY17" fmla="*/ 360033 h 1069404"/>
              <a:gd name="connsiteX18" fmla="*/ 1041285 w 1069406"/>
              <a:gd name="connsiteY18" fmla="*/ 358102 h 1069404"/>
              <a:gd name="connsiteX19" fmla="*/ 1059603 w 1069406"/>
              <a:gd name="connsiteY19" fmla="*/ 423653 h 1069404"/>
              <a:gd name="connsiteX20" fmla="*/ 977566 w 1069406"/>
              <a:gd name="connsiteY20" fmla="*/ 470984 h 1069404"/>
              <a:gd name="connsiteX21" fmla="*/ 982121 w 1069406"/>
              <a:gd name="connsiteY21" fmla="*/ 528018 h 1069404"/>
              <a:gd name="connsiteX22" fmla="*/ 1069406 w 1069406"/>
              <a:gd name="connsiteY22" fmla="*/ 561833 h 1069404"/>
              <a:gd name="connsiteX23" fmla="*/ 1061633 w 1069406"/>
              <a:gd name="connsiteY23" fmla="*/ 629414 h 1069404"/>
              <a:gd name="connsiteX24" fmla="*/ 968951 w 1069406"/>
              <a:gd name="connsiteY24" fmla="*/ 642534 h 1069404"/>
              <a:gd name="connsiteX25" fmla="*/ 949445 w 1069406"/>
              <a:gd name="connsiteY25" fmla="*/ 702391 h 1069404"/>
              <a:gd name="connsiteX26" fmla="*/ 1016827 w 1069406"/>
              <a:gd name="connsiteY26" fmla="*/ 767496 h 1069404"/>
              <a:gd name="connsiteX27" fmla="*/ 983408 w 1069406"/>
              <a:gd name="connsiteY27" fmla="*/ 826758 h 1069404"/>
              <a:gd name="connsiteX28" fmla="*/ 892806 w 1069406"/>
              <a:gd name="connsiteY28" fmla="*/ 802796 h 1069404"/>
              <a:gd name="connsiteX29" fmla="*/ 855773 w 1069406"/>
              <a:gd name="connsiteY29" fmla="*/ 846315 h 1069404"/>
              <a:gd name="connsiteX30" fmla="*/ 893598 w 1069406"/>
              <a:gd name="connsiteY30" fmla="*/ 931966 h 1069404"/>
              <a:gd name="connsiteX31" fmla="*/ 840326 w 1069406"/>
              <a:gd name="connsiteY31" fmla="*/ 974297 h 1069404"/>
              <a:gd name="connsiteX32" fmla="*/ 765517 w 1069406"/>
              <a:gd name="connsiteY32" fmla="*/ 918004 h 1069404"/>
              <a:gd name="connsiteX33" fmla="*/ 709373 w 1069406"/>
              <a:gd name="connsiteY33" fmla="*/ 946621 h 1069404"/>
              <a:gd name="connsiteX34" fmla="*/ 711304 w 1069406"/>
              <a:gd name="connsiteY34" fmla="*/ 1041283 h 1069404"/>
              <a:gd name="connsiteX35" fmla="*/ 645753 w 1069406"/>
              <a:gd name="connsiteY35" fmla="*/ 1059601 h 1069404"/>
              <a:gd name="connsiteX36" fmla="*/ 598422 w 1069406"/>
              <a:gd name="connsiteY36" fmla="*/ 977564 h 1069404"/>
              <a:gd name="connsiteX37" fmla="*/ 541387 w 1069406"/>
              <a:gd name="connsiteY37" fmla="*/ 982119 h 1069404"/>
              <a:gd name="connsiteX38" fmla="*/ 507622 w 1069406"/>
              <a:gd name="connsiteY38" fmla="*/ 1069404 h 1069404"/>
              <a:gd name="connsiteX39" fmla="*/ 439991 w 1069406"/>
              <a:gd name="connsiteY39" fmla="*/ 1061631 h 1069404"/>
              <a:gd name="connsiteX40" fmla="*/ 426871 w 1069406"/>
              <a:gd name="connsiteY40" fmla="*/ 968950 h 1069404"/>
              <a:gd name="connsiteX41" fmla="*/ 367014 w 1069406"/>
              <a:gd name="connsiteY41" fmla="*/ 949443 h 1069404"/>
              <a:gd name="connsiteX42" fmla="*/ 301909 w 1069406"/>
              <a:gd name="connsiteY42" fmla="*/ 1016825 h 1069404"/>
              <a:gd name="connsiteX43" fmla="*/ 242646 w 1069406"/>
              <a:gd name="connsiteY43" fmla="*/ 983406 h 1069404"/>
              <a:gd name="connsiteX44" fmla="*/ 266609 w 1069406"/>
              <a:gd name="connsiteY44" fmla="*/ 892804 h 1069404"/>
              <a:gd name="connsiteX45" fmla="*/ 223090 w 1069406"/>
              <a:gd name="connsiteY45" fmla="*/ 855771 h 1069404"/>
              <a:gd name="connsiteX46" fmla="*/ 137438 w 1069406"/>
              <a:gd name="connsiteY46" fmla="*/ 893596 h 1069404"/>
              <a:gd name="connsiteX47" fmla="*/ 95157 w 1069406"/>
              <a:gd name="connsiteY47" fmla="*/ 840324 h 1069404"/>
              <a:gd name="connsiteX48" fmla="*/ 151400 w 1069406"/>
              <a:gd name="connsiteY48" fmla="*/ 765515 h 1069404"/>
              <a:gd name="connsiteX49" fmla="*/ 122783 w 1069406"/>
              <a:gd name="connsiteY49" fmla="*/ 709372 h 1069404"/>
              <a:gd name="connsiteX50" fmla="*/ 28121 w 1069406"/>
              <a:gd name="connsiteY50" fmla="*/ 711302 h 1069404"/>
              <a:gd name="connsiteX51" fmla="*/ 9852 w 1069406"/>
              <a:gd name="connsiteY51" fmla="*/ 645752 h 1069404"/>
              <a:gd name="connsiteX52" fmla="*/ 91840 w 1069406"/>
              <a:gd name="connsiteY52" fmla="*/ 598421 h 1069404"/>
              <a:gd name="connsiteX53" fmla="*/ 87285 w 1069406"/>
              <a:gd name="connsiteY53" fmla="*/ 541336 h 1069404"/>
              <a:gd name="connsiteX54" fmla="*/ 0 w 1069406"/>
              <a:gd name="connsiteY54" fmla="*/ 507621 h 1069404"/>
              <a:gd name="connsiteX55" fmla="*/ 7773 w 1069406"/>
              <a:gd name="connsiteY55" fmla="*/ 439991 h 1069404"/>
              <a:gd name="connsiteX56" fmla="*/ 100455 w 1069406"/>
              <a:gd name="connsiteY56" fmla="*/ 426871 h 1069404"/>
              <a:gd name="connsiteX57" fmla="*/ 119961 w 1069406"/>
              <a:gd name="connsiteY57" fmla="*/ 367014 h 1069404"/>
              <a:gd name="connsiteX58" fmla="*/ 52579 w 1069406"/>
              <a:gd name="connsiteY58" fmla="*/ 301909 h 1069404"/>
              <a:gd name="connsiteX59" fmla="*/ 85998 w 1069406"/>
              <a:gd name="connsiteY59" fmla="*/ 242646 h 1069404"/>
              <a:gd name="connsiteX60" fmla="*/ 176600 w 1069406"/>
              <a:gd name="connsiteY60" fmla="*/ 266609 h 1069404"/>
              <a:gd name="connsiteX61" fmla="*/ 213683 w 1069406"/>
              <a:gd name="connsiteY61" fmla="*/ 223090 h 1069404"/>
              <a:gd name="connsiteX62" fmla="*/ 175759 w 1069406"/>
              <a:gd name="connsiteY62" fmla="*/ 137438 h 1069404"/>
              <a:gd name="connsiteX63" fmla="*/ 229081 w 1069406"/>
              <a:gd name="connsiteY63" fmla="*/ 95107 h 1069404"/>
              <a:gd name="connsiteX64" fmla="*/ 303890 w 1069406"/>
              <a:gd name="connsiteY64" fmla="*/ 151350 h 1069404"/>
              <a:gd name="connsiteX65" fmla="*/ 360034 w 1069406"/>
              <a:gd name="connsiteY65" fmla="*/ 122783 h 1069404"/>
              <a:gd name="connsiteX66" fmla="*/ 358103 w 1069406"/>
              <a:gd name="connsiteY66" fmla="*/ 28121 h 1069404"/>
              <a:gd name="connsiteX67" fmla="*/ 423653 w 1069406"/>
              <a:gd name="connsiteY67" fmla="*/ 9852 h 1069404"/>
              <a:gd name="connsiteX68" fmla="*/ 470984 w 1069406"/>
              <a:gd name="connsiteY68" fmla="*/ 91840 h 1069404"/>
              <a:gd name="connsiteX69" fmla="*/ 528069 w 1069406"/>
              <a:gd name="connsiteY69" fmla="*/ 87285 h 1069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1069406" h="1069404">
                <a:moveTo>
                  <a:pt x="535782" y="293958"/>
                </a:moveTo>
                <a:cubicBezTo>
                  <a:pt x="425545" y="295994"/>
                  <a:pt x="327890" y="375276"/>
                  <a:pt x="306990" y="487831"/>
                </a:cubicBezTo>
                <a:cubicBezTo>
                  <a:pt x="283068" y="616428"/>
                  <a:pt x="368280" y="740567"/>
                  <a:pt x="496876" y="764489"/>
                </a:cubicBezTo>
                <a:cubicBezTo>
                  <a:pt x="625508" y="788411"/>
                  <a:pt x="749610" y="703162"/>
                  <a:pt x="773532" y="574565"/>
                </a:cubicBezTo>
                <a:cubicBezTo>
                  <a:pt x="797453" y="445968"/>
                  <a:pt x="712242" y="321865"/>
                  <a:pt x="583610" y="297943"/>
                </a:cubicBezTo>
                <a:cubicBezTo>
                  <a:pt x="567535" y="294953"/>
                  <a:pt x="551530" y="293667"/>
                  <a:pt x="535782" y="293958"/>
                </a:cubicBezTo>
                <a:close/>
                <a:moveTo>
                  <a:pt x="561834" y="0"/>
                </a:moveTo>
                <a:lnTo>
                  <a:pt x="629415" y="7773"/>
                </a:lnTo>
                <a:lnTo>
                  <a:pt x="642535" y="100454"/>
                </a:lnTo>
                <a:cubicBezTo>
                  <a:pt x="662982" y="105554"/>
                  <a:pt x="682984" y="112089"/>
                  <a:pt x="702392" y="119961"/>
                </a:cubicBezTo>
                <a:lnTo>
                  <a:pt x="767497" y="52579"/>
                </a:lnTo>
                <a:lnTo>
                  <a:pt x="826760" y="85998"/>
                </a:lnTo>
                <a:lnTo>
                  <a:pt x="802797" y="176600"/>
                </a:lnTo>
                <a:cubicBezTo>
                  <a:pt x="818046" y="187988"/>
                  <a:pt x="832602" y="200365"/>
                  <a:pt x="846316" y="213633"/>
                </a:cubicBezTo>
                <a:lnTo>
                  <a:pt x="931968" y="175808"/>
                </a:lnTo>
                <a:lnTo>
                  <a:pt x="974298" y="229080"/>
                </a:lnTo>
                <a:lnTo>
                  <a:pt x="918056" y="303889"/>
                </a:lnTo>
                <a:cubicBezTo>
                  <a:pt x="928750" y="321713"/>
                  <a:pt x="938354" y="340427"/>
                  <a:pt x="946623" y="360033"/>
                </a:cubicBezTo>
                <a:lnTo>
                  <a:pt x="1041285" y="358102"/>
                </a:lnTo>
                <a:lnTo>
                  <a:pt x="1059603" y="423653"/>
                </a:lnTo>
                <a:lnTo>
                  <a:pt x="977566" y="470984"/>
                </a:lnTo>
                <a:cubicBezTo>
                  <a:pt x="980339" y="490094"/>
                  <a:pt x="981824" y="509155"/>
                  <a:pt x="982121" y="528018"/>
                </a:cubicBezTo>
                <a:lnTo>
                  <a:pt x="1069406" y="561833"/>
                </a:lnTo>
                <a:lnTo>
                  <a:pt x="1061633" y="629414"/>
                </a:lnTo>
                <a:lnTo>
                  <a:pt x="968951" y="642534"/>
                </a:lnTo>
                <a:cubicBezTo>
                  <a:pt x="963852" y="662981"/>
                  <a:pt x="957317" y="682933"/>
                  <a:pt x="949445" y="702391"/>
                </a:cubicBezTo>
                <a:lnTo>
                  <a:pt x="1016827" y="767496"/>
                </a:lnTo>
                <a:lnTo>
                  <a:pt x="983408" y="826758"/>
                </a:lnTo>
                <a:lnTo>
                  <a:pt x="892806" y="802796"/>
                </a:lnTo>
                <a:cubicBezTo>
                  <a:pt x="881419" y="818045"/>
                  <a:pt x="869041" y="832601"/>
                  <a:pt x="855773" y="846315"/>
                </a:cubicBezTo>
                <a:lnTo>
                  <a:pt x="893598" y="931966"/>
                </a:lnTo>
                <a:lnTo>
                  <a:pt x="840326" y="974297"/>
                </a:lnTo>
                <a:lnTo>
                  <a:pt x="765517" y="918004"/>
                </a:lnTo>
                <a:cubicBezTo>
                  <a:pt x="747693" y="928748"/>
                  <a:pt x="728979" y="938353"/>
                  <a:pt x="709373" y="946621"/>
                </a:cubicBezTo>
                <a:lnTo>
                  <a:pt x="711304" y="1041283"/>
                </a:lnTo>
                <a:lnTo>
                  <a:pt x="645753" y="1059601"/>
                </a:lnTo>
                <a:lnTo>
                  <a:pt x="598422" y="977564"/>
                </a:lnTo>
                <a:cubicBezTo>
                  <a:pt x="579311" y="980337"/>
                  <a:pt x="560300" y="981822"/>
                  <a:pt x="541387" y="982119"/>
                </a:cubicBezTo>
                <a:lnTo>
                  <a:pt x="507622" y="1069404"/>
                </a:lnTo>
                <a:lnTo>
                  <a:pt x="439991" y="1061631"/>
                </a:lnTo>
                <a:lnTo>
                  <a:pt x="426871" y="968950"/>
                </a:lnTo>
                <a:cubicBezTo>
                  <a:pt x="406424" y="963850"/>
                  <a:pt x="386422" y="957315"/>
                  <a:pt x="367014" y="949443"/>
                </a:cubicBezTo>
                <a:lnTo>
                  <a:pt x="301909" y="1016825"/>
                </a:lnTo>
                <a:lnTo>
                  <a:pt x="242646" y="983406"/>
                </a:lnTo>
                <a:lnTo>
                  <a:pt x="266609" y="892804"/>
                </a:lnTo>
                <a:cubicBezTo>
                  <a:pt x="251360" y="881417"/>
                  <a:pt x="236804" y="869039"/>
                  <a:pt x="223090" y="855771"/>
                </a:cubicBezTo>
                <a:lnTo>
                  <a:pt x="137438" y="893596"/>
                </a:lnTo>
                <a:lnTo>
                  <a:pt x="95157" y="840324"/>
                </a:lnTo>
                <a:lnTo>
                  <a:pt x="151400" y="765515"/>
                </a:lnTo>
                <a:cubicBezTo>
                  <a:pt x="140656" y="747692"/>
                  <a:pt x="131101" y="728928"/>
                  <a:pt x="122783" y="709372"/>
                </a:cubicBezTo>
                <a:lnTo>
                  <a:pt x="28121" y="711302"/>
                </a:lnTo>
                <a:lnTo>
                  <a:pt x="9852" y="645752"/>
                </a:lnTo>
                <a:lnTo>
                  <a:pt x="91840" y="598421"/>
                </a:lnTo>
                <a:cubicBezTo>
                  <a:pt x="89067" y="579310"/>
                  <a:pt x="87582" y="560249"/>
                  <a:pt x="87285" y="541336"/>
                </a:cubicBezTo>
                <a:lnTo>
                  <a:pt x="0" y="507621"/>
                </a:lnTo>
                <a:lnTo>
                  <a:pt x="7773" y="439991"/>
                </a:lnTo>
                <a:lnTo>
                  <a:pt x="100455" y="426871"/>
                </a:lnTo>
                <a:cubicBezTo>
                  <a:pt x="105554" y="406423"/>
                  <a:pt x="112089" y="386421"/>
                  <a:pt x="119961" y="367014"/>
                </a:cubicBezTo>
                <a:lnTo>
                  <a:pt x="52579" y="301909"/>
                </a:lnTo>
                <a:lnTo>
                  <a:pt x="85998" y="242646"/>
                </a:lnTo>
                <a:lnTo>
                  <a:pt x="176600" y="266609"/>
                </a:lnTo>
                <a:cubicBezTo>
                  <a:pt x="187988" y="251360"/>
                  <a:pt x="200365" y="236853"/>
                  <a:pt x="213683" y="223090"/>
                </a:cubicBezTo>
                <a:lnTo>
                  <a:pt x="175759" y="137438"/>
                </a:lnTo>
                <a:lnTo>
                  <a:pt x="229081" y="95107"/>
                </a:lnTo>
                <a:lnTo>
                  <a:pt x="303890" y="151350"/>
                </a:lnTo>
                <a:cubicBezTo>
                  <a:pt x="321713" y="140656"/>
                  <a:pt x="340477" y="131101"/>
                  <a:pt x="360034" y="122783"/>
                </a:cubicBezTo>
                <a:lnTo>
                  <a:pt x="358103" y="28121"/>
                </a:lnTo>
                <a:lnTo>
                  <a:pt x="423653" y="9852"/>
                </a:lnTo>
                <a:lnTo>
                  <a:pt x="470984" y="91840"/>
                </a:lnTo>
                <a:cubicBezTo>
                  <a:pt x="490095" y="89067"/>
                  <a:pt x="509107" y="87582"/>
                  <a:pt x="528069" y="87285"/>
                </a:cubicBezTo>
                <a:close/>
              </a:path>
            </a:pathLst>
          </a:custGeom>
          <a:solidFill>
            <a:srgbClr val="FEFEFE"/>
          </a:solidFill>
          <a:ln w="3810">
            <a:noFill/>
            <a:miter lim="400000"/>
          </a:ln>
        </p:spPr>
        <p:txBody>
          <a:bodyPr wrap="square" lIns="0" tIns="0" rIns="0" bIns="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5" name="Freeform 24"/>
          <p:cNvSpPr/>
          <p:nvPr/>
        </p:nvSpPr>
        <p:spPr>
          <a:xfrm>
            <a:off x="7390923" y="3943684"/>
            <a:ext cx="861832" cy="861830"/>
          </a:xfrm>
          <a:custGeom>
            <a:avLst/>
            <a:gdLst>
              <a:gd name="connsiteX0" fmla="*/ 535782 w 1069406"/>
              <a:gd name="connsiteY0" fmla="*/ 293958 h 1069404"/>
              <a:gd name="connsiteX1" fmla="*/ 306990 w 1069406"/>
              <a:gd name="connsiteY1" fmla="*/ 487831 h 1069404"/>
              <a:gd name="connsiteX2" fmla="*/ 496876 w 1069406"/>
              <a:gd name="connsiteY2" fmla="*/ 764489 h 1069404"/>
              <a:gd name="connsiteX3" fmla="*/ 773532 w 1069406"/>
              <a:gd name="connsiteY3" fmla="*/ 574565 h 1069404"/>
              <a:gd name="connsiteX4" fmla="*/ 583610 w 1069406"/>
              <a:gd name="connsiteY4" fmla="*/ 297943 h 1069404"/>
              <a:gd name="connsiteX5" fmla="*/ 535782 w 1069406"/>
              <a:gd name="connsiteY5" fmla="*/ 293958 h 1069404"/>
              <a:gd name="connsiteX6" fmla="*/ 561834 w 1069406"/>
              <a:gd name="connsiteY6" fmla="*/ 0 h 1069404"/>
              <a:gd name="connsiteX7" fmla="*/ 629415 w 1069406"/>
              <a:gd name="connsiteY7" fmla="*/ 7773 h 1069404"/>
              <a:gd name="connsiteX8" fmla="*/ 642535 w 1069406"/>
              <a:gd name="connsiteY8" fmla="*/ 100454 h 1069404"/>
              <a:gd name="connsiteX9" fmla="*/ 702392 w 1069406"/>
              <a:gd name="connsiteY9" fmla="*/ 119961 h 1069404"/>
              <a:gd name="connsiteX10" fmla="*/ 767497 w 1069406"/>
              <a:gd name="connsiteY10" fmla="*/ 52579 h 1069404"/>
              <a:gd name="connsiteX11" fmla="*/ 826760 w 1069406"/>
              <a:gd name="connsiteY11" fmla="*/ 85998 h 1069404"/>
              <a:gd name="connsiteX12" fmla="*/ 802797 w 1069406"/>
              <a:gd name="connsiteY12" fmla="*/ 176600 h 1069404"/>
              <a:gd name="connsiteX13" fmla="*/ 846316 w 1069406"/>
              <a:gd name="connsiteY13" fmla="*/ 213633 h 1069404"/>
              <a:gd name="connsiteX14" fmla="*/ 931968 w 1069406"/>
              <a:gd name="connsiteY14" fmla="*/ 175808 h 1069404"/>
              <a:gd name="connsiteX15" fmla="*/ 974298 w 1069406"/>
              <a:gd name="connsiteY15" fmla="*/ 229080 h 1069404"/>
              <a:gd name="connsiteX16" fmla="*/ 918056 w 1069406"/>
              <a:gd name="connsiteY16" fmla="*/ 303889 h 1069404"/>
              <a:gd name="connsiteX17" fmla="*/ 946623 w 1069406"/>
              <a:gd name="connsiteY17" fmla="*/ 360033 h 1069404"/>
              <a:gd name="connsiteX18" fmla="*/ 1041285 w 1069406"/>
              <a:gd name="connsiteY18" fmla="*/ 358102 h 1069404"/>
              <a:gd name="connsiteX19" fmla="*/ 1059603 w 1069406"/>
              <a:gd name="connsiteY19" fmla="*/ 423653 h 1069404"/>
              <a:gd name="connsiteX20" fmla="*/ 977566 w 1069406"/>
              <a:gd name="connsiteY20" fmla="*/ 470984 h 1069404"/>
              <a:gd name="connsiteX21" fmla="*/ 982121 w 1069406"/>
              <a:gd name="connsiteY21" fmla="*/ 528018 h 1069404"/>
              <a:gd name="connsiteX22" fmla="*/ 1069406 w 1069406"/>
              <a:gd name="connsiteY22" fmla="*/ 561833 h 1069404"/>
              <a:gd name="connsiteX23" fmla="*/ 1061633 w 1069406"/>
              <a:gd name="connsiteY23" fmla="*/ 629414 h 1069404"/>
              <a:gd name="connsiteX24" fmla="*/ 968951 w 1069406"/>
              <a:gd name="connsiteY24" fmla="*/ 642534 h 1069404"/>
              <a:gd name="connsiteX25" fmla="*/ 949445 w 1069406"/>
              <a:gd name="connsiteY25" fmla="*/ 702391 h 1069404"/>
              <a:gd name="connsiteX26" fmla="*/ 1016827 w 1069406"/>
              <a:gd name="connsiteY26" fmla="*/ 767496 h 1069404"/>
              <a:gd name="connsiteX27" fmla="*/ 983408 w 1069406"/>
              <a:gd name="connsiteY27" fmla="*/ 826758 h 1069404"/>
              <a:gd name="connsiteX28" fmla="*/ 892806 w 1069406"/>
              <a:gd name="connsiteY28" fmla="*/ 802796 h 1069404"/>
              <a:gd name="connsiteX29" fmla="*/ 855773 w 1069406"/>
              <a:gd name="connsiteY29" fmla="*/ 846315 h 1069404"/>
              <a:gd name="connsiteX30" fmla="*/ 893598 w 1069406"/>
              <a:gd name="connsiteY30" fmla="*/ 931966 h 1069404"/>
              <a:gd name="connsiteX31" fmla="*/ 840326 w 1069406"/>
              <a:gd name="connsiteY31" fmla="*/ 974297 h 1069404"/>
              <a:gd name="connsiteX32" fmla="*/ 765517 w 1069406"/>
              <a:gd name="connsiteY32" fmla="*/ 918004 h 1069404"/>
              <a:gd name="connsiteX33" fmla="*/ 709373 w 1069406"/>
              <a:gd name="connsiteY33" fmla="*/ 946621 h 1069404"/>
              <a:gd name="connsiteX34" fmla="*/ 711304 w 1069406"/>
              <a:gd name="connsiteY34" fmla="*/ 1041283 h 1069404"/>
              <a:gd name="connsiteX35" fmla="*/ 645753 w 1069406"/>
              <a:gd name="connsiteY35" fmla="*/ 1059601 h 1069404"/>
              <a:gd name="connsiteX36" fmla="*/ 598422 w 1069406"/>
              <a:gd name="connsiteY36" fmla="*/ 977564 h 1069404"/>
              <a:gd name="connsiteX37" fmla="*/ 541387 w 1069406"/>
              <a:gd name="connsiteY37" fmla="*/ 982119 h 1069404"/>
              <a:gd name="connsiteX38" fmla="*/ 507622 w 1069406"/>
              <a:gd name="connsiteY38" fmla="*/ 1069404 h 1069404"/>
              <a:gd name="connsiteX39" fmla="*/ 439991 w 1069406"/>
              <a:gd name="connsiteY39" fmla="*/ 1061631 h 1069404"/>
              <a:gd name="connsiteX40" fmla="*/ 426871 w 1069406"/>
              <a:gd name="connsiteY40" fmla="*/ 968950 h 1069404"/>
              <a:gd name="connsiteX41" fmla="*/ 367014 w 1069406"/>
              <a:gd name="connsiteY41" fmla="*/ 949443 h 1069404"/>
              <a:gd name="connsiteX42" fmla="*/ 301909 w 1069406"/>
              <a:gd name="connsiteY42" fmla="*/ 1016825 h 1069404"/>
              <a:gd name="connsiteX43" fmla="*/ 242646 w 1069406"/>
              <a:gd name="connsiteY43" fmla="*/ 983406 h 1069404"/>
              <a:gd name="connsiteX44" fmla="*/ 266609 w 1069406"/>
              <a:gd name="connsiteY44" fmla="*/ 892804 h 1069404"/>
              <a:gd name="connsiteX45" fmla="*/ 223090 w 1069406"/>
              <a:gd name="connsiteY45" fmla="*/ 855771 h 1069404"/>
              <a:gd name="connsiteX46" fmla="*/ 137438 w 1069406"/>
              <a:gd name="connsiteY46" fmla="*/ 893596 h 1069404"/>
              <a:gd name="connsiteX47" fmla="*/ 95157 w 1069406"/>
              <a:gd name="connsiteY47" fmla="*/ 840324 h 1069404"/>
              <a:gd name="connsiteX48" fmla="*/ 151400 w 1069406"/>
              <a:gd name="connsiteY48" fmla="*/ 765515 h 1069404"/>
              <a:gd name="connsiteX49" fmla="*/ 122783 w 1069406"/>
              <a:gd name="connsiteY49" fmla="*/ 709372 h 1069404"/>
              <a:gd name="connsiteX50" fmla="*/ 28121 w 1069406"/>
              <a:gd name="connsiteY50" fmla="*/ 711302 h 1069404"/>
              <a:gd name="connsiteX51" fmla="*/ 9852 w 1069406"/>
              <a:gd name="connsiteY51" fmla="*/ 645752 h 1069404"/>
              <a:gd name="connsiteX52" fmla="*/ 91840 w 1069406"/>
              <a:gd name="connsiteY52" fmla="*/ 598421 h 1069404"/>
              <a:gd name="connsiteX53" fmla="*/ 87285 w 1069406"/>
              <a:gd name="connsiteY53" fmla="*/ 541336 h 1069404"/>
              <a:gd name="connsiteX54" fmla="*/ 0 w 1069406"/>
              <a:gd name="connsiteY54" fmla="*/ 507621 h 1069404"/>
              <a:gd name="connsiteX55" fmla="*/ 7773 w 1069406"/>
              <a:gd name="connsiteY55" fmla="*/ 439991 h 1069404"/>
              <a:gd name="connsiteX56" fmla="*/ 100455 w 1069406"/>
              <a:gd name="connsiteY56" fmla="*/ 426871 h 1069404"/>
              <a:gd name="connsiteX57" fmla="*/ 119961 w 1069406"/>
              <a:gd name="connsiteY57" fmla="*/ 367014 h 1069404"/>
              <a:gd name="connsiteX58" fmla="*/ 52579 w 1069406"/>
              <a:gd name="connsiteY58" fmla="*/ 301909 h 1069404"/>
              <a:gd name="connsiteX59" fmla="*/ 85998 w 1069406"/>
              <a:gd name="connsiteY59" fmla="*/ 242646 h 1069404"/>
              <a:gd name="connsiteX60" fmla="*/ 176600 w 1069406"/>
              <a:gd name="connsiteY60" fmla="*/ 266609 h 1069404"/>
              <a:gd name="connsiteX61" fmla="*/ 213683 w 1069406"/>
              <a:gd name="connsiteY61" fmla="*/ 223090 h 1069404"/>
              <a:gd name="connsiteX62" fmla="*/ 175759 w 1069406"/>
              <a:gd name="connsiteY62" fmla="*/ 137438 h 1069404"/>
              <a:gd name="connsiteX63" fmla="*/ 229081 w 1069406"/>
              <a:gd name="connsiteY63" fmla="*/ 95107 h 1069404"/>
              <a:gd name="connsiteX64" fmla="*/ 303890 w 1069406"/>
              <a:gd name="connsiteY64" fmla="*/ 151350 h 1069404"/>
              <a:gd name="connsiteX65" fmla="*/ 360034 w 1069406"/>
              <a:gd name="connsiteY65" fmla="*/ 122783 h 1069404"/>
              <a:gd name="connsiteX66" fmla="*/ 358103 w 1069406"/>
              <a:gd name="connsiteY66" fmla="*/ 28121 h 1069404"/>
              <a:gd name="connsiteX67" fmla="*/ 423653 w 1069406"/>
              <a:gd name="connsiteY67" fmla="*/ 9852 h 1069404"/>
              <a:gd name="connsiteX68" fmla="*/ 470984 w 1069406"/>
              <a:gd name="connsiteY68" fmla="*/ 91840 h 1069404"/>
              <a:gd name="connsiteX69" fmla="*/ 528069 w 1069406"/>
              <a:gd name="connsiteY69" fmla="*/ 87285 h 1069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1069406" h="1069404">
                <a:moveTo>
                  <a:pt x="535782" y="293958"/>
                </a:moveTo>
                <a:cubicBezTo>
                  <a:pt x="425545" y="295994"/>
                  <a:pt x="327890" y="375276"/>
                  <a:pt x="306990" y="487831"/>
                </a:cubicBezTo>
                <a:cubicBezTo>
                  <a:pt x="283068" y="616428"/>
                  <a:pt x="368280" y="740567"/>
                  <a:pt x="496876" y="764489"/>
                </a:cubicBezTo>
                <a:cubicBezTo>
                  <a:pt x="625508" y="788411"/>
                  <a:pt x="749610" y="703162"/>
                  <a:pt x="773532" y="574565"/>
                </a:cubicBezTo>
                <a:cubicBezTo>
                  <a:pt x="797453" y="445968"/>
                  <a:pt x="712242" y="321865"/>
                  <a:pt x="583610" y="297943"/>
                </a:cubicBezTo>
                <a:cubicBezTo>
                  <a:pt x="567535" y="294953"/>
                  <a:pt x="551530" y="293667"/>
                  <a:pt x="535782" y="293958"/>
                </a:cubicBezTo>
                <a:close/>
                <a:moveTo>
                  <a:pt x="561834" y="0"/>
                </a:moveTo>
                <a:lnTo>
                  <a:pt x="629415" y="7773"/>
                </a:lnTo>
                <a:lnTo>
                  <a:pt x="642535" y="100454"/>
                </a:lnTo>
                <a:cubicBezTo>
                  <a:pt x="662982" y="105554"/>
                  <a:pt x="682984" y="112089"/>
                  <a:pt x="702392" y="119961"/>
                </a:cubicBezTo>
                <a:lnTo>
                  <a:pt x="767497" y="52579"/>
                </a:lnTo>
                <a:lnTo>
                  <a:pt x="826760" y="85998"/>
                </a:lnTo>
                <a:lnTo>
                  <a:pt x="802797" y="176600"/>
                </a:lnTo>
                <a:cubicBezTo>
                  <a:pt x="818046" y="187988"/>
                  <a:pt x="832602" y="200365"/>
                  <a:pt x="846316" y="213633"/>
                </a:cubicBezTo>
                <a:lnTo>
                  <a:pt x="931968" y="175808"/>
                </a:lnTo>
                <a:lnTo>
                  <a:pt x="974298" y="229080"/>
                </a:lnTo>
                <a:lnTo>
                  <a:pt x="918056" y="303889"/>
                </a:lnTo>
                <a:cubicBezTo>
                  <a:pt x="928750" y="321713"/>
                  <a:pt x="938354" y="340427"/>
                  <a:pt x="946623" y="360033"/>
                </a:cubicBezTo>
                <a:lnTo>
                  <a:pt x="1041285" y="358102"/>
                </a:lnTo>
                <a:lnTo>
                  <a:pt x="1059603" y="423653"/>
                </a:lnTo>
                <a:lnTo>
                  <a:pt x="977566" y="470984"/>
                </a:lnTo>
                <a:cubicBezTo>
                  <a:pt x="980339" y="490094"/>
                  <a:pt x="981824" y="509155"/>
                  <a:pt x="982121" y="528018"/>
                </a:cubicBezTo>
                <a:lnTo>
                  <a:pt x="1069406" y="561833"/>
                </a:lnTo>
                <a:lnTo>
                  <a:pt x="1061633" y="629414"/>
                </a:lnTo>
                <a:lnTo>
                  <a:pt x="968951" y="642534"/>
                </a:lnTo>
                <a:cubicBezTo>
                  <a:pt x="963852" y="662981"/>
                  <a:pt x="957317" y="682933"/>
                  <a:pt x="949445" y="702391"/>
                </a:cubicBezTo>
                <a:lnTo>
                  <a:pt x="1016827" y="767496"/>
                </a:lnTo>
                <a:lnTo>
                  <a:pt x="983408" y="826758"/>
                </a:lnTo>
                <a:lnTo>
                  <a:pt x="892806" y="802796"/>
                </a:lnTo>
                <a:cubicBezTo>
                  <a:pt x="881419" y="818045"/>
                  <a:pt x="869041" y="832601"/>
                  <a:pt x="855773" y="846315"/>
                </a:cubicBezTo>
                <a:lnTo>
                  <a:pt x="893598" y="931966"/>
                </a:lnTo>
                <a:lnTo>
                  <a:pt x="840326" y="974297"/>
                </a:lnTo>
                <a:lnTo>
                  <a:pt x="765517" y="918004"/>
                </a:lnTo>
                <a:cubicBezTo>
                  <a:pt x="747693" y="928748"/>
                  <a:pt x="728979" y="938353"/>
                  <a:pt x="709373" y="946621"/>
                </a:cubicBezTo>
                <a:lnTo>
                  <a:pt x="711304" y="1041283"/>
                </a:lnTo>
                <a:lnTo>
                  <a:pt x="645753" y="1059601"/>
                </a:lnTo>
                <a:lnTo>
                  <a:pt x="598422" y="977564"/>
                </a:lnTo>
                <a:cubicBezTo>
                  <a:pt x="579311" y="980337"/>
                  <a:pt x="560300" y="981822"/>
                  <a:pt x="541387" y="982119"/>
                </a:cubicBezTo>
                <a:lnTo>
                  <a:pt x="507622" y="1069404"/>
                </a:lnTo>
                <a:lnTo>
                  <a:pt x="439991" y="1061631"/>
                </a:lnTo>
                <a:lnTo>
                  <a:pt x="426871" y="968950"/>
                </a:lnTo>
                <a:cubicBezTo>
                  <a:pt x="406424" y="963850"/>
                  <a:pt x="386422" y="957315"/>
                  <a:pt x="367014" y="949443"/>
                </a:cubicBezTo>
                <a:lnTo>
                  <a:pt x="301909" y="1016825"/>
                </a:lnTo>
                <a:lnTo>
                  <a:pt x="242646" y="983406"/>
                </a:lnTo>
                <a:lnTo>
                  <a:pt x="266609" y="892804"/>
                </a:lnTo>
                <a:cubicBezTo>
                  <a:pt x="251360" y="881417"/>
                  <a:pt x="236804" y="869039"/>
                  <a:pt x="223090" y="855771"/>
                </a:cubicBezTo>
                <a:lnTo>
                  <a:pt x="137438" y="893596"/>
                </a:lnTo>
                <a:lnTo>
                  <a:pt x="95157" y="840324"/>
                </a:lnTo>
                <a:lnTo>
                  <a:pt x="151400" y="765515"/>
                </a:lnTo>
                <a:cubicBezTo>
                  <a:pt x="140656" y="747692"/>
                  <a:pt x="131101" y="728928"/>
                  <a:pt x="122783" y="709372"/>
                </a:cubicBezTo>
                <a:lnTo>
                  <a:pt x="28121" y="711302"/>
                </a:lnTo>
                <a:lnTo>
                  <a:pt x="9852" y="645752"/>
                </a:lnTo>
                <a:lnTo>
                  <a:pt x="91840" y="598421"/>
                </a:lnTo>
                <a:cubicBezTo>
                  <a:pt x="89067" y="579310"/>
                  <a:pt x="87582" y="560249"/>
                  <a:pt x="87285" y="541336"/>
                </a:cubicBezTo>
                <a:lnTo>
                  <a:pt x="0" y="507621"/>
                </a:lnTo>
                <a:lnTo>
                  <a:pt x="7773" y="439991"/>
                </a:lnTo>
                <a:lnTo>
                  <a:pt x="100455" y="426871"/>
                </a:lnTo>
                <a:cubicBezTo>
                  <a:pt x="105554" y="406423"/>
                  <a:pt x="112089" y="386421"/>
                  <a:pt x="119961" y="367014"/>
                </a:cubicBezTo>
                <a:lnTo>
                  <a:pt x="52579" y="301909"/>
                </a:lnTo>
                <a:lnTo>
                  <a:pt x="85998" y="242646"/>
                </a:lnTo>
                <a:lnTo>
                  <a:pt x="176600" y="266609"/>
                </a:lnTo>
                <a:cubicBezTo>
                  <a:pt x="187988" y="251360"/>
                  <a:pt x="200365" y="236853"/>
                  <a:pt x="213683" y="223090"/>
                </a:cubicBezTo>
                <a:lnTo>
                  <a:pt x="175759" y="137438"/>
                </a:lnTo>
                <a:lnTo>
                  <a:pt x="229081" y="95107"/>
                </a:lnTo>
                <a:lnTo>
                  <a:pt x="303890" y="151350"/>
                </a:lnTo>
                <a:cubicBezTo>
                  <a:pt x="321713" y="140656"/>
                  <a:pt x="340477" y="131101"/>
                  <a:pt x="360034" y="122783"/>
                </a:cubicBezTo>
                <a:lnTo>
                  <a:pt x="358103" y="28121"/>
                </a:lnTo>
                <a:lnTo>
                  <a:pt x="423653" y="9852"/>
                </a:lnTo>
                <a:lnTo>
                  <a:pt x="470984" y="91840"/>
                </a:lnTo>
                <a:cubicBezTo>
                  <a:pt x="490095" y="89067"/>
                  <a:pt x="509107" y="87582"/>
                  <a:pt x="528069" y="87285"/>
                </a:cubicBezTo>
                <a:close/>
              </a:path>
            </a:pathLst>
          </a:custGeom>
          <a:solidFill>
            <a:schemeClr val="accent5">
              <a:lumMod val="75000"/>
            </a:schemeClr>
          </a:solidFill>
          <a:ln w="3810">
            <a:noFill/>
            <a:miter lim="400000"/>
          </a:ln>
        </p:spPr>
        <p:txBody>
          <a:bodyPr wrap="square" lIns="0" tIns="0" rIns="0" bIns="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6" name="Freeform 25"/>
          <p:cNvSpPr/>
          <p:nvPr/>
        </p:nvSpPr>
        <p:spPr>
          <a:xfrm>
            <a:off x="7382569" y="4898848"/>
            <a:ext cx="650710" cy="650708"/>
          </a:xfrm>
          <a:custGeom>
            <a:avLst/>
            <a:gdLst>
              <a:gd name="connsiteX0" fmla="*/ 535782 w 1069406"/>
              <a:gd name="connsiteY0" fmla="*/ 293958 h 1069404"/>
              <a:gd name="connsiteX1" fmla="*/ 306990 w 1069406"/>
              <a:gd name="connsiteY1" fmla="*/ 487831 h 1069404"/>
              <a:gd name="connsiteX2" fmla="*/ 496876 w 1069406"/>
              <a:gd name="connsiteY2" fmla="*/ 764489 h 1069404"/>
              <a:gd name="connsiteX3" fmla="*/ 773532 w 1069406"/>
              <a:gd name="connsiteY3" fmla="*/ 574565 h 1069404"/>
              <a:gd name="connsiteX4" fmla="*/ 583610 w 1069406"/>
              <a:gd name="connsiteY4" fmla="*/ 297943 h 1069404"/>
              <a:gd name="connsiteX5" fmla="*/ 535782 w 1069406"/>
              <a:gd name="connsiteY5" fmla="*/ 293958 h 1069404"/>
              <a:gd name="connsiteX6" fmla="*/ 561834 w 1069406"/>
              <a:gd name="connsiteY6" fmla="*/ 0 h 1069404"/>
              <a:gd name="connsiteX7" fmla="*/ 629415 w 1069406"/>
              <a:gd name="connsiteY7" fmla="*/ 7773 h 1069404"/>
              <a:gd name="connsiteX8" fmla="*/ 642535 w 1069406"/>
              <a:gd name="connsiteY8" fmla="*/ 100454 h 1069404"/>
              <a:gd name="connsiteX9" fmla="*/ 702392 w 1069406"/>
              <a:gd name="connsiteY9" fmla="*/ 119961 h 1069404"/>
              <a:gd name="connsiteX10" fmla="*/ 767497 w 1069406"/>
              <a:gd name="connsiteY10" fmla="*/ 52579 h 1069404"/>
              <a:gd name="connsiteX11" fmla="*/ 826760 w 1069406"/>
              <a:gd name="connsiteY11" fmla="*/ 85998 h 1069404"/>
              <a:gd name="connsiteX12" fmla="*/ 802797 w 1069406"/>
              <a:gd name="connsiteY12" fmla="*/ 176600 h 1069404"/>
              <a:gd name="connsiteX13" fmla="*/ 846316 w 1069406"/>
              <a:gd name="connsiteY13" fmla="*/ 213633 h 1069404"/>
              <a:gd name="connsiteX14" fmla="*/ 931968 w 1069406"/>
              <a:gd name="connsiteY14" fmla="*/ 175808 h 1069404"/>
              <a:gd name="connsiteX15" fmla="*/ 974298 w 1069406"/>
              <a:gd name="connsiteY15" fmla="*/ 229080 h 1069404"/>
              <a:gd name="connsiteX16" fmla="*/ 918056 w 1069406"/>
              <a:gd name="connsiteY16" fmla="*/ 303889 h 1069404"/>
              <a:gd name="connsiteX17" fmla="*/ 946623 w 1069406"/>
              <a:gd name="connsiteY17" fmla="*/ 360033 h 1069404"/>
              <a:gd name="connsiteX18" fmla="*/ 1041285 w 1069406"/>
              <a:gd name="connsiteY18" fmla="*/ 358102 h 1069404"/>
              <a:gd name="connsiteX19" fmla="*/ 1059603 w 1069406"/>
              <a:gd name="connsiteY19" fmla="*/ 423653 h 1069404"/>
              <a:gd name="connsiteX20" fmla="*/ 977566 w 1069406"/>
              <a:gd name="connsiteY20" fmla="*/ 470984 h 1069404"/>
              <a:gd name="connsiteX21" fmla="*/ 982121 w 1069406"/>
              <a:gd name="connsiteY21" fmla="*/ 528018 h 1069404"/>
              <a:gd name="connsiteX22" fmla="*/ 1069406 w 1069406"/>
              <a:gd name="connsiteY22" fmla="*/ 561833 h 1069404"/>
              <a:gd name="connsiteX23" fmla="*/ 1061633 w 1069406"/>
              <a:gd name="connsiteY23" fmla="*/ 629414 h 1069404"/>
              <a:gd name="connsiteX24" fmla="*/ 968951 w 1069406"/>
              <a:gd name="connsiteY24" fmla="*/ 642534 h 1069404"/>
              <a:gd name="connsiteX25" fmla="*/ 949445 w 1069406"/>
              <a:gd name="connsiteY25" fmla="*/ 702391 h 1069404"/>
              <a:gd name="connsiteX26" fmla="*/ 1016827 w 1069406"/>
              <a:gd name="connsiteY26" fmla="*/ 767496 h 1069404"/>
              <a:gd name="connsiteX27" fmla="*/ 983408 w 1069406"/>
              <a:gd name="connsiteY27" fmla="*/ 826758 h 1069404"/>
              <a:gd name="connsiteX28" fmla="*/ 892806 w 1069406"/>
              <a:gd name="connsiteY28" fmla="*/ 802796 h 1069404"/>
              <a:gd name="connsiteX29" fmla="*/ 855773 w 1069406"/>
              <a:gd name="connsiteY29" fmla="*/ 846315 h 1069404"/>
              <a:gd name="connsiteX30" fmla="*/ 893598 w 1069406"/>
              <a:gd name="connsiteY30" fmla="*/ 931966 h 1069404"/>
              <a:gd name="connsiteX31" fmla="*/ 840326 w 1069406"/>
              <a:gd name="connsiteY31" fmla="*/ 974297 h 1069404"/>
              <a:gd name="connsiteX32" fmla="*/ 765517 w 1069406"/>
              <a:gd name="connsiteY32" fmla="*/ 918004 h 1069404"/>
              <a:gd name="connsiteX33" fmla="*/ 709373 w 1069406"/>
              <a:gd name="connsiteY33" fmla="*/ 946621 h 1069404"/>
              <a:gd name="connsiteX34" fmla="*/ 711304 w 1069406"/>
              <a:gd name="connsiteY34" fmla="*/ 1041283 h 1069404"/>
              <a:gd name="connsiteX35" fmla="*/ 645753 w 1069406"/>
              <a:gd name="connsiteY35" fmla="*/ 1059601 h 1069404"/>
              <a:gd name="connsiteX36" fmla="*/ 598422 w 1069406"/>
              <a:gd name="connsiteY36" fmla="*/ 977564 h 1069404"/>
              <a:gd name="connsiteX37" fmla="*/ 541387 w 1069406"/>
              <a:gd name="connsiteY37" fmla="*/ 982119 h 1069404"/>
              <a:gd name="connsiteX38" fmla="*/ 507622 w 1069406"/>
              <a:gd name="connsiteY38" fmla="*/ 1069404 h 1069404"/>
              <a:gd name="connsiteX39" fmla="*/ 439991 w 1069406"/>
              <a:gd name="connsiteY39" fmla="*/ 1061631 h 1069404"/>
              <a:gd name="connsiteX40" fmla="*/ 426871 w 1069406"/>
              <a:gd name="connsiteY40" fmla="*/ 968950 h 1069404"/>
              <a:gd name="connsiteX41" fmla="*/ 367014 w 1069406"/>
              <a:gd name="connsiteY41" fmla="*/ 949443 h 1069404"/>
              <a:gd name="connsiteX42" fmla="*/ 301909 w 1069406"/>
              <a:gd name="connsiteY42" fmla="*/ 1016825 h 1069404"/>
              <a:gd name="connsiteX43" fmla="*/ 242646 w 1069406"/>
              <a:gd name="connsiteY43" fmla="*/ 983406 h 1069404"/>
              <a:gd name="connsiteX44" fmla="*/ 266609 w 1069406"/>
              <a:gd name="connsiteY44" fmla="*/ 892804 h 1069404"/>
              <a:gd name="connsiteX45" fmla="*/ 223090 w 1069406"/>
              <a:gd name="connsiteY45" fmla="*/ 855771 h 1069404"/>
              <a:gd name="connsiteX46" fmla="*/ 137438 w 1069406"/>
              <a:gd name="connsiteY46" fmla="*/ 893596 h 1069404"/>
              <a:gd name="connsiteX47" fmla="*/ 95157 w 1069406"/>
              <a:gd name="connsiteY47" fmla="*/ 840324 h 1069404"/>
              <a:gd name="connsiteX48" fmla="*/ 151400 w 1069406"/>
              <a:gd name="connsiteY48" fmla="*/ 765515 h 1069404"/>
              <a:gd name="connsiteX49" fmla="*/ 122783 w 1069406"/>
              <a:gd name="connsiteY49" fmla="*/ 709372 h 1069404"/>
              <a:gd name="connsiteX50" fmla="*/ 28121 w 1069406"/>
              <a:gd name="connsiteY50" fmla="*/ 711302 h 1069404"/>
              <a:gd name="connsiteX51" fmla="*/ 9852 w 1069406"/>
              <a:gd name="connsiteY51" fmla="*/ 645752 h 1069404"/>
              <a:gd name="connsiteX52" fmla="*/ 91840 w 1069406"/>
              <a:gd name="connsiteY52" fmla="*/ 598421 h 1069404"/>
              <a:gd name="connsiteX53" fmla="*/ 87285 w 1069406"/>
              <a:gd name="connsiteY53" fmla="*/ 541336 h 1069404"/>
              <a:gd name="connsiteX54" fmla="*/ 0 w 1069406"/>
              <a:gd name="connsiteY54" fmla="*/ 507621 h 1069404"/>
              <a:gd name="connsiteX55" fmla="*/ 7773 w 1069406"/>
              <a:gd name="connsiteY55" fmla="*/ 439991 h 1069404"/>
              <a:gd name="connsiteX56" fmla="*/ 100455 w 1069406"/>
              <a:gd name="connsiteY56" fmla="*/ 426871 h 1069404"/>
              <a:gd name="connsiteX57" fmla="*/ 119961 w 1069406"/>
              <a:gd name="connsiteY57" fmla="*/ 367014 h 1069404"/>
              <a:gd name="connsiteX58" fmla="*/ 52579 w 1069406"/>
              <a:gd name="connsiteY58" fmla="*/ 301909 h 1069404"/>
              <a:gd name="connsiteX59" fmla="*/ 85998 w 1069406"/>
              <a:gd name="connsiteY59" fmla="*/ 242646 h 1069404"/>
              <a:gd name="connsiteX60" fmla="*/ 176600 w 1069406"/>
              <a:gd name="connsiteY60" fmla="*/ 266609 h 1069404"/>
              <a:gd name="connsiteX61" fmla="*/ 213683 w 1069406"/>
              <a:gd name="connsiteY61" fmla="*/ 223090 h 1069404"/>
              <a:gd name="connsiteX62" fmla="*/ 175759 w 1069406"/>
              <a:gd name="connsiteY62" fmla="*/ 137438 h 1069404"/>
              <a:gd name="connsiteX63" fmla="*/ 229081 w 1069406"/>
              <a:gd name="connsiteY63" fmla="*/ 95107 h 1069404"/>
              <a:gd name="connsiteX64" fmla="*/ 303890 w 1069406"/>
              <a:gd name="connsiteY64" fmla="*/ 151350 h 1069404"/>
              <a:gd name="connsiteX65" fmla="*/ 360034 w 1069406"/>
              <a:gd name="connsiteY65" fmla="*/ 122783 h 1069404"/>
              <a:gd name="connsiteX66" fmla="*/ 358103 w 1069406"/>
              <a:gd name="connsiteY66" fmla="*/ 28121 h 1069404"/>
              <a:gd name="connsiteX67" fmla="*/ 423653 w 1069406"/>
              <a:gd name="connsiteY67" fmla="*/ 9852 h 1069404"/>
              <a:gd name="connsiteX68" fmla="*/ 470984 w 1069406"/>
              <a:gd name="connsiteY68" fmla="*/ 91840 h 1069404"/>
              <a:gd name="connsiteX69" fmla="*/ 528069 w 1069406"/>
              <a:gd name="connsiteY69" fmla="*/ 87285 h 1069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1069406" h="1069404">
                <a:moveTo>
                  <a:pt x="535782" y="293958"/>
                </a:moveTo>
                <a:cubicBezTo>
                  <a:pt x="425545" y="295994"/>
                  <a:pt x="327890" y="375276"/>
                  <a:pt x="306990" y="487831"/>
                </a:cubicBezTo>
                <a:cubicBezTo>
                  <a:pt x="283068" y="616428"/>
                  <a:pt x="368280" y="740567"/>
                  <a:pt x="496876" y="764489"/>
                </a:cubicBezTo>
                <a:cubicBezTo>
                  <a:pt x="625508" y="788411"/>
                  <a:pt x="749610" y="703162"/>
                  <a:pt x="773532" y="574565"/>
                </a:cubicBezTo>
                <a:cubicBezTo>
                  <a:pt x="797453" y="445968"/>
                  <a:pt x="712242" y="321865"/>
                  <a:pt x="583610" y="297943"/>
                </a:cubicBezTo>
                <a:cubicBezTo>
                  <a:pt x="567535" y="294953"/>
                  <a:pt x="551530" y="293667"/>
                  <a:pt x="535782" y="293958"/>
                </a:cubicBezTo>
                <a:close/>
                <a:moveTo>
                  <a:pt x="561834" y="0"/>
                </a:moveTo>
                <a:lnTo>
                  <a:pt x="629415" y="7773"/>
                </a:lnTo>
                <a:lnTo>
                  <a:pt x="642535" y="100454"/>
                </a:lnTo>
                <a:cubicBezTo>
                  <a:pt x="662982" y="105554"/>
                  <a:pt x="682984" y="112089"/>
                  <a:pt x="702392" y="119961"/>
                </a:cubicBezTo>
                <a:lnTo>
                  <a:pt x="767497" y="52579"/>
                </a:lnTo>
                <a:lnTo>
                  <a:pt x="826760" y="85998"/>
                </a:lnTo>
                <a:lnTo>
                  <a:pt x="802797" y="176600"/>
                </a:lnTo>
                <a:cubicBezTo>
                  <a:pt x="818046" y="187988"/>
                  <a:pt x="832602" y="200365"/>
                  <a:pt x="846316" y="213633"/>
                </a:cubicBezTo>
                <a:lnTo>
                  <a:pt x="931968" y="175808"/>
                </a:lnTo>
                <a:lnTo>
                  <a:pt x="974298" y="229080"/>
                </a:lnTo>
                <a:lnTo>
                  <a:pt x="918056" y="303889"/>
                </a:lnTo>
                <a:cubicBezTo>
                  <a:pt x="928750" y="321713"/>
                  <a:pt x="938354" y="340427"/>
                  <a:pt x="946623" y="360033"/>
                </a:cubicBezTo>
                <a:lnTo>
                  <a:pt x="1041285" y="358102"/>
                </a:lnTo>
                <a:lnTo>
                  <a:pt x="1059603" y="423653"/>
                </a:lnTo>
                <a:lnTo>
                  <a:pt x="977566" y="470984"/>
                </a:lnTo>
                <a:cubicBezTo>
                  <a:pt x="980339" y="490094"/>
                  <a:pt x="981824" y="509155"/>
                  <a:pt x="982121" y="528018"/>
                </a:cubicBezTo>
                <a:lnTo>
                  <a:pt x="1069406" y="561833"/>
                </a:lnTo>
                <a:lnTo>
                  <a:pt x="1061633" y="629414"/>
                </a:lnTo>
                <a:lnTo>
                  <a:pt x="968951" y="642534"/>
                </a:lnTo>
                <a:cubicBezTo>
                  <a:pt x="963852" y="662981"/>
                  <a:pt x="957317" y="682933"/>
                  <a:pt x="949445" y="702391"/>
                </a:cubicBezTo>
                <a:lnTo>
                  <a:pt x="1016827" y="767496"/>
                </a:lnTo>
                <a:lnTo>
                  <a:pt x="983408" y="826758"/>
                </a:lnTo>
                <a:lnTo>
                  <a:pt x="892806" y="802796"/>
                </a:lnTo>
                <a:cubicBezTo>
                  <a:pt x="881419" y="818045"/>
                  <a:pt x="869041" y="832601"/>
                  <a:pt x="855773" y="846315"/>
                </a:cubicBezTo>
                <a:lnTo>
                  <a:pt x="893598" y="931966"/>
                </a:lnTo>
                <a:lnTo>
                  <a:pt x="840326" y="974297"/>
                </a:lnTo>
                <a:lnTo>
                  <a:pt x="765517" y="918004"/>
                </a:lnTo>
                <a:cubicBezTo>
                  <a:pt x="747693" y="928748"/>
                  <a:pt x="728979" y="938353"/>
                  <a:pt x="709373" y="946621"/>
                </a:cubicBezTo>
                <a:lnTo>
                  <a:pt x="711304" y="1041283"/>
                </a:lnTo>
                <a:lnTo>
                  <a:pt x="645753" y="1059601"/>
                </a:lnTo>
                <a:lnTo>
                  <a:pt x="598422" y="977564"/>
                </a:lnTo>
                <a:cubicBezTo>
                  <a:pt x="579311" y="980337"/>
                  <a:pt x="560300" y="981822"/>
                  <a:pt x="541387" y="982119"/>
                </a:cubicBezTo>
                <a:lnTo>
                  <a:pt x="507622" y="1069404"/>
                </a:lnTo>
                <a:lnTo>
                  <a:pt x="439991" y="1061631"/>
                </a:lnTo>
                <a:lnTo>
                  <a:pt x="426871" y="968950"/>
                </a:lnTo>
                <a:cubicBezTo>
                  <a:pt x="406424" y="963850"/>
                  <a:pt x="386422" y="957315"/>
                  <a:pt x="367014" y="949443"/>
                </a:cubicBezTo>
                <a:lnTo>
                  <a:pt x="301909" y="1016825"/>
                </a:lnTo>
                <a:lnTo>
                  <a:pt x="242646" y="983406"/>
                </a:lnTo>
                <a:lnTo>
                  <a:pt x="266609" y="892804"/>
                </a:lnTo>
                <a:cubicBezTo>
                  <a:pt x="251360" y="881417"/>
                  <a:pt x="236804" y="869039"/>
                  <a:pt x="223090" y="855771"/>
                </a:cubicBezTo>
                <a:lnTo>
                  <a:pt x="137438" y="893596"/>
                </a:lnTo>
                <a:lnTo>
                  <a:pt x="95157" y="840324"/>
                </a:lnTo>
                <a:lnTo>
                  <a:pt x="151400" y="765515"/>
                </a:lnTo>
                <a:cubicBezTo>
                  <a:pt x="140656" y="747692"/>
                  <a:pt x="131101" y="728928"/>
                  <a:pt x="122783" y="709372"/>
                </a:cubicBezTo>
                <a:lnTo>
                  <a:pt x="28121" y="711302"/>
                </a:lnTo>
                <a:lnTo>
                  <a:pt x="9852" y="645752"/>
                </a:lnTo>
                <a:lnTo>
                  <a:pt x="91840" y="598421"/>
                </a:lnTo>
                <a:cubicBezTo>
                  <a:pt x="89067" y="579310"/>
                  <a:pt x="87582" y="560249"/>
                  <a:pt x="87285" y="541336"/>
                </a:cubicBezTo>
                <a:lnTo>
                  <a:pt x="0" y="507621"/>
                </a:lnTo>
                <a:lnTo>
                  <a:pt x="7773" y="439991"/>
                </a:lnTo>
                <a:lnTo>
                  <a:pt x="100455" y="426871"/>
                </a:lnTo>
                <a:cubicBezTo>
                  <a:pt x="105554" y="406423"/>
                  <a:pt x="112089" y="386421"/>
                  <a:pt x="119961" y="367014"/>
                </a:cubicBezTo>
                <a:lnTo>
                  <a:pt x="52579" y="301909"/>
                </a:lnTo>
                <a:lnTo>
                  <a:pt x="85998" y="242646"/>
                </a:lnTo>
                <a:lnTo>
                  <a:pt x="176600" y="266609"/>
                </a:lnTo>
                <a:cubicBezTo>
                  <a:pt x="187988" y="251360"/>
                  <a:pt x="200365" y="236853"/>
                  <a:pt x="213683" y="223090"/>
                </a:cubicBezTo>
                <a:lnTo>
                  <a:pt x="175759" y="137438"/>
                </a:lnTo>
                <a:lnTo>
                  <a:pt x="229081" y="95107"/>
                </a:lnTo>
                <a:lnTo>
                  <a:pt x="303890" y="151350"/>
                </a:lnTo>
                <a:cubicBezTo>
                  <a:pt x="321713" y="140656"/>
                  <a:pt x="340477" y="131101"/>
                  <a:pt x="360034" y="122783"/>
                </a:cubicBezTo>
                <a:lnTo>
                  <a:pt x="358103" y="28121"/>
                </a:lnTo>
                <a:lnTo>
                  <a:pt x="423653" y="9852"/>
                </a:lnTo>
                <a:lnTo>
                  <a:pt x="470984" y="91840"/>
                </a:lnTo>
                <a:cubicBezTo>
                  <a:pt x="490095" y="89067"/>
                  <a:pt x="509107" y="87582"/>
                  <a:pt x="528069" y="87285"/>
                </a:cubicBezTo>
                <a:close/>
              </a:path>
            </a:pathLst>
          </a:custGeom>
          <a:solidFill>
            <a:schemeClr val="accent2"/>
          </a:solidFill>
          <a:ln w="3810">
            <a:noFill/>
            <a:miter lim="400000"/>
          </a:ln>
        </p:spPr>
        <p:txBody>
          <a:bodyPr wrap="square" lIns="0" tIns="0" rIns="0" bIns="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7" name="Freeform 26"/>
          <p:cNvSpPr/>
          <p:nvPr/>
        </p:nvSpPr>
        <p:spPr>
          <a:xfrm>
            <a:off x="7646482" y="3352217"/>
            <a:ext cx="460522" cy="460520"/>
          </a:xfrm>
          <a:custGeom>
            <a:avLst/>
            <a:gdLst>
              <a:gd name="connsiteX0" fmla="*/ 535782 w 1069406"/>
              <a:gd name="connsiteY0" fmla="*/ 293958 h 1069404"/>
              <a:gd name="connsiteX1" fmla="*/ 306990 w 1069406"/>
              <a:gd name="connsiteY1" fmla="*/ 487831 h 1069404"/>
              <a:gd name="connsiteX2" fmla="*/ 496876 w 1069406"/>
              <a:gd name="connsiteY2" fmla="*/ 764489 h 1069404"/>
              <a:gd name="connsiteX3" fmla="*/ 773532 w 1069406"/>
              <a:gd name="connsiteY3" fmla="*/ 574565 h 1069404"/>
              <a:gd name="connsiteX4" fmla="*/ 583610 w 1069406"/>
              <a:gd name="connsiteY4" fmla="*/ 297943 h 1069404"/>
              <a:gd name="connsiteX5" fmla="*/ 535782 w 1069406"/>
              <a:gd name="connsiteY5" fmla="*/ 293958 h 1069404"/>
              <a:gd name="connsiteX6" fmla="*/ 561834 w 1069406"/>
              <a:gd name="connsiteY6" fmla="*/ 0 h 1069404"/>
              <a:gd name="connsiteX7" fmla="*/ 629415 w 1069406"/>
              <a:gd name="connsiteY7" fmla="*/ 7773 h 1069404"/>
              <a:gd name="connsiteX8" fmla="*/ 642535 w 1069406"/>
              <a:gd name="connsiteY8" fmla="*/ 100454 h 1069404"/>
              <a:gd name="connsiteX9" fmla="*/ 702392 w 1069406"/>
              <a:gd name="connsiteY9" fmla="*/ 119961 h 1069404"/>
              <a:gd name="connsiteX10" fmla="*/ 767497 w 1069406"/>
              <a:gd name="connsiteY10" fmla="*/ 52579 h 1069404"/>
              <a:gd name="connsiteX11" fmla="*/ 826760 w 1069406"/>
              <a:gd name="connsiteY11" fmla="*/ 85998 h 1069404"/>
              <a:gd name="connsiteX12" fmla="*/ 802797 w 1069406"/>
              <a:gd name="connsiteY12" fmla="*/ 176600 h 1069404"/>
              <a:gd name="connsiteX13" fmla="*/ 846316 w 1069406"/>
              <a:gd name="connsiteY13" fmla="*/ 213633 h 1069404"/>
              <a:gd name="connsiteX14" fmla="*/ 931968 w 1069406"/>
              <a:gd name="connsiteY14" fmla="*/ 175808 h 1069404"/>
              <a:gd name="connsiteX15" fmla="*/ 974298 w 1069406"/>
              <a:gd name="connsiteY15" fmla="*/ 229080 h 1069404"/>
              <a:gd name="connsiteX16" fmla="*/ 918056 w 1069406"/>
              <a:gd name="connsiteY16" fmla="*/ 303889 h 1069404"/>
              <a:gd name="connsiteX17" fmla="*/ 946623 w 1069406"/>
              <a:gd name="connsiteY17" fmla="*/ 360033 h 1069404"/>
              <a:gd name="connsiteX18" fmla="*/ 1041285 w 1069406"/>
              <a:gd name="connsiteY18" fmla="*/ 358102 h 1069404"/>
              <a:gd name="connsiteX19" fmla="*/ 1059603 w 1069406"/>
              <a:gd name="connsiteY19" fmla="*/ 423653 h 1069404"/>
              <a:gd name="connsiteX20" fmla="*/ 977566 w 1069406"/>
              <a:gd name="connsiteY20" fmla="*/ 470984 h 1069404"/>
              <a:gd name="connsiteX21" fmla="*/ 982121 w 1069406"/>
              <a:gd name="connsiteY21" fmla="*/ 528018 h 1069404"/>
              <a:gd name="connsiteX22" fmla="*/ 1069406 w 1069406"/>
              <a:gd name="connsiteY22" fmla="*/ 561833 h 1069404"/>
              <a:gd name="connsiteX23" fmla="*/ 1061633 w 1069406"/>
              <a:gd name="connsiteY23" fmla="*/ 629414 h 1069404"/>
              <a:gd name="connsiteX24" fmla="*/ 968951 w 1069406"/>
              <a:gd name="connsiteY24" fmla="*/ 642534 h 1069404"/>
              <a:gd name="connsiteX25" fmla="*/ 949445 w 1069406"/>
              <a:gd name="connsiteY25" fmla="*/ 702391 h 1069404"/>
              <a:gd name="connsiteX26" fmla="*/ 1016827 w 1069406"/>
              <a:gd name="connsiteY26" fmla="*/ 767496 h 1069404"/>
              <a:gd name="connsiteX27" fmla="*/ 983408 w 1069406"/>
              <a:gd name="connsiteY27" fmla="*/ 826758 h 1069404"/>
              <a:gd name="connsiteX28" fmla="*/ 892806 w 1069406"/>
              <a:gd name="connsiteY28" fmla="*/ 802796 h 1069404"/>
              <a:gd name="connsiteX29" fmla="*/ 855773 w 1069406"/>
              <a:gd name="connsiteY29" fmla="*/ 846315 h 1069404"/>
              <a:gd name="connsiteX30" fmla="*/ 893598 w 1069406"/>
              <a:gd name="connsiteY30" fmla="*/ 931966 h 1069404"/>
              <a:gd name="connsiteX31" fmla="*/ 840326 w 1069406"/>
              <a:gd name="connsiteY31" fmla="*/ 974297 h 1069404"/>
              <a:gd name="connsiteX32" fmla="*/ 765517 w 1069406"/>
              <a:gd name="connsiteY32" fmla="*/ 918004 h 1069404"/>
              <a:gd name="connsiteX33" fmla="*/ 709373 w 1069406"/>
              <a:gd name="connsiteY33" fmla="*/ 946621 h 1069404"/>
              <a:gd name="connsiteX34" fmla="*/ 711304 w 1069406"/>
              <a:gd name="connsiteY34" fmla="*/ 1041283 h 1069404"/>
              <a:gd name="connsiteX35" fmla="*/ 645753 w 1069406"/>
              <a:gd name="connsiteY35" fmla="*/ 1059601 h 1069404"/>
              <a:gd name="connsiteX36" fmla="*/ 598422 w 1069406"/>
              <a:gd name="connsiteY36" fmla="*/ 977564 h 1069404"/>
              <a:gd name="connsiteX37" fmla="*/ 541387 w 1069406"/>
              <a:gd name="connsiteY37" fmla="*/ 982119 h 1069404"/>
              <a:gd name="connsiteX38" fmla="*/ 507622 w 1069406"/>
              <a:gd name="connsiteY38" fmla="*/ 1069404 h 1069404"/>
              <a:gd name="connsiteX39" fmla="*/ 439991 w 1069406"/>
              <a:gd name="connsiteY39" fmla="*/ 1061631 h 1069404"/>
              <a:gd name="connsiteX40" fmla="*/ 426871 w 1069406"/>
              <a:gd name="connsiteY40" fmla="*/ 968950 h 1069404"/>
              <a:gd name="connsiteX41" fmla="*/ 367014 w 1069406"/>
              <a:gd name="connsiteY41" fmla="*/ 949443 h 1069404"/>
              <a:gd name="connsiteX42" fmla="*/ 301909 w 1069406"/>
              <a:gd name="connsiteY42" fmla="*/ 1016825 h 1069404"/>
              <a:gd name="connsiteX43" fmla="*/ 242646 w 1069406"/>
              <a:gd name="connsiteY43" fmla="*/ 983406 h 1069404"/>
              <a:gd name="connsiteX44" fmla="*/ 266609 w 1069406"/>
              <a:gd name="connsiteY44" fmla="*/ 892804 h 1069404"/>
              <a:gd name="connsiteX45" fmla="*/ 223090 w 1069406"/>
              <a:gd name="connsiteY45" fmla="*/ 855771 h 1069404"/>
              <a:gd name="connsiteX46" fmla="*/ 137438 w 1069406"/>
              <a:gd name="connsiteY46" fmla="*/ 893596 h 1069404"/>
              <a:gd name="connsiteX47" fmla="*/ 95157 w 1069406"/>
              <a:gd name="connsiteY47" fmla="*/ 840324 h 1069404"/>
              <a:gd name="connsiteX48" fmla="*/ 151400 w 1069406"/>
              <a:gd name="connsiteY48" fmla="*/ 765515 h 1069404"/>
              <a:gd name="connsiteX49" fmla="*/ 122783 w 1069406"/>
              <a:gd name="connsiteY49" fmla="*/ 709372 h 1069404"/>
              <a:gd name="connsiteX50" fmla="*/ 28121 w 1069406"/>
              <a:gd name="connsiteY50" fmla="*/ 711302 h 1069404"/>
              <a:gd name="connsiteX51" fmla="*/ 9852 w 1069406"/>
              <a:gd name="connsiteY51" fmla="*/ 645752 h 1069404"/>
              <a:gd name="connsiteX52" fmla="*/ 91840 w 1069406"/>
              <a:gd name="connsiteY52" fmla="*/ 598421 h 1069404"/>
              <a:gd name="connsiteX53" fmla="*/ 87285 w 1069406"/>
              <a:gd name="connsiteY53" fmla="*/ 541336 h 1069404"/>
              <a:gd name="connsiteX54" fmla="*/ 0 w 1069406"/>
              <a:gd name="connsiteY54" fmla="*/ 507621 h 1069404"/>
              <a:gd name="connsiteX55" fmla="*/ 7773 w 1069406"/>
              <a:gd name="connsiteY55" fmla="*/ 439991 h 1069404"/>
              <a:gd name="connsiteX56" fmla="*/ 100455 w 1069406"/>
              <a:gd name="connsiteY56" fmla="*/ 426871 h 1069404"/>
              <a:gd name="connsiteX57" fmla="*/ 119961 w 1069406"/>
              <a:gd name="connsiteY57" fmla="*/ 367014 h 1069404"/>
              <a:gd name="connsiteX58" fmla="*/ 52579 w 1069406"/>
              <a:gd name="connsiteY58" fmla="*/ 301909 h 1069404"/>
              <a:gd name="connsiteX59" fmla="*/ 85998 w 1069406"/>
              <a:gd name="connsiteY59" fmla="*/ 242646 h 1069404"/>
              <a:gd name="connsiteX60" fmla="*/ 176600 w 1069406"/>
              <a:gd name="connsiteY60" fmla="*/ 266609 h 1069404"/>
              <a:gd name="connsiteX61" fmla="*/ 213683 w 1069406"/>
              <a:gd name="connsiteY61" fmla="*/ 223090 h 1069404"/>
              <a:gd name="connsiteX62" fmla="*/ 175759 w 1069406"/>
              <a:gd name="connsiteY62" fmla="*/ 137438 h 1069404"/>
              <a:gd name="connsiteX63" fmla="*/ 229081 w 1069406"/>
              <a:gd name="connsiteY63" fmla="*/ 95107 h 1069404"/>
              <a:gd name="connsiteX64" fmla="*/ 303890 w 1069406"/>
              <a:gd name="connsiteY64" fmla="*/ 151350 h 1069404"/>
              <a:gd name="connsiteX65" fmla="*/ 360034 w 1069406"/>
              <a:gd name="connsiteY65" fmla="*/ 122783 h 1069404"/>
              <a:gd name="connsiteX66" fmla="*/ 358103 w 1069406"/>
              <a:gd name="connsiteY66" fmla="*/ 28121 h 1069404"/>
              <a:gd name="connsiteX67" fmla="*/ 423653 w 1069406"/>
              <a:gd name="connsiteY67" fmla="*/ 9852 h 1069404"/>
              <a:gd name="connsiteX68" fmla="*/ 470984 w 1069406"/>
              <a:gd name="connsiteY68" fmla="*/ 91840 h 1069404"/>
              <a:gd name="connsiteX69" fmla="*/ 528069 w 1069406"/>
              <a:gd name="connsiteY69" fmla="*/ 87285 h 1069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1069406" h="1069404">
                <a:moveTo>
                  <a:pt x="535782" y="293958"/>
                </a:moveTo>
                <a:cubicBezTo>
                  <a:pt x="425545" y="295994"/>
                  <a:pt x="327890" y="375276"/>
                  <a:pt x="306990" y="487831"/>
                </a:cubicBezTo>
                <a:cubicBezTo>
                  <a:pt x="283068" y="616428"/>
                  <a:pt x="368280" y="740567"/>
                  <a:pt x="496876" y="764489"/>
                </a:cubicBezTo>
                <a:cubicBezTo>
                  <a:pt x="625508" y="788411"/>
                  <a:pt x="749610" y="703162"/>
                  <a:pt x="773532" y="574565"/>
                </a:cubicBezTo>
                <a:cubicBezTo>
                  <a:pt x="797453" y="445968"/>
                  <a:pt x="712242" y="321865"/>
                  <a:pt x="583610" y="297943"/>
                </a:cubicBezTo>
                <a:cubicBezTo>
                  <a:pt x="567535" y="294953"/>
                  <a:pt x="551530" y="293667"/>
                  <a:pt x="535782" y="293958"/>
                </a:cubicBezTo>
                <a:close/>
                <a:moveTo>
                  <a:pt x="561834" y="0"/>
                </a:moveTo>
                <a:lnTo>
                  <a:pt x="629415" y="7773"/>
                </a:lnTo>
                <a:lnTo>
                  <a:pt x="642535" y="100454"/>
                </a:lnTo>
                <a:cubicBezTo>
                  <a:pt x="662982" y="105554"/>
                  <a:pt x="682984" y="112089"/>
                  <a:pt x="702392" y="119961"/>
                </a:cubicBezTo>
                <a:lnTo>
                  <a:pt x="767497" y="52579"/>
                </a:lnTo>
                <a:lnTo>
                  <a:pt x="826760" y="85998"/>
                </a:lnTo>
                <a:lnTo>
                  <a:pt x="802797" y="176600"/>
                </a:lnTo>
                <a:cubicBezTo>
                  <a:pt x="818046" y="187988"/>
                  <a:pt x="832602" y="200365"/>
                  <a:pt x="846316" y="213633"/>
                </a:cubicBezTo>
                <a:lnTo>
                  <a:pt x="931968" y="175808"/>
                </a:lnTo>
                <a:lnTo>
                  <a:pt x="974298" y="229080"/>
                </a:lnTo>
                <a:lnTo>
                  <a:pt x="918056" y="303889"/>
                </a:lnTo>
                <a:cubicBezTo>
                  <a:pt x="928750" y="321713"/>
                  <a:pt x="938354" y="340427"/>
                  <a:pt x="946623" y="360033"/>
                </a:cubicBezTo>
                <a:lnTo>
                  <a:pt x="1041285" y="358102"/>
                </a:lnTo>
                <a:lnTo>
                  <a:pt x="1059603" y="423653"/>
                </a:lnTo>
                <a:lnTo>
                  <a:pt x="977566" y="470984"/>
                </a:lnTo>
                <a:cubicBezTo>
                  <a:pt x="980339" y="490094"/>
                  <a:pt x="981824" y="509155"/>
                  <a:pt x="982121" y="528018"/>
                </a:cubicBezTo>
                <a:lnTo>
                  <a:pt x="1069406" y="561833"/>
                </a:lnTo>
                <a:lnTo>
                  <a:pt x="1061633" y="629414"/>
                </a:lnTo>
                <a:lnTo>
                  <a:pt x="968951" y="642534"/>
                </a:lnTo>
                <a:cubicBezTo>
                  <a:pt x="963852" y="662981"/>
                  <a:pt x="957317" y="682933"/>
                  <a:pt x="949445" y="702391"/>
                </a:cubicBezTo>
                <a:lnTo>
                  <a:pt x="1016827" y="767496"/>
                </a:lnTo>
                <a:lnTo>
                  <a:pt x="983408" y="826758"/>
                </a:lnTo>
                <a:lnTo>
                  <a:pt x="892806" y="802796"/>
                </a:lnTo>
                <a:cubicBezTo>
                  <a:pt x="881419" y="818045"/>
                  <a:pt x="869041" y="832601"/>
                  <a:pt x="855773" y="846315"/>
                </a:cubicBezTo>
                <a:lnTo>
                  <a:pt x="893598" y="931966"/>
                </a:lnTo>
                <a:lnTo>
                  <a:pt x="840326" y="974297"/>
                </a:lnTo>
                <a:lnTo>
                  <a:pt x="765517" y="918004"/>
                </a:lnTo>
                <a:cubicBezTo>
                  <a:pt x="747693" y="928748"/>
                  <a:pt x="728979" y="938353"/>
                  <a:pt x="709373" y="946621"/>
                </a:cubicBezTo>
                <a:lnTo>
                  <a:pt x="711304" y="1041283"/>
                </a:lnTo>
                <a:lnTo>
                  <a:pt x="645753" y="1059601"/>
                </a:lnTo>
                <a:lnTo>
                  <a:pt x="598422" y="977564"/>
                </a:lnTo>
                <a:cubicBezTo>
                  <a:pt x="579311" y="980337"/>
                  <a:pt x="560300" y="981822"/>
                  <a:pt x="541387" y="982119"/>
                </a:cubicBezTo>
                <a:lnTo>
                  <a:pt x="507622" y="1069404"/>
                </a:lnTo>
                <a:lnTo>
                  <a:pt x="439991" y="1061631"/>
                </a:lnTo>
                <a:lnTo>
                  <a:pt x="426871" y="968950"/>
                </a:lnTo>
                <a:cubicBezTo>
                  <a:pt x="406424" y="963850"/>
                  <a:pt x="386422" y="957315"/>
                  <a:pt x="367014" y="949443"/>
                </a:cubicBezTo>
                <a:lnTo>
                  <a:pt x="301909" y="1016825"/>
                </a:lnTo>
                <a:lnTo>
                  <a:pt x="242646" y="983406"/>
                </a:lnTo>
                <a:lnTo>
                  <a:pt x="266609" y="892804"/>
                </a:lnTo>
                <a:cubicBezTo>
                  <a:pt x="251360" y="881417"/>
                  <a:pt x="236804" y="869039"/>
                  <a:pt x="223090" y="855771"/>
                </a:cubicBezTo>
                <a:lnTo>
                  <a:pt x="137438" y="893596"/>
                </a:lnTo>
                <a:lnTo>
                  <a:pt x="95157" y="840324"/>
                </a:lnTo>
                <a:lnTo>
                  <a:pt x="151400" y="765515"/>
                </a:lnTo>
                <a:cubicBezTo>
                  <a:pt x="140656" y="747692"/>
                  <a:pt x="131101" y="728928"/>
                  <a:pt x="122783" y="709372"/>
                </a:cubicBezTo>
                <a:lnTo>
                  <a:pt x="28121" y="711302"/>
                </a:lnTo>
                <a:lnTo>
                  <a:pt x="9852" y="645752"/>
                </a:lnTo>
                <a:lnTo>
                  <a:pt x="91840" y="598421"/>
                </a:lnTo>
                <a:cubicBezTo>
                  <a:pt x="89067" y="579310"/>
                  <a:pt x="87582" y="560249"/>
                  <a:pt x="87285" y="541336"/>
                </a:cubicBezTo>
                <a:lnTo>
                  <a:pt x="0" y="507621"/>
                </a:lnTo>
                <a:lnTo>
                  <a:pt x="7773" y="439991"/>
                </a:lnTo>
                <a:lnTo>
                  <a:pt x="100455" y="426871"/>
                </a:lnTo>
                <a:cubicBezTo>
                  <a:pt x="105554" y="406423"/>
                  <a:pt x="112089" y="386421"/>
                  <a:pt x="119961" y="367014"/>
                </a:cubicBezTo>
                <a:lnTo>
                  <a:pt x="52579" y="301909"/>
                </a:lnTo>
                <a:lnTo>
                  <a:pt x="85998" y="242646"/>
                </a:lnTo>
                <a:lnTo>
                  <a:pt x="176600" y="266609"/>
                </a:lnTo>
                <a:cubicBezTo>
                  <a:pt x="187988" y="251360"/>
                  <a:pt x="200365" y="236853"/>
                  <a:pt x="213683" y="223090"/>
                </a:cubicBezTo>
                <a:lnTo>
                  <a:pt x="175759" y="137438"/>
                </a:lnTo>
                <a:lnTo>
                  <a:pt x="229081" y="95107"/>
                </a:lnTo>
                <a:lnTo>
                  <a:pt x="303890" y="151350"/>
                </a:lnTo>
                <a:cubicBezTo>
                  <a:pt x="321713" y="140656"/>
                  <a:pt x="340477" y="131101"/>
                  <a:pt x="360034" y="122783"/>
                </a:cubicBezTo>
                <a:lnTo>
                  <a:pt x="358103" y="28121"/>
                </a:lnTo>
                <a:lnTo>
                  <a:pt x="423653" y="9852"/>
                </a:lnTo>
                <a:lnTo>
                  <a:pt x="470984" y="91840"/>
                </a:lnTo>
                <a:cubicBezTo>
                  <a:pt x="490095" y="89067"/>
                  <a:pt x="509107" y="87582"/>
                  <a:pt x="528069" y="87285"/>
                </a:cubicBezTo>
                <a:close/>
              </a:path>
            </a:pathLst>
          </a:custGeom>
          <a:solidFill>
            <a:schemeClr val="accent2"/>
          </a:solidFill>
          <a:ln w="3810">
            <a:noFill/>
            <a:miter lim="400000"/>
          </a:ln>
        </p:spPr>
        <p:txBody>
          <a:bodyPr wrap="square" lIns="0" tIns="0" rIns="0" bIns="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8" name="Freeform 27"/>
          <p:cNvSpPr/>
          <p:nvPr/>
        </p:nvSpPr>
        <p:spPr>
          <a:xfrm>
            <a:off x="6438286" y="2335852"/>
            <a:ext cx="653382" cy="653380"/>
          </a:xfrm>
          <a:custGeom>
            <a:avLst/>
            <a:gdLst>
              <a:gd name="connsiteX0" fmla="*/ 535782 w 1069406"/>
              <a:gd name="connsiteY0" fmla="*/ 293958 h 1069404"/>
              <a:gd name="connsiteX1" fmla="*/ 306990 w 1069406"/>
              <a:gd name="connsiteY1" fmla="*/ 487831 h 1069404"/>
              <a:gd name="connsiteX2" fmla="*/ 496876 w 1069406"/>
              <a:gd name="connsiteY2" fmla="*/ 764489 h 1069404"/>
              <a:gd name="connsiteX3" fmla="*/ 773532 w 1069406"/>
              <a:gd name="connsiteY3" fmla="*/ 574565 h 1069404"/>
              <a:gd name="connsiteX4" fmla="*/ 583610 w 1069406"/>
              <a:gd name="connsiteY4" fmla="*/ 297943 h 1069404"/>
              <a:gd name="connsiteX5" fmla="*/ 535782 w 1069406"/>
              <a:gd name="connsiteY5" fmla="*/ 293958 h 1069404"/>
              <a:gd name="connsiteX6" fmla="*/ 561834 w 1069406"/>
              <a:gd name="connsiteY6" fmla="*/ 0 h 1069404"/>
              <a:gd name="connsiteX7" fmla="*/ 629415 w 1069406"/>
              <a:gd name="connsiteY7" fmla="*/ 7773 h 1069404"/>
              <a:gd name="connsiteX8" fmla="*/ 642535 w 1069406"/>
              <a:gd name="connsiteY8" fmla="*/ 100454 h 1069404"/>
              <a:gd name="connsiteX9" fmla="*/ 702392 w 1069406"/>
              <a:gd name="connsiteY9" fmla="*/ 119961 h 1069404"/>
              <a:gd name="connsiteX10" fmla="*/ 767497 w 1069406"/>
              <a:gd name="connsiteY10" fmla="*/ 52579 h 1069404"/>
              <a:gd name="connsiteX11" fmla="*/ 826760 w 1069406"/>
              <a:gd name="connsiteY11" fmla="*/ 85998 h 1069404"/>
              <a:gd name="connsiteX12" fmla="*/ 802797 w 1069406"/>
              <a:gd name="connsiteY12" fmla="*/ 176600 h 1069404"/>
              <a:gd name="connsiteX13" fmla="*/ 846316 w 1069406"/>
              <a:gd name="connsiteY13" fmla="*/ 213633 h 1069404"/>
              <a:gd name="connsiteX14" fmla="*/ 931968 w 1069406"/>
              <a:gd name="connsiteY14" fmla="*/ 175808 h 1069404"/>
              <a:gd name="connsiteX15" fmla="*/ 974298 w 1069406"/>
              <a:gd name="connsiteY15" fmla="*/ 229080 h 1069404"/>
              <a:gd name="connsiteX16" fmla="*/ 918056 w 1069406"/>
              <a:gd name="connsiteY16" fmla="*/ 303889 h 1069404"/>
              <a:gd name="connsiteX17" fmla="*/ 946623 w 1069406"/>
              <a:gd name="connsiteY17" fmla="*/ 360033 h 1069404"/>
              <a:gd name="connsiteX18" fmla="*/ 1041285 w 1069406"/>
              <a:gd name="connsiteY18" fmla="*/ 358102 h 1069404"/>
              <a:gd name="connsiteX19" fmla="*/ 1059603 w 1069406"/>
              <a:gd name="connsiteY19" fmla="*/ 423653 h 1069404"/>
              <a:gd name="connsiteX20" fmla="*/ 977566 w 1069406"/>
              <a:gd name="connsiteY20" fmla="*/ 470984 h 1069404"/>
              <a:gd name="connsiteX21" fmla="*/ 982121 w 1069406"/>
              <a:gd name="connsiteY21" fmla="*/ 528018 h 1069404"/>
              <a:gd name="connsiteX22" fmla="*/ 1069406 w 1069406"/>
              <a:gd name="connsiteY22" fmla="*/ 561833 h 1069404"/>
              <a:gd name="connsiteX23" fmla="*/ 1061633 w 1069406"/>
              <a:gd name="connsiteY23" fmla="*/ 629414 h 1069404"/>
              <a:gd name="connsiteX24" fmla="*/ 968951 w 1069406"/>
              <a:gd name="connsiteY24" fmla="*/ 642534 h 1069404"/>
              <a:gd name="connsiteX25" fmla="*/ 949445 w 1069406"/>
              <a:gd name="connsiteY25" fmla="*/ 702391 h 1069404"/>
              <a:gd name="connsiteX26" fmla="*/ 1016827 w 1069406"/>
              <a:gd name="connsiteY26" fmla="*/ 767496 h 1069404"/>
              <a:gd name="connsiteX27" fmla="*/ 983408 w 1069406"/>
              <a:gd name="connsiteY27" fmla="*/ 826758 h 1069404"/>
              <a:gd name="connsiteX28" fmla="*/ 892806 w 1069406"/>
              <a:gd name="connsiteY28" fmla="*/ 802796 h 1069404"/>
              <a:gd name="connsiteX29" fmla="*/ 855773 w 1069406"/>
              <a:gd name="connsiteY29" fmla="*/ 846315 h 1069404"/>
              <a:gd name="connsiteX30" fmla="*/ 893598 w 1069406"/>
              <a:gd name="connsiteY30" fmla="*/ 931966 h 1069404"/>
              <a:gd name="connsiteX31" fmla="*/ 840326 w 1069406"/>
              <a:gd name="connsiteY31" fmla="*/ 974297 h 1069404"/>
              <a:gd name="connsiteX32" fmla="*/ 765517 w 1069406"/>
              <a:gd name="connsiteY32" fmla="*/ 918004 h 1069404"/>
              <a:gd name="connsiteX33" fmla="*/ 709373 w 1069406"/>
              <a:gd name="connsiteY33" fmla="*/ 946621 h 1069404"/>
              <a:gd name="connsiteX34" fmla="*/ 711304 w 1069406"/>
              <a:gd name="connsiteY34" fmla="*/ 1041283 h 1069404"/>
              <a:gd name="connsiteX35" fmla="*/ 645753 w 1069406"/>
              <a:gd name="connsiteY35" fmla="*/ 1059601 h 1069404"/>
              <a:gd name="connsiteX36" fmla="*/ 598422 w 1069406"/>
              <a:gd name="connsiteY36" fmla="*/ 977564 h 1069404"/>
              <a:gd name="connsiteX37" fmla="*/ 541387 w 1069406"/>
              <a:gd name="connsiteY37" fmla="*/ 982119 h 1069404"/>
              <a:gd name="connsiteX38" fmla="*/ 507622 w 1069406"/>
              <a:gd name="connsiteY38" fmla="*/ 1069404 h 1069404"/>
              <a:gd name="connsiteX39" fmla="*/ 439991 w 1069406"/>
              <a:gd name="connsiteY39" fmla="*/ 1061631 h 1069404"/>
              <a:gd name="connsiteX40" fmla="*/ 426871 w 1069406"/>
              <a:gd name="connsiteY40" fmla="*/ 968950 h 1069404"/>
              <a:gd name="connsiteX41" fmla="*/ 367014 w 1069406"/>
              <a:gd name="connsiteY41" fmla="*/ 949443 h 1069404"/>
              <a:gd name="connsiteX42" fmla="*/ 301909 w 1069406"/>
              <a:gd name="connsiteY42" fmla="*/ 1016825 h 1069404"/>
              <a:gd name="connsiteX43" fmla="*/ 242646 w 1069406"/>
              <a:gd name="connsiteY43" fmla="*/ 983406 h 1069404"/>
              <a:gd name="connsiteX44" fmla="*/ 266609 w 1069406"/>
              <a:gd name="connsiteY44" fmla="*/ 892804 h 1069404"/>
              <a:gd name="connsiteX45" fmla="*/ 223090 w 1069406"/>
              <a:gd name="connsiteY45" fmla="*/ 855771 h 1069404"/>
              <a:gd name="connsiteX46" fmla="*/ 137438 w 1069406"/>
              <a:gd name="connsiteY46" fmla="*/ 893596 h 1069404"/>
              <a:gd name="connsiteX47" fmla="*/ 95157 w 1069406"/>
              <a:gd name="connsiteY47" fmla="*/ 840324 h 1069404"/>
              <a:gd name="connsiteX48" fmla="*/ 151400 w 1069406"/>
              <a:gd name="connsiteY48" fmla="*/ 765515 h 1069404"/>
              <a:gd name="connsiteX49" fmla="*/ 122783 w 1069406"/>
              <a:gd name="connsiteY49" fmla="*/ 709372 h 1069404"/>
              <a:gd name="connsiteX50" fmla="*/ 28121 w 1069406"/>
              <a:gd name="connsiteY50" fmla="*/ 711302 h 1069404"/>
              <a:gd name="connsiteX51" fmla="*/ 9852 w 1069406"/>
              <a:gd name="connsiteY51" fmla="*/ 645752 h 1069404"/>
              <a:gd name="connsiteX52" fmla="*/ 91840 w 1069406"/>
              <a:gd name="connsiteY52" fmla="*/ 598421 h 1069404"/>
              <a:gd name="connsiteX53" fmla="*/ 87285 w 1069406"/>
              <a:gd name="connsiteY53" fmla="*/ 541336 h 1069404"/>
              <a:gd name="connsiteX54" fmla="*/ 0 w 1069406"/>
              <a:gd name="connsiteY54" fmla="*/ 507621 h 1069404"/>
              <a:gd name="connsiteX55" fmla="*/ 7773 w 1069406"/>
              <a:gd name="connsiteY55" fmla="*/ 439991 h 1069404"/>
              <a:gd name="connsiteX56" fmla="*/ 100455 w 1069406"/>
              <a:gd name="connsiteY56" fmla="*/ 426871 h 1069404"/>
              <a:gd name="connsiteX57" fmla="*/ 119961 w 1069406"/>
              <a:gd name="connsiteY57" fmla="*/ 367014 h 1069404"/>
              <a:gd name="connsiteX58" fmla="*/ 52579 w 1069406"/>
              <a:gd name="connsiteY58" fmla="*/ 301909 h 1069404"/>
              <a:gd name="connsiteX59" fmla="*/ 85998 w 1069406"/>
              <a:gd name="connsiteY59" fmla="*/ 242646 h 1069404"/>
              <a:gd name="connsiteX60" fmla="*/ 176600 w 1069406"/>
              <a:gd name="connsiteY60" fmla="*/ 266609 h 1069404"/>
              <a:gd name="connsiteX61" fmla="*/ 213683 w 1069406"/>
              <a:gd name="connsiteY61" fmla="*/ 223090 h 1069404"/>
              <a:gd name="connsiteX62" fmla="*/ 175759 w 1069406"/>
              <a:gd name="connsiteY62" fmla="*/ 137438 h 1069404"/>
              <a:gd name="connsiteX63" fmla="*/ 229081 w 1069406"/>
              <a:gd name="connsiteY63" fmla="*/ 95107 h 1069404"/>
              <a:gd name="connsiteX64" fmla="*/ 303890 w 1069406"/>
              <a:gd name="connsiteY64" fmla="*/ 151350 h 1069404"/>
              <a:gd name="connsiteX65" fmla="*/ 360034 w 1069406"/>
              <a:gd name="connsiteY65" fmla="*/ 122783 h 1069404"/>
              <a:gd name="connsiteX66" fmla="*/ 358103 w 1069406"/>
              <a:gd name="connsiteY66" fmla="*/ 28121 h 1069404"/>
              <a:gd name="connsiteX67" fmla="*/ 423653 w 1069406"/>
              <a:gd name="connsiteY67" fmla="*/ 9852 h 1069404"/>
              <a:gd name="connsiteX68" fmla="*/ 470984 w 1069406"/>
              <a:gd name="connsiteY68" fmla="*/ 91840 h 1069404"/>
              <a:gd name="connsiteX69" fmla="*/ 528069 w 1069406"/>
              <a:gd name="connsiteY69" fmla="*/ 87285 h 1069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1069406" h="1069404">
                <a:moveTo>
                  <a:pt x="535782" y="293958"/>
                </a:moveTo>
                <a:cubicBezTo>
                  <a:pt x="425545" y="295994"/>
                  <a:pt x="327890" y="375276"/>
                  <a:pt x="306990" y="487831"/>
                </a:cubicBezTo>
                <a:cubicBezTo>
                  <a:pt x="283068" y="616428"/>
                  <a:pt x="368280" y="740567"/>
                  <a:pt x="496876" y="764489"/>
                </a:cubicBezTo>
                <a:cubicBezTo>
                  <a:pt x="625508" y="788411"/>
                  <a:pt x="749610" y="703162"/>
                  <a:pt x="773532" y="574565"/>
                </a:cubicBezTo>
                <a:cubicBezTo>
                  <a:pt x="797453" y="445968"/>
                  <a:pt x="712242" y="321865"/>
                  <a:pt x="583610" y="297943"/>
                </a:cubicBezTo>
                <a:cubicBezTo>
                  <a:pt x="567535" y="294953"/>
                  <a:pt x="551530" y="293667"/>
                  <a:pt x="535782" y="293958"/>
                </a:cubicBezTo>
                <a:close/>
                <a:moveTo>
                  <a:pt x="561834" y="0"/>
                </a:moveTo>
                <a:lnTo>
                  <a:pt x="629415" y="7773"/>
                </a:lnTo>
                <a:lnTo>
                  <a:pt x="642535" y="100454"/>
                </a:lnTo>
                <a:cubicBezTo>
                  <a:pt x="662982" y="105554"/>
                  <a:pt x="682984" y="112089"/>
                  <a:pt x="702392" y="119961"/>
                </a:cubicBezTo>
                <a:lnTo>
                  <a:pt x="767497" y="52579"/>
                </a:lnTo>
                <a:lnTo>
                  <a:pt x="826760" y="85998"/>
                </a:lnTo>
                <a:lnTo>
                  <a:pt x="802797" y="176600"/>
                </a:lnTo>
                <a:cubicBezTo>
                  <a:pt x="818046" y="187988"/>
                  <a:pt x="832602" y="200365"/>
                  <a:pt x="846316" y="213633"/>
                </a:cubicBezTo>
                <a:lnTo>
                  <a:pt x="931968" y="175808"/>
                </a:lnTo>
                <a:lnTo>
                  <a:pt x="974298" y="229080"/>
                </a:lnTo>
                <a:lnTo>
                  <a:pt x="918056" y="303889"/>
                </a:lnTo>
                <a:cubicBezTo>
                  <a:pt x="928750" y="321713"/>
                  <a:pt x="938354" y="340427"/>
                  <a:pt x="946623" y="360033"/>
                </a:cubicBezTo>
                <a:lnTo>
                  <a:pt x="1041285" y="358102"/>
                </a:lnTo>
                <a:lnTo>
                  <a:pt x="1059603" y="423653"/>
                </a:lnTo>
                <a:lnTo>
                  <a:pt x="977566" y="470984"/>
                </a:lnTo>
                <a:cubicBezTo>
                  <a:pt x="980339" y="490094"/>
                  <a:pt x="981824" y="509155"/>
                  <a:pt x="982121" y="528018"/>
                </a:cubicBezTo>
                <a:lnTo>
                  <a:pt x="1069406" y="561833"/>
                </a:lnTo>
                <a:lnTo>
                  <a:pt x="1061633" y="629414"/>
                </a:lnTo>
                <a:lnTo>
                  <a:pt x="968951" y="642534"/>
                </a:lnTo>
                <a:cubicBezTo>
                  <a:pt x="963852" y="662981"/>
                  <a:pt x="957317" y="682933"/>
                  <a:pt x="949445" y="702391"/>
                </a:cubicBezTo>
                <a:lnTo>
                  <a:pt x="1016827" y="767496"/>
                </a:lnTo>
                <a:lnTo>
                  <a:pt x="983408" y="826758"/>
                </a:lnTo>
                <a:lnTo>
                  <a:pt x="892806" y="802796"/>
                </a:lnTo>
                <a:cubicBezTo>
                  <a:pt x="881419" y="818045"/>
                  <a:pt x="869041" y="832601"/>
                  <a:pt x="855773" y="846315"/>
                </a:cubicBezTo>
                <a:lnTo>
                  <a:pt x="893598" y="931966"/>
                </a:lnTo>
                <a:lnTo>
                  <a:pt x="840326" y="974297"/>
                </a:lnTo>
                <a:lnTo>
                  <a:pt x="765517" y="918004"/>
                </a:lnTo>
                <a:cubicBezTo>
                  <a:pt x="747693" y="928748"/>
                  <a:pt x="728979" y="938353"/>
                  <a:pt x="709373" y="946621"/>
                </a:cubicBezTo>
                <a:lnTo>
                  <a:pt x="711304" y="1041283"/>
                </a:lnTo>
                <a:lnTo>
                  <a:pt x="645753" y="1059601"/>
                </a:lnTo>
                <a:lnTo>
                  <a:pt x="598422" y="977564"/>
                </a:lnTo>
                <a:cubicBezTo>
                  <a:pt x="579311" y="980337"/>
                  <a:pt x="560300" y="981822"/>
                  <a:pt x="541387" y="982119"/>
                </a:cubicBezTo>
                <a:lnTo>
                  <a:pt x="507622" y="1069404"/>
                </a:lnTo>
                <a:lnTo>
                  <a:pt x="439991" y="1061631"/>
                </a:lnTo>
                <a:lnTo>
                  <a:pt x="426871" y="968950"/>
                </a:lnTo>
                <a:cubicBezTo>
                  <a:pt x="406424" y="963850"/>
                  <a:pt x="386422" y="957315"/>
                  <a:pt x="367014" y="949443"/>
                </a:cubicBezTo>
                <a:lnTo>
                  <a:pt x="301909" y="1016825"/>
                </a:lnTo>
                <a:lnTo>
                  <a:pt x="242646" y="983406"/>
                </a:lnTo>
                <a:lnTo>
                  <a:pt x="266609" y="892804"/>
                </a:lnTo>
                <a:cubicBezTo>
                  <a:pt x="251360" y="881417"/>
                  <a:pt x="236804" y="869039"/>
                  <a:pt x="223090" y="855771"/>
                </a:cubicBezTo>
                <a:lnTo>
                  <a:pt x="137438" y="893596"/>
                </a:lnTo>
                <a:lnTo>
                  <a:pt x="95157" y="840324"/>
                </a:lnTo>
                <a:lnTo>
                  <a:pt x="151400" y="765515"/>
                </a:lnTo>
                <a:cubicBezTo>
                  <a:pt x="140656" y="747692"/>
                  <a:pt x="131101" y="728928"/>
                  <a:pt x="122783" y="709372"/>
                </a:cubicBezTo>
                <a:lnTo>
                  <a:pt x="28121" y="711302"/>
                </a:lnTo>
                <a:lnTo>
                  <a:pt x="9852" y="645752"/>
                </a:lnTo>
                <a:lnTo>
                  <a:pt x="91840" y="598421"/>
                </a:lnTo>
                <a:cubicBezTo>
                  <a:pt x="89067" y="579310"/>
                  <a:pt x="87582" y="560249"/>
                  <a:pt x="87285" y="541336"/>
                </a:cubicBezTo>
                <a:lnTo>
                  <a:pt x="0" y="507621"/>
                </a:lnTo>
                <a:lnTo>
                  <a:pt x="7773" y="439991"/>
                </a:lnTo>
                <a:lnTo>
                  <a:pt x="100455" y="426871"/>
                </a:lnTo>
                <a:cubicBezTo>
                  <a:pt x="105554" y="406423"/>
                  <a:pt x="112089" y="386421"/>
                  <a:pt x="119961" y="367014"/>
                </a:cubicBezTo>
                <a:lnTo>
                  <a:pt x="52579" y="301909"/>
                </a:lnTo>
                <a:lnTo>
                  <a:pt x="85998" y="242646"/>
                </a:lnTo>
                <a:lnTo>
                  <a:pt x="176600" y="266609"/>
                </a:lnTo>
                <a:cubicBezTo>
                  <a:pt x="187988" y="251360"/>
                  <a:pt x="200365" y="236853"/>
                  <a:pt x="213683" y="223090"/>
                </a:cubicBezTo>
                <a:lnTo>
                  <a:pt x="175759" y="137438"/>
                </a:lnTo>
                <a:lnTo>
                  <a:pt x="229081" y="95107"/>
                </a:lnTo>
                <a:lnTo>
                  <a:pt x="303890" y="151350"/>
                </a:lnTo>
                <a:cubicBezTo>
                  <a:pt x="321713" y="140656"/>
                  <a:pt x="340477" y="131101"/>
                  <a:pt x="360034" y="122783"/>
                </a:cubicBezTo>
                <a:lnTo>
                  <a:pt x="358103" y="28121"/>
                </a:lnTo>
                <a:lnTo>
                  <a:pt x="423653" y="9852"/>
                </a:lnTo>
                <a:lnTo>
                  <a:pt x="470984" y="91840"/>
                </a:lnTo>
                <a:cubicBezTo>
                  <a:pt x="490095" y="89067"/>
                  <a:pt x="509107" y="87582"/>
                  <a:pt x="528069" y="87285"/>
                </a:cubicBezTo>
                <a:close/>
              </a:path>
            </a:pathLst>
          </a:custGeom>
          <a:solidFill>
            <a:schemeClr val="tx2"/>
          </a:solidFill>
          <a:ln w="3810">
            <a:noFill/>
            <a:miter lim="400000"/>
          </a:ln>
        </p:spPr>
        <p:txBody>
          <a:bodyPr wrap="square" lIns="0" tIns="0" rIns="0" bIns="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9" name="Freeform 28"/>
          <p:cNvSpPr/>
          <p:nvPr/>
        </p:nvSpPr>
        <p:spPr>
          <a:xfrm>
            <a:off x="7145824" y="2646335"/>
            <a:ext cx="411013" cy="411011"/>
          </a:xfrm>
          <a:custGeom>
            <a:avLst/>
            <a:gdLst>
              <a:gd name="connsiteX0" fmla="*/ 535782 w 1069406"/>
              <a:gd name="connsiteY0" fmla="*/ 293958 h 1069404"/>
              <a:gd name="connsiteX1" fmla="*/ 306990 w 1069406"/>
              <a:gd name="connsiteY1" fmla="*/ 487831 h 1069404"/>
              <a:gd name="connsiteX2" fmla="*/ 496876 w 1069406"/>
              <a:gd name="connsiteY2" fmla="*/ 764489 h 1069404"/>
              <a:gd name="connsiteX3" fmla="*/ 773532 w 1069406"/>
              <a:gd name="connsiteY3" fmla="*/ 574565 h 1069404"/>
              <a:gd name="connsiteX4" fmla="*/ 583610 w 1069406"/>
              <a:gd name="connsiteY4" fmla="*/ 297943 h 1069404"/>
              <a:gd name="connsiteX5" fmla="*/ 535782 w 1069406"/>
              <a:gd name="connsiteY5" fmla="*/ 293958 h 1069404"/>
              <a:gd name="connsiteX6" fmla="*/ 561834 w 1069406"/>
              <a:gd name="connsiteY6" fmla="*/ 0 h 1069404"/>
              <a:gd name="connsiteX7" fmla="*/ 629415 w 1069406"/>
              <a:gd name="connsiteY7" fmla="*/ 7773 h 1069404"/>
              <a:gd name="connsiteX8" fmla="*/ 642535 w 1069406"/>
              <a:gd name="connsiteY8" fmla="*/ 100454 h 1069404"/>
              <a:gd name="connsiteX9" fmla="*/ 702392 w 1069406"/>
              <a:gd name="connsiteY9" fmla="*/ 119961 h 1069404"/>
              <a:gd name="connsiteX10" fmla="*/ 767497 w 1069406"/>
              <a:gd name="connsiteY10" fmla="*/ 52579 h 1069404"/>
              <a:gd name="connsiteX11" fmla="*/ 826760 w 1069406"/>
              <a:gd name="connsiteY11" fmla="*/ 85998 h 1069404"/>
              <a:gd name="connsiteX12" fmla="*/ 802797 w 1069406"/>
              <a:gd name="connsiteY12" fmla="*/ 176600 h 1069404"/>
              <a:gd name="connsiteX13" fmla="*/ 846316 w 1069406"/>
              <a:gd name="connsiteY13" fmla="*/ 213633 h 1069404"/>
              <a:gd name="connsiteX14" fmla="*/ 931968 w 1069406"/>
              <a:gd name="connsiteY14" fmla="*/ 175808 h 1069404"/>
              <a:gd name="connsiteX15" fmla="*/ 974298 w 1069406"/>
              <a:gd name="connsiteY15" fmla="*/ 229080 h 1069404"/>
              <a:gd name="connsiteX16" fmla="*/ 918056 w 1069406"/>
              <a:gd name="connsiteY16" fmla="*/ 303889 h 1069404"/>
              <a:gd name="connsiteX17" fmla="*/ 946623 w 1069406"/>
              <a:gd name="connsiteY17" fmla="*/ 360033 h 1069404"/>
              <a:gd name="connsiteX18" fmla="*/ 1041285 w 1069406"/>
              <a:gd name="connsiteY18" fmla="*/ 358102 h 1069404"/>
              <a:gd name="connsiteX19" fmla="*/ 1059603 w 1069406"/>
              <a:gd name="connsiteY19" fmla="*/ 423653 h 1069404"/>
              <a:gd name="connsiteX20" fmla="*/ 977566 w 1069406"/>
              <a:gd name="connsiteY20" fmla="*/ 470984 h 1069404"/>
              <a:gd name="connsiteX21" fmla="*/ 982121 w 1069406"/>
              <a:gd name="connsiteY21" fmla="*/ 528018 h 1069404"/>
              <a:gd name="connsiteX22" fmla="*/ 1069406 w 1069406"/>
              <a:gd name="connsiteY22" fmla="*/ 561833 h 1069404"/>
              <a:gd name="connsiteX23" fmla="*/ 1061633 w 1069406"/>
              <a:gd name="connsiteY23" fmla="*/ 629414 h 1069404"/>
              <a:gd name="connsiteX24" fmla="*/ 968951 w 1069406"/>
              <a:gd name="connsiteY24" fmla="*/ 642534 h 1069404"/>
              <a:gd name="connsiteX25" fmla="*/ 949445 w 1069406"/>
              <a:gd name="connsiteY25" fmla="*/ 702391 h 1069404"/>
              <a:gd name="connsiteX26" fmla="*/ 1016827 w 1069406"/>
              <a:gd name="connsiteY26" fmla="*/ 767496 h 1069404"/>
              <a:gd name="connsiteX27" fmla="*/ 983408 w 1069406"/>
              <a:gd name="connsiteY27" fmla="*/ 826758 h 1069404"/>
              <a:gd name="connsiteX28" fmla="*/ 892806 w 1069406"/>
              <a:gd name="connsiteY28" fmla="*/ 802796 h 1069404"/>
              <a:gd name="connsiteX29" fmla="*/ 855773 w 1069406"/>
              <a:gd name="connsiteY29" fmla="*/ 846315 h 1069404"/>
              <a:gd name="connsiteX30" fmla="*/ 893598 w 1069406"/>
              <a:gd name="connsiteY30" fmla="*/ 931966 h 1069404"/>
              <a:gd name="connsiteX31" fmla="*/ 840326 w 1069406"/>
              <a:gd name="connsiteY31" fmla="*/ 974297 h 1069404"/>
              <a:gd name="connsiteX32" fmla="*/ 765517 w 1069406"/>
              <a:gd name="connsiteY32" fmla="*/ 918004 h 1069404"/>
              <a:gd name="connsiteX33" fmla="*/ 709373 w 1069406"/>
              <a:gd name="connsiteY33" fmla="*/ 946621 h 1069404"/>
              <a:gd name="connsiteX34" fmla="*/ 711304 w 1069406"/>
              <a:gd name="connsiteY34" fmla="*/ 1041283 h 1069404"/>
              <a:gd name="connsiteX35" fmla="*/ 645753 w 1069406"/>
              <a:gd name="connsiteY35" fmla="*/ 1059601 h 1069404"/>
              <a:gd name="connsiteX36" fmla="*/ 598422 w 1069406"/>
              <a:gd name="connsiteY36" fmla="*/ 977564 h 1069404"/>
              <a:gd name="connsiteX37" fmla="*/ 541387 w 1069406"/>
              <a:gd name="connsiteY37" fmla="*/ 982119 h 1069404"/>
              <a:gd name="connsiteX38" fmla="*/ 507622 w 1069406"/>
              <a:gd name="connsiteY38" fmla="*/ 1069404 h 1069404"/>
              <a:gd name="connsiteX39" fmla="*/ 439991 w 1069406"/>
              <a:gd name="connsiteY39" fmla="*/ 1061631 h 1069404"/>
              <a:gd name="connsiteX40" fmla="*/ 426871 w 1069406"/>
              <a:gd name="connsiteY40" fmla="*/ 968950 h 1069404"/>
              <a:gd name="connsiteX41" fmla="*/ 367014 w 1069406"/>
              <a:gd name="connsiteY41" fmla="*/ 949443 h 1069404"/>
              <a:gd name="connsiteX42" fmla="*/ 301909 w 1069406"/>
              <a:gd name="connsiteY42" fmla="*/ 1016825 h 1069404"/>
              <a:gd name="connsiteX43" fmla="*/ 242646 w 1069406"/>
              <a:gd name="connsiteY43" fmla="*/ 983406 h 1069404"/>
              <a:gd name="connsiteX44" fmla="*/ 266609 w 1069406"/>
              <a:gd name="connsiteY44" fmla="*/ 892804 h 1069404"/>
              <a:gd name="connsiteX45" fmla="*/ 223090 w 1069406"/>
              <a:gd name="connsiteY45" fmla="*/ 855771 h 1069404"/>
              <a:gd name="connsiteX46" fmla="*/ 137438 w 1069406"/>
              <a:gd name="connsiteY46" fmla="*/ 893596 h 1069404"/>
              <a:gd name="connsiteX47" fmla="*/ 95157 w 1069406"/>
              <a:gd name="connsiteY47" fmla="*/ 840324 h 1069404"/>
              <a:gd name="connsiteX48" fmla="*/ 151400 w 1069406"/>
              <a:gd name="connsiteY48" fmla="*/ 765515 h 1069404"/>
              <a:gd name="connsiteX49" fmla="*/ 122783 w 1069406"/>
              <a:gd name="connsiteY49" fmla="*/ 709372 h 1069404"/>
              <a:gd name="connsiteX50" fmla="*/ 28121 w 1069406"/>
              <a:gd name="connsiteY50" fmla="*/ 711302 h 1069404"/>
              <a:gd name="connsiteX51" fmla="*/ 9852 w 1069406"/>
              <a:gd name="connsiteY51" fmla="*/ 645752 h 1069404"/>
              <a:gd name="connsiteX52" fmla="*/ 91840 w 1069406"/>
              <a:gd name="connsiteY52" fmla="*/ 598421 h 1069404"/>
              <a:gd name="connsiteX53" fmla="*/ 87285 w 1069406"/>
              <a:gd name="connsiteY53" fmla="*/ 541336 h 1069404"/>
              <a:gd name="connsiteX54" fmla="*/ 0 w 1069406"/>
              <a:gd name="connsiteY54" fmla="*/ 507621 h 1069404"/>
              <a:gd name="connsiteX55" fmla="*/ 7773 w 1069406"/>
              <a:gd name="connsiteY55" fmla="*/ 439991 h 1069404"/>
              <a:gd name="connsiteX56" fmla="*/ 100455 w 1069406"/>
              <a:gd name="connsiteY56" fmla="*/ 426871 h 1069404"/>
              <a:gd name="connsiteX57" fmla="*/ 119961 w 1069406"/>
              <a:gd name="connsiteY57" fmla="*/ 367014 h 1069404"/>
              <a:gd name="connsiteX58" fmla="*/ 52579 w 1069406"/>
              <a:gd name="connsiteY58" fmla="*/ 301909 h 1069404"/>
              <a:gd name="connsiteX59" fmla="*/ 85998 w 1069406"/>
              <a:gd name="connsiteY59" fmla="*/ 242646 h 1069404"/>
              <a:gd name="connsiteX60" fmla="*/ 176600 w 1069406"/>
              <a:gd name="connsiteY60" fmla="*/ 266609 h 1069404"/>
              <a:gd name="connsiteX61" fmla="*/ 213683 w 1069406"/>
              <a:gd name="connsiteY61" fmla="*/ 223090 h 1069404"/>
              <a:gd name="connsiteX62" fmla="*/ 175759 w 1069406"/>
              <a:gd name="connsiteY62" fmla="*/ 137438 h 1069404"/>
              <a:gd name="connsiteX63" fmla="*/ 229081 w 1069406"/>
              <a:gd name="connsiteY63" fmla="*/ 95107 h 1069404"/>
              <a:gd name="connsiteX64" fmla="*/ 303890 w 1069406"/>
              <a:gd name="connsiteY64" fmla="*/ 151350 h 1069404"/>
              <a:gd name="connsiteX65" fmla="*/ 360034 w 1069406"/>
              <a:gd name="connsiteY65" fmla="*/ 122783 h 1069404"/>
              <a:gd name="connsiteX66" fmla="*/ 358103 w 1069406"/>
              <a:gd name="connsiteY66" fmla="*/ 28121 h 1069404"/>
              <a:gd name="connsiteX67" fmla="*/ 423653 w 1069406"/>
              <a:gd name="connsiteY67" fmla="*/ 9852 h 1069404"/>
              <a:gd name="connsiteX68" fmla="*/ 470984 w 1069406"/>
              <a:gd name="connsiteY68" fmla="*/ 91840 h 1069404"/>
              <a:gd name="connsiteX69" fmla="*/ 528069 w 1069406"/>
              <a:gd name="connsiteY69" fmla="*/ 87285 h 1069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1069406" h="1069404">
                <a:moveTo>
                  <a:pt x="535782" y="293958"/>
                </a:moveTo>
                <a:cubicBezTo>
                  <a:pt x="425545" y="295994"/>
                  <a:pt x="327890" y="375276"/>
                  <a:pt x="306990" y="487831"/>
                </a:cubicBezTo>
                <a:cubicBezTo>
                  <a:pt x="283068" y="616428"/>
                  <a:pt x="368280" y="740567"/>
                  <a:pt x="496876" y="764489"/>
                </a:cubicBezTo>
                <a:cubicBezTo>
                  <a:pt x="625508" y="788411"/>
                  <a:pt x="749610" y="703162"/>
                  <a:pt x="773532" y="574565"/>
                </a:cubicBezTo>
                <a:cubicBezTo>
                  <a:pt x="797453" y="445968"/>
                  <a:pt x="712242" y="321865"/>
                  <a:pt x="583610" y="297943"/>
                </a:cubicBezTo>
                <a:cubicBezTo>
                  <a:pt x="567535" y="294953"/>
                  <a:pt x="551530" y="293667"/>
                  <a:pt x="535782" y="293958"/>
                </a:cubicBezTo>
                <a:close/>
                <a:moveTo>
                  <a:pt x="561834" y="0"/>
                </a:moveTo>
                <a:lnTo>
                  <a:pt x="629415" y="7773"/>
                </a:lnTo>
                <a:lnTo>
                  <a:pt x="642535" y="100454"/>
                </a:lnTo>
                <a:cubicBezTo>
                  <a:pt x="662982" y="105554"/>
                  <a:pt x="682984" y="112089"/>
                  <a:pt x="702392" y="119961"/>
                </a:cubicBezTo>
                <a:lnTo>
                  <a:pt x="767497" y="52579"/>
                </a:lnTo>
                <a:lnTo>
                  <a:pt x="826760" y="85998"/>
                </a:lnTo>
                <a:lnTo>
                  <a:pt x="802797" y="176600"/>
                </a:lnTo>
                <a:cubicBezTo>
                  <a:pt x="818046" y="187988"/>
                  <a:pt x="832602" y="200365"/>
                  <a:pt x="846316" y="213633"/>
                </a:cubicBezTo>
                <a:lnTo>
                  <a:pt x="931968" y="175808"/>
                </a:lnTo>
                <a:lnTo>
                  <a:pt x="974298" y="229080"/>
                </a:lnTo>
                <a:lnTo>
                  <a:pt x="918056" y="303889"/>
                </a:lnTo>
                <a:cubicBezTo>
                  <a:pt x="928750" y="321713"/>
                  <a:pt x="938354" y="340427"/>
                  <a:pt x="946623" y="360033"/>
                </a:cubicBezTo>
                <a:lnTo>
                  <a:pt x="1041285" y="358102"/>
                </a:lnTo>
                <a:lnTo>
                  <a:pt x="1059603" y="423653"/>
                </a:lnTo>
                <a:lnTo>
                  <a:pt x="977566" y="470984"/>
                </a:lnTo>
                <a:cubicBezTo>
                  <a:pt x="980339" y="490094"/>
                  <a:pt x="981824" y="509155"/>
                  <a:pt x="982121" y="528018"/>
                </a:cubicBezTo>
                <a:lnTo>
                  <a:pt x="1069406" y="561833"/>
                </a:lnTo>
                <a:lnTo>
                  <a:pt x="1061633" y="629414"/>
                </a:lnTo>
                <a:lnTo>
                  <a:pt x="968951" y="642534"/>
                </a:lnTo>
                <a:cubicBezTo>
                  <a:pt x="963852" y="662981"/>
                  <a:pt x="957317" y="682933"/>
                  <a:pt x="949445" y="702391"/>
                </a:cubicBezTo>
                <a:lnTo>
                  <a:pt x="1016827" y="767496"/>
                </a:lnTo>
                <a:lnTo>
                  <a:pt x="983408" y="826758"/>
                </a:lnTo>
                <a:lnTo>
                  <a:pt x="892806" y="802796"/>
                </a:lnTo>
                <a:cubicBezTo>
                  <a:pt x="881419" y="818045"/>
                  <a:pt x="869041" y="832601"/>
                  <a:pt x="855773" y="846315"/>
                </a:cubicBezTo>
                <a:lnTo>
                  <a:pt x="893598" y="931966"/>
                </a:lnTo>
                <a:lnTo>
                  <a:pt x="840326" y="974297"/>
                </a:lnTo>
                <a:lnTo>
                  <a:pt x="765517" y="918004"/>
                </a:lnTo>
                <a:cubicBezTo>
                  <a:pt x="747693" y="928748"/>
                  <a:pt x="728979" y="938353"/>
                  <a:pt x="709373" y="946621"/>
                </a:cubicBezTo>
                <a:lnTo>
                  <a:pt x="711304" y="1041283"/>
                </a:lnTo>
                <a:lnTo>
                  <a:pt x="645753" y="1059601"/>
                </a:lnTo>
                <a:lnTo>
                  <a:pt x="598422" y="977564"/>
                </a:lnTo>
                <a:cubicBezTo>
                  <a:pt x="579311" y="980337"/>
                  <a:pt x="560300" y="981822"/>
                  <a:pt x="541387" y="982119"/>
                </a:cubicBezTo>
                <a:lnTo>
                  <a:pt x="507622" y="1069404"/>
                </a:lnTo>
                <a:lnTo>
                  <a:pt x="439991" y="1061631"/>
                </a:lnTo>
                <a:lnTo>
                  <a:pt x="426871" y="968950"/>
                </a:lnTo>
                <a:cubicBezTo>
                  <a:pt x="406424" y="963850"/>
                  <a:pt x="386422" y="957315"/>
                  <a:pt x="367014" y="949443"/>
                </a:cubicBezTo>
                <a:lnTo>
                  <a:pt x="301909" y="1016825"/>
                </a:lnTo>
                <a:lnTo>
                  <a:pt x="242646" y="983406"/>
                </a:lnTo>
                <a:lnTo>
                  <a:pt x="266609" y="892804"/>
                </a:lnTo>
                <a:cubicBezTo>
                  <a:pt x="251360" y="881417"/>
                  <a:pt x="236804" y="869039"/>
                  <a:pt x="223090" y="855771"/>
                </a:cubicBezTo>
                <a:lnTo>
                  <a:pt x="137438" y="893596"/>
                </a:lnTo>
                <a:lnTo>
                  <a:pt x="95157" y="840324"/>
                </a:lnTo>
                <a:lnTo>
                  <a:pt x="151400" y="765515"/>
                </a:lnTo>
                <a:cubicBezTo>
                  <a:pt x="140656" y="747692"/>
                  <a:pt x="131101" y="728928"/>
                  <a:pt x="122783" y="709372"/>
                </a:cubicBezTo>
                <a:lnTo>
                  <a:pt x="28121" y="711302"/>
                </a:lnTo>
                <a:lnTo>
                  <a:pt x="9852" y="645752"/>
                </a:lnTo>
                <a:lnTo>
                  <a:pt x="91840" y="598421"/>
                </a:lnTo>
                <a:cubicBezTo>
                  <a:pt x="89067" y="579310"/>
                  <a:pt x="87582" y="560249"/>
                  <a:pt x="87285" y="541336"/>
                </a:cubicBezTo>
                <a:lnTo>
                  <a:pt x="0" y="507621"/>
                </a:lnTo>
                <a:lnTo>
                  <a:pt x="7773" y="439991"/>
                </a:lnTo>
                <a:lnTo>
                  <a:pt x="100455" y="426871"/>
                </a:lnTo>
                <a:cubicBezTo>
                  <a:pt x="105554" y="406423"/>
                  <a:pt x="112089" y="386421"/>
                  <a:pt x="119961" y="367014"/>
                </a:cubicBezTo>
                <a:lnTo>
                  <a:pt x="52579" y="301909"/>
                </a:lnTo>
                <a:lnTo>
                  <a:pt x="85998" y="242646"/>
                </a:lnTo>
                <a:lnTo>
                  <a:pt x="176600" y="266609"/>
                </a:lnTo>
                <a:cubicBezTo>
                  <a:pt x="187988" y="251360"/>
                  <a:pt x="200365" y="236853"/>
                  <a:pt x="213683" y="223090"/>
                </a:cubicBezTo>
                <a:lnTo>
                  <a:pt x="175759" y="137438"/>
                </a:lnTo>
                <a:lnTo>
                  <a:pt x="229081" y="95107"/>
                </a:lnTo>
                <a:lnTo>
                  <a:pt x="303890" y="151350"/>
                </a:lnTo>
                <a:cubicBezTo>
                  <a:pt x="321713" y="140656"/>
                  <a:pt x="340477" y="131101"/>
                  <a:pt x="360034" y="122783"/>
                </a:cubicBezTo>
                <a:lnTo>
                  <a:pt x="358103" y="28121"/>
                </a:lnTo>
                <a:lnTo>
                  <a:pt x="423653" y="9852"/>
                </a:lnTo>
                <a:lnTo>
                  <a:pt x="470984" y="91840"/>
                </a:lnTo>
                <a:cubicBezTo>
                  <a:pt x="490095" y="89067"/>
                  <a:pt x="509107" y="87582"/>
                  <a:pt x="528069" y="87285"/>
                </a:cubicBezTo>
                <a:close/>
              </a:path>
            </a:pathLst>
          </a:custGeom>
          <a:solidFill>
            <a:schemeClr val="accent3"/>
          </a:solidFill>
          <a:ln w="3810">
            <a:noFill/>
            <a:miter lim="400000"/>
          </a:ln>
        </p:spPr>
        <p:txBody>
          <a:bodyPr wrap="square" lIns="0" tIns="0" rIns="0" bIns="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30" name="Freeform 29"/>
          <p:cNvSpPr/>
          <p:nvPr/>
        </p:nvSpPr>
        <p:spPr>
          <a:xfrm>
            <a:off x="7493018" y="2997808"/>
            <a:ext cx="320434" cy="320433"/>
          </a:xfrm>
          <a:custGeom>
            <a:avLst/>
            <a:gdLst>
              <a:gd name="connsiteX0" fmla="*/ 535782 w 1069406"/>
              <a:gd name="connsiteY0" fmla="*/ 293958 h 1069404"/>
              <a:gd name="connsiteX1" fmla="*/ 306990 w 1069406"/>
              <a:gd name="connsiteY1" fmla="*/ 487831 h 1069404"/>
              <a:gd name="connsiteX2" fmla="*/ 496876 w 1069406"/>
              <a:gd name="connsiteY2" fmla="*/ 764489 h 1069404"/>
              <a:gd name="connsiteX3" fmla="*/ 773532 w 1069406"/>
              <a:gd name="connsiteY3" fmla="*/ 574565 h 1069404"/>
              <a:gd name="connsiteX4" fmla="*/ 583610 w 1069406"/>
              <a:gd name="connsiteY4" fmla="*/ 297943 h 1069404"/>
              <a:gd name="connsiteX5" fmla="*/ 535782 w 1069406"/>
              <a:gd name="connsiteY5" fmla="*/ 293958 h 1069404"/>
              <a:gd name="connsiteX6" fmla="*/ 561834 w 1069406"/>
              <a:gd name="connsiteY6" fmla="*/ 0 h 1069404"/>
              <a:gd name="connsiteX7" fmla="*/ 629415 w 1069406"/>
              <a:gd name="connsiteY7" fmla="*/ 7773 h 1069404"/>
              <a:gd name="connsiteX8" fmla="*/ 642535 w 1069406"/>
              <a:gd name="connsiteY8" fmla="*/ 100454 h 1069404"/>
              <a:gd name="connsiteX9" fmla="*/ 702392 w 1069406"/>
              <a:gd name="connsiteY9" fmla="*/ 119961 h 1069404"/>
              <a:gd name="connsiteX10" fmla="*/ 767497 w 1069406"/>
              <a:gd name="connsiteY10" fmla="*/ 52579 h 1069404"/>
              <a:gd name="connsiteX11" fmla="*/ 826760 w 1069406"/>
              <a:gd name="connsiteY11" fmla="*/ 85998 h 1069404"/>
              <a:gd name="connsiteX12" fmla="*/ 802797 w 1069406"/>
              <a:gd name="connsiteY12" fmla="*/ 176600 h 1069404"/>
              <a:gd name="connsiteX13" fmla="*/ 846316 w 1069406"/>
              <a:gd name="connsiteY13" fmla="*/ 213633 h 1069404"/>
              <a:gd name="connsiteX14" fmla="*/ 931968 w 1069406"/>
              <a:gd name="connsiteY14" fmla="*/ 175808 h 1069404"/>
              <a:gd name="connsiteX15" fmla="*/ 974298 w 1069406"/>
              <a:gd name="connsiteY15" fmla="*/ 229080 h 1069404"/>
              <a:gd name="connsiteX16" fmla="*/ 918056 w 1069406"/>
              <a:gd name="connsiteY16" fmla="*/ 303889 h 1069404"/>
              <a:gd name="connsiteX17" fmla="*/ 946623 w 1069406"/>
              <a:gd name="connsiteY17" fmla="*/ 360033 h 1069404"/>
              <a:gd name="connsiteX18" fmla="*/ 1041285 w 1069406"/>
              <a:gd name="connsiteY18" fmla="*/ 358102 h 1069404"/>
              <a:gd name="connsiteX19" fmla="*/ 1059603 w 1069406"/>
              <a:gd name="connsiteY19" fmla="*/ 423653 h 1069404"/>
              <a:gd name="connsiteX20" fmla="*/ 977566 w 1069406"/>
              <a:gd name="connsiteY20" fmla="*/ 470984 h 1069404"/>
              <a:gd name="connsiteX21" fmla="*/ 982121 w 1069406"/>
              <a:gd name="connsiteY21" fmla="*/ 528018 h 1069404"/>
              <a:gd name="connsiteX22" fmla="*/ 1069406 w 1069406"/>
              <a:gd name="connsiteY22" fmla="*/ 561833 h 1069404"/>
              <a:gd name="connsiteX23" fmla="*/ 1061633 w 1069406"/>
              <a:gd name="connsiteY23" fmla="*/ 629414 h 1069404"/>
              <a:gd name="connsiteX24" fmla="*/ 968951 w 1069406"/>
              <a:gd name="connsiteY24" fmla="*/ 642534 h 1069404"/>
              <a:gd name="connsiteX25" fmla="*/ 949445 w 1069406"/>
              <a:gd name="connsiteY25" fmla="*/ 702391 h 1069404"/>
              <a:gd name="connsiteX26" fmla="*/ 1016827 w 1069406"/>
              <a:gd name="connsiteY26" fmla="*/ 767496 h 1069404"/>
              <a:gd name="connsiteX27" fmla="*/ 983408 w 1069406"/>
              <a:gd name="connsiteY27" fmla="*/ 826758 h 1069404"/>
              <a:gd name="connsiteX28" fmla="*/ 892806 w 1069406"/>
              <a:gd name="connsiteY28" fmla="*/ 802796 h 1069404"/>
              <a:gd name="connsiteX29" fmla="*/ 855773 w 1069406"/>
              <a:gd name="connsiteY29" fmla="*/ 846315 h 1069404"/>
              <a:gd name="connsiteX30" fmla="*/ 893598 w 1069406"/>
              <a:gd name="connsiteY30" fmla="*/ 931966 h 1069404"/>
              <a:gd name="connsiteX31" fmla="*/ 840326 w 1069406"/>
              <a:gd name="connsiteY31" fmla="*/ 974297 h 1069404"/>
              <a:gd name="connsiteX32" fmla="*/ 765517 w 1069406"/>
              <a:gd name="connsiteY32" fmla="*/ 918004 h 1069404"/>
              <a:gd name="connsiteX33" fmla="*/ 709373 w 1069406"/>
              <a:gd name="connsiteY33" fmla="*/ 946621 h 1069404"/>
              <a:gd name="connsiteX34" fmla="*/ 711304 w 1069406"/>
              <a:gd name="connsiteY34" fmla="*/ 1041283 h 1069404"/>
              <a:gd name="connsiteX35" fmla="*/ 645753 w 1069406"/>
              <a:gd name="connsiteY35" fmla="*/ 1059601 h 1069404"/>
              <a:gd name="connsiteX36" fmla="*/ 598422 w 1069406"/>
              <a:gd name="connsiteY36" fmla="*/ 977564 h 1069404"/>
              <a:gd name="connsiteX37" fmla="*/ 541387 w 1069406"/>
              <a:gd name="connsiteY37" fmla="*/ 982119 h 1069404"/>
              <a:gd name="connsiteX38" fmla="*/ 507622 w 1069406"/>
              <a:gd name="connsiteY38" fmla="*/ 1069404 h 1069404"/>
              <a:gd name="connsiteX39" fmla="*/ 439991 w 1069406"/>
              <a:gd name="connsiteY39" fmla="*/ 1061631 h 1069404"/>
              <a:gd name="connsiteX40" fmla="*/ 426871 w 1069406"/>
              <a:gd name="connsiteY40" fmla="*/ 968950 h 1069404"/>
              <a:gd name="connsiteX41" fmla="*/ 367014 w 1069406"/>
              <a:gd name="connsiteY41" fmla="*/ 949443 h 1069404"/>
              <a:gd name="connsiteX42" fmla="*/ 301909 w 1069406"/>
              <a:gd name="connsiteY42" fmla="*/ 1016825 h 1069404"/>
              <a:gd name="connsiteX43" fmla="*/ 242646 w 1069406"/>
              <a:gd name="connsiteY43" fmla="*/ 983406 h 1069404"/>
              <a:gd name="connsiteX44" fmla="*/ 266609 w 1069406"/>
              <a:gd name="connsiteY44" fmla="*/ 892804 h 1069404"/>
              <a:gd name="connsiteX45" fmla="*/ 223090 w 1069406"/>
              <a:gd name="connsiteY45" fmla="*/ 855771 h 1069404"/>
              <a:gd name="connsiteX46" fmla="*/ 137438 w 1069406"/>
              <a:gd name="connsiteY46" fmla="*/ 893596 h 1069404"/>
              <a:gd name="connsiteX47" fmla="*/ 95157 w 1069406"/>
              <a:gd name="connsiteY47" fmla="*/ 840324 h 1069404"/>
              <a:gd name="connsiteX48" fmla="*/ 151400 w 1069406"/>
              <a:gd name="connsiteY48" fmla="*/ 765515 h 1069404"/>
              <a:gd name="connsiteX49" fmla="*/ 122783 w 1069406"/>
              <a:gd name="connsiteY49" fmla="*/ 709372 h 1069404"/>
              <a:gd name="connsiteX50" fmla="*/ 28121 w 1069406"/>
              <a:gd name="connsiteY50" fmla="*/ 711302 h 1069404"/>
              <a:gd name="connsiteX51" fmla="*/ 9852 w 1069406"/>
              <a:gd name="connsiteY51" fmla="*/ 645752 h 1069404"/>
              <a:gd name="connsiteX52" fmla="*/ 91840 w 1069406"/>
              <a:gd name="connsiteY52" fmla="*/ 598421 h 1069404"/>
              <a:gd name="connsiteX53" fmla="*/ 87285 w 1069406"/>
              <a:gd name="connsiteY53" fmla="*/ 541336 h 1069404"/>
              <a:gd name="connsiteX54" fmla="*/ 0 w 1069406"/>
              <a:gd name="connsiteY54" fmla="*/ 507621 h 1069404"/>
              <a:gd name="connsiteX55" fmla="*/ 7773 w 1069406"/>
              <a:gd name="connsiteY55" fmla="*/ 439991 h 1069404"/>
              <a:gd name="connsiteX56" fmla="*/ 100455 w 1069406"/>
              <a:gd name="connsiteY56" fmla="*/ 426871 h 1069404"/>
              <a:gd name="connsiteX57" fmla="*/ 119961 w 1069406"/>
              <a:gd name="connsiteY57" fmla="*/ 367014 h 1069404"/>
              <a:gd name="connsiteX58" fmla="*/ 52579 w 1069406"/>
              <a:gd name="connsiteY58" fmla="*/ 301909 h 1069404"/>
              <a:gd name="connsiteX59" fmla="*/ 85998 w 1069406"/>
              <a:gd name="connsiteY59" fmla="*/ 242646 h 1069404"/>
              <a:gd name="connsiteX60" fmla="*/ 176600 w 1069406"/>
              <a:gd name="connsiteY60" fmla="*/ 266609 h 1069404"/>
              <a:gd name="connsiteX61" fmla="*/ 213683 w 1069406"/>
              <a:gd name="connsiteY61" fmla="*/ 223090 h 1069404"/>
              <a:gd name="connsiteX62" fmla="*/ 175759 w 1069406"/>
              <a:gd name="connsiteY62" fmla="*/ 137438 h 1069404"/>
              <a:gd name="connsiteX63" fmla="*/ 229081 w 1069406"/>
              <a:gd name="connsiteY63" fmla="*/ 95107 h 1069404"/>
              <a:gd name="connsiteX64" fmla="*/ 303890 w 1069406"/>
              <a:gd name="connsiteY64" fmla="*/ 151350 h 1069404"/>
              <a:gd name="connsiteX65" fmla="*/ 360034 w 1069406"/>
              <a:gd name="connsiteY65" fmla="*/ 122783 h 1069404"/>
              <a:gd name="connsiteX66" fmla="*/ 358103 w 1069406"/>
              <a:gd name="connsiteY66" fmla="*/ 28121 h 1069404"/>
              <a:gd name="connsiteX67" fmla="*/ 423653 w 1069406"/>
              <a:gd name="connsiteY67" fmla="*/ 9852 h 1069404"/>
              <a:gd name="connsiteX68" fmla="*/ 470984 w 1069406"/>
              <a:gd name="connsiteY68" fmla="*/ 91840 h 1069404"/>
              <a:gd name="connsiteX69" fmla="*/ 528069 w 1069406"/>
              <a:gd name="connsiteY69" fmla="*/ 87285 h 1069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1069406" h="1069404">
                <a:moveTo>
                  <a:pt x="535782" y="293958"/>
                </a:moveTo>
                <a:cubicBezTo>
                  <a:pt x="425545" y="295994"/>
                  <a:pt x="327890" y="375276"/>
                  <a:pt x="306990" y="487831"/>
                </a:cubicBezTo>
                <a:cubicBezTo>
                  <a:pt x="283068" y="616428"/>
                  <a:pt x="368280" y="740567"/>
                  <a:pt x="496876" y="764489"/>
                </a:cubicBezTo>
                <a:cubicBezTo>
                  <a:pt x="625508" y="788411"/>
                  <a:pt x="749610" y="703162"/>
                  <a:pt x="773532" y="574565"/>
                </a:cubicBezTo>
                <a:cubicBezTo>
                  <a:pt x="797453" y="445968"/>
                  <a:pt x="712242" y="321865"/>
                  <a:pt x="583610" y="297943"/>
                </a:cubicBezTo>
                <a:cubicBezTo>
                  <a:pt x="567535" y="294953"/>
                  <a:pt x="551530" y="293667"/>
                  <a:pt x="535782" y="293958"/>
                </a:cubicBezTo>
                <a:close/>
                <a:moveTo>
                  <a:pt x="561834" y="0"/>
                </a:moveTo>
                <a:lnTo>
                  <a:pt x="629415" y="7773"/>
                </a:lnTo>
                <a:lnTo>
                  <a:pt x="642535" y="100454"/>
                </a:lnTo>
                <a:cubicBezTo>
                  <a:pt x="662982" y="105554"/>
                  <a:pt x="682984" y="112089"/>
                  <a:pt x="702392" y="119961"/>
                </a:cubicBezTo>
                <a:lnTo>
                  <a:pt x="767497" y="52579"/>
                </a:lnTo>
                <a:lnTo>
                  <a:pt x="826760" y="85998"/>
                </a:lnTo>
                <a:lnTo>
                  <a:pt x="802797" y="176600"/>
                </a:lnTo>
                <a:cubicBezTo>
                  <a:pt x="818046" y="187988"/>
                  <a:pt x="832602" y="200365"/>
                  <a:pt x="846316" y="213633"/>
                </a:cubicBezTo>
                <a:lnTo>
                  <a:pt x="931968" y="175808"/>
                </a:lnTo>
                <a:lnTo>
                  <a:pt x="974298" y="229080"/>
                </a:lnTo>
                <a:lnTo>
                  <a:pt x="918056" y="303889"/>
                </a:lnTo>
                <a:cubicBezTo>
                  <a:pt x="928750" y="321713"/>
                  <a:pt x="938354" y="340427"/>
                  <a:pt x="946623" y="360033"/>
                </a:cubicBezTo>
                <a:lnTo>
                  <a:pt x="1041285" y="358102"/>
                </a:lnTo>
                <a:lnTo>
                  <a:pt x="1059603" y="423653"/>
                </a:lnTo>
                <a:lnTo>
                  <a:pt x="977566" y="470984"/>
                </a:lnTo>
                <a:cubicBezTo>
                  <a:pt x="980339" y="490094"/>
                  <a:pt x="981824" y="509155"/>
                  <a:pt x="982121" y="528018"/>
                </a:cubicBezTo>
                <a:lnTo>
                  <a:pt x="1069406" y="561833"/>
                </a:lnTo>
                <a:lnTo>
                  <a:pt x="1061633" y="629414"/>
                </a:lnTo>
                <a:lnTo>
                  <a:pt x="968951" y="642534"/>
                </a:lnTo>
                <a:cubicBezTo>
                  <a:pt x="963852" y="662981"/>
                  <a:pt x="957317" y="682933"/>
                  <a:pt x="949445" y="702391"/>
                </a:cubicBezTo>
                <a:lnTo>
                  <a:pt x="1016827" y="767496"/>
                </a:lnTo>
                <a:lnTo>
                  <a:pt x="983408" y="826758"/>
                </a:lnTo>
                <a:lnTo>
                  <a:pt x="892806" y="802796"/>
                </a:lnTo>
                <a:cubicBezTo>
                  <a:pt x="881419" y="818045"/>
                  <a:pt x="869041" y="832601"/>
                  <a:pt x="855773" y="846315"/>
                </a:cubicBezTo>
                <a:lnTo>
                  <a:pt x="893598" y="931966"/>
                </a:lnTo>
                <a:lnTo>
                  <a:pt x="840326" y="974297"/>
                </a:lnTo>
                <a:lnTo>
                  <a:pt x="765517" y="918004"/>
                </a:lnTo>
                <a:cubicBezTo>
                  <a:pt x="747693" y="928748"/>
                  <a:pt x="728979" y="938353"/>
                  <a:pt x="709373" y="946621"/>
                </a:cubicBezTo>
                <a:lnTo>
                  <a:pt x="711304" y="1041283"/>
                </a:lnTo>
                <a:lnTo>
                  <a:pt x="645753" y="1059601"/>
                </a:lnTo>
                <a:lnTo>
                  <a:pt x="598422" y="977564"/>
                </a:lnTo>
                <a:cubicBezTo>
                  <a:pt x="579311" y="980337"/>
                  <a:pt x="560300" y="981822"/>
                  <a:pt x="541387" y="982119"/>
                </a:cubicBezTo>
                <a:lnTo>
                  <a:pt x="507622" y="1069404"/>
                </a:lnTo>
                <a:lnTo>
                  <a:pt x="439991" y="1061631"/>
                </a:lnTo>
                <a:lnTo>
                  <a:pt x="426871" y="968950"/>
                </a:lnTo>
                <a:cubicBezTo>
                  <a:pt x="406424" y="963850"/>
                  <a:pt x="386422" y="957315"/>
                  <a:pt x="367014" y="949443"/>
                </a:cubicBezTo>
                <a:lnTo>
                  <a:pt x="301909" y="1016825"/>
                </a:lnTo>
                <a:lnTo>
                  <a:pt x="242646" y="983406"/>
                </a:lnTo>
                <a:lnTo>
                  <a:pt x="266609" y="892804"/>
                </a:lnTo>
                <a:cubicBezTo>
                  <a:pt x="251360" y="881417"/>
                  <a:pt x="236804" y="869039"/>
                  <a:pt x="223090" y="855771"/>
                </a:cubicBezTo>
                <a:lnTo>
                  <a:pt x="137438" y="893596"/>
                </a:lnTo>
                <a:lnTo>
                  <a:pt x="95157" y="840324"/>
                </a:lnTo>
                <a:lnTo>
                  <a:pt x="151400" y="765515"/>
                </a:lnTo>
                <a:cubicBezTo>
                  <a:pt x="140656" y="747692"/>
                  <a:pt x="131101" y="728928"/>
                  <a:pt x="122783" y="709372"/>
                </a:cubicBezTo>
                <a:lnTo>
                  <a:pt x="28121" y="711302"/>
                </a:lnTo>
                <a:lnTo>
                  <a:pt x="9852" y="645752"/>
                </a:lnTo>
                <a:lnTo>
                  <a:pt x="91840" y="598421"/>
                </a:lnTo>
                <a:cubicBezTo>
                  <a:pt x="89067" y="579310"/>
                  <a:pt x="87582" y="560249"/>
                  <a:pt x="87285" y="541336"/>
                </a:cubicBezTo>
                <a:lnTo>
                  <a:pt x="0" y="507621"/>
                </a:lnTo>
                <a:lnTo>
                  <a:pt x="7773" y="439991"/>
                </a:lnTo>
                <a:lnTo>
                  <a:pt x="100455" y="426871"/>
                </a:lnTo>
                <a:cubicBezTo>
                  <a:pt x="105554" y="406423"/>
                  <a:pt x="112089" y="386421"/>
                  <a:pt x="119961" y="367014"/>
                </a:cubicBezTo>
                <a:lnTo>
                  <a:pt x="52579" y="301909"/>
                </a:lnTo>
                <a:lnTo>
                  <a:pt x="85998" y="242646"/>
                </a:lnTo>
                <a:lnTo>
                  <a:pt x="176600" y="266609"/>
                </a:lnTo>
                <a:cubicBezTo>
                  <a:pt x="187988" y="251360"/>
                  <a:pt x="200365" y="236853"/>
                  <a:pt x="213683" y="223090"/>
                </a:cubicBezTo>
                <a:lnTo>
                  <a:pt x="175759" y="137438"/>
                </a:lnTo>
                <a:lnTo>
                  <a:pt x="229081" y="95107"/>
                </a:lnTo>
                <a:lnTo>
                  <a:pt x="303890" y="151350"/>
                </a:lnTo>
                <a:cubicBezTo>
                  <a:pt x="321713" y="140656"/>
                  <a:pt x="340477" y="131101"/>
                  <a:pt x="360034" y="122783"/>
                </a:cubicBezTo>
                <a:lnTo>
                  <a:pt x="358103" y="28121"/>
                </a:lnTo>
                <a:lnTo>
                  <a:pt x="423653" y="9852"/>
                </a:lnTo>
                <a:lnTo>
                  <a:pt x="470984" y="91840"/>
                </a:lnTo>
                <a:cubicBezTo>
                  <a:pt x="490095" y="89067"/>
                  <a:pt x="509107" y="87582"/>
                  <a:pt x="528069" y="87285"/>
                </a:cubicBezTo>
                <a:close/>
              </a:path>
            </a:pathLst>
          </a:custGeom>
          <a:solidFill>
            <a:schemeClr val="accent4"/>
          </a:solidFill>
          <a:ln w="3810">
            <a:noFill/>
            <a:miter lim="400000"/>
          </a:ln>
        </p:spPr>
        <p:txBody>
          <a:bodyPr wrap="square" lIns="0" tIns="0" rIns="0" bIns="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31" name="Freeform 30"/>
          <p:cNvSpPr/>
          <p:nvPr/>
        </p:nvSpPr>
        <p:spPr>
          <a:xfrm>
            <a:off x="4879725" y="2544647"/>
            <a:ext cx="320434" cy="320433"/>
          </a:xfrm>
          <a:custGeom>
            <a:avLst/>
            <a:gdLst>
              <a:gd name="connsiteX0" fmla="*/ 535782 w 1069406"/>
              <a:gd name="connsiteY0" fmla="*/ 293958 h 1069404"/>
              <a:gd name="connsiteX1" fmla="*/ 306990 w 1069406"/>
              <a:gd name="connsiteY1" fmla="*/ 487831 h 1069404"/>
              <a:gd name="connsiteX2" fmla="*/ 496876 w 1069406"/>
              <a:gd name="connsiteY2" fmla="*/ 764489 h 1069404"/>
              <a:gd name="connsiteX3" fmla="*/ 773532 w 1069406"/>
              <a:gd name="connsiteY3" fmla="*/ 574565 h 1069404"/>
              <a:gd name="connsiteX4" fmla="*/ 583610 w 1069406"/>
              <a:gd name="connsiteY4" fmla="*/ 297943 h 1069404"/>
              <a:gd name="connsiteX5" fmla="*/ 535782 w 1069406"/>
              <a:gd name="connsiteY5" fmla="*/ 293958 h 1069404"/>
              <a:gd name="connsiteX6" fmla="*/ 561834 w 1069406"/>
              <a:gd name="connsiteY6" fmla="*/ 0 h 1069404"/>
              <a:gd name="connsiteX7" fmla="*/ 629415 w 1069406"/>
              <a:gd name="connsiteY7" fmla="*/ 7773 h 1069404"/>
              <a:gd name="connsiteX8" fmla="*/ 642535 w 1069406"/>
              <a:gd name="connsiteY8" fmla="*/ 100454 h 1069404"/>
              <a:gd name="connsiteX9" fmla="*/ 702392 w 1069406"/>
              <a:gd name="connsiteY9" fmla="*/ 119961 h 1069404"/>
              <a:gd name="connsiteX10" fmla="*/ 767497 w 1069406"/>
              <a:gd name="connsiteY10" fmla="*/ 52579 h 1069404"/>
              <a:gd name="connsiteX11" fmla="*/ 826760 w 1069406"/>
              <a:gd name="connsiteY11" fmla="*/ 85998 h 1069404"/>
              <a:gd name="connsiteX12" fmla="*/ 802797 w 1069406"/>
              <a:gd name="connsiteY12" fmla="*/ 176600 h 1069404"/>
              <a:gd name="connsiteX13" fmla="*/ 846316 w 1069406"/>
              <a:gd name="connsiteY13" fmla="*/ 213633 h 1069404"/>
              <a:gd name="connsiteX14" fmla="*/ 931968 w 1069406"/>
              <a:gd name="connsiteY14" fmla="*/ 175808 h 1069404"/>
              <a:gd name="connsiteX15" fmla="*/ 974298 w 1069406"/>
              <a:gd name="connsiteY15" fmla="*/ 229080 h 1069404"/>
              <a:gd name="connsiteX16" fmla="*/ 918056 w 1069406"/>
              <a:gd name="connsiteY16" fmla="*/ 303889 h 1069404"/>
              <a:gd name="connsiteX17" fmla="*/ 946623 w 1069406"/>
              <a:gd name="connsiteY17" fmla="*/ 360033 h 1069404"/>
              <a:gd name="connsiteX18" fmla="*/ 1041285 w 1069406"/>
              <a:gd name="connsiteY18" fmla="*/ 358102 h 1069404"/>
              <a:gd name="connsiteX19" fmla="*/ 1059603 w 1069406"/>
              <a:gd name="connsiteY19" fmla="*/ 423653 h 1069404"/>
              <a:gd name="connsiteX20" fmla="*/ 977566 w 1069406"/>
              <a:gd name="connsiteY20" fmla="*/ 470984 h 1069404"/>
              <a:gd name="connsiteX21" fmla="*/ 982121 w 1069406"/>
              <a:gd name="connsiteY21" fmla="*/ 528018 h 1069404"/>
              <a:gd name="connsiteX22" fmla="*/ 1069406 w 1069406"/>
              <a:gd name="connsiteY22" fmla="*/ 561833 h 1069404"/>
              <a:gd name="connsiteX23" fmla="*/ 1061633 w 1069406"/>
              <a:gd name="connsiteY23" fmla="*/ 629414 h 1069404"/>
              <a:gd name="connsiteX24" fmla="*/ 968951 w 1069406"/>
              <a:gd name="connsiteY24" fmla="*/ 642534 h 1069404"/>
              <a:gd name="connsiteX25" fmla="*/ 949445 w 1069406"/>
              <a:gd name="connsiteY25" fmla="*/ 702391 h 1069404"/>
              <a:gd name="connsiteX26" fmla="*/ 1016827 w 1069406"/>
              <a:gd name="connsiteY26" fmla="*/ 767496 h 1069404"/>
              <a:gd name="connsiteX27" fmla="*/ 983408 w 1069406"/>
              <a:gd name="connsiteY27" fmla="*/ 826758 h 1069404"/>
              <a:gd name="connsiteX28" fmla="*/ 892806 w 1069406"/>
              <a:gd name="connsiteY28" fmla="*/ 802796 h 1069404"/>
              <a:gd name="connsiteX29" fmla="*/ 855773 w 1069406"/>
              <a:gd name="connsiteY29" fmla="*/ 846315 h 1069404"/>
              <a:gd name="connsiteX30" fmla="*/ 893598 w 1069406"/>
              <a:gd name="connsiteY30" fmla="*/ 931966 h 1069404"/>
              <a:gd name="connsiteX31" fmla="*/ 840326 w 1069406"/>
              <a:gd name="connsiteY31" fmla="*/ 974297 h 1069404"/>
              <a:gd name="connsiteX32" fmla="*/ 765517 w 1069406"/>
              <a:gd name="connsiteY32" fmla="*/ 918004 h 1069404"/>
              <a:gd name="connsiteX33" fmla="*/ 709373 w 1069406"/>
              <a:gd name="connsiteY33" fmla="*/ 946621 h 1069404"/>
              <a:gd name="connsiteX34" fmla="*/ 711304 w 1069406"/>
              <a:gd name="connsiteY34" fmla="*/ 1041283 h 1069404"/>
              <a:gd name="connsiteX35" fmla="*/ 645753 w 1069406"/>
              <a:gd name="connsiteY35" fmla="*/ 1059601 h 1069404"/>
              <a:gd name="connsiteX36" fmla="*/ 598422 w 1069406"/>
              <a:gd name="connsiteY36" fmla="*/ 977564 h 1069404"/>
              <a:gd name="connsiteX37" fmla="*/ 541387 w 1069406"/>
              <a:gd name="connsiteY37" fmla="*/ 982119 h 1069404"/>
              <a:gd name="connsiteX38" fmla="*/ 507622 w 1069406"/>
              <a:gd name="connsiteY38" fmla="*/ 1069404 h 1069404"/>
              <a:gd name="connsiteX39" fmla="*/ 439991 w 1069406"/>
              <a:gd name="connsiteY39" fmla="*/ 1061631 h 1069404"/>
              <a:gd name="connsiteX40" fmla="*/ 426871 w 1069406"/>
              <a:gd name="connsiteY40" fmla="*/ 968950 h 1069404"/>
              <a:gd name="connsiteX41" fmla="*/ 367014 w 1069406"/>
              <a:gd name="connsiteY41" fmla="*/ 949443 h 1069404"/>
              <a:gd name="connsiteX42" fmla="*/ 301909 w 1069406"/>
              <a:gd name="connsiteY42" fmla="*/ 1016825 h 1069404"/>
              <a:gd name="connsiteX43" fmla="*/ 242646 w 1069406"/>
              <a:gd name="connsiteY43" fmla="*/ 983406 h 1069404"/>
              <a:gd name="connsiteX44" fmla="*/ 266609 w 1069406"/>
              <a:gd name="connsiteY44" fmla="*/ 892804 h 1069404"/>
              <a:gd name="connsiteX45" fmla="*/ 223090 w 1069406"/>
              <a:gd name="connsiteY45" fmla="*/ 855771 h 1069404"/>
              <a:gd name="connsiteX46" fmla="*/ 137438 w 1069406"/>
              <a:gd name="connsiteY46" fmla="*/ 893596 h 1069404"/>
              <a:gd name="connsiteX47" fmla="*/ 95157 w 1069406"/>
              <a:gd name="connsiteY47" fmla="*/ 840324 h 1069404"/>
              <a:gd name="connsiteX48" fmla="*/ 151400 w 1069406"/>
              <a:gd name="connsiteY48" fmla="*/ 765515 h 1069404"/>
              <a:gd name="connsiteX49" fmla="*/ 122783 w 1069406"/>
              <a:gd name="connsiteY49" fmla="*/ 709372 h 1069404"/>
              <a:gd name="connsiteX50" fmla="*/ 28121 w 1069406"/>
              <a:gd name="connsiteY50" fmla="*/ 711302 h 1069404"/>
              <a:gd name="connsiteX51" fmla="*/ 9852 w 1069406"/>
              <a:gd name="connsiteY51" fmla="*/ 645752 h 1069404"/>
              <a:gd name="connsiteX52" fmla="*/ 91840 w 1069406"/>
              <a:gd name="connsiteY52" fmla="*/ 598421 h 1069404"/>
              <a:gd name="connsiteX53" fmla="*/ 87285 w 1069406"/>
              <a:gd name="connsiteY53" fmla="*/ 541336 h 1069404"/>
              <a:gd name="connsiteX54" fmla="*/ 0 w 1069406"/>
              <a:gd name="connsiteY54" fmla="*/ 507621 h 1069404"/>
              <a:gd name="connsiteX55" fmla="*/ 7773 w 1069406"/>
              <a:gd name="connsiteY55" fmla="*/ 439991 h 1069404"/>
              <a:gd name="connsiteX56" fmla="*/ 100455 w 1069406"/>
              <a:gd name="connsiteY56" fmla="*/ 426871 h 1069404"/>
              <a:gd name="connsiteX57" fmla="*/ 119961 w 1069406"/>
              <a:gd name="connsiteY57" fmla="*/ 367014 h 1069404"/>
              <a:gd name="connsiteX58" fmla="*/ 52579 w 1069406"/>
              <a:gd name="connsiteY58" fmla="*/ 301909 h 1069404"/>
              <a:gd name="connsiteX59" fmla="*/ 85998 w 1069406"/>
              <a:gd name="connsiteY59" fmla="*/ 242646 h 1069404"/>
              <a:gd name="connsiteX60" fmla="*/ 176600 w 1069406"/>
              <a:gd name="connsiteY60" fmla="*/ 266609 h 1069404"/>
              <a:gd name="connsiteX61" fmla="*/ 213683 w 1069406"/>
              <a:gd name="connsiteY61" fmla="*/ 223090 h 1069404"/>
              <a:gd name="connsiteX62" fmla="*/ 175759 w 1069406"/>
              <a:gd name="connsiteY62" fmla="*/ 137438 h 1069404"/>
              <a:gd name="connsiteX63" fmla="*/ 229081 w 1069406"/>
              <a:gd name="connsiteY63" fmla="*/ 95107 h 1069404"/>
              <a:gd name="connsiteX64" fmla="*/ 303890 w 1069406"/>
              <a:gd name="connsiteY64" fmla="*/ 151350 h 1069404"/>
              <a:gd name="connsiteX65" fmla="*/ 360034 w 1069406"/>
              <a:gd name="connsiteY65" fmla="*/ 122783 h 1069404"/>
              <a:gd name="connsiteX66" fmla="*/ 358103 w 1069406"/>
              <a:gd name="connsiteY66" fmla="*/ 28121 h 1069404"/>
              <a:gd name="connsiteX67" fmla="*/ 423653 w 1069406"/>
              <a:gd name="connsiteY67" fmla="*/ 9852 h 1069404"/>
              <a:gd name="connsiteX68" fmla="*/ 470984 w 1069406"/>
              <a:gd name="connsiteY68" fmla="*/ 91840 h 1069404"/>
              <a:gd name="connsiteX69" fmla="*/ 528069 w 1069406"/>
              <a:gd name="connsiteY69" fmla="*/ 87285 h 1069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1069406" h="1069404">
                <a:moveTo>
                  <a:pt x="535782" y="293958"/>
                </a:moveTo>
                <a:cubicBezTo>
                  <a:pt x="425545" y="295994"/>
                  <a:pt x="327890" y="375276"/>
                  <a:pt x="306990" y="487831"/>
                </a:cubicBezTo>
                <a:cubicBezTo>
                  <a:pt x="283068" y="616428"/>
                  <a:pt x="368280" y="740567"/>
                  <a:pt x="496876" y="764489"/>
                </a:cubicBezTo>
                <a:cubicBezTo>
                  <a:pt x="625508" y="788411"/>
                  <a:pt x="749610" y="703162"/>
                  <a:pt x="773532" y="574565"/>
                </a:cubicBezTo>
                <a:cubicBezTo>
                  <a:pt x="797453" y="445968"/>
                  <a:pt x="712242" y="321865"/>
                  <a:pt x="583610" y="297943"/>
                </a:cubicBezTo>
                <a:cubicBezTo>
                  <a:pt x="567535" y="294953"/>
                  <a:pt x="551530" y="293667"/>
                  <a:pt x="535782" y="293958"/>
                </a:cubicBezTo>
                <a:close/>
                <a:moveTo>
                  <a:pt x="561834" y="0"/>
                </a:moveTo>
                <a:lnTo>
                  <a:pt x="629415" y="7773"/>
                </a:lnTo>
                <a:lnTo>
                  <a:pt x="642535" y="100454"/>
                </a:lnTo>
                <a:cubicBezTo>
                  <a:pt x="662982" y="105554"/>
                  <a:pt x="682984" y="112089"/>
                  <a:pt x="702392" y="119961"/>
                </a:cubicBezTo>
                <a:lnTo>
                  <a:pt x="767497" y="52579"/>
                </a:lnTo>
                <a:lnTo>
                  <a:pt x="826760" y="85998"/>
                </a:lnTo>
                <a:lnTo>
                  <a:pt x="802797" y="176600"/>
                </a:lnTo>
                <a:cubicBezTo>
                  <a:pt x="818046" y="187988"/>
                  <a:pt x="832602" y="200365"/>
                  <a:pt x="846316" y="213633"/>
                </a:cubicBezTo>
                <a:lnTo>
                  <a:pt x="931968" y="175808"/>
                </a:lnTo>
                <a:lnTo>
                  <a:pt x="974298" y="229080"/>
                </a:lnTo>
                <a:lnTo>
                  <a:pt x="918056" y="303889"/>
                </a:lnTo>
                <a:cubicBezTo>
                  <a:pt x="928750" y="321713"/>
                  <a:pt x="938354" y="340427"/>
                  <a:pt x="946623" y="360033"/>
                </a:cubicBezTo>
                <a:lnTo>
                  <a:pt x="1041285" y="358102"/>
                </a:lnTo>
                <a:lnTo>
                  <a:pt x="1059603" y="423653"/>
                </a:lnTo>
                <a:lnTo>
                  <a:pt x="977566" y="470984"/>
                </a:lnTo>
                <a:cubicBezTo>
                  <a:pt x="980339" y="490094"/>
                  <a:pt x="981824" y="509155"/>
                  <a:pt x="982121" y="528018"/>
                </a:cubicBezTo>
                <a:lnTo>
                  <a:pt x="1069406" y="561833"/>
                </a:lnTo>
                <a:lnTo>
                  <a:pt x="1061633" y="629414"/>
                </a:lnTo>
                <a:lnTo>
                  <a:pt x="968951" y="642534"/>
                </a:lnTo>
                <a:cubicBezTo>
                  <a:pt x="963852" y="662981"/>
                  <a:pt x="957317" y="682933"/>
                  <a:pt x="949445" y="702391"/>
                </a:cubicBezTo>
                <a:lnTo>
                  <a:pt x="1016827" y="767496"/>
                </a:lnTo>
                <a:lnTo>
                  <a:pt x="983408" y="826758"/>
                </a:lnTo>
                <a:lnTo>
                  <a:pt x="892806" y="802796"/>
                </a:lnTo>
                <a:cubicBezTo>
                  <a:pt x="881419" y="818045"/>
                  <a:pt x="869041" y="832601"/>
                  <a:pt x="855773" y="846315"/>
                </a:cubicBezTo>
                <a:lnTo>
                  <a:pt x="893598" y="931966"/>
                </a:lnTo>
                <a:lnTo>
                  <a:pt x="840326" y="974297"/>
                </a:lnTo>
                <a:lnTo>
                  <a:pt x="765517" y="918004"/>
                </a:lnTo>
                <a:cubicBezTo>
                  <a:pt x="747693" y="928748"/>
                  <a:pt x="728979" y="938353"/>
                  <a:pt x="709373" y="946621"/>
                </a:cubicBezTo>
                <a:lnTo>
                  <a:pt x="711304" y="1041283"/>
                </a:lnTo>
                <a:lnTo>
                  <a:pt x="645753" y="1059601"/>
                </a:lnTo>
                <a:lnTo>
                  <a:pt x="598422" y="977564"/>
                </a:lnTo>
                <a:cubicBezTo>
                  <a:pt x="579311" y="980337"/>
                  <a:pt x="560300" y="981822"/>
                  <a:pt x="541387" y="982119"/>
                </a:cubicBezTo>
                <a:lnTo>
                  <a:pt x="507622" y="1069404"/>
                </a:lnTo>
                <a:lnTo>
                  <a:pt x="439991" y="1061631"/>
                </a:lnTo>
                <a:lnTo>
                  <a:pt x="426871" y="968950"/>
                </a:lnTo>
                <a:cubicBezTo>
                  <a:pt x="406424" y="963850"/>
                  <a:pt x="386422" y="957315"/>
                  <a:pt x="367014" y="949443"/>
                </a:cubicBezTo>
                <a:lnTo>
                  <a:pt x="301909" y="1016825"/>
                </a:lnTo>
                <a:lnTo>
                  <a:pt x="242646" y="983406"/>
                </a:lnTo>
                <a:lnTo>
                  <a:pt x="266609" y="892804"/>
                </a:lnTo>
                <a:cubicBezTo>
                  <a:pt x="251360" y="881417"/>
                  <a:pt x="236804" y="869039"/>
                  <a:pt x="223090" y="855771"/>
                </a:cubicBezTo>
                <a:lnTo>
                  <a:pt x="137438" y="893596"/>
                </a:lnTo>
                <a:lnTo>
                  <a:pt x="95157" y="840324"/>
                </a:lnTo>
                <a:lnTo>
                  <a:pt x="151400" y="765515"/>
                </a:lnTo>
                <a:cubicBezTo>
                  <a:pt x="140656" y="747692"/>
                  <a:pt x="131101" y="728928"/>
                  <a:pt x="122783" y="709372"/>
                </a:cubicBezTo>
                <a:lnTo>
                  <a:pt x="28121" y="711302"/>
                </a:lnTo>
                <a:lnTo>
                  <a:pt x="9852" y="645752"/>
                </a:lnTo>
                <a:lnTo>
                  <a:pt x="91840" y="598421"/>
                </a:lnTo>
                <a:cubicBezTo>
                  <a:pt x="89067" y="579310"/>
                  <a:pt x="87582" y="560249"/>
                  <a:pt x="87285" y="541336"/>
                </a:cubicBezTo>
                <a:lnTo>
                  <a:pt x="0" y="507621"/>
                </a:lnTo>
                <a:lnTo>
                  <a:pt x="7773" y="439991"/>
                </a:lnTo>
                <a:lnTo>
                  <a:pt x="100455" y="426871"/>
                </a:lnTo>
                <a:cubicBezTo>
                  <a:pt x="105554" y="406423"/>
                  <a:pt x="112089" y="386421"/>
                  <a:pt x="119961" y="367014"/>
                </a:cubicBezTo>
                <a:lnTo>
                  <a:pt x="52579" y="301909"/>
                </a:lnTo>
                <a:lnTo>
                  <a:pt x="85998" y="242646"/>
                </a:lnTo>
                <a:lnTo>
                  <a:pt x="176600" y="266609"/>
                </a:lnTo>
                <a:cubicBezTo>
                  <a:pt x="187988" y="251360"/>
                  <a:pt x="200365" y="236853"/>
                  <a:pt x="213683" y="223090"/>
                </a:cubicBezTo>
                <a:lnTo>
                  <a:pt x="175759" y="137438"/>
                </a:lnTo>
                <a:lnTo>
                  <a:pt x="229081" y="95107"/>
                </a:lnTo>
                <a:lnTo>
                  <a:pt x="303890" y="151350"/>
                </a:lnTo>
                <a:cubicBezTo>
                  <a:pt x="321713" y="140656"/>
                  <a:pt x="340477" y="131101"/>
                  <a:pt x="360034" y="122783"/>
                </a:cubicBezTo>
                <a:lnTo>
                  <a:pt x="358103" y="28121"/>
                </a:lnTo>
                <a:lnTo>
                  <a:pt x="423653" y="9852"/>
                </a:lnTo>
                <a:lnTo>
                  <a:pt x="470984" y="91840"/>
                </a:lnTo>
                <a:cubicBezTo>
                  <a:pt x="490095" y="89067"/>
                  <a:pt x="509107" y="87582"/>
                  <a:pt x="528069" y="87285"/>
                </a:cubicBezTo>
                <a:close/>
              </a:path>
            </a:pathLst>
          </a:custGeom>
          <a:solidFill>
            <a:srgbClr val="FEFEFE"/>
          </a:solidFill>
          <a:ln w="3810">
            <a:noFill/>
            <a:miter lim="400000"/>
          </a:ln>
        </p:spPr>
        <p:txBody>
          <a:bodyPr wrap="square" lIns="0" tIns="0" rIns="0" bIns="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32" name="Freeform 31"/>
          <p:cNvSpPr/>
          <p:nvPr/>
        </p:nvSpPr>
        <p:spPr>
          <a:xfrm>
            <a:off x="6238397" y="2181417"/>
            <a:ext cx="271528" cy="271527"/>
          </a:xfrm>
          <a:custGeom>
            <a:avLst/>
            <a:gdLst>
              <a:gd name="connsiteX0" fmla="*/ 535782 w 1069406"/>
              <a:gd name="connsiteY0" fmla="*/ 293958 h 1069404"/>
              <a:gd name="connsiteX1" fmla="*/ 306990 w 1069406"/>
              <a:gd name="connsiteY1" fmla="*/ 487831 h 1069404"/>
              <a:gd name="connsiteX2" fmla="*/ 496876 w 1069406"/>
              <a:gd name="connsiteY2" fmla="*/ 764489 h 1069404"/>
              <a:gd name="connsiteX3" fmla="*/ 773532 w 1069406"/>
              <a:gd name="connsiteY3" fmla="*/ 574565 h 1069404"/>
              <a:gd name="connsiteX4" fmla="*/ 583610 w 1069406"/>
              <a:gd name="connsiteY4" fmla="*/ 297943 h 1069404"/>
              <a:gd name="connsiteX5" fmla="*/ 535782 w 1069406"/>
              <a:gd name="connsiteY5" fmla="*/ 293958 h 1069404"/>
              <a:gd name="connsiteX6" fmla="*/ 561834 w 1069406"/>
              <a:gd name="connsiteY6" fmla="*/ 0 h 1069404"/>
              <a:gd name="connsiteX7" fmla="*/ 629415 w 1069406"/>
              <a:gd name="connsiteY7" fmla="*/ 7773 h 1069404"/>
              <a:gd name="connsiteX8" fmla="*/ 642535 w 1069406"/>
              <a:gd name="connsiteY8" fmla="*/ 100454 h 1069404"/>
              <a:gd name="connsiteX9" fmla="*/ 702392 w 1069406"/>
              <a:gd name="connsiteY9" fmla="*/ 119961 h 1069404"/>
              <a:gd name="connsiteX10" fmla="*/ 767497 w 1069406"/>
              <a:gd name="connsiteY10" fmla="*/ 52579 h 1069404"/>
              <a:gd name="connsiteX11" fmla="*/ 826760 w 1069406"/>
              <a:gd name="connsiteY11" fmla="*/ 85998 h 1069404"/>
              <a:gd name="connsiteX12" fmla="*/ 802797 w 1069406"/>
              <a:gd name="connsiteY12" fmla="*/ 176600 h 1069404"/>
              <a:gd name="connsiteX13" fmla="*/ 846316 w 1069406"/>
              <a:gd name="connsiteY13" fmla="*/ 213633 h 1069404"/>
              <a:gd name="connsiteX14" fmla="*/ 931968 w 1069406"/>
              <a:gd name="connsiteY14" fmla="*/ 175808 h 1069404"/>
              <a:gd name="connsiteX15" fmla="*/ 974298 w 1069406"/>
              <a:gd name="connsiteY15" fmla="*/ 229080 h 1069404"/>
              <a:gd name="connsiteX16" fmla="*/ 918056 w 1069406"/>
              <a:gd name="connsiteY16" fmla="*/ 303889 h 1069404"/>
              <a:gd name="connsiteX17" fmla="*/ 946623 w 1069406"/>
              <a:gd name="connsiteY17" fmla="*/ 360033 h 1069404"/>
              <a:gd name="connsiteX18" fmla="*/ 1041285 w 1069406"/>
              <a:gd name="connsiteY18" fmla="*/ 358102 h 1069404"/>
              <a:gd name="connsiteX19" fmla="*/ 1059603 w 1069406"/>
              <a:gd name="connsiteY19" fmla="*/ 423653 h 1069404"/>
              <a:gd name="connsiteX20" fmla="*/ 977566 w 1069406"/>
              <a:gd name="connsiteY20" fmla="*/ 470984 h 1069404"/>
              <a:gd name="connsiteX21" fmla="*/ 982121 w 1069406"/>
              <a:gd name="connsiteY21" fmla="*/ 528018 h 1069404"/>
              <a:gd name="connsiteX22" fmla="*/ 1069406 w 1069406"/>
              <a:gd name="connsiteY22" fmla="*/ 561833 h 1069404"/>
              <a:gd name="connsiteX23" fmla="*/ 1061633 w 1069406"/>
              <a:gd name="connsiteY23" fmla="*/ 629414 h 1069404"/>
              <a:gd name="connsiteX24" fmla="*/ 968951 w 1069406"/>
              <a:gd name="connsiteY24" fmla="*/ 642534 h 1069404"/>
              <a:gd name="connsiteX25" fmla="*/ 949445 w 1069406"/>
              <a:gd name="connsiteY25" fmla="*/ 702391 h 1069404"/>
              <a:gd name="connsiteX26" fmla="*/ 1016827 w 1069406"/>
              <a:gd name="connsiteY26" fmla="*/ 767496 h 1069404"/>
              <a:gd name="connsiteX27" fmla="*/ 983408 w 1069406"/>
              <a:gd name="connsiteY27" fmla="*/ 826758 h 1069404"/>
              <a:gd name="connsiteX28" fmla="*/ 892806 w 1069406"/>
              <a:gd name="connsiteY28" fmla="*/ 802796 h 1069404"/>
              <a:gd name="connsiteX29" fmla="*/ 855773 w 1069406"/>
              <a:gd name="connsiteY29" fmla="*/ 846315 h 1069404"/>
              <a:gd name="connsiteX30" fmla="*/ 893598 w 1069406"/>
              <a:gd name="connsiteY30" fmla="*/ 931966 h 1069404"/>
              <a:gd name="connsiteX31" fmla="*/ 840326 w 1069406"/>
              <a:gd name="connsiteY31" fmla="*/ 974297 h 1069404"/>
              <a:gd name="connsiteX32" fmla="*/ 765517 w 1069406"/>
              <a:gd name="connsiteY32" fmla="*/ 918004 h 1069404"/>
              <a:gd name="connsiteX33" fmla="*/ 709373 w 1069406"/>
              <a:gd name="connsiteY33" fmla="*/ 946621 h 1069404"/>
              <a:gd name="connsiteX34" fmla="*/ 711304 w 1069406"/>
              <a:gd name="connsiteY34" fmla="*/ 1041283 h 1069404"/>
              <a:gd name="connsiteX35" fmla="*/ 645753 w 1069406"/>
              <a:gd name="connsiteY35" fmla="*/ 1059601 h 1069404"/>
              <a:gd name="connsiteX36" fmla="*/ 598422 w 1069406"/>
              <a:gd name="connsiteY36" fmla="*/ 977564 h 1069404"/>
              <a:gd name="connsiteX37" fmla="*/ 541387 w 1069406"/>
              <a:gd name="connsiteY37" fmla="*/ 982119 h 1069404"/>
              <a:gd name="connsiteX38" fmla="*/ 507622 w 1069406"/>
              <a:gd name="connsiteY38" fmla="*/ 1069404 h 1069404"/>
              <a:gd name="connsiteX39" fmla="*/ 439991 w 1069406"/>
              <a:gd name="connsiteY39" fmla="*/ 1061631 h 1069404"/>
              <a:gd name="connsiteX40" fmla="*/ 426871 w 1069406"/>
              <a:gd name="connsiteY40" fmla="*/ 968950 h 1069404"/>
              <a:gd name="connsiteX41" fmla="*/ 367014 w 1069406"/>
              <a:gd name="connsiteY41" fmla="*/ 949443 h 1069404"/>
              <a:gd name="connsiteX42" fmla="*/ 301909 w 1069406"/>
              <a:gd name="connsiteY42" fmla="*/ 1016825 h 1069404"/>
              <a:gd name="connsiteX43" fmla="*/ 242646 w 1069406"/>
              <a:gd name="connsiteY43" fmla="*/ 983406 h 1069404"/>
              <a:gd name="connsiteX44" fmla="*/ 266609 w 1069406"/>
              <a:gd name="connsiteY44" fmla="*/ 892804 h 1069404"/>
              <a:gd name="connsiteX45" fmla="*/ 223090 w 1069406"/>
              <a:gd name="connsiteY45" fmla="*/ 855771 h 1069404"/>
              <a:gd name="connsiteX46" fmla="*/ 137438 w 1069406"/>
              <a:gd name="connsiteY46" fmla="*/ 893596 h 1069404"/>
              <a:gd name="connsiteX47" fmla="*/ 95157 w 1069406"/>
              <a:gd name="connsiteY47" fmla="*/ 840324 h 1069404"/>
              <a:gd name="connsiteX48" fmla="*/ 151400 w 1069406"/>
              <a:gd name="connsiteY48" fmla="*/ 765515 h 1069404"/>
              <a:gd name="connsiteX49" fmla="*/ 122783 w 1069406"/>
              <a:gd name="connsiteY49" fmla="*/ 709372 h 1069404"/>
              <a:gd name="connsiteX50" fmla="*/ 28121 w 1069406"/>
              <a:gd name="connsiteY50" fmla="*/ 711302 h 1069404"/>
              <a:gd name="connsiteX51" fmla="*/ 9852 w 1069406"/>
              <a:gd name="connsiteY51" fmla="*/ 645752 h 1069404"/>
              <a:gd name="connsiteX52" fmla="*/ 91840 w 1069406"/>
              <a:gd name="connsiteY52" fmla="*/ 598421 h 1069404"/>
              <a:gd name="connsiteX53" fmla="*/ 87285 w 1069406"/>
              <a:gd name="connsiteY53" fmla="*/ 541336 h 1069404"/>
              <a:gd name="connsiteX54" fmla="*/ 0 w 1069406"/>
              <a:gd name="connsiteY54" fmla="*/ 507621 h 1069404"/>
              <a:gd name="connsiteX55" fmla="*/ 7773 w 1069406"/>
              <a:gd name="connsiteY55" fmla="*/ 439991 h 1069404"/>
              <a:gd name="connsiteX56" fmla="*/ 100455 w 1069406"/>
              <a:gd name="connsiteY56" fmla="*/ 426871 h 1069404"/>
              <a:gd name="connsiteX57" fmla="*/ 119961 w 1069406"/>
              <a:gd name="connsiteY57" fmla="*/ 367014 h 1069404"/>
              <a:gd name="connsiteX58" fmla="*/ 52579 w 1069406"/>
              <a:gd name="connsiteY58" fmla="*/ 301909 h 1069404"/>
              <a:gd name="connsiteX59" fmla="*/ 85998 w 1069406"/>
              <a:gd name="connsiteY59" fmla="*/ 242646 h 1069404"/>
              <a:gd name="connsiteX60" fmla="*/ 176600 w 1069406"/>
              <a:gd name="connsiteY60" fmla="*/ 266609 h 1069404"/>
              <a:gd name="connsiteX61" fmla="*/ 213683 w 1069406"/>
              <a:gd name="connsiteY61" fmla="*/ 223090 h 1069404"/>
              <a:gd name="connsiteX62" fmla="*/ 175759 w 1069406"/>
              <a:gd name="connsiteY62" fmla="*/ 137438 h 1069404"/>
              <a:gd name="connsiteX63" fmla="*/ 229081 w 1069406"/>
              <a:gd name="connsiteY63" fmla="*/ 95107 h 1069404"/>
              <a:gd name="connsiteX64" fmla="*/ 303890 w 1069406"/>
              <a:gd name="connsiteY64" fmla="*/ 151350 h 1069404"/>
              <a:gd name="connsiteX65" fmla="*/ 360034 w 1069406"/>
              <a:gd name="connsiteY65" fmla="*/ 122783 h 1069404"/>
              <a:gd name="connsiteX66" fmla="*/ 358103 w 1069406"/>
              <a:gd name="connsiteY66" fmla="*/ 28121 h 1069404"/>
              <a:gd name="connsiteX67" fmla="*/ 423653 w 1069406"/>
              <a:gd name="connsiteY67" fmla="*/ 9852 h 1069404"/>
              <a:gd name="connsiteX68" fmla="*/ 470984 w 1069406"/>
              <a:gd name="connsiteY68" fmla="*/ 91840 h 1069404"/>
              <a:gd name="connsiteX69" fmla="*/ 528069 w 1069406"/>
              <a:gd name="connsiteY69" fmla="*/ 87285 h 1069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1069406" h="1069404">
                <a:moveTo>
                  <a:pt x="535782" y="293958"/>
                </a:moveTo>
                <a:cubicBezTo>
                  <a:pt x="425545" y="295994"/>
                  <a:pt x="327890" y="375276"/>
                  <a:pt x="306990" y="487831"/>
                </a:cubicBezTo>
                <a:cubicBezTo>
                  <a:pt x="283068" y="616428"/>
                  <a:pt x="368280" y="740567"/>
                  <a:pt x="496876" y="764489"/>
                </a:cubicBezTo>
                <a:cubicBezTo>
                  <a:pt x="625508" y="788411"/>
                  <a:pt x="749610" y="703162"/>
                  <a:pt x="773532" y="574565"/>
                </a:cubicBezTo>
                <a:cubicBezTo>
                  <a:pt x="797453" y="445968"/>
                  <a:pt x="712242" y="321865"/>
                  <a:pt x="583610" y="297943"/>
                </a:cubicBezTo>
                <a:cubicBezTo>
                  <a:pt x="567535" y="294953"/>
                  <a:pt x="551530" y="293667"/>
                  <a:pt x="535782" y="293958"/>
                </a:cubicBezTo>
                <a:close/>
                <a:moveTo>
                  <a:pt x="561834" y="0"/>
                </a:moveTo>
                <a:lnTo>
                  <a:pt x="629415" y="7773"/>
                </a:lnTo>
                <a:lnTo>
                  <a:pt x="642535" y="100454"/>
                </a:lnTo>
                <a:cubicBezTo>
                  <a:pt x="662982" y="105554"/>
                  <a:pt x="682984" y="112089"/>
                  <a:pt x="702392" y="119961"/>
                </a:cubicBezTo>
                <a:lnTo>
                  <a:pt x="767497" y="52579"/>
                </a:lnTo>
                <a:lnTo>
                  <a:pt x="826760" y="85998"/>
                </a:lnTo>
                <a:lnTo>
                  <a:pt x="802797" y="176600"/>
                </a:lnTo>
                <a:cubicBezTo>
                  <a:pt x="818046" y="187988"/>
                  <a:pt x="832602" y="200365"/>
                  <a:pt x="846316" y="213633"/>
                </a:cubicBezTo>
                <a:lnTo>
                  <a:pt x="931968" y="175808"/>
                </a:lnTo>
                <a:lnTo>
                  <a:pt x="974298" y="229080"/>
                </a:lnTo>
                <a:lnTo>
                  <a:pt x="918056" y="303889"/>
                </a:lnTo>
                <a:cubicBezTo>
                  <a:pt x="928750" y="321713"/>
                  <a:pt x="938354" y="340427"/>
                  <a:pt x="946623" y="360033"/>
                </a:cubicBezTo>
                <a:lnTo>
                  <a:pt x="1041285" y="358102"/>
                </a:lnTo>
                <a:lnTo>
                  <a:pt x="1059603" y="423653"/>
                </a:lnTo>
                <a:lnTo>
                  <a:pt x="977566" y="470984"/>
                </a:lnTo>
                <a:cubicBezTo>
                  <a:pt x="980339" y="490094"/>
                  <a:pt x="981824" y="509155"/>
                  <a:pt x="982121" y="528018"/>
                </a:cubicBezTo>
                <a:lnTo>
                  <a:pt x="1069406" y="561833"/>
                </a:lnTo>
                <a:lnTo>
                  <a:pt x="1061633" y="629414"/>
                </a:lnTo>
                <a:lnTo>
                  <a:pt x="968951" y="642534"/>
                </a:lnTo>
                <a:cubicBezTo>
                  <a:pt x="963852" y="662981"/>
                  <a:pt x="957317" y="682933"/>
                  <a:pt x="949445" y="702391"/>
                </a:cubicBezTo>
                <a:lnTo>
                  <a:pt x="1016827" y="767496"/>
                </a:lnTo>
                <a:lnTo>
                  <a:pt x="983408" y="826758"/>
                </a:lnTo>
                <a:lnTo>
                  <a:pt x="892806" y="802796"/>
                </a:lnTo>
                <a:cubicBezTo>
                  <a:pt x="881419" y="818045"/>
                  <a:pt x="869041" y="832601"/>
                  <a:pt x="855773" y="846315"/>
                </a:cubicBezTo>
                <a:lnTo>
                  <a:pt x="893598" y="931966"/>
                </a:lnTo>
                <a:lnTo>
                  <a:pt x="840326" y="974297"/>
                </a:lnTo>
                <a:lnTo>
                  <a:pt x="765517" y="918004"/>
                </a:lnTo>
                <a:cubicBezTo>
                  <a:pt x="747693" y="928748"/>
                  <a:pt x="728979" y="938353"/>
                  <a:pt x="709373" y="946621"/>
                </a:cubicBezTo>
                <a:lnTo>
                  <a:pt x="711304" y="1041283"/>
                </a:lnTo>
                <a:lnTo>
                  <a:pt x="645753" y="1059601"/>
                </a:lnTo>
                <a:lnTo>
                  <a:pt x="598422" y="977564"/>
                </a:lnTo>
                <a:cubicBezTo>
                  <a:pt x="579311" y="980337"/>
                  <a:pt x="560300" y="981822"/>
                  <a:pt x="541387" y="982119"/>
                </a:cubicBezTo>
                <a:lnTo>
                  <a:pt x="507622" y="1069404"/>
                </a:lnTo>
                <a:lnTo>
                  <a:pt x="439991" y="1061631"/>
                </a:lnTo>
                <a:lnTo>
                  <a:pt x="426871" y="968950"/>
                </a:lnTo>
                <a:cubicBezTo>
                  <a:pt x="406424" y="963850"/>
                  <a:pt x="386422" y="957315"/>
                  <a:pt x="367014" y="949443"/>
                </a:cubicBezTo>
                <a:lnTo>
                  <a:pt x="301909" y="1016825"/>
                </a:lnTo>
                <a:lnTo>
                  <a:pt x="242646" y="983406"/>
                </a:lnTo>
                <a:lnTo>
                  <a:pt x="266609" y="892804"/>
                </a:lnTo>
                <a:cubicBezTo>
                  <a:pt x="251360" y="881417"/>
                  <a:pt x="236804" y="869039"/>
                  <a:pt x="223090" y="855771"/>
                </a:cubicBezTo>
                <a:lnTo>
                  <a:pt x="137438" y="893596"/>
                </a:lnTo>
                <a:lnTo>
                  <a:pt x="95157" y="840324"/>
                </a:lnTo>
                <a:lnTo>
                  <a:pt x="151400" y="765515"/>
                </a:lnTo>
                <a:cubicBezTo>
                  <a:pt x="140656" y="747692"/>
                  <a:pt x="131101" y="728928"/>
                  <a:pt x="122783" y="709372"/>
                </a:cubicBezTo>
                <a:lnTo>
                  <a:pt x="28121" y="711302"/>
                </a:lnTo>
                <a:lnTo>
                  <a:pt x="9852" y="645752"/>
                </a:lnTo>
                <a:lnTo>
                  <a:pt x="91840" y="598421"/>
                </a:lnTo>
                <a:cubicBezTo>
                  <a:pt x="89067" y="579310"/>
                  <a:pt x="87582" y="560249"/>
                  <a:pt x="87285" y="541336"/>
                </a:cubicBezTo>
                <a:lnTo>
                  <a:pt x="0" y="507621"/>
                </a:lnTo>
                <a:lnTo>
                  <a:pt x="7773" y="439991"/>
                </a:lnTo>
                <a:lnTo>
                  <a:pt x="100455" y="426871"/>
                </a:lnTo>
                <a:cubicBezTo>
                  <a:pt x="105554" y="406423"/>
                  <a:pt x="112089" y="386421"/>
                  <a:pt x="119961" y="367014"/>
                </a:cubicBezTo>
                <a:lnTo>
                  <a:pt x="52579" y="301909"/>
                </a:lnTo>
                <a:lnTo>
                  <a:pt x="85998" y="242646"/>
                </a:lnTo>
                <a:lnTo>
                  <a:pt x="176600" y="266609"/>
                </a:lnTo>
                <a:cubicBezTo>
                  <a:pt x="187988" y="251360"/>
                  <a:pt x="200365" y="236853"/>
                  <a:pt x="213683" y="223090"/>
                </a:cubicBezTo>
                <a:lnTo>
                  <a:pt x="175759" y="137438"/>
                </a:lnTo>
                <a:lnTo>
                  <a:pt x="229081" y="95107"/>
                </a:lnTo>
                <a:lnTo>
                  <a:pt x="303890" y="151350"/>
                </a:lnTo>
                <a:cubicBezTo>
                  <a:pt x="321713" y="140656"/>
                  <a:pt x="340477" y="131101"/>
                  <a:pt x="360034" y="122783"/>
                </a:cubicBezTo>
                <a:lnTo>
                  <a:pt x="358103" y="28121"/>
                </a:lnTo>
                <a:lnTo>
                  <a:pt x="423653" y="9852"/>
                </a:lnTo>
                <a:lnTo>
                  <a:pt x="470984" y="91840"/>
                </a:lnTo>
                <a:cubicBezTo>
                  <a:pt x="490095" y="89067"/>
                  <a:pt x="509107" y="87582"/>
                  <a:pt x="528069" y="87285"/>
                </a:cubicBezTo>
                <a:close/>
              </a:path>
            </a:pathLst>
          </a:custGeom>
          <a:solidFill>
            <a:schemeClr val="accent4"/>
          </a:solidFill>
          <a:ln w="3810">
            <a:noFill/>
            <a:miter lim="400000"/>
          </a:ln>
        </p:spPr>
        <p:txBody>
          <a:bodyPr wrap="square" lIns="0" tIns="0" rIns="0" bIns="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33" name="Oval 32"/>
          <p:cNvSpPr/>
          <p:nvPr/>
        </p:nvSpPr>
        <p:spPr>
          <a:xfrm>
            <a:off x="5913012" y="4141602"/>
            <a:ext cx="164959" cy="164959"/>
          </a:xfrm>
          <a:prstGeom prst="ellipse">
            <a:avLst/>
          </a:prstGeom>
          <a:solidFill>
            <a:srgbClr val="FEFE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E2023"/>
              </a:solidFill>
              <a:effectLst/>
              <a:uLnTx/>
              <a:uFillTx/>
              <a:latin typeface="Montserrat"/>
              <a:ea typeface="+mn-ea"/>
              <a:cs typeface="+mn-cs"/>
            </a:endParaRPr>
          </a:p>
        </p:txBody>
      </p:sp>
      <p:sp>
        <p:nvSpPr>
          <p:cNvPr id="34" name="Oval 33"/>
          <p:cNvSpPr/>
          <p:nvPr/>
        </p:nvSpPr>
        <p:spPr>
          <a:xfrm>
            <a:off x="6400724" y="4409741"/>
            <a:ext cx="164959" cy="164959"/>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E2023"/>
              </a:solidFill>
              <a:effectLst/>
              <a:uLnTx/>
              <a:uFillTx/>
              <a:latin typeface="Montserrat"/>
              <a:ea typeface="+mn-ea"/>
              <a:cs typeface="+mn-cs"/>
            </a:endParaRPr>
          </a:p>
        </p:txBody>
      </p:sp>
      <p:sp>
        <p:nvSpPr>
          <p:cNvPr id="36" name="Oval 35"/>
          <p:cNvSpPr/>
          <p:nvPr/>
        </p:nvSpPr>
        <p:spPr>
          <a:xfrm>
            <a:off x="7504737" y="5672069"/>
            <a:ext cx="164959" cy="164959"/>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E2023"/>
              </a:solidFill>
              <a:effectLst/>
              <a:uLnTx/>
              <a:uFillTx/>
              <a:latin typeface="Montserrat"/>
              <a:ea typeface="+mn-ea"/>
              <a:cs typeface="+mn-cs"/>
            </a:endParaRPr>
          </a:p>
        </p:txBody>
      </p:sp>
      <p:sp>
        <p:nvSpPr>
          <p:cNvPr id="37" name="Oval 36"/>
          <p:cNvSpPr/>
          <p:nvPr/>
        </p:nvSpPr>
        <p:spPr>
          <a:xfrm>
            <a:off x="6457128" y="6203056"/>
            <a:ext cx="164959" cy="16495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E2023"/>
              </a:solidFill>
              <a:effectLst/>
              <a:uLnTx/>
              <a:uFillTx/>
              <a:latin typeface="Montserrat"/>
              <a:ea typeface="+mn-ea"/>
              <a:cs typeface="+mn-cs"/>
            </a:endParaRPr>
          </a:p>
        </p:txBody>
      </p:sp>
      <p:sp>
        <p:nvSpPr>
          <p:cNvPr id="38" name="Oval 37"/>
          <p:cNvSpPr/>
          <p:nvPr/>
        </p:nvSpPr>
        <p:spPr>
          <a:xfrm>
            <a:off x="4287512" y="5264625"/>
            <a:ext cx="164959" cy="164959"/>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E2023"/>
              </a:solidFill>
              <a:effectLst/>
              <a:uLnTx/>
              <a:uFillTx/>
              <a:latin typeface="Montserrat"/>
              <a:ea typeface="+mn-ea"/>
              <a:cs typeface="+mn-cs"/>
            </a:endParaRPr>
          </a:p>
        </p:txBody>
      </p:sp>
      <p:sp>
        <p:nvSpPr>
          <p:cNvPr id="40" name="Oval 39"/>
          <p:cNvSpPr/>
          <p:nvPr/>
        </p:nvSpPr>
        <p:spPr>
          <a:xfrm>
            <a:off x="4332538" y="4168787"/>
            <a:ext cx="826301" cy="826301"/>
          </a:xfrm>
          <a:prstGeom prst="ellipse">
            <a:avLst/>
          </a:prstGeom>
          <a:solidFill>
            <a:srgbClr val="FEFE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E2023"/>
              </a:solidFill>
              <a:effectLst/>
              <a:uLnTx/>
              <a:uFillTx/>
              <a:latin typeface="Montserrat"/>
              <a:ea typeface="+mn-ea"/>
              <a:cs typeface="+mn-cs"/>
            </a:endParaRPr>
          </a:p>
        </p:txBody>
      </p:sp>
      <p:sp>
        <p:nvSpPr>
          <p:cNvPr id="41" name="Oval 40"/>
          <p:cNvSpPr/>
          <p:nvPr/>
        </p:nvSpPr>
        <p:spPr>
          <a:xfrm>
            <a:off x="5587262" y="2560972"/>
            <a:ext cx="581735" cy="581735"/>
          </a:xfrm>
          <a:prstGeom prst="ellipse">
            <a:avLst/>
          </a:prstGeom>
          <a:solidFill>
            <a:srgbClr val="FEFE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E2023"/>
              </a:solidFill>
              <a:effectLst/>
              <a:uLnTx/>
              <a:uFillTx/>
              <a:latin typeface="Montserrat"/>
              <a:ea typeface="+mn-ea"/>
              <a:cs typeface="+mn-cs"/>
            </a:endParaRPr>
          </a:p>
        </p:txBody>
      </p:sp>
      <p:sp>
        <p:nvSpPr>
          <p:cNvPr id="42" name="Oval 41"/>
          <p:cNvSpPr/>
          <p:nvPr/>
        </p:nvSpPr>
        <p:spPr>
          <a:xfrm>
            <a:off x="5233001" y="5583767"/>
            <a:ext cx="581735" cy="581735"/>
          </a:xfrm>
          <a:prstGeom prst="ellipse">
            <a:avLst/>
          </a:prstGeom>
          <a:solidFill>
            <a:srgbClr val="FEFE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E2023"/>
              </a:solidFill>
              <a:effectLst/>
              <a:uLnTx/>
              <a:uFillTx/>
              <a:latin typeface="Montserrat"/>
              <a:ea typeface="+mn-ea"/>
              <a:cs typeface="+mn-cs"/>
            </a:endParaRPr>
          </a:p>
        </p:txBody>
      </p:sp>
      <p:sp>
        <p:nvSpPr>
          <p:cNvPr id="43" name="Oval 42"/>
          <p:cNvSpPr/>
          <p:nvPr/>
        </p:nvSpPr>
        <p:spPr>
          <a:xfrm>
            <a:off x="6590543" y="3426564"/>
            <a:ext cx="581735" cy="581735"/>
          </a:xfrm>
          <a:prstGeom prst="ellipse">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E2023"/>
              </a:solidFill>
              <a:effectLst/>
              <a:uLnTx/>
              <a:uFillTx/>
              <a:latin typeface="Montserrat"/>
              <a:ea typeface="+mn-ea"/>
              <a:cs typeface="+mn-cs"/>
            </a:endParaRPr>
          </a:p>
        </p:txBody>
      </p:sp>
      <p:sp>
        <p:nvSpPr>
          <p:cNvPr id="44" name="Oval 43"/>
          <p:cNvSpPr/>
          <p:nvPr/>
        </p:nvSpPr>
        <p:spPr>
          <a:xfrm>
            <a:off x="6644941" y="5399993"/>
            <a:ext cx="581735" cy="58173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E2023"/>
              </a:solidFill>
              <a:effectLst/>
              <a:uLnTx/>
              <a:uFillTx/>
              <a:latin typeface="Montserrat"/>
              <a:ea typeface="+mn-ea"/>
              <a:cs typeface="+mn-cs"/>
            </a:endParaRPr>
          </a:p>
        </p:txBody>
      </p:sp>
      <p:sp>
        <p:nvSpPr>
          <p:cNvPr id="45" name="Oval 44"/>
          <p:cNvSpPr/>
          <p:nvPr/>
        </p:nvSpPr>
        <p:spPr>
          <a:xfrm>
            <a:off x="7513816" y="4113943"/>
            <a:ext cx="581735" cy="581735"/>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E2023"/>
              </a:solidFill>
              <a:effectLst/>
              <a:uLnTx/>
              <a:uFillTx/>
              <a:latin typeface="Montserrat"/>
              <a:ea typeface="+mn-ea"/>
              <a:cs typeface="+mn-cs"/>
            </a:endParaRPr>
          </a:p>
        </p:txBody>
      </p:sp>
      <p:sp>
        <p:nvSpPr>
          <p:cNvPr id="56" name="Oval 55"/>
          <p:cNvSpPr/>
          <p:nvPr/>
        </p:nvSpPr>
        <p:spPr>
          <a:xfrm>
            <a:off x="5418057" y="3681444"/>
            <a:ext cx="387319" cy="387319"/>
          </a:xfrm>
          <a:prstGeom prst="ellipse">
            <a:avLst/>
          </a:prstGeom>
          <a:solidFill>
            <a:srgbClr val="FEFE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E2023"/>
              </a:solidFill>
              <a:effectLst/>
              <a:uLnTx/>
              <a:uFillTx/>
              <a:latin typeface="Montserrat"/>
              <a:ea typeface="+mn-ea"/>
              <a:cs typeface="+mn-cs"/>
            </a:endParaRPr>
          </a:p>
        </p:txBody>
      </p:sp>
      <p:sp>
        <p:nvSpPr>
          <p:cNvPr id="58" name="Oval 57"/>
          <p:cNvSpPr/>
          <p:nvPr/>
        </p:nvSpPr>
        <p:spPr>
          <a:xfrm>
            <a:off x="4602271" y="3141957"/>
            <a:ext cx="481002" cy="481002"/>
          </a:xfrm>
          <a:prstGeom prst="ellipse">
            <a:avLst/>
          </a:prstGeom>
          <a:solidFill>
            <a:srgbClr val="FEFE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E2023"/>
              </a:solidFill>
              <a:effectLst/>
              <a:uLnTx/>
              <a:uFillTx/>
              <a:latin typeface="Montserrat"/>
              <a:ea typeface="+mn-ea"/>
              <a:cs typeface="+mn-cs"/>
            </a:endParaRPr>
          </a:p>
        </p:txBody>
      </p:sp>
      <p:pic>
        <p:nvPicPr>
          <p:cNvPr id="73" name="Picture 72">
            <a:extLst>
              <a:ext uri="{FF2B5EF4-FFF2-40B4-BE49-F238E27FC236}">
                <a16:creationId xmlns:a16="http://schemas.microsoft.com/office/drawing/2014/main" id="{FBFAA59D-E88A-4358-99B9-BA23CBD0725E}"/>
              </a:ext>
            </a:extLst>
          </p:cNvPr>
          <p:cNvPicPr>
            <a:picLocks noChangeAspect="1"/>
          </p:cNvPicPr>
          <p:nvPr/>
        </p:nvPicPr>
        <p:blipFill rotWithShape="1">
          <a:blip r:embed="rId2">
            <a:extLst>
              <a:ext uri="{28A0092B-C50C-407E-A947-70E740481C1C}">
                <a14:useLocalDpi xmlns:a14="http://schemas.microsoft.com/office/drawing/2010/main" val="0"/>
              </a:ext>
            </a:extLst>
          </a:blip>
          <a:srcRect l="11641" t="22776" r="9514" b="21574"/>
          <a:stretch/>
        </p:blipFill>
        <p:spPr>
          <a:xfrm>
            <a:off x="8544262" y="3174957"/>
            <a:ext cx="3263464" cy="1667605"/>
          </a:xfrm>
          <a:prstGeom prst="rect">
            <a:avLst/>
          </a:prstGeom>
        </p:spPr>
      </p:pic>
      <p:pic>
        <p:nvPicPr>
          <p:cNvPr id="75" name="Picture 74">
            <a:extLst>
              <a:ext uri="{FF2B5EF4-FFF2-40B4-BE49-F238E27FC236}">
                <a16:creationId xmlns:a16="http://schemas.microsoft.com/office/drawing/2014/main" id="{5B19FBD4-C5C8-4344-A920-EE4268FA1159}"/>
              </a:ext>
            </a:extLst>
          </p:cNvPr>
          <p:cNvPicPr>
            <a:picLocks noChangeAspect="1"/>
          </p:cNvPicPr>
          <p:nvPr/>
        </p:nvPicPr>
        <p:blipFill rotWithShape="1">
          <a:blip r:embed="rId3">
            <a:extLst>
              <a:ext uri="{28A0092B-C50C-407E-A947-70E740481C1C}">
                <a14:useLocalDpi xmlns:a14="http://schemas.microsoft.com/office/drawing/2010/main" val="0"/>
              </a:ext>
            </a:extLst>
          </a:blip>
          <a:srcRect l="10966" t="23714" r="10692" b="23440"/>
          <a:stretch/>
        </p:blipFill>
        <p:spPr>
          <a:xfrm>
            <a:off x="374252" y="3121408"/>
            <a:ext cx="3358876" cy="1699276"/>
          </a:xfrm>
          <a:prstGeom prst="rect">
            <a:avLst/>
          </a:prstGeom>
        </p:spPr>
      </p:pic>
      <p:sp>
        <p:nvSpPr>
          <p:cNvPr id="76" name="TextBox 75">
            <a:extLst>
              <a:ext uri="{FF2B5EF4-FFF2-40B4-BE49-F238E27FC236}">
                <a16:creationId xmlns:a16="http://schemas.microsoft.com/office/drawing/2014/main" id="{2AAECF04-374A-4EB7-9600-D122F49B52F3}"/>
              </a:ext>
            </a:extLst>
          </p:cNvPr>
          <p:cNvSpPr txBox="1"/>
          <p:nvPr/>
        </p:nvSpPr>
        <p:spPr>
          <a:xfrm>
            <a:off x="41130" y="2600335"/>
            <a:ext cx="4063929" cy="481350"/>
          </a:xfrm>
          <a:prstGeom prst="rect">
            <a:avLst/>
          </a:prstGeom>
          <a:noFill/>
        </p:spPr>
        <p:txBody>
          <a:bodyPr wrap="square" rtlCol="0">
            <a:spAutoFit/>
          </a:bodyPr>
          <a:lstStyle/>
          <a:p>
            <a:pPr marL="0" marR="0" lvl="0" indent="0" algn="ctr" defTabSz="914400" rtl="0" eaLnBrk="1" fontAlgn="auto" latinLnBrk="0" hangingPunct="1">
              <a:lnSpc>
                <a:spcPts val="3200"/>
              </a:lnSpc>
              <a:spcBef>
                <a:spcPts val="0"/>
              </a:spcBef>
              <a:spcAft>
                <a:spcPts val="0"/>
              </a:spcAft>
              <a:buClrTx/>
              <a:buSzTx/>
              <a:buFontTx/>
              <a:buNone/>
              <a:tabLst/>
              <a:defRPr/>
            </a:pPr>
            <a:r>
              <a:rPr kumimoji="0" lang="id-ID" sz="2400" b="1" i="0" u="none" strike="noStrike" kern="1200" cap="none" spc="0" normalizeH="0" baseline="0" noProof="0" dirty="0">
                <a:ln>
                  <a:noFill/>
                </a:ln>
                <a:effectLst/>
                <a:uLnTx/>
                <a:uFillTx/>
                <a:latin typeface="Montserrat" charset="0"/>
                <a:ea typeface="Montserrat" charset="0"/>
                <a:cs typeface="Montserrat" charset="0"/>
              </a:rPr>
              <a:t>Setelah </a:t>
            </a:r>
            <a:r>
              <a:rPr kumimoji="0" lang="id-ID" sz="2400" b="1" i="1" u="none" strike="noStrike" kern="1200" cap="none" spc="0" normalizeH="0" baseline="0" noProof="0" dirty="0">
                <a:ln>
                  <a:noFill/>
                </a:ln>
                <a:effectLst/>
                <a:uLnTx/>
                <a:uFillTx/>
                <a:latin typeface="Montserrat" charset="0"/>
                <a:ea typeface="Montserrat" charset="0"/>
                <a:cs typeface="Montserrat" charset="0"/>
              </a:rPr>
              <a:t>Preprocessing</a:t>
            </a:r>
            <a:endParaRPr kumimoji="0" lang="en-US" sz="2400" b="1" i="0" u="none" strike="noStrike" kern="1200" cap="none" spc="0" normalizeH="0" baseline="0" noProof="0" dirty="0">
              <a:ln>
                <a:noFill/>
              </a:ln>
              <a:effectLst/>
              <a:uLnTx/>
              <a:uFillTx/>
              <a:latin typeface="Montserrat" charset="0"/>
              <a:ea typeface="Montserrat" charset="0"/>
              <a:cs typeface="Montserrat" charset="0"/>
            </a:endParaRPr>
          </a:p>
        </p:txBody>
      </p:sp>
      <p:sp>
        <p:nvSpPr>
          <p:cNvPr id="77" name="TextBox 76">
            <a:extLst>
              <a:ext uri="{FF2B5EF4-FFF2-40B4-BE49-F238E27FC236}">
                <a16:creationId xmlns:a16="http://schemas.microsoft.com/office/drawing/2014/main" id="{C6D3F1AA-B9A1-4D22-8C1A-4A33A9C7588E}"/>
              </a:ext>
            </a:extLst>
          </p:cNvPr>
          <p:cNvSpPr txBox="1"/>
          <p:nvPr/>
        </p:nvSpPr>
        <p:spPr>
          <a:xfrm>
            <a:off x="2449788" y="1113042"/>
            <a:ext cx="7218432" cy="307777"/>
          </a:xfrm>
          <a:prstGeom prst="rect">
            <a:avLst/>
          </a:prstGeom>
          <a:noFill/>
        </p:spPr>
        <p:txBody>
          <a:bodyPr wrap="square" numCol="1" spcCol="0"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d-ID" sz="1400" b="1" i="0" u="none" strike="noStrike" kern="1200" cap="none" spc="0" normalizeH="0" baseline="0" noProof="0" dirty="0">
                <a:ln>
                  <a:noFill/>
                </a:ln>
                <a:effectLst/>
                <a:uLnTx/>
                <a:uFillTx/>
                <a:latin typeface="Arial" panose="020B0604020202020204" pitchFamily="34" charset="0"/>
                <a:ea typeface="Montserrat Light" charset="0"/>
                <a:cs typeface="Arial" panose="020B0604020202020204" pitchFamily="34" charset="0"/>
              </a:rPr>
              <a:t>Berikut ini salah satu </a:t>
            </a:r>
            <a:r>
              <a:rPr kumimoji="0" lang="id-ID" sz="1400" b="1" i="1" u="none" strike="noStrike" kern="1200" cap="none" spc="0" normalizeH="0" baseline="0" noProof="0" dirty="0">
                <a:ln>
                  <a:noFill/>
                </a:ln>
                <a:effectLst/>
                <a:uLnTx/>
                <a:uFillTx/>
                <a:latin typeface="Arial" panose="020B0604020202020204" pitchFamily="34" charset="0"/>
                <a:ea typeface="Montserrat Light" charset="0"/>
                <a:cs typeface="Arial" panose="020B0604020202020204" pitchFamily="34" charset="0"/>
              </a:rPr>
              <a:t>dataset</a:t>
            </a:r>
            <a:r>
              <a:rPr kumimoji="0" lang="id-ID" sz="1400" b="1" u="none" strike="noStrike" kern="1200" cap="none" spc="0" normalizeH="0" baseline="0" noProof="0" dirty="0">
                <a:ln>
                  <a:noFill/>
                </a:ln>
                <a:effectLst/>
                <a:uLnTx/>
                <a:uFillTx/>
                <a:latin typeface="Arial" panose="020B0604020202020204" pitchFamily="34" charset="0"/>
                <a:ea typeface="Montserrat Light" charset="0"/>
                <a:cs typeface="Arial" panose="020B0604020202020204" pitchFamily="34" charset="0"/>
              </a:rPr>
              <a:t> hasil sebelum dan sesudah </a:t>
            </a:r>
            <a:r>
              <a:rPr kumimoji="0" lang="id-ID" sz="1400" b="1" i="1" u="none" strike="noStrike" kern="1200" cap="none" spc="0" normalizeH="0" baseline="0" noProof="0" dirty="0">
                <a:ln>
                  <a:noFill/>
                </a:ln>
                <a:effectLst/>
                <a:uLnTx/>
                <a:uFillTx/>
                <a:latin typeface="Arial" panose="020B0604020202020204" pitchFamily="34" charset="0"/>
                <a:ea typeface="Montserrat Light" charset="0"/>
                <a:cs typeface="Arial" panose="020B0604020202020204" pitchFamily="34" charset="0"/>
              </a:rPr>
              <a:t>preprocessing</a:t>
            </a:r>
            <a:endParaRPr kumimoji="0" lang="en-US" sz="1400" b="1" i="0" u="none" strike="noStrike" kern="1200" cap="none" spc="0" normalizeH="0" baseline="0" noProof="0" dirty="0">
              <a:ln>
                <a:noFill/>
              </a:ln>
              <a:effectLst/>
              <a:uLnTx/>
              <a:uFillTx/>
              <a:latin typeface="Arial" panose="020B0604020202020204" pitchFamily="34" charset="0"/>
              <a:ea typeface="Montserrat Light" charset="0"/>
              <a:cs typeface="Arial" panose="020B0604020202020204" pitchFamily="34" charset="0"/>
            </a:endParaRPr>
          </a:p>
        </p:txBody>
      </p:sp>
      <p:sp>
        <p:nvSpPr>
          <p:cNvPr id="78" name="TextBox 77">
            <a:extLst>
              <a:ext uri="{FF2B5EF4-FFF2-40B4-BE49-F238E27FC236}">
                <a16:creationId xmlns:a16="http://schemas.microsoft.com/office/drawing/2014/main" id="{C8A8DF2E-D0AA-4427-8D28-19B895E74C93}"/>
              </a:ext>
            </a:extLst>
          </p:cNvPr>
          <p:cNvSpPr txBox="1"/>
          <p:nvPr/>
        </p:nvSpPr>
        <p:spPr>
          <a:xfrm>
            <a:off x="2530397" y="365999"/>
            <a:ext cx="7209854" cy="913070"/>
          </a:xfrm>
          <a:prstGeom prst="rect">
            <a:avLst/>
          </a:prstGeom>
          <a:noFill/>
        </p:spPr>
        <p:txBody>
          <a:bodyPr wrap="square" rtlCol="0">
            <a:spAutoFit/>
          </a:bodyPr>
          <a:lstStyle/>
          <a:p>
            <a:pPr marL="0" marR="0" lvl="0" indent="0" algn="ctr" defTabSz="914400" rtl="0" eaLnBrk="1" fontAlgn="auto" latinLnBrk="0" hangingPunct="1">
              <a:lnSpc>
                <a:spcPts val="3200"/>
              </a:lnSpc>
              <a:spcBef>
                <a:spcPts val="0"/>
              </a:spcBef>
              <a:spcAft>
                <a:spcPts val="0"/>
              </a:spcAft>
              <a:buClrTx/>
              <a:buSzTx/>
              <a:buFontTx/>
              <a:buNone/>
              <a:tabLst/>
              <a:defRPr/>
            </a:pPr>
            <a:r>
              <a:rPr lang="id-ID" sz="2400" b="1" dirty="0">
                <a:latin typeface="Arial" panose="020B0604020202020204" pitchFamily="34" charset="0"/>
                <a:ea typeface="Montserrat" charset="0"/>
                <a:cs typeface="Arial" panose="020B0604020202020204" pitchFamily="34" charset="0"/>
              </a:rPr>
              <a:t>Perbandingan Data </a:t>
            </a:r>
            <a:r>
              <a:rPr lang="id-ID" sz="2400" b="1" i="1" dirty="0">
                <a:latin typeface="Arial" panose="020B0604020202020204" pitchFamily="34" charset="0"/>
                <a:ea typeface="Montserrat" charset="0"/>
                <a:cs typeface="Arial" panose="020B0604020202020204" pitchFamily="34" charset="0"/>
              </a:rPr>
              <a:t>Preprocessing</a:t>
            </a:r>
            <a:r>
              <a:rPr lang="id-ID" sz="2400" b="1" dirty="0">
                <a:latin typeface="Arial" panose="020B0604020202020204" pitchFamily="34" charset="0"/>
                <a:ea typeface="Montserrat" charset="0"/>
                <a:cs typeface="Arial" panose="020B0604020202020204" pitchFamily="34" charset="0"/>
              </a:rPr>
              <a:t> dan Tanpa </a:t>
            </a:r>
            <a:r>
              <a:rPr lang="id-ID" sz="2400" b="1" i="1" dirty="0">
                <a:latin typeface="Arial" panose="020B0604020202020204" pitchFamily="34" charset="0"/>
                <a:ea typeface="Montserrat" charset="0"/>
                <a:cs typeface="Arial" panose="020B0604020202020204" pitchFamily="34" charset="0"/>
              </a:rPr>
              <a:t>Preprocessing</a:t>
            </a:r>
            <a:endParaRPr kumimoji="0" lang="en-US" sz="2400" b="1" i="0" u="none" strike="noStrike" kern="1200" cap="none" spc="0" normalizeH="0" baseline="0" noProof="0" dirty="0">
              <a:ln>
                <a:noFill/>
              </a:ln>
              <a:effectLst/>
              <a:uLnTx/>
              <a:uFillTx/>
              <a:latin typeface="Arial" panose="020B0604020202020204" pitchFamily="34" charset="0"/>
              <a:ea typeface="Montserrat" charset="0"/>
              <a:cs typeface="Arial" panose="020B0604020202020204" pitchFamily="34" charset="0"/>
            </a:endParaRPr>
          </a:p>
        </p:txBody>
      </p:sp>
      <p:sp>
        <p:nvSpPr>
          <p:cNvPr id="79" name="TextBox 78">
            <a:extLst>
              <a:ext uri="{FF2B5EF4-FFF2-40B4-BE49-F238E27FC236}">
                <a16:creationId xmlns:a16="http://schemas.microsoft.com/office/drawing/2014/main" id="{28D22DCF-A5F2-4F63-9C23-649162B7B9BD}"/>
              </a:ext>
            </a:extLst>
          </p:cNvPr>
          <p:cNvSpPr txBox="1"/>
          <p:nvPr/>
        </p:nvSpPr>
        <p:spPr>
          <a:xfrm>
            <a:off x="8160646" y="2636203"/>
            <a:ext cx="4063929" cy="481350"/>
          </a:xfrm>
          <a:prstGeom prst="rect">
            <a:avLst/>
          </a:prstGeom>
          <a:noFill/>
        </p:spPr>
        <p:txBody>
          <a:bodyPr wrap="square" rtlCol="0">
            <a:spAutoFit/>
          </a:bodyPr>
          <a:lstStyle/>
          <a:p>
            <a:pPr marL="0" marR="0" lvl="0" indent="0" algn="ctr" defTabSz="914400" rtl="0" eaLnBrk="1" fontAlgn="auto" latinLnBrk="0" hangingPunct="1">
              <a:lnSpc>
                <a:spcPts val="3200"/>
              </a:lnSpc>
              <a:spcBef>
                <a:spcPts val="0"/>
              </a:spcBef>
              <a:spcAft>
                <a:spcPts val="0"/>
              </a:spcAft>
              <a:buClrTx/>
              <a:buSzTx/>
              <a:buFontTx/>
              <a:buNone/>
              <a:tabLst/>
              <a:defRPr/>
            </a:pPr>
            <a:r>
              <a:rPr kumimoji="0" lang="id-ID" sz="2400" b="1" i="0" u="none" strike="noStrike" kern="1200" cap="none" spc="0" normalizeH="0" baseline="0" noProof="0" dirty="0">
                <a:ln>
                  <a:noFill/>
                </a:ln>
                <a:effectLst/>
                <a:uLnTx/>
                <a:uFillTx/>
                <a:latin typeface="Montserrat" charset="0"/>
                <a:ea typeface="Montserrat" charset="0"/>
                <a:cs typeface="Montserrat" charset="0"/>
              </a:rPr>
              <a:t>Sebelum </a:t>
            </a:r>
            <a:r>
              <a:rPr kumimoji="0" lang="id-ID" sz="2400" b="1" i="1" u="none" strike="noStrike" kern="1200" cap="none" spc="0" normalizeH="0" baseline="0" noProof="0" dirty="0">
                <a:ln>
                  <a:noFill/>
                </a:ln>
                <a:effectLst/>
                <a:uLnTx/>
                <a:uFillTx/>
                <a:latin typeface="Montserrat" charset="0"/>
                <a:ea typeface="Montserrat" charset="0"/>
                <a:cs typeface="Montserrat" charset="0"/>
              </a:rPr>
              <a:t>Preprocessing</a:t>
            </a:r>
            <a:endParaRPr kumimoji="0" lang="en-US" sz="2400" b="1" i="0" u="none" strike="noStrike" kern="1200" cap="none" spc="0" normalizeH="0" baseline="0" noProof="0" dirty="0">
              <a:ln>
                <a:noFill/>
              </a:ln>
              <a:effectLst/>
              <a:uLnTx/>
              <a:uFillTx/>
              <a:latin typeface="Montserrat" charset="0"/>
              <a:ea typeface="Montserrat" charset="0"/>
              <a:cs typeface="Montserrat" charset="0"/>
            </a:endParaRPr>
          </a:p>
        </p:txBody>
      </p:sp>
    </p:spTree>
    <p:extLst>
      <p:ext uri="{BB962C8B-B14F-4D97-AF65-F5344CB8AC3E}">
        <p14:creationId xmlns:p14="http://schemas.microsoft.com/office/powerpoint/2010/main" val="1642661448"/>
      </p:ext>
    </p:extLst>
  </p:cSld>
  <p:clrMapOvr>
    <a:masterClrMapping/>
  </p:clrMapOvr>
  <p:transition spd="med">
    <p:pull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fill="hold"/>
                                        <p:tgtEl>
                                          <p:spTgt spid="12"/>
                                        </p:tgtEl>
                                        <p:attrNameLst>
                                          <p:attrName>ppt_x</p:attrName>
                                        </p:attrNameLst>
                                      </p:cBhvr>
                                      <p:tavLst>
                                        <p:tav tm="0">
                                          <p:val>
                                            <p:strVal val="#ppt_x"/>
                                          </p:val>
                                        </p:tav>
                                        <p:tav tm="100000">
                                          <p:val>
                                            <p:strVal val="#ppt_x"/>
                                          </p:val>
                                        </p:tav>
                                      </p:tavLst>
                                    </p:anim>
                                    <p:anim calcmode="lin" valueType="num">
                                      <p:cBhvr additive="base">
                                        <p:cTn id="13" dur="500" fill="hold"/>
                                        <p:tgtEl>
                                          <p:spTgt spid="12"/>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13"/>
                                        </p:tgtEl>
                                        <p:attrNameLst>
                                          <p:attrName>style.visibility</p:attrName>
                                        </p:attrNameLst>
                                      </p:cBhvr>
                                      <p:to>
                                        <p:strVal val="visible"/>
                                      </p:to>
                                    </p:set>
                                    <p:anim calcmode="lin" valueType="num">
                                      <p:cBhvr additive="base">
                                        <p:cTn id="16" dur="500" fill="hold"/>
                                        <p:tgtEl>
                                          <p:spTgt spid="13"/>
                                        </p:tgtEl>
                                        <p:attrNameLst>
                                          <p:attrName>ppt_x</p:attrName>
                                        </p:attrNameLst>
                                      </p:cBhvr>
                                      <p:tavLst>
                                        <p:tav tm="0">
                                          <p:val>
                                            <p:strVal val="#ppt_x"/>
                                          </p:val>
                                        </p:tav>
                                        <p:tav tm="100000">
                                          <p:val>
                                            <p:strVal val="#ppt_x"/>
                                          </p:val>
                                        </p:tav>
                                      </p:tavLst>
                                    </p:anim>
                                    <p:anim calcmode="lin" valueType="num">
                                      <p:cBhvr additive="base">
                                        <p:cTn id="17" dur="500" fill="hold"/>
                                        <p:tgtEl>
                                          <p:spTgt spid="13"/>
                                        </p:tgtEl>
                                        <p:attrNameLst>
                                          <p:attrName>ppt_y</p:attrName>
                                        </p:attrNameLst>
                                      </p:cBhvr>
                                      <p:tavLst>
                                        <p:tav tm="0">
                                          <p:val>
                                            <p:strVal val="1+#ppt_h/2"/>
                                          </p:val>
                                        </p:tav>
                                        <p:tav tm="100000">
                                          <p:val>
                                            <p:strVal val="#ppt_y"/>
                                          </p:val>
                                        </p:tav>
                                      </p:tavLst>
                                    </p:anim>
                                  </p:childTnLst>
                                </p:cTn>
                              </p:par>
                              <p:par>
                                <p:cTn id="18" presetID="16" presetClass="entr" presetSubtype="37" fill="hold" grpId="0" nodeType="with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barn(outVertical)">
                                      <p:cBhvr>
                                        <p:cTn id="20" dur="500"/>
                                        <p:tgtEl>
                                          <p:spTgt spid="14"/>
                                        </p:tgtEl>
                                      </p:cBhvr>
                                    </p:animEffect>
                                  </p:childTnLst>
                                </p:cTn>
                              </p:par>
                              <p:par>
                                <p:cTn id="21" presetID="16" presetClass="entr" presetSubtype="37"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barn(outVertical)">
                                      <p:cBhvr>
                                        <p:cTn id="23" dur="500"/>
                                        <p:tgtEl>
                                          <p:spTgt spid="15"/>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16"/>
                                        </p:tgtEl>
                                        <p:attrNameLst>
                                          <p:attrName>style.visibility</p:attrName>
                                        </p:attrNameLst>
                                      </p:cBhvr>
                                      <p:to>
                                        <p:strVal val="visible"/>
                                      </p:to>
                                    </p:set>
                                    <p:anim calcmode="lin" valueType="num">
                                      <p:cBhvr>
                                        <p:cTn id="26" dur="500" fill="hold"/>
                                        <p:tgtEl>
                                          <p:spTgt spid="16"/>
                                        </p:tgtEl>
                                        <p:attrNameLst>
                                          <p:attrName>ppt_w</p:attrName>
                                        </p:attrNameLst>
                                      </p:cBhvr>
                                      <p:tavLst>
                                        <p:tav tm="0">
                                          <p:val>
                                            <p:fltVal val="0"/>
                                          </p:val>
                                        </p:tav>
                                        <p:tav tm="100000">
                                          <p:val>
                                            <p:strVal val="#ppt_w"/>
                                          </p:val>
                                        </p:tav>
                                      </p:tavLst>
                                    </p:anim>
                                    <p:anim calcmode="lin" valueType="num">
                                      <p:cBhvr>
                                        <p:cTn id="27" dur="500" fill="hold"/>
                                        <p:tgtEl>
                                          <p:spTgt spid="16"/>
                                        </p:tgtEl>
                                        <p:attrNameLst>
                                          <p:attrName>ppt_h</p:attrName>
                                        </p:attrNameLst>
                                      </p:cBhvr>
                                      <p:tavLst>
                                        <p:tav tm="0">
                                          <p:val>
                                            <p:fltVal val="0"/>
                                          </p:val>
                                        </p:tav>
                                        <p:tav tm="100000">
                                          <p:val>
                                            <p:strVal val="#ppt_h"/>
                                          </p:val>
                                        </p:tav>
                                      </p:tavLst>
                                    </p:anim>
                                    <p:animEffect transition="in" filter="fade">
                                      <p:cBhvr>
                                        <p:cTn id="28" dur="500"/>
                                        <p:tgtEl>
                                          <p:spTgt spid="16"/>
                                        </p:tgtEl>
                                      </p:cBhvr>
                                    </p:animEffect>
                                  </p:childTnLst>
                                </p:cTn>
                              </p:par>
                              <p:par>
                                <p:cTn id="29" presetID="2" presetClass="entr" presetSubtype="4"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500" fill="hold"/>
                                        <p:tgtEl>
                                          <p:spTgt spid="17"/>
                                        </p:tgtEl>
                                        <p:attrNameLst>
                                          <p:attrName>ppt_x</p:attrName>
                                        </p:attrNameLst>
                                      </p:cBhvr>
                                      <p:tavLst>
                                        <p:tav tm="0">
                                          <p:val>
                                            <p:strVal val="#ppt_x"/>
                                          </p:val>
                                        </p:tav>
                                        <p:tav tm="100000">
                                          <p:val>
                                            <p:strVal val="#ppt_x"/>
                                          </p:val>
                                        </p:tav>
                                      </p:tavLst>
                                    </p:anim>
                                    <p:anim calcmode="lin" valueType="num">
                                      <p:cBhvr additive="base">
                                        <p:cTn id="32" dur="500" fill="hold"/>
                                        <p:tgtEl>
                                          <p:spTgt spid="17"/>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500" fill="hold"/>
                                        <p:tgtEl>
                                          <p:spTgt spid="18"/>
                                        </p:tgtEl>
                                        <p:attrNameLst>
                                          <p:attrName>ppt_x</p:attrName>
                                        </p:attrNameLst>
                                      </p:cBhvr>
                                      <p:tavLst>
                                        <p:tav tm="0">
                                          <p:val>
                                            <p:strVal val="#ppt_x"/>
                                          </p:val>
                                        </p:tav>
                                        <p:tav tm="100000">
                                          <p:val>
                                            <p:strVal val="#ppt_x"/>
                                          </p:val>
                                        </p:tav>
                                      </p:tavLst>
                                    </p:anim>
                                    <p:anim calcmode="lin" valueType="num">
                                      <p:cBhvr additive="base">
                                        <p:cTn id="36" dur="500" fill="hold"/>
                                        <p:tgtEl>
                                          <p:spTgt spid="18"/>
                                        </p:tgtEl>
                                        <p:attrNameLst>
                                          <p:attrName>ppt_y</p:attrName>
                                        </p:attrNameLst>
                                      </p:cBhvr>
                                      <p:tavLst>
                                        <p:tav tm="0">
                                          <p:val>
                                            <p:strVal val="1+#ppt_h/2"/>
                                          </p:val>
                                        </p:tav>
                                        <p:tav tm="100000">
                                          <p:val>
                                            <p:strVal val="#ppt_y"/>
                                          </p:val>
                                        </p:tav>
                                      </p:tavLst>
                                    </p:anim>
                                  </p:childTnLst>
                                </p:cTn>
                              </p:par>
                              <p:par>
                                <p:cTn id="37" presetID="16" presetClass="entr" presetSubtype="37" fill="hold" grpId="0" nodeType="with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barn(outVertical)">
                                      <p:cBhvr>
                                        <p:cTn id="39" dur="500"/>
                                        <p:tgtEl>
                                          <p:spTgt spid="19"/>
                                        </p:tgtEl>
                                      </p:cBhvr>
                                    </p:animEffect>
                                  </p:childTnLst>
                                </p:cTn>
                              </p:par>
                              <p:par>
                                <p:cTn id="40" presetID="2" presetClass="entr" presetSubtype="4" fill="hold" grpId="0" nodeType="withEffect">
                                  <p:stCondLst>
                                    <p:cond delay="0"/>
                                  </p:stCondLst>
                                  <p:childTnLst>
                                    <p:set>
                                      <p:cBhvr>
                                        <p:cTn id="41" dur="1" fill="hold">
                                          <p:stCondLst>
                                            <p:cond delay="0"/>
                                          </p:stCondLst>
                                        </p:cTn>
                                        <p:tgtEl>
                                          <p:spTgt spid="20"/>
                                        </p:tgtEl>
                                        <p:attrNameLst>
                                          <p:attrName>style.visibility</p:attrName>
                                        </p:attrNameLst>
                                      </p:cBhvr>
                                      <p:to>
                                        <p:strVal val="visible"/>
                                      </p:to>
                                    </p:set>
                                    <p:anim calcmode="lin" valueType="num">
                                      <p:cBhvr additive="base">
                                        <p:cTn id="42" dur="500" fill="hold"/>
                                        <p:tgtEl>
                                          <p:spTgt spid="20"/>
                                        </p:tgtEl>
                                        <p:attrNameLst>
                                          <p:attrName>ppt_x</p:attrName>
                                        </p:attrNameLst>
                                      </p:cBhvr>
                                      <p:tavLst>
                                        <p:tav tm="0">
                                          <p:val>
                                            <p:strVal val="#ppt_x"/>
                                          </p:val>
                                        </p:tav>
                                        <p:tav tm="100000">
                                          <p:val>
                                            <p:strVal val="#ppt_x"/>
                                          </p:val>
                                        </p:tav>
                                      </p:tavLst>
                                    </p:anim>
                                    <p:anim calcmode="lin" valueType="num">
                                      <p:cBhvr additive="base">
                                        <p:cTn id="43" dur="500" fill="hold"/>
                                        <p:tgtEl>
                                          <p:spTgt spid="20"/>
                                        </p:tgtEl>
                                        <p:attrNameLst>
                                          <p:attrName>ppt_y</p:attrName>
                                        </p:attrNameLst>
                                      </p:cBhvr>
                                      <p:tavLst>
                                        <p:tav tm="0">
                                          <p:val>
                                            <p:strVal val="1+#ppt_h/2"/>
                                          </p:val>
                                        </p:tav>
                                        <p:tav tm="100000">
                                          <p:val>
                                            <p:strVal val="#ppt_y"/>
                                          </p:val>
                                        </p:tav>
                                      </p:tavLst>
                                    </p:anim>
                                  </p:childTnLst>
                                </p:cTn>
                              </p:par>
                              <p:par>
                                <p:cTn id="44" presetID="16" presetClass="entr" presetSubtype="37" fill="hold" grpId="0" nodeType="withEffect">
                                  <p:stCondLst>
                                    <p:cond delay="0"/>
                                  </p:stCondLst>
                                  <p:childTnLst>
                                    <p:set>
                                      <p:cBhvr>
                                        <p:cTn id="45" dur="1" fill="hold">
                                          <p:stCondLst>
                                            <p:cond delay="0"/>
                                          </p:stCondLst>
                                        </p:cTn>
                                        <p:tgtEl>
                                          <p:spTgt spid="21"/>
                                        </p:tgtEl>
                                        <p:attrNameLst>
                                          <p:attrName>style.visibility</p:attrName>
                                        </p:attrNameLst>
                                      </p:cBhvr>
                                      <p:to>
                                        <p:strVal val="visible"/>
                                      </p:to>
                                    </p:set>
                                    <p:animEffect transition="in" filter="barn(outVertical)">
                                      <p:cBhvr>
                                        <p:cTn id="46" dur="500"/>
                                        <p:tgtEl>
                                          <p:spTgt spid="21"/>
                                        </p:tgtEl>
                                      </p:cBhvr>
                                    </p:animEffect>
                                  </p:childTnLst>
                                </p:cTn>
                              </p:par>
                              <p:par>
                                <p:cTn id="47" presetID="2" presetClass="entr" presetSubtype="4" fill="hold" grpId="0" nodeType="withEffect">
                                  <p:stCondLst>
                                    <p:cond delay="0"/>
                                  </p:stCondLst>
                                  <p:childTnLst>
                                    <p:set>
                                      <p:cBhvr>
                                        <p:cTn id="48" dur="1" fill="hold">
                                          <p:stCondLst>
                                            <p:cond delay="0"/>
                                          </p:stCondLst>
                                        </p:cTn>
                                        <p:tgtEl>
                                          <p:spTgt spid="22"/>
                                        </p:tgtEl>
                                        <p:attrNameLst>
                                          <p:attrName>style.visibility</p:attrName>
                                        </p:attrNameLst>
                                      </p:cBhvr>
                                      <p:to>
                                        <p:strVal val="visible"/>
                                      </p:to>
                                    </p:set>
                                    <p:anim calcmode="lin" valueType="num">
                                      <p:cBhvr additive="base">
                                        <p:cTn id="49" dur="500" fill="hold"/>
                                        <p:tgtEl>
                                          <p:spTgt spid="22"/>
                                        </p:tgtEl>
                                        <p:attrNameLst>
                                          <p:attrName>ppt_x</p:attrName>
                                        </p:attrNameLst>
                                      </p:cBhvr>
                                      <p:tavLst>
                                        <p:tav tm="0">
                                          <p:val>
                                            <p:strVal val="#ppt_x"/>
                                          </p:val>
                                        </p:tav>
                                        <p:tav tm="100000">
                                          <p:val>
                                            <p:strVal val="#ppt_x"/>
                                          </p:val>
                                        </p:tav>
                                      </p:tavLst>
                                    </p:anim>
                                    <p:anim calcmode="lin" valueType="num">
                                      <p:cBhvr additive="base">
                                        <p:cTn id="50" dur="500" fill="hold"/>
                                        <p:tgtEl>
                                          <p:spTgt spid="22"/>
                                        </p:tgtEl>
                                        <p:attrNameLst>
                                          <p:attrName>ppt_y</p:attrName>
                                        </p:attrNameLst>
                                      </p:cBhvr>
                                      <p:tavLst>
                                        <p:tav tm="0">
                                          <p:val>
                                            <p:strVal val="1+#ppt_h/2"/>
                                          </p:val>
                                        </p:tav>
                                        <p:tav tm="100000">
                                          <p:val>
                                            <p:strVal val="#ppt_y"/>
                                          </p:val>
                                        </p:tav>
                                      </p:tavLst>
                                    </p:anim>
                                  </p:childTnLst>
                                </p:cTn>
                              </p:par>
                              <p:par>
                                <p:cTn id="51" presetID="53" presetClass="entr" presetSubtype="16" fill="hold" grpId="0" nodeType="withEffect">
                                  <p:stCondLst>
                                    <p:cond delay="0"/>
                                  </p:stCondLst>
                                  <p:childTnLst>
                                    <p:set>
                                      <p:cBhvr>
                                        <p:cTn id="52" dur="1" fill="hold">
                                          <p:stCondLst>
                                            <p:cond delay="0"/>
                                          </p:stCondLst>
                                        </p:cTn>
                                        <p:tgtEl>
                                          <p:spTgt spid="23"/>
                                        </p:tgtEl>
                                        <p:attrNameLst>
                                          <p:attrName>style.visibility</p:attrName>
                                        </p:attrNameLst>
                                      </p:cBhvr>
                                      <p:to>
                                        <p:strVal val="visible"/>
                                      </p:to>
                                    </p:set>
                                    <p:anim calcmode="lin" valueType="num">
                                      <p:cBhvr>
                                        <p:cTn id="53" dur="500" fill="hold"/>
                                        <p:tgtEl>
                                          <p:spTgt spid="23"/>
                                        </p:tgtEl>
                                        <p:attrNameLst>
                                          <p:attrName>ppt_w</p:attrName>
                                        </p:attrNameLst>
                                      </p:cBhvr>
                                      <p:tavLst>
                                        <p:tav tm="0">
                                          <p:val>
                                            <p:fltVal val="0"/>
                                          </p:val>
                                        </p:tav>
                                        <p:tav tm="100000">
                                          <p:val>
                                            <p:strVal val="#ppt_w"/>
                                          </p:val>
                                        </p:tav>
                                      </p:tavLst>
                                    </p:anim>
                                    <p:anim calcmode="lin" valueType="num">
                                      <p:cBhvr>
                                        <p:cTn id="54" dur="500" fill="hold"/>
                                        <p:tgtEl>
                                          <p:spTgt spid="23"/>
                                        </p:tgtEl>
                                        <p:attrNameLst>
                                          <p:attrName>ppt_h</p:attrName>
                                        </p:attrNameLst>
                                      </p:cBhvr>
                                      <p:tavLst>
                                        <p:tav tm="0">
                                          <p:val>
                                            <p:fltVal val="0"/>
                                          </p:val>
                                        </p:tav>
                                        <p:tav tm="100000">
                                          <p:val>
                                            <p:strVal val="#ppt_h"/>
                                          </p:val>
                                        </p:tav>
                                      </p:tavLst>
                                    </p:anim>
                                    <p:animEffect transition="in" filter="fade">
                                      <p:cBhvr>
                                        <p:cTn id="55" dur="500"/>
                                        <p:tgtEl>
                                          <p:spTgt spid="23"/>
                                        </p:tgtEl>
                                      </p:cBhvr>
                                    </p:animEffect>
                                  </p:childTnLst>
                                </p:cTn>
                              </p:par>
                              <p:par>
                                <p:cTn id="56" presetID="2" presetClass="entr" presetSubtype="4" fill="hold" grpId="0" nodeType="withEffect">
                                  <p:stCondLst>
                                    <p:cond delay="0"/>
                                  </p:stCondLst>
                                  <p:childTnLst>
                                    <p:set>
                                      <p:cBhvr>
                                        <p:cTn id="57" dur="1" fill="hold">
                                          <p:stCondLst>
                                            <p:cond delay="0"/>
                                          </p:stCondLst>
                                        </p:cTn>
                                        <p:tgtEl>
                                          <p:spTgt spid="24"/>
                                        </p:tgtEl>
                                        <p:attrNameLst>
                                          <p:attrName>style.visibility</p:attrName>
                                        </p:attrNameLst>
                                      </p:cBhvr>
                                      <p:to>
                                        <p:strVal val="visible"/>
                                      </p:to>
                                    </p:set>
                                    <p:anim calcmode="lin" valueType="num">
                                      <p:cBhvr additive="base">
                                        <p:cTn id="58" dur="500" fill="hold"/>
                                        <p:tgtEl>
                                          <p:spTgt spid="24"/>
                                        </p:tgtEl>
                                        <p:attrNameLst>
                                          <p:attrName>ppt_x</p:attrName>
                                        </p:attrNameLst>
                                      </p:cBhvr>
                                      <p:tavLst>
                                        <p:tav tm="0">
                                          <p:val>
                                            <p:strVal val="#ppt_x"/>
                                          </p:val>
                                        </p:tav>
                                        <p:tav tm="100000">
                                          <p:val>
                                            <p:strVal val="#ppt_x"/>
                                          </p:val>
                                        </p:tav>
                                      </p:tavLst>
                                    </p:anim>
                                    <p:anim calcmode="lin" valueType="num">
                                      <p:cBhvr additive="base">
                                        <p:cTn id="59" dur="500" fill="hold"/>
                                        <p:tgtEl>
                                          <p:spTgt spid="24"/>
                                        </p:tgtEl>
                                        <p:attrNameLst>
                                          <p:attrName>ppt_y</p:attrName>
                                        </p:attrNameLst>
                                      </p:cBhvr>
                                      <p:tavLst>
                                        <p:tav tm="0">
                                          <p:val>
                                            <p:strVal val="1+#ppt_h/2"/>
                                          </p:val>
                                        </p:tav>
                                        <p:tav tm="100000">
                                          <p:val>
                                            <p:strVal val="#ppt_y"/>
                                          </p:val>
                                        </p:tav>
                                      </p:tavLst>
                                    </p:anim>
                                  </p:childTnLst>
                                </p:cTn>
                              </p:par>
                              <p:par>
                                <p:cTn id="60" presetID="53" presetClass="entr" presetSubtype="16" fill="hold" grpId="0" nodeType="withEffect">
                                  <p:stCondLst>
                                    <p:cond delay="0"/>
                                  </p:stCondLst>
                                  <p:childTnLst>
                                    <p:set>
                                      <p:cBhvr>
                                        <p:cTn id="61" dur="1" fill="hold">
                                          <p:stCondLst>
                                            <p:cond delay="0"/>
                                          </p:stCondLst>
                                        </p:cTn>
                                        <p:tgtEl>
                                          <p:spTgt spid="25"/>
                                        </p:tgtEl>
                                        <p:attrNameLst>
                                          <p:attrName>style.visibility</p:attrName>
                                        </p:attrNameLst>
                                      </p:cBhvr>
                                      <p:to>
                                        <p:strVal val="visible"/>
                                      </p:to>
                                    </p:set>
                                    <p:anim calcmode="lin" valueType="num">
                                      <p:cBhvr>
                                        <p:cTn id="62" dur="500" fill="hold"/>
                                        <p:tgtEl>
                                          <p:spTgt spid="25"/>
                                        </p:tgtEl>
                                        <p:attrNameLst>
                                          <p:attrName>ppt_w</p:attrName>
                                        </p:attrNameLst>
                                      </p:cBhvr>
                                      <p:tavLst>
                                        <p:tav tm="0">
                                          <p:val>
                                            <p:fltVal val="0"/>
                                          </p:val>
                                        </p:tav>
                                        <p:tav tm="100000">
                                          <p:val>
                                            <p:strVal val="#ppt_w"/>
                                          </p:val>
                                        </p:tav>
                                      </p:tavLst>
                                    </p:anim>
                                    <p:anim calcmode="lin" valueType="num">
                                      <p:cBhvr>
                                        <p:cTn id="63" dur="500" fill="hold"/>
                                        <p:tgtEl>
                                          <p:spTgt spid="25"/>
                                        </p:tgtEl>
                                        <p:attrNameLst>
                                          <p:attrName>ppt_h</p:attrName>
                                        </p:attrNameLst>
                                      </p:cBhvr>
                                      <p:tavLst>
                                        <p:tav tm="0">
                                          <p:val>
                                            <p:fltVal val="0"/>
                                          </p:val>
                                        </p:tav>
                                        <p:tav tm="100000">
                                          <p:val>
                                            <p:strVal val="#ppt_h"/>
                                          </p:val>
                                        </p:tav>
                                      </p:tavLst>
                                    </p:anim>
                                    <p:animEffect transition="in" filter="fade">
                                      <p:cBhvr>
                                        <p:cTn id="64" dur="500"/>
                                        <p:tgtEl>
                                          <p:spTgt spid="25"/>
                                        </p:tgtEl>
                                      </p:cBhvr>
                                    </p:animEffect>
                                  </p:childTnLst>
                                </p:cTn>
                              </p:par>
                              <p:par>
                                <p:cTn id="65" presetID="2" presetClass="entr" presetSubtype="4" fill="hold" grpId="0" nodeType="withEffect">
                                  <p:stCondLst>
                                    <p:cond delay="0"/>
                                  </p:stCondLst>
                                  <p:childTnLst>
                                    <p:set>
                                      <p:cBhvr>
                                        <p:cTn id="66" dur="1" fill="hold">
                                          <p:stCondLst>
                                            <p:cond delay="0"/>
                                          </p:stCondLst>
                                        </p:cTn>
                                        <p:tgtEl>
                                          <p:spTgt spid="26"/>
                                        </p:tgtEl>
                                        <p:attrNameLst>
                                          <p:attrName>style.visibility</p:attrName>
                                        </p:attrNameLst>
                                      </p:cBhvr>
                                      <p:to>
                                        <p:strVal val="visible"/>
                                      </p:to>
                                    </p:set>
                                    <p:anim calcmode="lin" valueType="num">
                                      <p:cBhvr additive="base">
                                        <p:cTn id="67" dur="500" fill="hold"/>
                                        <p:tgtEl>
                                          <p:spTgt spid="26"/>
                                        </p:tgtEl>
                                        <p:attrNameLst>
                                          <p:attrName>ppt_x</p:attrName>
                                        </p:attrNameLst>
                                      </p:cBhvr>
                                      <p:tavLst>
                                        <p:tav tm="0">
                                          <p:val>
                                            <p:strVal val="#ppt_x"/>
                                          </p:val>
                                        </p:tav>
                                        <p:tav tm="100000">
                                          <p:val>
                                            <p:strVal val="#ppt_x"/>
                                          </p:val>
                                        </p:tav>
                                      </p:tavLst>
                                    </p:anim>
                                    <p:anim calcmode="lin" valueType="num">
                                      <p:cBhvr additive="base">
                                        <p:cTn id="68" dur="500" fill="hold"/>
                                        <p:tgtEl>
                                          <p:spTgt spid="26"/>
                                        </p:tgtEl>
                                        <p:attrNameLst>
                                          <p:attrName>ppt_y</p:attrName>
                                        </p:attrNameLst>
                                      </p:cBhvr>
                                      <p:tavLst>
                                        <p:tav tm="0">
                                          <p:val>
                                            <p:strVal val="1+#ppt_h/2"/>
                                          </p:val>
                                        </p:tav>
                                        <p:tav tm="100000">
                                          <p:val>
                                            <p:strVal val="#ppt_y"/>
                                          </p:val>
                                        </p:tav>
                                      </p:tavLst>
                                    </p:anim>
                                  </p:childTnLst>
                                </p:cTn>
                              </p:par>
                              <p:par>
                                <p:cTn id="69" presetID="16" presetClass="entr" presetSubtype="37" fill="hold" grpId="0" nodeType="withEffect">
                                  <p:stCondLst>
                                    <p:cond delay="0"/>
                                  </p:stCondLst>
                                  <p:childTnLst>
                                    <p:set>
                                      <p:cBhvr>
                                        <p:cTn id="70" dur="1" fill="hold">
                                          <p:stCondLst>
                                            <p:cond delay="0"/>
                                          </p:stCondLst>
                                        </p:cTn>
                                        <p:tgtEl>
                                          <p:spTgt spid="27"/>
                                        </p:tgtEl>
                                        <p:attrNameLst>
                                          <p:attrName>style.visibility</p:attrName>
                                        </p:attrNameLst>
                                      </p:cBhvr>
                                      <p:to>
                                        <p:strVal val="visible"/>
                                      </p:to>
                                    </p:set>
                                    <p:animEffect transition="in" filter="barn(outVertical)">
                                      <p:cBhvr>
                                        <p:cTn id="71" dur="500"/>
                                        <p:tgtEl>
                                          <p:spTgt spid="27"/>
                                        </p:tgtEl>
                                      </p:cBhvr>
                                    </p:animEffect>
                                  </p:childTnLst>
                                </p:cTn>
                              </p:par>
                              <p:par>
                                <p:cTn id="72" presetID="53" presetClass="entr" presetSubtype="16" fill="hold" grpId="0" nodeType="withEffect">
                                  <p:stCondLst>
                                    <p:cond delay="0"/>
                                  </p:stCondLst>
                                  <p:childTnLst>
                                    <p:set>
                                      <p:cBhvr>
                                        <p:cTn id="73" dur="1" fill="hold">
                                          <p:stCondLst>
                                            <p:cond delay="0"/>
                                          </p:stCondLst>
                                        </p:cTn>
                                        <p:tgtEl>
                                          <p:spTgt spid="28"/>
                                        </p:tgtEl>
                                        <p:attrNameLst>
                                          <p:attrName>style.visibility</p:attrName>
                                        </p:attrNameLst>
                                      </p:cBhvr>
                                      <p:to>
                                        <p:strVal val="visible"/>
                                      </p:to>
                                    </p:set>
                                    <p:anim calcmode="lin" valueType="num">
                                      <p:cBhvr>
                                        <p:cTn id="74" dur="500" fill="hold"/>
                                        <p:tgtEl>
                                          <p:spTgt spid="28"/>
                                        </p:tgtEl>
                                        <p:attrNameLst>
                                          <p:attrName>ppt_w</p:attrName>
                                        </p:attrNameLst>
                                      </p:cBhvr>
                                      <p:tavLst>
                                        <p:tav tm="0">
                                          <p:val>
                                            <p:fltVal val="0"/>
                                          </p:val>
                                        </p:tav>
                                        <p:tav tm="100000">
                                          <p:val>
                                            <p:strVal val="#ppt_w"/>
                                          </p:val>
                                        </p:tav>
                                      </p:tavLst>
                                    </p:anim>
                                    <p:anim calcmode="lin" valueType="num">
                                      <p:cBhvr>
                                        <p:cTn id="75" dur="500" fill="hold"/>
                                        <p:tgtEl>
                                          <p:spTgt spid="28"/>
                                        </p:tgtEl>
                                        <p:attrNameLst>
                                          <p:attrName>ppt_h</p:attrName>
                                        </p:attrNameLst>
                                      </p:cBhvr>
                                      <p:tavLst>
                                        <p:tav tm="0">
                                          <p:val>
                                            <p:fltVal val="0"/>
                                          </p:val>
                                        </p:tav>
                                        <p:tav tm="100000">
                                          <p:val>
                                            <p:strVal val="#ppt_h"/>
                                          </p:val>
                                        </p:tav>
                                      </p:tavLst>
                                    </p:anim>
                                    <p:animEffect transition="in" filter="fade">
                                      <p:cBhvr>
                                        <p:cTn id="76" dur="500"/>
                                        <p:tgtEl>
                                          <p:spTgt spid="28"/>
                                        </p:tgtEl>
                                      </p:cBhvr>
                                    </p:animEffect>
                                  </p:childTnLst>
                                </p:cTn>
                              </p:par>
                              <p:par>
                                <p:cTn id="77" presetID="2" presetClass="entr" presetSubtype="4" fill="hold" grpId="0" nodeType="withEffect">
                                  <p:stCondLst>
                                    <p:cond delay="0"/>
                                  </p:stCondLst>
                                  <p:childTnLst>
                                    <p:set>
                                      <p:cBhvr>
                                        <p:cTn id="78" dur="1" fill="hold">
                                          <p:stCondLst>
                                            <p:cond delay="0"/>
                                          </p:stCondLst>
                                        </p:cTn>
                                        <p:tgtEl>
                                          <p:spTgt spid="29"/>
                                        </p:tgtEl>
                                        <p:attrNameLst>
                                          <p:attrName>style.visibility</p:attrName>
                                        </p:attrNameLst>
                                      </p:cBhvr>
                                      <p:to>
                                        <p:strVal val="visible"/>
                                      </p:to>
                                    </p:set>
                                    <p:anim calcmode="lin" valueType="num">
                                      <p:cBhvr additive="base">
                                        <p:cTn id="79" dur="500" fill="hold"/>
                                        <p:tgtEl>
                                          <p:spTgt spid="29"/>
                                        </p:tgtEl>
                                        <p:attrNameLst>
                                          <p:attrName>ppt_x</p:attrName>
                                        </p:attrNameLst>
                                      </p:cBhvr>
                                      <p:tavLst>
                                        <p:tav tm="0">
                                          <p:val>
                                            <p:strVal val="#ppt_x"/>
                                          </p:val>
                                        </p:tav>
                                        <p:tav tm="100000">
                                          <p:val>
                                            <p:strVal val="#ppt_x"/>
                                          </p:val>
                                        </p:tav>
                                      </p:tavLst>
                                    </p:anim>
                                    <p:anim calcmode="lin" valueType="num">
                                      <p:cBhvr additive="base">
                                        <p:cTn id="80" dur="500" fill="hold"/>
                                        <p:tgtEl>
                                          <p:spTgt spid="29"/>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0"/>
                                  </p:stCondLst>
                                  <p:childTnLst>
                                    <p:set>
                                      <p:cBhvr>
                                        <p:cTn id="82" dur="1" fill="hold">
                                          <p:stCondLst>
                                            <p:cond delay="0"/>
                                          </p:stCondLst>
                                        </p:cTn>
                                        <p:tgtEl>
                                          <p:spTgt spid="30"/>
                                        </p:tgtEl>
                                        <p:attrNameLst>
                                          <p:attrName>style.visibility</p:attrName>
                                        </p:attrNameLst>
                                      </p:cBhvr>
                                      <p:to>
                                        <p:strVal val="visible"/>
                                      </p:to>
                                    </p:set>
                                    <p:anim calcmode="lin" valueType="num">
                                      <p:cBhvr additive="base">
                                        <p:cTn id="83" dur="500" fill="hold"/>
                                        <p:tgtEl>
                                          <p:spTgt spid="30"/>
                                        </p:tgtEl>
                                        <p:attrNameLst>
                                          <p:attrName>ppt_x</p:attrName>
                                        </p:attrNameLst>
                                      </p:cBhvr>
                                      <p:tavLst>
                                        <p:tav tm="0">
                                          <p:val>
                                            <p:strVal val="#ppt_x"/>
                                          </p:val>
                                        </p:tav>
                                        <p:tav tm="100000">
                                          <p:val>
                                            <p:strVal val="#ppt_x"/>
                                          </p:val>
                                        </p:tav>
                                      </p:tavLst>
                                    </p:anim>
                                    <p:anim calcmode="lin" valueType="num">
                                      <p:cBhvr additive="base">
                                        <p:cTn id="84" dur="500" fill="hold"/>
                                        <p:tgtEl>
                                          <p:spTgt spid="30"/>
                                        </p:tgtEl>
                                        <p:attrNameLst>
                                          <p:attrName>ppt_y</p:attrName>
                                        </p:attrNameLst>
                                      </p:cBhvr>
                                      <p:tavLst>
                                        <p:tav tm="0">
                                          <p:val>
                                            <p:strVal val="1+#ppt_h/2"/>
                                          </p:val>
                                        </p:tav>
                                        <p:tav tm="100000">
                                          <p:val>
                                            <p:strVal val="#ppt_y"/>
                                          </p:val>
                                        </p:tav>
                                      </p:tavLst>
                                    </p:anim>
                                  </p:childTnLst>
                                </p:cTn>
                              </p:par>
                              <p:par>
                                <p:cTn id="85" presetID="53" presetClass="entr" presetSubtype="16" fill="hold" grpId="0" nodeType="withEffect">
                                  <p:stCondLst>
                                    <p:cond delay="0"/>
                                  </p:stCondLst>
                                  <p:childTnLst>
                                    <p:set>
                                      <p:cBhvr>
                                        <p:cTn id="86" dur="1" fill="hold">
                                          <p:stCondLst>
                                            <p:cond delay="0"/>
                                          </p:stCondLst>
                                        </p:cTn>
                                        <p:tgtEl>
                                          <p:spTgt spid="31"/>
                                        </p:tgtEl>
                                        <p:attrNameLst>
                                          <p:attrName>style.visibility</p:attrName>
                                        </p:attrNameLst>
                                      </p:cBhvr>
                                      <p:to>
                                        <p:strVal val="visible"/>
                                      </p:to>
                                    </p:set>
                                    <p:anim calcmode="lin" valueType="num">
                                      <p:cBhvr>
                                        <p:cTn id="87" dur="500" fill="hold"/>
                                        <p:tgtEl>
                                          <p:spTgt spid="31"/>
                                        </p:tgtEl>
                                        <p:attrNameLst>
                                          <p:attrName>ppt_w</p:attrName>
                                        </p:attrNameLst>
                                      </p:cBhvr>
                                      <p:tavLst>
                                        <p:tav tm="0">
                                          <p:val>
                                            <p:fltVal val="0"/>
                                          </p:val>
                                        </p:tav>
                                        <p:tav tm="100000">
                                          <p:val>
                                            <p:strVal val="#ppt_w"/>
                                          </p:val>
                                        </p:tav>
                                      </p:tavLst>
                                    </p:anim>
                                    <p:anim calcmode="lin" valueType="num">
                                      <p:cBhvr>
                                        <p:cTn id="88" dur="500" fill="hold"/>
                                        <p:tgtEl>
                                          <p:spTgt spid="31"/>
                                        </p:tgtEl>
                                        <p:attrNameLst>
                                          <p:attrName>ppt_h</p:attrName>
                                        </p:attrNameLst>
                                      </p:cBhvr>
                                      <p:tavLst>
                                        <p:tav tm="0">
                                          <p:val>
                                            <p:fltVal val="0"/>
                                          </p:val>
                                        </p:tav>
                                        <p:tav tm="100000">
                                          <p:val>
                                            <p:strVal val="#ppt_h"/>
                                          </p:val>
                                        </p:tav>
                                      </p:tavLst>
                                    </p:anim>
                                    <p:animEffect transition="in" filter="fade">
                                      <p:cBhvr>
                                        <p:cTn id="89" dur="500"/>
                                        <p:tgtEl>
                                          <p:spTgt spid="31"/>
                                        </p:tgtEl>
                                      </p:cBhvr>
                                    </p:animEffect>
                                  </p:childTnLst>
                                </p:cTn>
                              </p:par>
                              <p:par>
                                <p:cTn id="90" presetID="2" presetClass="entr" presetSubtype="4" fill="hold" grpId="0" nodeType="withEffect">
                                  <p:stCondLst>
                                    <p:cond delay="0"/>
                                  </p:stCondLst>
                                  <p:childTnLst>
                                    <p:set>
                                      <p:cBhvr>
                                        <p:cTn id="91" dur="1" fill="hold">
                                          <p:stCondLst>
                                            <p:cond delay="0"/>
                                          </p:stCondLst>
                                        </p:cTn>
                                        <p:tgtEl>
                                          <p:spTgt spid="32"/>
                                        </p:tgtEl>
                                        <p:attrNameLst>
                                          <p:attrName>style.visibility</p:attrName>
                                        </p:attrNameLst>
                                      </p:cBhvr>
                                      <p:to>
                                        <p:strVal val="visible"/>
                                      </p:to>
                                    </p:set>
                                    <p:anim calcmode="lin" valueType="num">
                                      <p:cBhvr additive="base">
                                        <p:cTn id="92" dur="500" fill="hold"/>
                                        <p:tgtEl>
                                          <p:spTgt spid="32"/>
                                        </p:tgtEl>
                                        <p:attrNameLst>
                                          <p:attrName>ppt_x</p:attrName>
                                        </p:attrNameLst>
                                      </p:cBhvr>
                                      <p:tavLst>
                                        <p:tav tm="0">
                                          <p:val>
                                            <p:strVal val="#ppt_x"/>
                                          </p:val>
                                        </p:tav>
                                        <p:tav tm="100000">
                                          <p:val>
                                            <p:strVal val="#ppt_x"/>
                                          </p:val>
                                        </p:tav>
                                      </p:tavLst>
                                    </p:anim>
                                    <p:anim calcmode="lin" valueType="num">
                                      <p:cBhvr additive="base">
                                        <p:cTn id="93" dur="500" fill="hold"/>
                                        <p:tgtEl>
                                          <p:spTgt spid="32"/>
                                        </p:tgtEl>
                                        <p:attrNameLst>
                                          <p:attrName>ppt_y</p:attrName>
                                        </p:attrNameLst>
                                      </p:cBhvr>
                                      <p:tavLst>
                                        <p:tav tm="0">
                                          <p:val>
                                            <p:strVal val="1+#ppt_h/2"/>
                                          </p:val>
                                        </p:tav>
                                        <p:tav tm="100000">
                                          <p:val>
                                            <p:strVal val="#ppt_y"/>
                                          </p:val>
                                        </p:tav>
                                      </p:tavLst>
                                    </p:anim>
                                  </p:childTnLst>
                                </p:cTn>
                              </p:par>
                              <p:par>
                                <p:cTn id="94" presetID="2" presetClass="entr" presetSubtype="4" fill="hold" grpId="0" nodeType="withEffect">
                                  <p:stCondLst>
                                    <p:cond delay="0"/>
                                  </p:stCondLst>
                                  <p:childTnLst>
                                    <p:set>
                                      <p:cBhvr>
                                        <p:cTn id="95" dur="1" fill="hold">
                                          <p:stCondLst>
                                            <p:cond delay="0"/>
                                          </p:stCondLst>
                                        </p:cTn>
                                        <p:tgtEl>
                                          <p:spTgt spid="33"/>
                                        </p:tgtEl>
                                        <p:attrNameLst>
                                          <p:attrName>style.visibility</p:attrName>
                                        </p:attrNameLst>
                                      </p:cBhvr>
                                      <p:to>
                                        <p:strVal val="visible"/>
                                      </p:to>
                                    </p:set>
                                    <p:anim calcmode="lin" valueType="num">
                                      <p:cBhvr additive="base">
                                        <p:cTn id="96" dur="500" fill="hold"/>
                                        <p:tgtEl>
                                          <p:spTgt spid="33"/>
                                        </p:tgtEl>
                                        <p:attrNameLst>
                                          <p:attrName>ppt_x</p:attrName>
                                        </p:attrNameLst>
                                      </p:cBhvr>
                                      <p:tavLst>
                                        <p:tav tm="0">
                                          <p:val>
                                            <p:strVal val="#ppt_x"/>
                                          </p:val>
                                        </p:tav>
                                        <p:tav tm="100000">
                                          <p:val>
                                            <p:strVal val="#ppt_x"/>
                                          </p:val>
                                        </p:tav>
                                      </p:tavLst>
                                    </p:anim>
                                    <p:anim calcmode="lin" valueType="num">
                                      <p:cBhvr additive="base">
                                        <p:cTn id="97" dur="500" fill="hold"/>
                                        <p:tgtEl>
                                          <p:spTgt spid="33"/>
                                        </p:tgtEl>
                                        <p:attrNameLst>
                                          <p:attrName>ppt_y</p:attrName>
                                        </p:attrNameLst>
                                      </p:cBhvr>
                                      <p:tavLst>
                                        <p:tav tm="0">
                                          <p:val>
                                            <p:strVal val="1+#ppt_h/2"/>
                                          </p:val>
                                        </p:tav>
                                        <p:tav tm="100000">
                                          <p:val>
                                            <p:strVal val="#ppt_y"/>
                                          </p:val>
                                        </p:tav>
                                      </p:tavLst>
                                    </p:anim>
                                  </p:childTnLst>
                                </p:cTn>
                              </p:par>
                              <p:par>
                                <p:cTn id="98" presetID="2" presetClass="entr" presetSubtype="4" fill="hold" grpId="0" nodeType="withEffect">
                                  <p:stCondLst>
                                    <p:cond delay="0"/>
                                  </p:stCondLst>
                                  <p:childTnLst>
                                    <p:set>
                                      <p:cBhvr>
                                        <p:cTn id="99" dur="1" fill="hold">
                                          <p:stCondLst>
                                            <p:cond delay="0"/>
                                          </p:stCondLst>
                                        </p:cTn>
                                        <p:tgtEl>
                                          <p:spTgt spid="34"/>
                                        </p:tgtEl>
                                        <p:attrNameLst>
                                          <p:attrName>style.visibility</p:attrName>
                                        </p:attrNameLst>
                                      </p:cBhvr>
                                      <p:to>
                                        <p:strVal val="visible"/>
                                      </p:to>
                                    </p:set>
                                    <p:anim calcmode="lin" valueType="num">
                                      <p:cBhvr additive="base">
                                        <p:cTn id="100" dur="500" fill="hold"/>
                                        <p:tgtEl>
                                          <p:spTgt spid="34"/>
                                        </p:tgtEl>
                                        <p:attrNameLst>
                                          <p:attrName>ppt_x</p:attrName>
                                        </p:attrNameLst>
                                      </p:cBhvr>
                                      <p:tavLst>
                                        <p:tav tm="0">
                                          <p:val>
                                            <p:strVal val="#ppt_x"/>
                                          </p:val>
                                        </p:tav>
                                        <p:tav tm="100000">
                                          <p:val>
                                            <p:strVal val="#ppt_x"/>
                                          </p:val>
                                        </p:tav>
                                      </p:tavLst>
                                    </p:anim>
                                    <p:anim calcmode="lin" valueType="num">
                                      <p:cBhvr additive="base">
                                        <p:cTn id="101" dur="500" fill="hold"/>
                                        <p:tgtEl>
                                          <p:spTgt spid="34"/>
                                        </p:tgtEl>
                                        <p:attrNameLst>
                                          <p:attrName>ppt_y</p:attrName>
                                        </p:attrNameLst>
                                      </p:cBhvr>
                                      <p:tavLst>
                                        <p:tav tm="0">
                                          <p:val>
                                            <p:strVal val="1+#ppt_h/2"/>
                                          </p:val>
                                        </p:tav>
                                        <p:tav tm="100000">
                                          <p:val>
                                            <p:strVal val="#ppt_y"/>
                                          </p:val>
                                        </p:tav>
                                      </p:tavLst>
                                    </p:anim>
                                  </p:childTnLst>
                                </p:cTn>
                              </p:par>
                              <p:par>
                                <p:cTn id="102" presetID="16" presetClass="entr" presetSubtype="37" fill="hold" grpId="0" nodeType="withEffect">
                                  <p:stCondLst>
                                    <p:cond delay="0"/>
                                  </p:stCondLst>
                                  <p:childTnLst>
                                    <p:set>
                                      <p:cBhvr>
                                        <p:cTn id="103" dur="1" fill="hold">
                                          <p:stCondLst>
                                            <p:cond delay="0"/>
                                          </p:stCondLst>
                                        </p:cTn>
                                        <p:tgtEl>
                                          <p:spTgt spid="36"/>
                                        </p:tgtEl>
                                        <p:attrNameLst>
                                          <p:attrName>style.visibility</p:attrName>
                                        </p:attrNameLst>
                                      </p:cBhvr>
                                      <p:to>
                                        <p:strVal val="visible"/>
                                      </p:to>
                                    </p:set>
                                    <p:animEffect transition="in" filter="barn(outVertical)">
                                      <p:cBhvr>
                                        <p:cTn id="104" dur="500"/>
                                        <p:tgtEl>
                                          <p:spTgt spid="36"/>
                                        </p:tgtEl>
                                      </p:cBhvr>
                                    </p:animEffect>
                                  </p:childTnLst>
                                </p:cTn>
                              </p:par>
                              <p:par>
                                <p:cTn id="105" presetID="2" presetClass="entr" presetSubtype="4" fill="hold" grpId="0" nodeType="withEffect">
                                  <p:stCondLst>
                                    <p:cond delay="0"/>
                                  </p:stCondLst>
                                  <p:childTnLst>
                                    <p:set>
                                      <p:cBhvr>
                                        <p:cTn id="106" dur="1" fill="hold">
                                          <p:stCondLst>
                                            <p:cond delay="0"/>
                                          </p:stCondLst>
                                        </p:cTn>
                                        <p:tgtEl>
                                          <p:spTgt spid="37"/>
                                        </p:tgtEl>
                                        <p:attrNameLst>
                                          <p:attrName>style.visibility</p:attrName>
                                        </p:attrNameLst>
                                      </p:cBhvr>
                                      <p:to>
                                        <p:strVal val="visible"/>
                                      </p:to>
                                    </p:set>
                                    <p:anim calcmode="lin" valueType="num">
                                      <p:cBhvr additive="base">
                                        <p:cTn id="107" dur="500" fill="hold"/>
                                        <p:tgtEl>
                                          <p:spTgt spid="37"/>
                                        </p:tgtEl>
                                        <p:attrNameLst>
                                          <p:attrName>ppt_x</p:attrName>
                                        </p:attrNameLst>
                                      </p:cBhvr>
                                      <p:tavLst>
                                        <p:tav tm="0">
                                          <p:val>
                                            <p:strVal val="#ppt_x"/>
                                          </p:val>
                                        </p:tav>
                                        <p:tav tm="100000">
                                          <p:val>
                                            <p:strVal val="#ppt_x"/>
                                          </p:val>
                                        </p:tav>
                                      </p:tavLst>
                                    </p:anim>
                                    <p:anim calcmode="lin" valueType="num">
                                      <p:cBhvr additive="base">
                                        <p:cTn id="108" dur="500" fill="hold"/>
                                        <p:tgtEl>
                                          <p:spTgt spid="37"/>
                                        </p:tgtEl>
                                        <p:attrNameLst>
                                          <p:attrName>ppt_y</p:attrName>
                                        </p:attrNameLst>
                                      </p:cBhvr>
                                      <p:tavLst>
                                        <p:tav tm="0">
                                          <p:val>
                                            <p:strVal val="1+#ppt_h/2"/>
                                          </p:val>
                                        </p:tav>
                                        <p:tav tm="100000">
                                          <p:val>
                                            <p:strVal val="#ppt_y"/>
                                          </p:val>
                                        </p:tav>
                                      </p:tavLst>
                                    </p:anim>
                                  </p:childTnLst>
                                </p:cTn>
                              </p:par>
                              <p:par>
                                <p:cTn id="109" presetID="53" presetClass="entr" presetSubtype="16" fill="hold" grpId="0" nodeType="withEffect">
                                  <p:stCondLst>
                                    <p:cond delay="0"/>
                                  </p:stCondLst>
                                  <p:childTnLst>
                                    <p:set>
                                      <p:cBhvr>
                                        <p:cTn id="110" dur="1" fill="hold">
                                          <p:stCondLst>
                                            <p:cond delay="0"/>
                                          </p:stCondLst>
                                        </p:cTn>
                                        <p:tgtEl>
                                          <p:spTgt spid="38"/>
                                        </p:tgtEl>
                                        <p:attrNameLst>
                                          <p:attrName>style.visibility</p:attrName>
                                        </p:attrNameLst>
                                      </p:cBhvr>
                                      <p:to>
                                        <p:strVal val="visible"/>
                                      </p:to>
                                    </p:set>
                                    <p:anim calcmode="lin" valueType="num">
                                      <p:cBhvr>
                                        <p:cTn id="111" dur="500" fill="hold"/>
                                        <p:tgtEl>
                                          <p:spTgt spid="38"/>
                                        </p:tgtEl>
                                        <p:attrNameLst>
                                          <p:attrName>ppt_w</p:attrName>
                                        </p:attrNameLst>
                                      </p:cBhvr>
                                      <p:tavLst>
                                        <p:tav tm="0">
                                          <p:val>
                                            <p:fltVal val="0"/>
                                          </p:val>
                                        </p:tav>
                                        <p:tav tm="100000">
                                          <p:val>
                                            <p:strVal val="#ppt_w"/>
                                          </p:val>
                                        </p:tav>
                                      </p:tavLst>
                                    </p:anim>
                                    <p:anim calcmode="lin" valueType="num">
                                      <p:cBhvr>
                                        <p:cTn id="112" dur="500" fill="hold"/>
                                        <p:tgtEl>
                                          <p:spTgt spid="38"/>
                                        </p:tgtEl>
                                        <p:attrNameLst>
                                          <p:attrName>ppt_h</p:attrName>
                                        </p:attrNameLst>
                                      </p:cBhvr>
                                      <p:tavLst>
                                        <p:tav tm="0">
                                          <p:val>
                                            <p:fltVal val="0"/>
                                          </p:val>
                                        </p:tav>
                                        <p:tav tm="100000">
                                          <p:val>
                                            <p:strVal val="#ppt_h"/>
                                          </p:val>
                                        </p:tav>
                                      </p:tavLst>
                                    </p:anim>
                                    <p:animEffect transition="in" filter="fade">
                                      <p:cBhvr>
                                        <p:cTn id="113" dur="500"/>
                                        <p:tgtEl>
                                          <p:spTgt spid="38"/>
                                        </p:tgtEl>
                                      </p:cBhvr>
                                    </p:animEffect>
                                  </p:childTnLst>
                                </p:cTn>
                              </p:par>
                              <p:par>
                                <p:cTn id="114" presetID="2" presetClass="entr" presetSubtype="4" fill="hold" grpId="0" nodeType="withEffect">
                                  <p:stCondLst>
                                    <p:cond delay="0"/>
                                  </p:stCondLst>
                                  <p:childTnLst>
                                    <p:set>
                                      <p:cBhvr>
                                        <p:cTn id="115" dur="1" fill="hold">
                                          <p:stCondLst>
                                            <p:cond delay="0"/>
                                          </p:stCondLst>
                                        </p:cTn>
                                        <p:tgtEl>
                                          <p:spTgt spid="40"/>
                                        </p:tgtEl>
                                        <p:attrNameLst>
                                          <p:attrName>style.visibility</p:attrName>
                                        </p:attrNameLst>
                                      </p:cBhvr>
                                      <p:to>
                                        <p:strVal val="visible"/>
                                      </p:to>
                                    </p:set>
                                    <p:anim calcmode="lin" valueType="num">
                                      <p:cBhvr additive="base">
                                        <p:cTn id="116" dur="500" fill="hold"/>
                                        <p:tgtEl>
                                          <p:spTgt spid="40"/>
                                        </p:tgtEl>
                                        <p:attrNameLst>
                                          <p:attrName>ppt_x</p:attrName>
                                        </p:attrNameLst>
                                      </p:cBhvr>
                                      <p:tavLst>
                                        <p:tav tm="0">
                                          <p:val>
                                            <p:strVal val="#ppt_x"/>
                                          </p:val>
                                        </p:tav>
                                        <p:tav tm="100000">
                                          <p:val>
                                            <p:strVal val="#ppt_x"/>
                                          </p:val>
                                        </p:tav>
                                      </p:tavLst>
                                    </p:anim>
                                    <p:anim calcmode="lin" valueType="num">
                                      <p:cBhvr additive="base">
                                        <p:cTn id="117" dur="500" fill="hold"/>
                                        <p:tgtEl>
                                          <p:spTgt spid="40"/>
                                        </p:tgtEl>
                                        <p:attrNameLst>
                                          <p:attrName>ppt_y</p:attrName>
                                        </p:attrNameLst>
                                      </p:cBhvr>
                                      <p:tavLst>
                                        <p:tav tm="0">
                                          <p:val>
                                            <p:strVal val="1+#ppt_h/2"/>
                                          </p:val>
                                        </p:tav>
                                        <p:tav tm="100000">
                                          <p:val>
                                            <p:strVal val="#ppt_y"/>
                                          </p:val>
                                        </p:tav>
                                      </p:tavLst>
                                    </p:anim>
                                  </p:childTnLst>
                                </p:cTn>
                              </p:par>
                              <p:par>
                                <p:cTn id="118" presetID="2" presetClass="entr" presetSubtype="4" fill="hold" grpId="0" nodeType="withEffect">
                                  <p:stCondLst>
                                    <p:cond delay="0"/>
                                  </p:stCondLst>
                                  <p:childTnLst>
                                    <p:set>
                                      <p:cBhvr>
                                        <p:cTn id="119" dur="1" fill="hold">
                                          <p:stCondLst>
                                            <p:cond delay="0"/>
                                          </p:stCondLst>
                                        </p:cTn>
                                        <p:tgtEl>
                                          <p:spTgt spid="41"/>
                                        </p:tgtEl>
                                        <p:attrNameLst>
                                          <p:attrName>style.visibility</p:attrName>
                                        </p:attrNameLst>
                                      </p:cBhvr>
                                      <p:to>
                                        <p:strVal val="visible"/>
                                      </p:to>
                                    </p:set>
                                    <p:anim calcmode="lin" valueType="num">
                                      <p:cBhvr additive="base">
                                        <p:cTn id="120" dur="500" fill="hold"/>
                                        <p:tgtEl>
                                          <p:spTgt spid="41"/>
                                        </p:tgtEl>
                                        <p:attrNameLst>
                                          <p:attrName>ppt_x</p:attrName>
                                        </p:attrNameLst>
                                      </p:cBhvr>
                                      <p:tavLst>
                                        <p:tav tm="0">
                                          <p:val>
                                            <p:strVal val="#ppt_x"/>
                                          </p:val>
                                        </p:tav>
                                        <p:tav tm="100000">
                                          <p:val>
                                            <p:strVal val="#ppt_x"/>
                                          </p:val>
                                        </p:tav>
                                      </p:tavLst>
                                    </p:anim>
                                    <p:anim calcmode="lin" valueType="num">
                                      <p:cBhvr additive="base">
                                        <p:cTn id="121" dur="500" fill="hold"/>
                                        <p:tgtEl>
                                          <p:spTgt spid="41"/>
                                        </p:tgtEl>
                                        <p:attrNameLst>
                                          <p:attrName>ppt_y</p:attrName>
                                        </p:attrNameLst>
                                      </p:cBhvr>
                                      <p:tavLst>
                                        <p:tav tm="0">
                                          <p:val>
                                            <p:strVal val="1+#ppt_h/2"/>
                                          </p:val>
                                        </p:tav>
                                        <p:tav tm="100000">
                                          <p:val>
                                            <p:strVal val="#ppt_y"/>
                                          </p:val>
                                        </p:tav>
                                      </p:tavLst>
                                    </p:anim>
                                  </p:childTnLst>
                                </p:cTn>
                              </p:par>
                              <p:par>
                                <p:cTn id="122" presetID="16" presetClass="entr" presetSubtype="37" fill="hold" grpId="0" nodeType="withEffect">
                                  <p:stCondLst>
                                    <p:cond delay="0"/>
                                  </p:stCondLst>
                                  <p:childTnLst>
                                    <p:set>
                                      <p:cBhvr>
                                        <p:cTn id="123" dur="1" fill="hold">
                                          <p:stCondLst>
                                            <p:cond delay="0"/>
                                          </p:stCondLst>
                                        </p:cTn>
                                        <p:tgtEl>
                                          <p:spTgt spid="42"/>
                                        </p:tgtEl>
                                        <p:attrNameLst>
                                          <p:attrName>style.visibility</p:attrName>
                                        </p:attrNameLst>
                                      </p:cBhvr>
                                      <p:to>
                                        <p:strVal val="visible"/>
                                      </p:to>
                                    </p:set>
                                    <p:animEffect transition="in" filter="barn(outVertical)">
                                      <p:cBhvr>
                                        <p:cTn id="124" dur="500"/>
                                        <p:tgtEl>
                                          <p:spTgt spid="42"/>
                                        </p:tgtEl>
                                      </p:cBhvr>
                                    </p:animEffect>
                                  </p:childTnLst>
                                </p:cTn>
                              </p:par>
                              <p:par>
                                <p:cTn id="125" presetID="53" presetClass="entr" presetSubtype="16" fill="hold" grpId="0" nodeType="withEffect">
                                  <p:stCondLst>
                                    <p:cond delay="0"/>
                                  </p:stCondLst>
                                  <p:childTnLst>
                                    <p:set>
                                      <p:cBhvr>
                                        <p:cTn id="126" dur="1" fill="hold">
                                          <p:stCondLst>
                                            <p:cond delay="0"/>
                                          </p:stCondLst>
                                        </p:cTn>
                                        <p:tgtEl>
                                          <p:spTgt spid="43"/>
                                        </p:tgtEl>
                                        <p:attrNameLst>
                                          <p:attrName>style.visibility</p:attrName>
                                        </p:attrNameLst>
                                      </p:cBhvr>
                                      <p:to>
                                        <p:strVal val="visible"/>
                                      </p:to>
                                    </p:set>
                                    <p:anim calcmode="lin" valueType="num">
                                      <p:cBhvr>
                                        <p:cTn id="127" dur="500" fill="hold"/>
                                        <p:tgtEl>
                                          <p:spTgt spid="43"/>
                                        </p:tgtEl>
                                        <p:attrNameLst>
                                          <p:attrName>ppt_w</p:attrName>
                                        </p:attrNameLst>
                                      </p:cBhvr>
                                      <p:tavLst>
                                        <p:tav tm="0">
                                          <p:val>
                                            <p:fltVal val="0"/>
                                          </p:val>
                                        </p:tav>
                                        <p:tav tm="100000">
                                          <p:val>
                                            <p:strVal val="#ppt_w"/>
                                          </p:val>
                                        </p:tav>
                                      </p:tavLst>
                                    </p:anim>
                                    <p:anim calcmode="lin" valueType="num">
                                      <p:cBhvr>
                                        <p:cTn id="128" dur="500" fill="hold"/>
                                        <p:tgtEl>
                                          <p:spTgt spid="43"/>
                                        </p:tgtEl>
                                        <p:attrNameLst>
                                          <p:attrName>ppt_h</p:attrName>
                                        </p:attrNameLst>
                                      </p:cBhvr>
                                      <p:tavLst>
                                        <p:tav tm="0">
                                          <p:val>
                                            <p:fltVal val="0"/>
                                          </p:val>
                                        </p:tav>
                                        <p:tav tm="100000">
                                          <p:val>
                                            <p:strVal val="#ppt_h"/>
                                          </p:val>
                                        </p:tav>
                                      </p:tavLst>
                                    </p:anim>
                                    <p:animEffect transition="in" filter="fade">
                                      <p:cBhvr>
                                        <p:cTn id="129" dur="500"/>
                                        <p:tgtEl>
                                          <p:spTgt spid="43"/>
                                        </p:tgtEl>
                                      </p:cBhvr>
                                    </p:animEffect>
                                  </p:childTnLst>
                                </p:cTn>
                              </p:par>
                              <p:par>
                                <p:cTn id="130" presetID="2" presetClass="entr" presetSubtype="4" fill="hold" grpId="0" nodeType="withEffect">
                                  <p:stCondLst>
                                    <p:cond delay="0"/>
                                  </p:stCondLst>
                                  <p:childTnLst>
                                    <p:set>
                                      <p:cBhvr>
                                        <p:cTn id="131" dur="1" fill="hold">
                                          <p:stCondLst>
                                            <p:cond delay="0"/>
                                          </p:stCondLst>
                                        </p:cTn>
                                        <p:tgtEl>
                                          <p:spTgt spid="44"/>
                                        </p:tgtEl>
                                        <p:attrNameLst>
                                          <p:attrName>style.visibility</p:attrName>
                                        </p:attrNameLst>
                                      </p:cBhvr>
                                      <p:to>
                                        <p:strVal val="visible"/>
                                      </p:to>
                                    </p:set>
                                    <p:anim calcmode="lin" valueType="num">
                                      <p:cBhvr additive="base">
                                        <p:cTn id="132" dur="500" fill="hold"/>
                                        <p:tgtEl>
                                          <p:spTgt spid="44"/>
                                        </p:tgtEl>
                                        <p:attrNameLst>
                                          <p:attrName>ppt_x</p:attrName>
                                        </p:attrNameLst>
                                      </p:cBhvr>
                                      <p:tavLst>
                                        <p:tav tm="0">
                                          <p:val>
                                            <p:strVal val="#ppt_x"/>
                                          </p:val>
                                        </p:tav>
                                        <p:tav tm="100000">
                                          <p:val>
                                            <p:strVal val="#ppt_x"/>
                                          </p:val>
                                        </p:tav>
                                      </p:tavLst>
                                    </p:anim>
                                    <p:anim calcmode="lin" valueType="num">
                                      <p:cBhvr additive="base">
                                        <p:cTn id="133" dur="500" fill="hold"/>
                                        <p:tgtEl>
                                          <p:spTgt spid="44"/>
                                        </p:tgtEl>
                                        <p:attrNameLst>
                                          <p:attrName>ppt_y</p:attrName>
                                        </p:attrNameLst>
                                      </p:cBhvr>
                                      <p:tavLst>
                                        <p:tav tm="0">
                                          <p:val>
                                            <p:strVal val="1+#ppt_h/2"/>
                                          </p:val>
                                        </p:tav>
                                        <p:tav tm="100000">
                                          <p:val>
                                            <p:strVal val="#ppt_y"/>
                                          </p:val>
                                        </p:tav>
                                      </p:tavLst>
                                    </p:anim>
                                  </p:childTnLst>
                                </p:cTn>
                              </p:par>
                              <p:par>
                                <p:cTn id="134" presetID="2" presetClass="entr" presetSubtype="4" fill="hold" grpId="0" nodeType="withEffect">
                                  <p:stCondLst>
                                    <p:cond delay="0"/>
                                  </p:stCondLst>
                                  <p:childTnLst>
                                    <p:set>
                                      <p:cBhvr>
                                        <p:cTn id="135" dur="1" fill="hold">
                                          <p:stCondLst>
                                            <p:cond delay="0"/>
                                          </p:stCondLst>
                                        </p:cTn>
                                        <p:tgtEl>
                                          <p:spTgt spid="45"/>
                                        </p:tgtEl>
                                        <p:attrNameLst>
                                          <p:attrName>style.visibility</p:attrName>
                                        </p:attrNameLst>
                                      </p:cBhvr>
                                      <p:to>
                                        <p:strVal val="visible"/>
                                      </p:to>
                                    </p:set>
                                    <p:anim calcmode="lin" valueType="num">
                                      <p:cBhvr additive="base">
                                        <p:cTn id="136" dur="500" fill="hold"/>
                                        <p:tgtEl>
                                          <p:spTgt spid="45"/>
                                        </p:tgtEl>
                                        <p:attrNameLst>
                                          <p:attrName>ppt_x</p:attrName>
                                        </p:attrNameLst>
                                      </p:cBhvr>
                                      <p:tavLst>
                                        <p:tav tm="0">
                                          <p:val>
                                            <p:strVal val="#ppt_x"/>
                                          </p:val>
                                        </p:tav>
                                        <p:tav tm="100000">
                                          <p:val>
                                            <p:strVal val="#ppt_x"/>
                                          </p:val>
                                        </p:tav>
                                      </p:tavLst>
                                    </p:anim>
                                    <p:anim calcmode="lin" valueType="num">
                                      <p:cBhvr additive="base">
                                        <p:cTn id="137" dur="500" fill="hold"/>
                                        <p:tgtEl>
                                          <p:spTgt spid="45"/>
                                        </p:tgtEl>
                                        <p:attrNameLst>
                                          <p:attrName>ppt_y</p:attrName>
                                        </p:attrNameLst>
                                      </p:cBhvr>
                                      <p:tavLst>
                                        <p:tav tm="0">
                                          <p:val>
                                            <p:strVal val="1+#ppt_h/2"/>
                                          </p:val>
                                        </p:tav>
                                        <p:tav tm="100000">
                                          <p:val>
                                            <p:strVal val="#ppt_y"/>
                                          </p:val>
                                        </p:tav>
                                      </p:tavLst>
                                    </p:anim>
                                  </p:childTnLst>
                                </p:cTn>
                              </p:par>
                              <p:par>
                                <p:cTn id="138" presetID="53" presetClass="entr" presetSubtype="16" fill="hold" grpId="0" nodeType="withEffect">
                                  <p:stCondLst>
                                    <p:cond delay="0"/>
                                  </p:stCondLst>
                                  <p:childTnLst>
                                    <p:set>
                                      <p:cBhvr>
                                        <p:cTn id="139" dur="1" fill="hold">
                                          <p:stCondLst>
                                            <p:cond delay="0"/>
                                          </p:stCondLst>
                                        </p:cTn>
                                        <p:tgtEl>
                                          <p:spTgt spid="56"/>
                                        </p:tgtEl>
                                        <p:attrNameLst>
                                          <p:attrName>style.visibility</p:attrName>
                                        </p:attrNameLst>
                                      </p:cBhvr>
                                      <p:to>
                                        <p:strVal val="visible"/>
                                      </p:to>
                                    </p:set>
                                    <p:anim calcmode="lin" valueType="num">
                                      <p:cBhvr>
                                        <p:cTn id="140" dur="500" fill="hold"/>
                                        <p:tgtEl>
                                          <p:spTgt spid="56"/>
                                        </p:tgtEl>
                                        <p:attrNameLst>
                                          <p:attrName>ppt_w</p:attrName>
                                        </p:attrNameLst>
                                      </p:cBhvr>
                                      <p:tavLst>
                                        <p:tav tm="0">
                                          <p:val>
                                            <p:fltVal val="0"/>
                                          </p:val>
                                        </p:tav>
                                        <p:tav tm="100000">
                                          <p:val>
                                            <p:strVal val="#ppt_w"/>
                                          </p:val>
                                        </p:tav>
                                      </p:tavLst>
                                    </p:anim>
                                    <p:anim calcmode="lin" valueType="num">
                                      <p:cBhvr>
                                        <p:cTn id="141" dur="500" fill="hold"/>
                                        <p:tgtEl>
                                          <p:spTgt spid="56"/>
                                        </p:tgtEl>
                                        <p:attrNameLst>
                                          <p:attrName>ppt_h</p:attrName>
                                        </p:attrNameLst>
                                      </p:cBhvr>
                                      <p:tavLst>
                                        <p:tav tm="0">
                                          <p:val>
                                            <p:fltVal val="0"/>
                                          </p:val>
                                        </p:tav>
                                        <p:tav tm="100000">
                                          <p:val>
                                            <p:strVal val="#ppt_h"/>
                                          </p:val>
                                        </p:tav>
                                      </p:tavLst>
                                    </p:anim>
                                    <p:animEffect transition="in" filter="fade">
                                      <p:cBhvr>
                                        <p:cTn id="142" dur="500"/>
                                        <p:tgtEl>
                                          <p:spTgt spid="56"/>
                                        </p:tgtEl>
                                      </p:cBhvr>
                                    </p:animEffect>
                                  </p:childTnLst>
                                </p:cTn>
                              </p:par>
                              <p:par>
                                <p:cTn id="143" presetID="2" presetClass="entr" presetSubtype="4" fill="hold" grpId="0" nodeType="withEffect">
                                  <p:stCondLst>
                                    <p:cond delay="0"/>
                                  </p:stCondLst>
                                  <p:childTnLst>
                                    <p:set>
                                      <p:cBhvr>
                                        <p:cTn id="144" dur="1" fill="hold">
                                          <p:stCondLst>
                                            <p:cond delay="0"/>
                                          </p:stCondLst>
                                        </p:cTn>
                                        <p:tgtEl>
                                          <p:spTgt spid="58"/>
                                        </p:tgtEl>
                                        <p:attrNameLst>
                                          <p:attrName>style.visibility</p:attrName>
                                        </p:attrNameLst>
                                      </p:cBhvr>
                                      <p:to>
                                        <p:strVal val="visible"/>
                                      </p:to>
                                    </p:set>
                                    <p:anim calcmode="lin" valueType="num">
                                      <p:cBhvr additive="base">
                                        <p:cTn id="145" dur="500" fill="hold"/>
                                        <p:tgtEl>
                                          <p:spTgt spid="58"/>
                                        </p:tgtEl>
                                        <p:attrNameLst>
                                          <p:attrName>ppt_x</p:attrName>
                                        </p:attrNameLst>
                                      </p:cBhvr>
                                      <p:tavLst>
                                        <p:tav tm="0">
                                          <p:val>
                                            <p:strVal val="#ppt_x"/>
                                          </p:val>
                                        </p:tav>
                                        <p:tav tm="100000">
                                          <p:val>
                                            <p:strVal val="#ppt_x"/>
                                          </p:val>
                                        </p:tav>
                                      </p:tavLst>
                                    </p:anim>
                                    <p:anim calcmode="lin" valueType="num">
                                      <p:cBhvr additive="base">
                                        <p:cTn id="146" dur="500" fill="hold"/>
                                        <p:tgtEl>
                                          <p:spTgt spid="58"/>
                                        </p:tgtEl>
                                        <p:attrNameLst>
                                          <p:attrName>ppt_y</p:attrName>
                                        </p:attrNameLst>
                                      </p:cBhvr>
                                      <p:tavLst>
                                        <p:tav tm="0">
                                          <p:val>
                                            <p:strVal val="1+#ppt_h/2"/>
                                          </p:val>
                                        </p:tav>
                                        <p:tav tm="100000">
                                          <p:val>
                                            <p:strVal val="#ppt_y"/>
                                          </p:val>
                                        </p:tav>
                                      </p:tavLst>
                                    </p:anim>
                                  </p:childTnLst>
                                </p:cTn>
                              </p:par>
                            </p:childTnLst>
                          </p:cTn>
                        </p:par>
                        <p:par>
                          <p:cTn id="147" fill="hold">
                            <p:stCondLst>
                              <p:cond delay="500"/>
                            </p:stCondLst>
                            <p:childTnLst>
                              <p:par>
                                <p:cTn id="148" presetID="16" presetClass="entr" presetSubtype="21" fill="hold" grpId="0" nodeType="afterEffect">
                                  <p:stCondLst>
                                    <p:cond delay="0"/>
                                  </p:stCondLst>
                                  <p:childTnLst>
                                    <p:set>
                                      <p:cBhvr>
                                        <p:cTn id="149" dur="1" fill="hold">
                                          <p:stCondLst>
                                            <p:cond delay="0"/>
                                          </p:stCondLst>
                                        </p:cTn>
                                        <p:tgtEl>
                                          <p:spTgt spid="79"/>
                                        </p:tgtEl>
                                        <p:attrNameLst>
                                          <p:attrName>style.visibility</p:attrName>
                                        </p:attrNameLst>
                                      </p:cBhvr>
                                      <p:to>
                                        <p:strVal val="visible"/>
                                      </p:to>
                                    </p:set>
                                    <p:animEffect transition="in" filter="barn(inVertical)">
                                      <p:cBhvr>
                                        <p:cTn id="150" dur="500"/>
                                        <p:tgtEl>
                                          <p:spTgt spid="79"/>
                                        </p:tgtEl>
                                      </p:cBhvr>
                                    </p:animEffect>
                                  </p:childTnLst>
                                </p:cTn>
                              </p:par>
                            </p:childTnLst>
                          </p:cTn>
                        </p:par>
                        <p:par>
                          <p:cTn id="151" fill="hold">
                            <p:stCondLst>
                              <p:cond delay="1000"/>
                            </p:stCondLst>
                            <p:childTnLst>
                              <p:par>
                                <p:cTn id="152" presetID="16" presetClass="entr" presetSubtype="21" fill="hold" nodeType="afterEffect">
                                  <p:stCondLst>
                                    <p:cond delay="0"/>
                                  </p:stCondLst>
                                  <p:childTnLst>
                                    <p:set>
                                      <p:cBhvr>
                                        <p:cTn id="153" dur="1" fill="hold">
                                          <p:stCondLst>
                                            <p:cond delay="0"/>
                                          </p:stCondLst>
                                        </p:cTn>
                                        <p:tgtEl>
                                          <p:spTgt spid="73"/>
                                        </p:tgtEl>
                                        <p:attrNameLst>
                                          <p:attrName>style.visibility</p:attrName>
                                        </p:attrNameLst>
                                      </p:cBhvr>
                                      <p:to>
                                        <p:strVal val="visible"/>
                                      </p:to>
                                    </p:set>
                                    <p:animEffect transition="in" filter="barn(inVertical)">
                                      <p:cBhvr>
                                        <p:cTn id="154" dur="500"/>
                                        <p:tgtEl>
                                          <p:spTgt spid="73"/>
                                        </p:tgtEl>
                                      </p:cBhvr>
                                    </p:animEffect>
                                  </p:childTnLst>
                                </p:cTn>
                              </p:par>
                            </p:childTnLst>
                          </p:cTn>
                        </p:par>
                        <p:par>
                          <p:cTn id="155" fill="hold">
                            <p:stCondLst>
                              <p:cond delay="1500"/>
                            </p:stCondLst>
                            <p:childTnLst>
                              <p:par>
                                <p:cTn id="156" presetID="16" presetClass="entr" presetSubtype="21" fill="hold" grpId="0" nodeType="afterEffect">
                                  <p:stCondLst>
                                    <p:cond delay="0"/>
                                  </p:stCondLst>
                                  <p:childTnLst>
                                    <p:set>
                                      <p:cBhvr>
                                        <p:cTn id="157" dur="1" fill="hold">
                                          <p:stCondLst>
                                            <p:cond delay="0"/>
                                          </p:stCondLst>
                                        </p:cTn>
                                        <p:tgtEl>
                                          <p:spTgt spid="76"/>
                                        </p:tgtEl>
                                        <p:attrNameLst>
                                          <p:attrName>style.visibility</p:attrName>
                                        </p:attrNameLst>
                                      </p:cBhvr>
                                      <p:to>
                                        <p:strVal val="visible"/>
                                      </p:to>
                                    </p:set>
                                    <p:animEffect transition="in" filter="barn(inVertical)">
                                      <p:cBhvr>
                                        <p:cTn id="158" dur="500"/>
                                        <p:tgtEl>
                                          <p:spTgt spid="76"/>
                                        </p:tgtEl>
                                      </p:cBhvr>
                                    </p:animEffect>
                                  </p:childTnLst>
                                </p:cTn>
                              </p:par>
                            </p:childTnLst>
                          </p:cTn>
                        </p:par>
                        <p:par>
                          <p:cTn id="159" fill="hold">
                            <p:stCondLst>
                              <p:cond delay="2000"/>
                            </p:stCondLst>
                            <p:childTnLst>
                              <p:par>
                                <p:cTn id="160" presetID="16" presetClass="entr" presetSubtype="21" fill="hold" nodeType="afterEffect">
                                  <p:stCondLst>
                                    <p:cond delay="0"/>
                                  </p:stCondLst>
                                  <p:childTnLst>
                                    <p:set>
                                      <p:cBhvr>
                                        <p:cTn id="161" dur="1" fill="hold">
                                          <p:stCondLst>
                                            <p:cond delay="0"/>
                                          </p:stCondLst>
                                        </p:cTn>
                                        <p:tgtEl>
                                          <p:spTgt spid="75"/>
                                        </p:tgtEl>
                                        <p:attrNameLst>
                                          <p:attrName>style.visibility</p:attrName>
                                        </p:attrNameLst>
                                      </p:cBhvr>
                                      <p:to>
                                        <p:strVal val="visible"/>
                                      </p:to>
                                    </p:set>
                                    <p:animEffect transition="in" filter="barn(inVertical)">
                                      <p:cBhvr>
                                        <p:cTn id="162"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6" grpId="0" animBg="1"/>
      <p:bldP spid="37" grpId="0" animBg="1"/>
      <p:bldP spid="38" grpId="0" animBg="1"/>
      <p:bldP spid="40" grpId="0" animBg="1"/>
      <p:bldP spid="41" grpId="0" animBg="1"/>
      <p:bldP spid="42" grpId="0" animBg="1"/>
      <p:bldP spid="43" grpId="0" animBg="1"/>
      <p:bldP spid="44" grpId="0" animBg="1"/>
      <p:bldP spid="45" grpId="0" animBg="1"/>
      <p:bldP spid="56" grpId="0" animBg="1"/>
      <p:bldP spid="58" grpId="0" animBg="1"/>
      <p:bldP spid="76" grpId="0"/>
      <p:bldP spid="7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971800" y="317371"/>
            <a:ext cx="6248400" cy="913070"/>
          </a:xfrm>
          <a:prstGeom prst="rect">
            <a:avLst/>
          </a:prstGeom>
          <a:noFill/>
        </p:spPr>
        <p:txBody>
          <a:bodyPr wrap="square" rtlCol="0">
            <a:spAutoFit/>
          </a:bodyPr>
          <a:lstStyle/>
          <a:p>
            <a:pPr marL="0" marR="0" lvl="0" indent="0" algn="ctr" defTabSz="914400" rtl="0" eaLnBrk="1" fontAlgn="auto" latinLnBrk="0" hangingPunct="1">
              <a:lnSpc>
                <a:spcPts val="3200"/>
              </a:lnSpc>
              <a:spcBef>
                <a:spcPts val="0"/>
              </a:spcBef>
              <a:spcAft>
                <a:spcPts val="0"/>
              </a:spcAft>
              <a:buClrTx/>
              <a:buSzTx/>
              <a:buFontTx/>
              <a:buNone/>
              <a:tabLst/>
              <a:defRPr/>
            </a:pPr>
            <a:r>
              <a:rPr lang="id-ID" sz="2800" dirty="0">
                <a:latin typeface="Arial" panose="020B0604020202020204" pitchFamily="34" charset="0"/>
                <a:ea typeface="Montserrat" charset="0"/>
                <a:cs typeface="Arial" panose="020B0604020202020204" pitchFamily="34" charset="0"/>
              </a:rPr>
              <a:t>Perbandingan Rata-Rata Nilai </a:t>
            </a:r>
            <a:r>
              <a:rPr lang="id-ID" sz="2800" i="1" dirty="0">
                <a:latin typeface="Arial" panose="020B0604020202020204" pitchFamily="34" charset="0"/>
                <a:ea typeface="Montserrat" charset="0"/>
                <a:cs typeface="Arial" panose="020B0604020202020204" pitchFamily="34" charset="0"/>
              </a:rPr>
              <a:t>Loss</a:t>
            </a:r>
            <a:r>
              <a:rPr lang="id-ID" sz="2800" dirty="0">
                <a:latin typeface="Arial" panose="020B0604020202020204" pitchFamily="34" charset="0"/>
                <a:ea typeface="Montserrat" charset="0"/>
                <a:cs typeface="Arial" panose="020B0604020202020204" pitchFamily="34" charset="0"/>
              </a:rPr>
              <a:t> pada Data Tanpa </a:t>
            </a:r>
            <a:r>
              <a:rPr lang="id-ID" sz="2800" i="1" dirty="0">
                <a:latin typeface="Arial" panose="020B0604020202020204" pitchFamily="34" charset="0"/>
                <a:ea typeface="Montserrat" charset="0"/>
                <a:cs typeface="Arial" panose="020B0604020202020204" pitchFamily="34" charset="0"/>
              </a:rPr>
              <a:t>Preprocessing</a:t>
            </a:r>
            <a:endParaRPr kumimoji="0" lang="en-US" sz="2800" b="1" i="0" u="none" strike="noStrike" kern="1200" cap="none" spc="0" normalizeH="0" baseline="0" noProof="0" dirty="0">
              <a:ln>
                <a:noFill/>
              </a:ln>
              <a:effectLst/>
              <a:uLnTx/>
              <a:uFillTx/>
              <a:latin typeface="Arial" panose="020B0604020202020204" pitchFamily="34" charset="0"/>
              <a:ea typeface="Montserrat" charset="0"/>
              <a:cs typeface="Arial" panose="020B0604020202020204" pitchFamily="34" charset="0"/>
            </a:endParaRPr>
          </a:p>
        </p:txBody>
      </p:sp>
      <p:sp>
        <p:nvSpPr>
          <p:cNvPr id="4" name="TextBox 3"/>
          <p:cNvSpPr txBox="1"/>
          <p:nvPr/>
        </p:nvSpPr>
        <p:spPr>
          <a:xfrm>
            <a:off x="2486784" y="1178094"/>
            <a:ext cx="7218432" cy="276999"/>
          </a:xfrm>
          <a:prstGeom prst="rect">
            <a:avLst/>
          </a:prstGeom>
          <a:noFill/>
        </p:spPr>
        <p:txBody>
          <a:bodyPr wrap="square" numCol="1" spcCol="0"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d-ID" sz="1200" b="1" i="0" u="none" strike="noStrike" kern="1200" cap="none" spc="0" normalizeH="0" baseline="0" noProof="0" dirty="0">
                <a:ln>
                  <a:noFill/>
                </a:ln>
                <a:effectLst/>
                <a:uLnTx/>
                <a:uFillTx/>
                <a:latin typeface="Arial" panose="020B0604020202020204" pitchFamily="34" charset="0"/>
                <a:ea typeface="Montserrat Light" charset="0"/>
                <a:cs typeface="Arial" panose="020B0604020202020204" pitchFamily="34" charset="0"/>
              </a:rPr>
              <a:t>Nilai loss dihitung dengan menggunakan fungsi </a:t>
            </a:r>
            <a:r>
              <a:rPr kumimoji="0" lang="id-ID" sz="1200" b="1" i="1" u="none" strike="noStrike" kern="1200" cap="none" spc="0" normalizeH="0" baseline="0" noProof="0" dirty="0">
                <a:ln>
                  <a:noFill/>
                </a:ln>
                <a:effectLst/>
                <a:uLnTx/>
                <a:uFillTx/>
                <a:latin typeface="Arial" panose="020B0604020202020204" pitchFamily="34" charset="0"/>
                <a:ea typeface="Montserrat Light" charset="0"/>
                <a:cs typeface="Arial" panose="020B0604020202020204" pitchFamily="34" charset="0"/>
              </a:rPr>
              <a:t>softmax</a:t>
            </a:r>
            <a:endParaRPr kumimoji="0" lang="en-US" sz="1200" b="1" i="0" u="none" strike="noStrike" kern="1200" cap="none" spc="0" normalizeH="0" baseline="0" noProof="0" dirty="0">
              <a:ln>
                <a:noFill/>
              </a:ln>
              <a:effectLst/>
              <a:uLnTx/>
              <a:uFillTx/>
              <a:latin typeface="Arial" panose="020B0604020202020204" pitchFamily="34" charset="0"/>
              <a:ea typeface="Montserrat Light" charset="0"/>
              <a:cs typeface="Arial" panose="020B0604020202020204" pitchFamily="34" charset="0"/>
            </a:endParaRPr>
          </a:p>
        </p:txBody>
      </p:sp>
      <p:graphicFrame>
        <p:nvGraphicFramePr>
          <p:cNvPr id="38" name="Chart 37">
            <a:extLst>
              <a:ext uri="{FF2B5EF4-FFF2-40B4-BE49-F238E27FC236}">
                <a16:creationId xmlns:a16="http://schemas.microsoft.com/office/drawing/2014/main" id="{69AB2188-9164-4CBC-A285-0369C295AED4}"/>
              </a:ext>
            </a:extLst>
          </p:cNvPr>
          <p:cNvGraphicFramePr>
            <a:graphicFrameLocks/>
          </p:cNvGraphicFramePr>
          <p:nvPr>
            <p:extLst>
              <p:ext uri="{D42A27DB-BD31-4B8C-83A1-F6EECF244321}">
                <p14:modId xmlns:p14="http://schemas.microsoft.com/office/powerpoint/2010/main" val="2662446722"/>
              </p:ext>
            </p:extLst>
          </p:nvPr>
        </p:nvGraphicFramePr>
        <p:xfrm>
          <a:off x="2971800" y="1845244"/>
          <a:ext cx="6523892" cy="4008017"/>
        </p:xfrm>
        <a:graphic>
          <a:graphicData uri="http://schemas.openxmlformats.org/drawingml/2006/chart">
            <c:chart xmlns:c="http://schemas.openxmlformats.org/drawingml/2006/chart" xmlns:r="http://schemas.openxmlformats.org/officeDocument/2006/relationships" r:id="rId2"/>
          </a:graphicData>
        </a:graphic>
      </p:graphicFrame>
      <p:grpSp>
        <p:nvGrpSpPr>
          <p:cNvPr id="44" name="Group 43">
            <a:extLst>
              <a:ext uri="{FF2B5EF4-FFF2-40B4-BE49-F238E27FC236}">
                <a16:creationId xmlns:a16="http://schemas.microsoft.com/office/drawing/2014/main" id="{E1F781D4-9292-4D80-A068-59D91417BF42}"/>
              </a:ext>
            </a:extLst>
          </p:cNvPr>
          <p:cNvGrpSpPr/>
          <p:nvPr/>
        </p:nvGrpSpPr>
        <p:grpSpPr>
          <a:xfrm rot="1910798">
            <a:off x="9718358" y="4848497"/>
            <a:ext cx="2632972" cy="2633026"/>
            <a:chOff x="1372908" y="3733263"/>
            <a:chExt cx="2570646" cy="2570698"/>
          </a:xfrm>
        </p:grpSpPr>
        <p:sp>
          <p:nvSpPr>
            <p:cNvPr id="45" name="Shape 16">
              <a:extLst>
                <a:ext uri="{FF2B5EF4-FFF2-40B4-BE49-F238E27FC236}">
                  <a16:creationId xmlns:a16="http://schemas.microsoft.com/office/drawing/2014/main" id="{5487DE5D-86AA-4C7E-8E34-0C7B1E67C461}"/>
                </a:ext>
              </a:extLst>
            </p:cNvPr>
            <p:cNvSpPr/>
            <p:nvPr/>
          </p:nvSpPr>
          <p:spPr>
            <a:xfrm>
              <a:off x="1372908" y="3733263"/>
              <a:ext cx="2570646" cy="2570698"/>
            </a:xfrm>
            <a:custGeom>
              <a:avLst/>
              <a:gdLst/>
              <a:ahLst/>
              <a:cxnLst>
                <a:cxn ang="0">
                  <a:pos x="wd2" y="hd2"/>
                </a:cxn>
                <a:cxn ang="5400000">
                  <a:pos x="wd2" y="hd2"/>
                </a:cxn>
                <a:cxn ang="10800000">
                  <a:pos x="wd2" y="hd2"/>
                </a:cxn>
                <a:cxn ang="16200000">
                  <a:pos x="wd2" y="hd2"/>
                </a:cxn>
              </a:cxnLst>
              <a:rect l="0" t="0" r="r" b="b"/>
              <a:pathLst>
                <a:path w="21600" h="21600" extrusionOk="0">
                  <a:moveTo>
                    <a:pt x="10800" y="17742"/>
                  </a:moveTo>
                  <a:cubicBezTo>
                    <a:pt x="6966" y="17742"/>
                    <a:pt x="3858" y="14634"/>
                    <a:pt x="3858" y="10800"/>
                  </a:cubicBezTo>
                  <a:cubicBezTo>
                    <a:pt x="3858" y="6966"/>
                    <a:pt x="6966" y="3858"/>
                    <a:pt x="10800" y="3858"/>
                  </a:cubicBezTo>
                  <a:cubicBezTo>
                    <a:pt x="14634" y="3858"/>
                    <a:pt x="17742" y="6966"/>
                    <a:pt x="17742" y="10800"/>
                  </a:cubicBezTo>
                  <a:cubicBezTo>
                    <a:pt x="17742" y="14634"/>
                    <a:pt x="14634" y="17742"/>
                    <a:pt x="10800" y="17742"/>
                  </a:cubicBezTo>
                  <a:moveTo>
                    <a:pt x="19810" y="11337"/>
                  </a:moveTo>
                  <a:lnTo>
                    <a:pt x="21600" y="10736"/>
                  </a:lnTo>
                  <a:lnTo>
                    <a:pt x="21505" y="9366"/>
                  </a:lnTo>
                  <a:lnTo>
                    <a:pt x="19649" y="9018"/>
                  </a:lnTo>
                  <a:cubicBezTo>
                    <a:pt x="19573" y="8644"/>
                    <a:pt x="19473" y="8272"/>
                    <a:pt x="19348" y="7904"/>
                  </a:cubicBezTo>
                  <a:lnTo>
                    <a:pt x="20800" y="6662"/>
                  </a:lnTo>
                  <a:lnTo>
                    <a:pt x="20196" y="5430"/>
                  </a:lnTo>
                  <a:lnTo>
                    <a:pt x="18325" y="5817"/>
                  </a:lnTo>
                  <a:cubicBezTo>
                    <a:pt x="18089" y="5459"/>
                    <a:pt x="17830" y="5123"/>
                    <a:pt x="17551" y="4809"/>
                  </a:cubicBezTo>
                  <a:lnTo>
                    <a:pt x="18391" y="3118"/>
                  </a:lnTo>
                  <a:lnTo>
                    <a:pt x="17355" y="2217"/>
                  </a:lnTo>
                  <a:lnTo>
                    <a:pt x="15796" y="3284"/>
                  </a:lnTo>
                  <a:cubicBezTo>
                    <a:pt x="15475" y="3070"/>
                    <a:pt x="15141" y="2879"/>
                    <a:pt x="14797" y="2709"/>
                  </a:cubicBezTo>
                  <a:lnTo>
                    <a:pt x="14938" y="824"/>
                  </a:lnTo>
                  <a:lnTo>
                    <a:pt x="13639" y="380"/>
                  </a:lnTo>
                  <a:lnTo>
                    <a:pt x="12596" y="1956"/>
                  </a:lnTo>
                  <a:cubicBezTo>
                    <a:pt x="12182" y="1872"/>
                    <a:pt x="11761" y="1816"/>
                    <a:pt x="11338" y="1790"/>
                  </a:cubicBezTo>
                  <a:lnTo>
                    <a:pt x="10735" y="0"/>
                  </a:lnTo>
                  <a:lnTo>
                    <a:pt x="9366" y="96"/>
                  </a:lnTo>
                  <a:lnTo>
                    <a:pt x="9018" y="1951"/>
                  </a:lnTo>
                  <a:cubicBezTo>
                    <a:pt x="8644" y="2027"/>
                    <a:pt x="8272" y="2127"/>
                    <a:pt x="7903" y="2252"/>
                  </a:cubicBezTo>
                  <a:lnTo>
                    <a:pt x="6662" y="800"/>
                  </a:lnTo>
                  <a:lnTo>
                    <a:pt x="5429" y="1404"/>
                  </a:lnTo>
                  <a:lnTo>
                    <a:pt x="5817" y="3275"/>
                  </a:lnTo>
                  <a:cubicBezTo>
                    <a:pt x="5459" y="3512"/>
                    <a:pt x="5123" y="3771"/>
                    <a:pt x="4809" y="4049"/>
                  </a:cubicBezTo>
                  <a:lnTo>
                    <a:pt x="3118" y="3209"/>
                  </a:lnTo>
                  <a:lnTo>
                    <a:pt x="2216" y="4245"/>
                  </a:lnTo>
                  <a:lnTo>
                    <a:pt x="3284" y="5804"/>
                  </a:lnTo>
                  <a:cubicBezTo>
                    <a:pt x="3070" y="6126"/>
                    <a:pt x="2879" y="6459"/>
                    <a:pt x="2709" y="6803"/>
                  </a:cubicBezTo>
                  <a:lnTo>
                    <a:pt x="824" y="6662"/>
                  </a:lnTo>
                  <a:lnTo>
                    <a:pt x="379" y="7961"/>
                  </a:lnTo>
                  <a:lnTo>
                    <a:pt x="1956" y="9004"/>
                  </a:lnTo>
                  <a:cubicBezTo>
                    <a:pt x="1872" y="9418"/>
                    <a:pt x="1816" y="9839"/>
                    <a:pt x="1790" y="10262"/>
                  </a:cubicBezTo>
                  <a:lnTo>
                    <a:pt x="0" y="10865"/>
                  </a:lnTo>
                  <a:lnTo>
                    <a:pt x="95" y="12234"/>
                  </a:lnTo>
                  <a:lnTo>
                    <a:pt x="1951" y="12582"/>
                  </a:lnTo>
                  <a:cubicBezTo>
                    <a:pt x="2027" y="12956"/>
                    <a:pt x="2127" y="13328"/>
                    <a:pt x="2252" y="13697"/>
                  </a:cubicBezTo>
                  <a:lnTo>
                    <a:pt x="800" y="14938"/>
                  </a:lnTo>
                  <a:lnTo>
                    <a:pt x="1404" y="16171"/>
                  </a:lnTo>
                  <a:lnTo>
                    <a:pt x="3275" y="15783"/>
                  </a:lnTo>
                  <a:cubicBezTo>
                    <a:pt x="3511" y="16141"/>
                    <a:pt x="3770" y="16477"/>
                    <a:pt x="4049" y="16791"/>
                  </a:cubicBezTo>
                  <a:lnTo>
                    <a:pt x="3209" y="18482"/>
                  </a:lnTo>
                  <a:lnTo>
                    <a:pt x="4245" y="19383"/>
                  </a:lnTo>
                  <a:lnTo>
                    <a:pt x="5804" y="18317"/>
                  </a:lnTo>
                  <a:cubicBezTo>
                    <a:pt x="6125" y="18530"/>
                    <a:pt x="6459" y="18721"/>
                    <a:pt x="6803" y="18891"/>
                  </a:cubicBezTo>
                  <a:lnTo>
                    <a:pt x="6662" y="20776"/>
                  </a:lnTo>
                  <a:lnTo>
                    <a:pt x="7961" y="21220"/>
                  </a:lnTo>
                  <a:lnTo>
                    <a:pt x="9004" y="19644"/>
                  </a:lnTo>
                  <a:cubicBezTo>
                    <a:pt x="9418" y="19728"/>
                    <a:pt x="9839" y="19784"/>
                    <a:pt x="10262" y="19810"/>
                  </a:cubicBezTo>
                  <a:lnTo>
                    <a:pt x="10865" y="21600"/>
                  </a:lnTo>
                  <a:lnTo>
                    <a:pt x="12234" y="21505"/>
                  </a:lnTo>
                  <a:lnTo>
                    <a:pt x="12582" y="19649"/>
                  </a:lnTo>
                  <a:cubicBezTo>
                    <a:pt x="12956" y="19573"/>
                    <a:pt x="13328" y="19473"/>
                    <a:pt x="13697" y="19348"/>
                  </a:cubicBezTo>
                  <a:lnTo>
                    <a:pt x="14938" y="20800"/>
                  </a:lnTo>
                  <a:lnTo>
                    <a:pt x="16171" y="20196"/>
                  </a:lnTo>
                  <a:lnTo>
                    <a:pt x="15783" y="18325"/>
                  </a:lnTo>
                  <a:cubicBezTo>
                    <a:pt x="16141" y="18089"/>
                    <a:pt x="16477" y="17830"/>
                    <a:pt x="16791" y="17551"/>
                  </a:cubicBezTo>
                  <a:lnTo>
                    <a:pt x="18483" y="18391"/>
                  </a:lnTo>
                  <a:lnTo>
                    <a:pt x="19383" y="17355"/>
                  </a:lnTo>
                  <a:lnTo>
                    <a:pt x="18316" y="15796"/>
                  </a:lnTo>
                  <a:cubicBezTo>
                    <a:pt x="18530" y="15475"/>
                    <a:pt x="18722" y="15141"/>
                    <a:pt x="18891" y="14797"/>
                  </a:cubicBezTo>
                  <a:lnTo>
                    <a:pt x="20776" y="14938"/>
                  </a:lnTo>
                  <a:lnTo>
                    <a:pt x="21220" y="13639"/>
                  </a:lnTo>
                  <a:lnTo>
                    <a:pt x="19644" y="12596"/>
                  </a:lnTo>
                  <a:cubicBezTo>
                    <a:pt x="19728" y="12182"/>
                    <a:pt x="19784" y="11762"/>
                    <a:pt x="19810" y="11337"/>
                  </a:cubicBezTo>
                </a:path>
              </a:pathLst>
            </a:custGeom>
            <a:solidFill>
              <a:schemeClr val="bg2">
                <a:lumMod val="20000"/>
                <a:lumOff val="80000"/>
              </a:schemeClr>
            </a:solidFill>
            <a:ln w="7049">
              <a:solidFill>
                <a:srgbClr val="FEFEFE"/>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6" name="Shape 17">
              <a:extLst>
                <a:ext uri="{FF2B5EF4-FFF2-40B4-BE49-F238E27FC236}">
                  <a16:creationId xmlns:a16="http://schemas.microsoft.com/office/drawing/2014/main" id="{01D26665-A087-4D0D-92F4-2EDA089A572A}"/>
                </a:ext>
              </a:extLst>
            </p:cNvPr>
            <p:cNvSpPr/>
            <p:nvPr/>
          </p:nvSpPr>
          <p:spPr>
            <a:xfrm>
              <a:off x="1786869" y="4155503"/>
              <a:ext cx="1733983" cy="1733983"/>
            </a:xfrm>
            <a:custGeom>
              <a:avLst/>
              <a:gdLst/>
              <a:ahLst/>
              <a:cxnLst>
                <a:cxn ang="0">
                  <a:pos x="wd2" y="hd2"/>
                </a:cxn>
                <a:cxn ang="5400000">
                  <a:pos x="wd2" y="hd2"/>
                </a:cxn>
                <a:cxn ang="10800000">
                  <a:pos x="wd2" y="hd2"/>
                </a:cxn>
                <a:cxn ang="16200000">
                  <a:pos x="wd2" y="hd2"/>
                </a:cxn>
              </a:cxnLst>
              <a:rect l="0" t="0" r="r" b="b"/>
              <a:pathLst>
                <a:path w="21600" h="21600" extrusionOk="0">
                  <a:moveTo>
                    <a:pt x="10800" y="15585"/>
                  </a:moveTo>
                  <a:cubicBezTo>
                    <a:pt x="8162" y="15585"/>
                    <a:pt x="6014" y="13438"/>
                    <a:pt x="6014" y="10800"/>
                  </a:cubicBezTo>
                  <a:cubicBezTo>
                    <a:pt x="6014" y="8161"/>
                    <a:pt x="8162" y="6015"/>
                    <a:pt x="10800" y="6015"/>
                  </a:cubicBezTo>
                  <a:cubicBezTo>
                    <a:pt x="13438" y="6015"/>
                    <a:pt x="15585" y="8161"/>
                    <a:pt x="15585" y="10800"/>
                  </a:cubicBezTo>
                  <a:cubicBezTo>
                    <a:pt x="15585" y="13438"/>
                    <a:pt x="13438" y="15585"/>
                    <a:pt x="10800" y="15585"/>
                  </a:cubicBezTo>
                  <a:moveTo>
                    <a:pt x="10800" y="0"/>
                  </a:moveTo>
                  <a:cubicBezTo>
                    <a:pt x="4845" y="0"/>
                    <a:pt x="0" y="4845"/>
                    <a:pt x="0" y="10800"/>
                  </a:cubicBezTo>
                  <a:cubicBezTo>
                    <a:pt x="0" y="16754"/>
                    <a:pt x="4845" y="21600"/>
                    <a:pt x="10800" y="21600"/>
                  </a:cubicBezTo>
                  <a:cubicBezTo>
                    <a:pt x="16754" y="21600"/>
                    <a:pt x="21600" y="16754"/>
                    <a:pt x="21600" y="10800"/>
                  </a:cubicBezTo>
                  <a:cubicBezTo>
                    <a:pt x="21600" y="4845"/>
                    <a:pt x="16754" y="0"/>
                    <a:pt x="10800" y="0"/>
                  </a:cubicBezTo>
                </a:path>
              </a:pathLst>
            </a:custGeom>
            <a:gradFill>
              <a:gsLst>
                <a:gs pos="0">
                  <a:schemeClr val="bg2">
                    <a:lumMod val="20000"/>
                    <a:lumOff val="80000"/>
                  </a:schemeClr>
                </a:gs>
                <a:gs pos="90000">
                  <a:schemeClr val="bg2"/>
                </a:gs>
              </a:gsLst>
              <a:lin ang="4200000" scaled="0"/>
            </a:gradFill>
            <a:ln w="7049">
              <a:solidFill>
                <a:srgbClr val="FEFEFE"/>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7" name="Shape 18">
              <a:extLst>
                <a:ext uri="{FF2B5EF4-FFF2-40B4-BE49-F238E27FC236}">
                  <a16:creationId xmlns:a16="http://schemas.microsoft.com/office/drawing/2014/main" id="{63394BF0-DA6A-47A7-8E80-AA3BD2F5EDFF}"/>
                </a:ext>
              </a:extLst>
            </p:cNvPr>
            <p:cNvSpPr/>
            <p:nvPr/>
          </p:nvSpPr>
          <p:spPr>
            <a:xfrm>
              <a:off x="2242226" y="4610860"/>
              <a:ext cx="826948" cy="826958"/>
            </a:xfrm>
            <a:custGeom>
              <a:avLst/>
              <a:gdLst/>
              <a:ahLst/>
              <a:cxnLst>
                <a:cxn ang="0">
                  <a:pos x="wd2" y="hd2"/>
                </a:cxn>
                <a:cxn ang="5400000">
                  <a:pos x="wd2" y="hd2"/>
                </a:cxn>
                <a:cxn ang="10800000">
                  <a:pos x="wd2" y="hd2"/>
                </a:cxn>
                <a:cxn ang="16200000">
                  <a:pos x="wd2" y="hd2"/>
                </a:cxn>
              </a:cxnLst>
              <a:rect l="0" t="0" r="r" b="b"/>
              <a:pathLst>
                <a:path w="21600" h="21600" extrusionOk="0">
                  <a:moveTo>
                    <a:pt x="10800" y="15585"/>
                  </a:moveTo>
                  <a:cubicBezTo>
                    <a:pt x="8162" y="15585"/>
                    <a:pt x="6014" y="13438"/>
                    <a:pt x="6014" y="10800"/>
                  </a:cubicBezTo>
                  <a:cubicBezTo>
                    <a:pt x="6014" y="8161"/>
                    <a:pt x="8162" y="6015"/>
                    <a:pt x="10800" y="6015"/>
                  </a:cubicBezTo>
                  <a:cubicBezTo>
                    <a:pt x="13438" y="6015"/>
                    <a:pt x="15585" y="8161"/>
                    <a:pt x="15585" y="10800"/>
                  </a:cubicBezTo>
                  <a:cubicBezTo>
                    <a:pt x="15585" y="13438"/>
                    <a:pt x="13438" y="15585"/>
                    <a:pt x="10800" y="15585"/>
                  </a:cubicBezTo>
                  <a:moveTo>
                    <a:pt x="10800" y="0"/>
                  </a:moveTo>
                  <a:cubicBezTo>
                    <a:pt x="4845" y="0"/>
                    <a:pt x="0" y="4845"/>
                    <a:pt x="0" y="10800"/>
                  </a:cubicBezTo>
                  <a:cubicBezTo>
                    <a:pt x="0" y="16754"/>
                    <a:pt x="4845" y="21600"/>
                    <a:pt x="10800" y="21600"/>
                  </a:cubicBezTo>
                  <a:cubicBezTo>
                    <a:pt x="16755" y="21600"/>
                    <a:pt x="21600" y="16754"/>
                    <a:pt x="21600" y="10800"/>
                  </a:cubicBezTo>
                  <a:cubicBezTo>
                    <a:pt x="21600" y="4845"/>
                    <a:pt x="16755" y="0"/>
                    <a:pt x="10800" y="0"/>
                  </a:cubicBezTo>
                </a:path>
              </a:pathLst>
            </a:custGeom>
            <a:gradFill>
              <a:gsLst>
                <a:gs pos="0">
                  <a:schemeClr val="bg2"/>
                </a:gs>
                <a:gs pos="90000">
                  <a:schemeClr val="bg2">
                    <a:lumMod val="40000"/>
                    <a:lumOff val="60000"/>
                  </a:schemeClr>
                </a:gs>
              </a:gsLst>
              <a:lin ang="4200000" scaled="0"/>
            </a:gradFill>
            <a:ln w="7049">
              <a:solidFill>
                <a:srgbClr val="FEFEFE"/>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8" name="Shape 19">
              <a:extLst>
                <a:ext uri="{FF2B5EF4-FFF2-40B4-BE49-F238E27FC236}">
                  <a16:creationId xmlns:a16="http://schemas.microsoft.com/office/drawing/2014/main" id="{25BB6082-4E00-4CC4-992F-013D75380022}"/>
                </a:ext>
              </a:extLst>
            </p:cNvPr>
            <p:cNvSpPr/>
            <p:nvPr/>
          </p:nvSpPr>
          <p:spPr>
            <a:xfrm>
              <a:off x="2444551" y="4813186"/>
              <a:ext cx="419300" cy="419288"/>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6" y="21600"/>
                    <a:pt x="0" y="16765"/>
                    <a:pt x="0" y="10800"/>
                  </a:cubicBezTo>
                  <a:cubicBezTo>
                    <a:pt x="0" y="4835"/>
                    <a:pt x="4836" y="0"/>
                    <a:pt x="10800" y="0"/>
                  </a:cubicBezTo>
                  <a:cubicBezTo>
                    <a:pt x="16765" y="0"/>
                    <a:pt x="21600" y="4835"/>
                    <a:pt x="21600" y="10800"/>
                  </a:cubicBezTo>
                  <a:close/>
                </a:path>
              </a:pathLst>
            </a:custGeom>
            <a:solidFill>
              <a:srgbClr val="FEFEFE"/>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grpSp>
        <p:nvGrpSpPr>
          <p:cNvPr id="61" name="Group 60">
            <a:extLst>
              <a:ext uri="{FF2B5EF4-FFF2-40B4-BE49-F238E27FC236}">
                <a16:creationId xmlns:a16="http://schemas.microsoft.com/office/drawing/2014/main" id="{78B1F4EA-D074-48F7-955B-650E29DD04B4}"/>
              </a:ext>
            </a:extLst>
          </p:cNvPr>
          <p:cNvGrpSpPr/>
          <p:nvPr/>
        </p:nvGrpSpPr>
        <p:grpSpPr>
          <a:xfrm rot="1910798">
            <a:off x="9012940" y="6117189"/>
            <a:ext cx="1153552" cy="1153552"/>
            <a:chOff x="4494173" y="4246574"/>
            <a:chExt cx="1353845" cy="1353845"/>
          </a:xfrm>
        </p:grpSpPr>
        <p:sp>
          <p:nvSpPr>
            <p:cNvPr id="62" name="Shape 13">
              <a:extLst>
                <a:ext uri="{FF2B5EF4-FFF2-40B4-BE49-F238E27FC236}">
                  <a16:creationId xmlns:a16="http://schemas.microsoft.com/office/drawing/2014/main" id="{CE0C6F0F-4087-4D19-A342-6616573803D6}"/>
                </a:ext>
              </a:extLst>
            </p:cNvPr>
            <p:cNvSpPr/>
            <p:nvPr/>
          </p:nvSpPr>
          <p:spPr>
            <a:xfrm>
              <a:off x="4494173" y="4246574"/>
              <a:ext cx="1353845" cy="1353845"/>
            </a:xfrm>
            <a:custGeom>
              <a:avLst/>
              <a:gdLst/>
              <a:ahLst/>
              <a:cxnLst>
                <a:cxn ang="0">
                  <a:pos x="wd2" y="hd2"/>
                </a:cxn>
                <a:cxn ang="5400000">
                  <a:pos x="wd2" y="hd2"/>
                </a:cxn>
                <a:cxn ang="10800000">
                  <a:pos x="wd2" y="hd2"/>
                </a:cxn>
                <a:cxn ang="16200000">
                  <a:pos x="wd2" y="hd2"/>
                </a:cxn>
              </a:cxnLst>
              <a:rect l="0" t="0" r="r" b="b"/>
              <a:pathLst>
                <a:path w="21600" h="21600" extrusionOk="0">
                  <a:moveTo>
                    <a:pt x="9529" y="17634"/>
                  </a:moveTo>
                  <a:cubicBezTo>
                    <a:pt x="5755" y="16932"/>
                    <a:pt x="3264" y="13303"/>
                    <a:pt x="3966" y="9529"/>
                  </a:cubicBezTo>
                  <a:cubicBezTo>
                    <a:pt x="4668" y="5755"/>
                    <a:pt x="8297" y="3264"/>
                    <a:pt x="12071" y="3966"/>
                  </a:cubicBezTo>
                  <a:cubicBezTo>
                    <a:pt x="15845" y="4668"/>
                    <a:pt x="18336" y="8297"/>
                    <a:pt x="17634" y="12071"/>
                  </a:cubicBezTo>
                  <a:cubicBezTo>
                    <a:pt x="16932" y="15845"/>
                    <a:pt x="13303" y="18336"/>
                    <a:pt x="9529" y="17634"/>
                  </a:cubicBezTo>
                  <a:moveTo>
                    <a:pt x="19571" y="12978"/>
                  </a:moveTo>
                  <a:lnTo>
                    <a:pt x="21443" y="12713"/>
                  </a:lnTo>
                  <a:lnTo>
                    <a:pt x="21600" y="11348"/>
                  </a:lnTo>
                  <a:lnTo>
                    <a:pt x="19837" y="10665"/>
                  </a:lnTo>
                  <a:cubicBezTo>
                    <a:pt x="19831" y="10284"/>
                    <a:pt x="19801" y="9899"/>
                    <a:pt x="19745" y="9513"/>
                  </a:cubicBezTo>
                  <a:lnTo>
                    <a:pt x="21402" y="8557"/>
                  </a:lnTo>
                  <a:lnTo>
                    <a:pt x="21032" y="7233"/>
                  </a:lnTo>
                  <a:lnTo>
                    <a:pt x="19120" y="7272"/>
                  </a:lnTo>
                  <a:cubicBezTo>
                    <a:pt x="18953" y="6876"/>
                    <a:pt x="18759" y="6498"/>
                    <a:pt x="18543" y="6138"/>
                  </a:cubicBezTo>
                  <a:lnTo>
                    <a:pt x="19679" y="4627"/>
                  </a:lnTo>
                  <a:lnTo>
                    <a:pt x="18824" y="3551"/>
                  </a:lnTo>
                  <a:lnTo>
                    <a:pt x="17094" y="4315"/>
                  </a:lnTo>
                  <a:cubicBezTo>
                    <a:pt x="16817" y="4047"/>
                    <a:pt x="16523" y="3797"/>
                    <a:pt x="16215" y="3567"/>
                  </a:cubicBezTo>
                  <a:lnTo>
                    <a:pt x="16699" y="1737"/>
                  </a:lnTo>
                  <a:lnTo>
                    <a:pt x="15502" y="1062"/>
                  </a:lnTo>
                  <a:lnTo>
                    <a:pt x="14187" y="2423"/>
                  </a:lnTo>
                  <a:cubicBezTo>
                    <a:pt x="13795" y="2264"/>
                    <a:pt x="13391" y="2132"/>
                    <a:pt x="12978" y="2029"/>
                  </a:cubicBezTo>
                  <a:lnTo>
                    <a:pt x="12713" y="157"/>
                  </a:lnTo>
                  <a:lnTo>
                    <a:pt x="11348" y="0"/>
                  </a:lnTo>
                  <a:lnTo>
                    <a:pt x="10666" y="1763"/>
                  </a:lnTo>
                  <a:cubicBezTo>
                    <a:pt x="10283" y="1769"/>
                    <a:pt x="9899" y="1799"/>
                    <a:pt x="9513" y="1855"/>
                  </a:cubicBezTo>
                  <a:lnTo>
                    <a:pt x="8557" y="199"/>
                  </a:lnTo>
                  <a:lnTo>
                    <a:pt x="7233" y="568"/>
                  </a:lnTo>
                  <a:lnTo>
                    <a:pt x="7272" y="2480"/>
                  </a:lnTo>
                  <a:cubicBezTo>
                    <a:pt x="6877" y="2648"/>
                    <a:pt x="6498" y="2841"/>
                    <a:pt x="6138" y="3057"/>
                  </a:cubicBezTo>
                  <a:lnTo>
                    <a:pt x="4627" y="1921"/>
                  </a:lnTo>
                  <a:lnTo>
                    <a:pt x="3550" y="2776"/>
                  </a:lnTo>
                  <a:lnTo>
                    <a:pt x="4316" y="4506"/>
                  </a:lnTo>
                  <a:cubicBezTo>
                    <a:pt x="4047" y="4784"/>
                    <a:pt x="3797" y="5077"/>
                    <a:pt x="3567" y="5385"/>
                  </a:cubicBezTo>
                  <a:lnTo>
                    <a:pt x="1737" y="4901"/>
                  </a:lnTo>
                  <a:lnTo>
                    <a:pt x="1062" y="6098"/>
                  </a:lnTo>
                  <a:lnTo>
                    <a:pt x="2423" y="7413"/>
                  </a:lnTo>
                  <a:cubicBezTo>
                    <a:pt x="2264" y="7805"/>
                    <a:pt x="2132" y="8209"/>
                    <a:pt x="2029" y="8622"/>
                  </a:cubicBezTo>
                  <a:lnTo>
                    <a:pt x="157" y="8887"/>
                  </a:lnTo>
                  <a:lnTo>
                    <a:pt x="0" y="10253"/>
                  </a:lnTo>
                  <a:lnTo>
                    <a:pt x="1763" y="10934"/>
                  </a:lnTo>
                  <a:cubicBezTo>
                    <a:pt x="1769" y="11316"/>
                    <a:pt x="1799" y="11701"/>
                    <a:pt x="1855" y="12087"/>
                  </a:cubicBezTo>
                  <a:lnTo>
                    <a:pt x="199" y="13043"/>
                  </a:lnTo>
                  <a:lnTo>
                    <a:pt x="568" y="14367"/>
                  </a:lnTo>
                  <a:lnTo>
                    <a:pt x="2480" y="14328"/>
                  </a:lnTo>
                  <a:cubicBezTo>
                    <a:pt x="2648" y="14723"/>
                    <a:pt x="2841" y="15102"/>
                    <a:pt x="3058" y="15462"/>
                  </a:cubicBezTo>
                  <a:lnTo>
                    <a:pt x="1922" y="16973"/>
                  </a:lnTo>
                  <a:lnTo>
                    <a:pt x="2776" y="18049"/>
                  </a:lnTo>
                  <a:lnTo>
                    <a:pt x="4506" y="17285"/>
                  </a:lnTo>
                  <a:cubicBezTo>
                    <a:pt x="4783" y="17553"/>
                    <a:pt x="5077" y="17803"/>
                    <a:pt x="5385" y="18033"/>
                  </a:cubicBezTo>
                  <a:lnTo>
                    <a:pt x="4901" y="19863"/>
                  </a:lnTo>
                  <a:lnTo>
                    <a:pt x="6098" y="20538"/>
                  </a:lnTo>
                  <a:lnTo>
                    <a:pt x="7413" y="19177"/>
                  </a:lnTo>
                  <a:cubicBezTo>
                    <a:pt x="7805" y="19336"/>
                    <a:pt x="8209" y="19468"/>
                    <a:pt x="8622" y="19571"/>
                  </a:cubicBezTo>
                  <a:lnTo>
                    <a:pt x="8887" y="21443"/>
                  </a:lnTo>
                  <a:lnTo>
                    <a:pt x="10253" y="21600"/>
                  </a:lnTo>
                  <a:lnTo>
                    <a:pt x="10935" y="19837"/>
                  </a:lnTo>
                  <a:cubicBezTo>
                    <a:pt x="11317" y="19831"/>
                    <a:pt x="11701" y="19801"/>
                    <a:pt x="12087" y="19745"/>
                  </a:cubicBezTo>
                  <a:lnTo>
                    <a:pt x="13043" y="21402"/>
                  </a:lnTo>
                  <a:lnTo>
                    <a:pt x="14367" y="21032"/>
                  </a:lnTo>
                  <a:lnTo>
                    <a:pt x="14328" y="19120"/>
                  </a:lnTo>
                  <a:cubicBezTo>
                    <a:pt x="14724" y="18953"/>
                    <a:pt x="15102" y="18759"/>
                    <a:pt x="15462" y="18542"/>
                  </a:cubicBezTo>
                  <a:lnTo>
                    <a:pt x="16973" y="19679"/>
                  </a:lnTo>
                  <a:lnTo>
                    <a:pt x="18049" y="18824"/>
                  </a:lnTo>
                  <a:lnTo>
                    <a:pt x="17285" y="17094"/>
                  </a:lnTo>
                  <a:cubicBezTo>
                    <a:pt x="17553" y="16817"/>
                    <a:pt x="17803" y="16523"/>
                    <a:pt x="18033" y="16215"/>
                  </a:cubicBezTo>
                  <a:lnTo>
                    <a:pt x="19863" y="16699"/>
                  </a:lnTo>
                  <a:lnTo>
                    <a:pt x="20538" y="15502"/>
                  </a:lnTo>
                  <a:lnTo>
                    <a:pt x="19177" y="14187"/>
                  </a:lnTo>
                  <a:cubicBezTo>
                    <a:pt x="19336" y="13794"/>
                    <a:pt x="19468" y="13391"/>
                    <a:pt x="19571" y="12978"/>
                  </a:cubicBezTo>
                </a:path>
              </a:pathLst>
            </a:custGeom>
            <a:gradFill>
              <a:gsLst>
                <a:gs pos="0">
                  <a:schemeClr val="bg2">
                    <a:lumMod val="40000"/>
                    <a:lumOff val="60000"/>
                  </a:schemeClr>
                </a:gs>
                <a:gs pos="100000">
                  <a:schemeClr val="bg2">
                    <a:lumMod val="60000"/>
                    <a:lumOff val="40000"/>
                  </a:schemeClr>
                </a:gs>
              </a:gsLst>
              <a:lin ang="2126292"/>
            </a:gradFill>
            <a:ln w="3810">
              <a:solidFill>
                <a:srgbClr val="FEFEFE"/>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63" name="Shape 14">
              <a:extLst>
                <a:ext uri="{FF2B5EF4-FFF2-40B4-BE49-F238E27FC236}">
                  <a16:creationId xmlns:a16="http://schemas.microsoft.com/office/drawing/2014/main" id="{6D326075-1655-4E95-8BE9-F753D9AACBB9}"/>
                </a:ext>
              </a:extLst>
            </p:cNvPr>
            <p:cNvSpPr/>
            <p:nvPr/>
          </p:nvSpPr>
          <p:spPr>
            <a:xfrm>
              <a:off x="4720887" y="4461834"/>
              <a:ext cx="914443" cy="914452"/>
            </a:xfrm>
            <a:custGeom>
              <a:avLst/>
              <a:gdLst/>
              <a:ahLst/>
              <a:cxnLst>
                <a:cxn ang="0">
                  <a:pos x="wd2" y="hd2"/>
                </a:cxn>
                <a:cxn ang="5400000">
                  <a:pos x="wd2" y="hd2"/>
                </a:cxn>
                <a:cxn ang="10800000">
                  <a:pos x="wd2" y="hd2"/>
                </a:cxn>
                <a:cxn ang="16200000">
                  <a:pos x="wd2" y="hd2"/>
                </a:cxn>
              </a:cxnLst>
              <a:rect l="0" t="0" r="r" b="b"/>
              <a:pathLst>
                <a:path w="19929" h="19929" extrusionOk="0">
                  <a:moveTo>
                    <a:pt x="8768" y="16401"/>
                  </a:moveTo>
                  <a:cubicBezTo>
                    <a:pt x="5220" y="15741"/>
                    <a:pt x="2869" y="12316"/>
                    <a:pt x="3529" y="8768"/>
                  </a:cubicBezTo>
                  <a:cubicBezTo>
                    <a:pt x="4188" y="5219"/>
                    <a:pt x="7613" y="2869"/>
                    <a:pt x="11161" y="3529"/>
                  </a:cubicBezTo>
                  <a:cubicBezTo>
                    <a:pt x="14710" y="4189"/>
                    <a:pt x="17061" y="7613"/>
                    <a:pt x="16401" y="11161"/>
                  </a:cubicBezTo>
                  <a:cubicBezTo>
                    <a:pt x="15741" y="14709"/>
                    <a:pt x="12317" y="17061"/>
                    <a:pt x="8768" y="16401"/>
                  </a:cubicBezTo>
                  <a:moveTo>
                    <a:pt x="11786" y="169"/>
                  </a:moveTo>
                  <a:cubicBezTo>
                    <a:pt x="6385" y="-835"/>
                    <a:pt x="1174" y="2742"/>
                    <a:pt x="169" y="8143"/>
                  </a:cubicBezTo>
                  <a:cubicBezTo>
                    <a:pt x="-835" y="13544"/>
                    <a:pt x="2742" y="18756"/>
                    <a:pt x="8143" y="19761"/>
                  </a:cubicBezTo>
                  <a:cubicBezTo>
                    <a:pt x="13544" y="20765"/>
                    <a:pt x="18756" y="17187"/>
                    <a:pt x="19761" y="11786"/>
                  </a:cubicBezTo>
                  <a:cubicBezTo>
                    <a:pt x="20765" y="6385"/>
                    <a:pt x="17187" y="1174"/>
                    <a:pt x="11786" y="169"/>
                  </a:cubicBezTo>
                </a:path>
              </a:pathLst>
            </a:custGeom>
            <a:gradFill>
              <a:gsLst>
                <a:gs pos="0">
                  <a:schemeClr val="bg2">
                    <a:lumMod val="60000"/>
                    <a:lumOff val="40000"/>
                  </a:schemeClr>
                </a:gs>
                <a:gs pos="100000">
                  <a:schemeClr val="bg2"/>
                </a:gs>
              </a:gsLst>
              <a:lin ang="1807757" scaled="0"/>
            </a:gradFill>
            <a:ln w="3810">
              <a:solidFill>
                <a:srgbClr val="FEFEFE"/>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64" name="Shape 15">
              <a:extLst>
                <a:ext uri="{FF2B5EF4-FFF2-40B4-BE49-F238E27FC236}">
                  <a16:creationId xmlns:a16="http://schemas.microsoft.com/office/drawing/2014/main" id="{12E91D15-8A18-487B-9A36-AC9C2B40E35F}"/>
                </a:ext>
              </a:extLst>
            </p:cNvPr>
            <p:cNvSpPr/>
            <p:nvPr/>
          </p:nvSpPr>
          <p:spPr>
            <a:xfrm>
              <a:off x="4861633" y="4610859"/>
              <a:ext cx="629139" cy="629147"/>
            </a:xfrm>
            <a:custGeom>
              <a:avLst/>
              <a:gdLst/>
              <a:ahLst/>
              <a:cxnLst>
                <a:cxn ang="0">
                  <a:pos x="wd2" y="hd2"/>
                </a:cxn>
                <a:cxn ang="5400000">
                  <a:pos x="wd2" y="hd2"/>
                </a:cxn>
                <a:cxn ang="10800000">
                  <a:pos x="wd2" y="hd2"/>
                </a:cxn>
                <a:cxn ang="16200000">
                  <a:pos x="wd2" y="hd2"/>
                </a:cxn>
              </a:cxnLst>
              <a:rect l="0" t="0" r="r" b="b"/>
              <a:pathLst>
                <a:path w="19929" h="19929" extrusionOk="0">
                  <a:moveTo>
                    <a:pt x="8522" y="17725"/>
                  </a:moveTo>
                  <a:cubicBezTo>
                    <a:pt x="4244" y="16929"/>
                    <a:pt x="1409" y="12799"/>
                    <a:pt x="2203" y="8521"/>
                  </a:cubicBezTo>
                  <a:cubicBezTo>
                    <a:pt x="2999" y="4243"/>
                    <a:pt x="7130" y="1409"/>
                    <a:pt x="11408" y="2205"/>
                  </a:cubicBezTo>
                  <a:cubicBezTo>
                    <a:pt x="15687" y="3000"/>
                    <a:pt x="18521" y="7129"/>
                    <a:pt x="17725" y="11407"/>
                  </a:cubicBezTo>
                  <a:cubicBezTo>
                    <a:pt x="16930" y="15685"/>
                    <a:pt x="12801" y="18520"/>
                    <a:pt x="8522" y="17725"/>
                  </a:cubicBezTo>
                  <a:moveTo>
                    <a:pt x="11786" y="169"/>
                  </a:moveTo>
                  <a:cubicBezTo>
                    <a:pt x="6385" y="-835"/>
                    <a:pt x="1174" y="2742"/>
                    <a:pt x="169" y="8143"/>
                  </a:cubicBezTo>
                  <a:cubicBezTo>
                    <a:pt x="-835" y="13544"/>
                    <a:pt x="2742" y="18756"/>
                    <a:pt x="8143" y="19761"/>
                  </a:cubicBezTo>
                  <a:cubicBezTo>
                    <a:pt x="13544" y="20765"/>
                    <a:pt x="18756" y="17187"/>
                    <a:pt x="19760" y="11786"/>
                  </a:cubicBezTo>
                  <a:cubicBezTo>
                    <a:pt x="20765" y="6385"/>
                    <a:pt x="17187" y="1173"/>
                    <a:pt x="11786" y="169"/>
                  </a:cubicBezTo>
                </a:path>
              </a:pathLst>
            </a:custGeom>
            <a:gradFill>
              <a:gsLst>
                <a:gs pos="0">
                  <a:schemeClr val="bg1">
                    <a:lumMod val="85000"/>
                  </a:schemeClr>
                </a:gs>
                <a:gs pos="100000">
                  <a:schemeClr val="bg1">
                    <a:lumMod val="50000"/>
                  </a:schemeClr>
                </a:gs>
              </a:gsLst>
              <a:lin ang="1807757" scaled="0"/>
            </a:gradFill>
            <a:ln w="3810">
              <a:solidFill>
                <a:srgbClr val="FEFEFE"/>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spTree>
    <p:extLst>
      <p:ext uri="{BB962C8B-B14F-4D97-AF65-F5344CB8AC3E}">
        <p14:creationId xmlns:p14="http://schemas.microsoft.com/office/powerpoint/2010/main" val="770361246"/>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8">
                                            <p:graphicEl>
                                              <a:chart seriesIdx="-3" categoryIdx="-3" bldStep="gridLegend"/>
                                            </p:graphicEl>
                                          </p:spTgt>
                                        </p:tgtEl>
                                        <p:attrNameLst>
                                          <p:attrName>style.visibility</p:attrName>
                                        </p:attrNameLst>
                                      </p:cBhvr>
                                      <p:to>
                                        <p:strVal val="visible"/>
                                      </p:to>
                                    </p:set>
                                    <p:anim calcmode="lin" valueType="num">
                                      <p:cBhvr additive="base">
                                        <p:cTn id="7" dur="500" fill="hold"/>
                                        <p:tgtEl>
                                          <p:spTgt spid="38">
                                            <p:graphicEl>
                                              <a:chart seriesIdx="-3" categoryIdx="-3" bldStep="gridLegend"/>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38">
                                            <p:graphicEl>
                                              <a:chart seriesIdx="-3" categoryIdx="-3" bldStep="gridLegend"/>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8">
                                            <p:graphicEl>
                                              <a:chart seriesIdx="-4" categoryIdx="0" bldStep="category"/>
                                            </p:graphicEl>
                                          </p:spTgt>
                                        </p:tgtEl>
                                        <p:attrNameLst>
                                          <p:attrName>style.visibility</p:attrName>
                                        </p:attrNameLst>
                                      </p:cBhvr>
                                      <p:to>
                                        <p:strVal val="visible"/>
                                      </p:to>
                                    </p:set>
                                    <p:anim calcmode="lin" valueType="num">
                                      <p:cBhvr additive="base">
                                        <p:cTn id="13" dur="500" fill="hold"/>
                                        <p:tgtEl>
                                          <p:spTgt spid="38">
                                            <p:graphicEl>
                                              <a:chart seriesIdx="-4" categoryIdx="0" bldStep="category"/>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38">
                                            <p:graphicEl>
                                              <a:chart seriesIdx="-4" categoryIdx="0" bldStep="category"/>
                                            </p:graphic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8">
                                            <p:graphicEl>
                                              <a:chart seriesIdx="-4" categoryIdx="1" bldStep="category"/>
                                            </p:graphicEl>
                                          </p:spTgt>
                                        </p:tgtEl>
                                        <p:attrNameLst>
                                          <p:attrName>style.visibility</p:attrName>
                                        </p:attrNameLst>
                                      </p:cBhvr>
                                      <p:to>
                                        <p:strVal val="visible"/>
                                      </p:to>
                                    </p:set>
                                    <p:anim calcmode="lin" valueType="num">
                                      <p:cBhvr additive="base">
                                        <p:cTn id="19" dur="500" fill="hold"/>
                                        <p:tgtEl>
                                          <p:spTgt spid="38">
                                            <p:graphicEl>
                                              <a:chart seriesIdx="-4" categoryIdx="1" bldStep="category"/>
                                            </p:graphicEl>
                                          </p:spTgt>
                                        </p:tgtEl>
                                        <p:attrNameLst>
                                          <p:attrName>ppt_x</p:attrName>
                                        </p:attrNameLst>
                                      </p:cBhvr>
                                      <p:tavLst>
                                        <p:tav tm="0">
                                          <p:val>
                                            <p:strVal val="#ppt_x"/>
                                          </p:val>
                                        </p:tav>
                                        <p:tav tm="100000">
                                          <p:val>
                                            <p:strVal val="#ppt_x"/>
                                          </p:val>
                                        </p:tav>
                                      </p:tavLst>
                                    </p:anim>
                                    <p:anim calcmode="lin" valueType="num">
                                      <p:cBhvr additive="base">
                                        <p:cTn id="20" dur="500" fill="hold"/>
                                        <p:tgtEl>
                                          <p:spTgt spid="38">
                                            <p:graphicEl>
                                              <a:chart seriesIdx="-4" categoryIdx="1" bldStep="category"/>
                                            </p:graphic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8">
                                            <p:graphicEl>
                                              <a:chart seriesIdx="-4" categoryIdx="2" bldStep="category"/>
                                            </p:graphicEl>
                                          </p:spTgt>
                                        </p:tgtEl>
                                        <p:attrNameLst>
                                          <p:attrName>style.visibility</p:attrName>
                                        </p:attrNameLst>
                                      </p:cBhvr>
                                      <p:to>
                                        <p:strVal val="visible"/>
                                      </p:to>
                                    </p:set>
                                    <p:anim calcmode="lin" valueType="num">
                                      <p:cBhvr additive="base">
                                        <p:cTn id="25" dur="500" fill="hold"/>
                                        <p:tgtEl>
                                          <p:spTgt spid="38">
                                            <p:graphicEl>
                                              <a:chart seriesIdx="-4" categoryIdx="2" bldStep="category"/>
                                            </p:graphicEl>
                                          </p:spTgt>
                                        </p:tgtEl>
                                        <p:attrNameLst>
                                          <p:attrName>ppt_x</p:attrName>
                                        </p:attrNameLst>
                                      </p:cBhvr>
                                      <p:tavLst>
                                        <p:tav tm="0">
                                          <p:val>
                                            <p:strVal val="#ppt_x"/>
                                          </p:val>
                                        </p:tav>
                                        <p:tav tm="100000">
                                          <p:val>
                                            <p:strVal val="#ppt_x"/>
                                          </p:val>
                                        </p:tav>
                                      </p:tavLst>
                                    </p:anim>
                                    <p:anim calcmode="lin" valueType="num">
                                      <p:cBhvr additive="base">
                                        <p:cTn id="26" dur="500" fill="hold"/>
                                        <p:tgtEl>
                                          <p:spTgt spid="38">
                                            <p:graphicEl>
                                              <a:chart seriesIdx="-4" categoryIdx="2" bldStep="category"/>
                                            </p:graphic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8">
                                            <p:graphicEl>
                                              <a:chart seriesIdx="-4" categoryIdx="3" bldStep="category"/>
                                            </p:graphicEl>
                                          </p:spTgt>
                                        </p:tgtEl>
                                        <p:attrNameLst>
                                          <p:attrName>style.visibility</p:attrName>
                                        </p:attrNameLst>
                                      </p:cBhvr>
                                      <p:to>
                                        <p:strVal val="visible"/>
                                      </p:to>
                                    </p:set>
                                    <p:anim calcmode="lin" valueType="num">
                                      <p:cBhvr additive="base">
                                        <p:cTn id="31" dur="500" fill="hold"/>
                                        <p:tgtEl>
                                          <p:spTgt spid="38">
                                            <p:graphicEl>
                                              <a:chart seriesIdx="-4" categoryIdx="3" bldStep="category"/>
                                            </p:graphicEl>
                                          </p:spTgt>
                                        </p:tgtEl>
                                        <p:attrNameLst>
                                          <p:attrName>ppt_x</p:attrName>
                                        </p:attrNameLst>
                                      </p:cBhvr>
                                      <p:tavLst>
                                        <p:tav tm="0">
                                          <p:val>
                                            <p:strVal val="#ppt_x"/>
                                          </p:val>
                                        </p:tav>
                                        <p:tav tm="100000">
                                          <p:val>
                                            <p:strVal val="#ppt_x"/>
                                          </p:val>
                                        </p:tav>
                                      </p:tavLst>
                                    </p:anim>
                                    <p:anim calcmode="lin" valueType="num">
                                      <p:cBhvr additive="base">
                                        <p:cTn id="32" dur="500" fill="hold"/>
                                        <p:tgtEl>
                                          <p:spTgt spid="38">
                                            <p:graphicEl>
                                              <a:chart seriesIdx="-4" categoryIdx="3" bldStep="category"/>
                                            </p:graphicEl>
                                          </p:spTgt>
                                        </p:tgtEl>
                                        <p:attrNameLst>
                                          <p:attrName>ppt_y</p:attrName>
                                        </p:attrNameLst>
                                      </p:cBhvr>
                                      <p:tavLst>
                                        <p:tav tm="0">
                                          <p:val>
                                            <p:strVal val="1+#ppt_h/2"/>
                                          </p:val>
                                        </p:tav>
                                        <p:tav tm="100000">
                                          <p:val>
                                            <p:strVal val="#ppt_y"/>
                                          </p:val>
                                        </p:tav>
                                      </p:tavLst>
                                    </p:anim>
                                  </p:childTnLst>
                                </p:cTn>
                              </p:par>
                              <p:par>
                                <p:cTn id="33" presetID="8" presetClass="emph" presetSubtype="0" fill="hold" nodeType="withEffect">
                                  <p:stCondLst>
                                    <p:cond delay="0"/>
                                  </p:stCondLst>
                                  <p:childTnLst>
                                    <p:animRot by="21600000">
                                      <p:cBhvr>
                                        <p:cTn id="34" dur="2000" fill="hold"/>
                                        <p:tgtEl>
                                          <p:spTgt spid="4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8" grpId="0">
        <p:bldSub>
          <a:bldChart bld="category"/>
        </p:bldSub>
      </p:bldGraphic>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743711" y="303395"/>
            <a:ext cx="6767286" cy="913070"/>
          </a:xfrm>
          <a:prstGeom prst="rect">
            <a:avLst/>
          </a:prstGeom>
          <a:noFill/>
        </p:spPr>
        <p:txBody>
          <a:bodyPr wrap="square" rtlCol="0">
            <a:spAutoFit/>
          </a:bodyPr>
          <a:lstStyle/>
          <a:p>
            <a:pPr marL="0" marR="0" lvl="0" indent="0" algn="ctr" defTabSz="914400" rtl="0" eaLnBrk="1" fontAlgn="auto" latinLnBrk="0" hangingPunct="1">
              <a:lnSpc>
                <a:spcPts val="3200"/>
              </a:lnSpc>
              <a:spcBef>
                <a:spcPts val="0"/>
              </a:spcBef>
              <a:spcAft>
                <a:spcPts val="0"/>
              </a:spcAft>
              <a:buClrTx/>
              <a:buSzTx/>
              <a:buFontTx/>
              <a:buNone/>
              <a:tabLst/>
              <a:defRPr/>
            </a:pPr>
            <a:r>
              <a:rPr kumimoji="0" lang="id-ID" sz="2400" b="0" i="0" u="none" strike="noStrike" kern="1200" cap="none" spc="0" normalizeH="0" baseline="0" noProof="0" dirty="0">
                <a:ln>
                  <a:noFill/>
                </a:ln>
                <a:effectLst/>
                <a:uLnTx/>
                <a:uFillTx/>
                <a:latin typeface="Arial" panose="020B0604020202020204" pitchFamily="34" charset="0"/>
                <a:ea typeface="Montserrat Light" charset="0"/>
                <a:cs typeface="Arial" panose="020B0604020202020204" pitchFamily="34" charset="0"/>
              </a:rPr>
              <a:t>Evaluasi Statistik Keempat Dataset Tanpa </a:t>
            </a:r>
            <a:r>
              <a:rPr lang="id-ID" sz="2400" i="1" dirty="0">
                <a:latin typeface="Arial" panose="020B0604020202020204" pitchFamily="34" charset="0"/>
                <a:ea typeface="Montserrat Light" charset="0"/>
                <a:cs typeface="Arial" panose="020B0604020202020204" pitchFamily="34" charset="0"/>
              </a:rPr>
              <a:t>Preprocessing</a:t>
            </a:r>
            <a:r>
              <a:rPr lang="id-ID" sz="2400" dirty="0">
                <a:latin typeface="Arial" panose="020B0604020202020204" pitchFamily="34" charset="0"/>
                <a:ea typeface="Montserrat Light" charset="0"/>
                <a:cs typeface="Arial" panose="020B0604020202020204" pitchFamily="34" charset="0"/>
              </a:rPr>
              <a:t> dengan CNN</a:t>
            </a:r>
            <a:endParaRPr kumimoji="0" lang="en-US" sz="2400" b="0" i="0" u="none" strike="noStrike" kern="1200" cap="none" spc="0" normalizeH="0" baseline="0" noProof="0" dirty="0">
              <a:ln>
                <a:noFill/>
              </a:ln>
              <a:effectLst/>
              <a:uLnTx/>
              <a:uFillTx/>
              <a:latin typeface="Arial" panose="020B0604020202020204" pitchFamily="34" charset="0"/>
              <a:ea typeface="Montserrat Light" charset="0"/>
              <a:cs typeface="Arial" panose="020B0604020202020204" pitchFamily="34" charset="0"/>
            </a:endParaRPr>
          </a:p>
        </p:txBody>
      </p:sp>
      <p:sp>
        <p:nvSpPr>
          <p:cNvPr id="5" name="TextBox 4"/>
          <p:cNvSpPr txBox="1"/>
          <p:nvPr/>
        </p:nvSpPr>
        <p:spPr>
          <a:xfrm>
            <a:off x="2479902" y="1140853"/>
            <a:ext cx="7232196" cy="276999"/>
          </a:xfrm>
          <a:prstGeom prst="rect">
            <a:avLst/>
          </a:prstGeom>
          <a:noFill/>
        </p:spPr>
        <p:txBody>
          <a:bodyPr wrap="square" numCol="1" spcCol="0"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d-ID" sz="1200" b="1" i="0" u="none" strike="noStrike" kern="1200" cap="none" spc="0" normalizeH="0" baseline="0" noProof="0" dirty="0">
                <a:ln>
                  <a:noFill/>
                </a:ln>
                <a:effectLst/>
                <a:uLnTx/>
                <a:uFillTx/>
                <a:latin typeface="Arial" panose="020B0604020202020204" pitchFamily="34" charset="0"/>
                <a:ea typeface="Montserrat Light" charset="0"/>
                <a:cs typeface="Arial" panose="020B0604020202020204" pitchFamily="34" charset="0"/>
              </a:rPr>
              <a:t>Hasil evaluasi terbaik yang dilakukan dengan memilih akurasi terbesar dengan </a:t>
            </a:r>
            <a:r>
              <a:rPr kumimoji="0" lang="id-ID" sz="1200" b="1" i="1" u="none" strike="noStrike" kern="1200" cap="none" spc="0" normalizeH="0" baseline="0" noProof="0" dirty="0">
                <a:ln>
                  <a:noFill/>
                </a:ln>
                <a:effectLst/>
                <a:uLnTx/>
                <a:uFillTx/>
                <a:latin typeface="Arial" panose="020B0604020202020204" pitchFamily="34" charset="0"/>
                <a:ea typeface="Montserrat Light" charset="0"/>
                <a:cs typeface="Arial" panose="020B0604020202020204" pitchFamily="34" charset="0"/>
              </a:rPr>
              <a:t>loss</a:t>
            </a:r>
            <a:r>
              <a:rPr kumimoji="0" lang="id-ID" sz="1200" b="1" u="none" strike="noStrike" kern="1200" cap="none" spc="0" normalizeH="0" baseline="0" noProof="0" dirty="0">
                <a:ln>
                  <a:noFill/>
                </a:ln>
                <a:effectLst/>
                <a:uLnTx/>
                <a:uFillTx/>
                <a:latin typeface="Arial" panose="020B0604020202020204" pitchFamily="34" charset="0"/>
                <a:ea typeface="Montserrat Light" charset="0"/>
                <a:cs typeface="Arial" panose="020B0604020202020204" pitchFamily="34" charset="0"/>
              </a:rPr>
              <a:t> terkecil</a:t>
            </a:r>
            <a:endParaRPr kumimoji="0" lang="en-US" sz="1200" b="1" i="0" u="none" strike="noStrike" kern="1200" cap="none" spc="0" normalizeH="0" baseline="0" noProof="0" dirty="0">
              <a:ln>
                <a:noFill/>
              </a:ln>
              <a:effectLst/>
              <a:uLnTx/>
              <a:uFillTx/>
              <a:latin typeface="Arial" panose="020B0604020202020204" pitchFamily="34" charset="0"/>
              <a:ea typeface="Montserrat Light" charset="0"/>
              <a:cs typeface="Arial" panose="020B0604020202020204" pitchFamily="34" charset="0"/>
            </a:endParaRPr>
          </a:p>
        </p:txBody>
      </p:sp>
      <p:sp>
        <p:nvSpPr>
          <p:cNvPr id="9" name="Rectangle 8"/>
          <p:cNvSpPr/>
          <p:nvPr/>
        </p:nvSpPr>
        <p:spPr>
          <a:xfrm>
            <a:off x="26274" y="2717079"/>
            <a:ext cx="12202160" cy="2306319"/>
          </a:xfrm>
          <a:prstGeom prst="rect">
            <a:avLst/>
          </a:prstGeom>
          <a:solidFill>
            <a:srgbClr val="010101">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E2023"/>
              </a:solidFill>
              <a:effectLst/>
              <a:uLnTx/>
              <a:uFillTx/>
              <a:latin typeface="Montserrat"/>
              <a:ea typeface="+mn-ea"/>
              <a:cs typeface="+mn-cs"/>
            </a:endParaRPr>
          </a:p>
        </p:txBody>
      </p:sp>
      <p:graphicFrame>
        <p:nvGraphicFramePr>
          <p:cNvPr id="26" name="Chart 25">
            <a:extLst>
              <a:ext uri="{FF2B5EF4-FFF2-40B4-BE49-F238E27FC236}">
                <a16:creationId xmlns:a16="http://schemas.microsoft.com/office/drawing/2014/main" id="{02E8D71F-FFD4-4CDE-B819-968FF75B5DC4}"/>
              </a:ext>
            </a:extLst>
          </p:cNvPr>
          <p:cNvGraphicFramePr>
            <a:graphicFrameLocks/>
          </p:cNvGraphicFramePr>
          <p:nvPr>
            <p:extLst>
              <p:ext uri="{D42A27DB-BD31-4B8C-83A1-F6EECF244321}">
                <p14:modId xmlns:p14="http://schemas.microsoft.com/office/powerpoint/2010/main" val="661455133"/>
              </p:ext>
            </p:extLst>
          </p:nvPr>
        </p:nvGraphicFramePr>
        <p:xfrm>
          <a:off x="2983762" y="1653078"/>
          <a:ext cx="6224476" cy="405009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588695568"/>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26">
                                            <p:graphicEl>
                                              <a:chart seriesIdx="-3" categoryIdx="-3" bldStep="gridLegend"/>
                                            </p:graphicEl>
                                          </p:spTgt>
                                        </p:tgtEl>
                                        <p:attrNameLst>
                                          <p:attrName>style.visibility</p:attrName>
                                        </p:attrNameLst>
                                      </p:cBhvr>
                                      <p:to>
                                        <p:strVal val="visible"/>
                                      </p:to>
                                    </p:set>
                                    <p:animEffect transition="in" filter="fade">
                                      <p:cBhvr>
                                        <p:cTn id="12" dur="1000"/>
                                        <p:tgtEl>
                                          <p:spTgt spid="26">
                                            <p:graphicEl>
                                              <a:chart seriesIdx="-3" categoryIdx="-3" bldStep="gridLegend"/>
                                            </p:graphicEl>
                                          </p:spTgt>
                                        </p:tgtEl>
                                      </p:cBhvr>
                                    </p:animEffect>
                                    <p:anim calcmode="lin" valueType="num">
                                      <p:cBhvr>
                                        <p:cTn id="13" dur="1000" fill="hold"/>
                                        <p:tgtEl>
                                          <p:spTgt spid="26">
                                            <p:graphicEl>
                                              <a:chart seriesIdx="-3" categoryIdx="-3" bldStep="gridLegend"/>
                                            </p:graphicEl>
                                          </p:spTgt>
                                        </p:tgtEl>
                                        <p:attrNameLst>
                                          <p:attrName>ppt_x</p:attrName>
                                        </p:attrNameLst>
                                      </p:cBhvr>
                                      <p:tavLst>
                                        <p:tav tm="0">
                                          <p:val>
                                            <p:strVal val="#ppt_x"/>
                                          </p:val>
                                        </p:tav>
                                        <p:tav tm="100000">
                                          <p:val>
                                            <p:strVal val="#ppt_x"/>
                                          </p:val>
                                        </p:tav>
                                      </p:tavLst>
                                    </p:anim>
                                    <p:anim calcmode="lin" valueType="num">
                                      <p:cBhvr>
                                        <p:cTn id="14" dur="1000" fill="hold"/>
                                        <p:tgtEl>
                                          <p:spTgt spid="26">
                                            <p:graphicEl>
                                              <a:chart seriesIdx="-3" categoryIdx="-3" bldStep="gridLegend"/>
                                            </p:graphic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26">
                                            <p:graphicEl>
                                              <a:chart seriesIdx="-4" categoryIdx="0" bldStep="category"/>
                                            </p:graphicEl>
                                          </p:spTgt>
                                        </p:tgtEl>
                                        <p:attrNameLst>
                                          <p:attrName>style.visibility</p:attrName>
                                        </p:attrNameLst>
                                      </p:cBhvr>
                                      <p:to>
                                        <p:strVal val="visible"/>
                                      </p:to>
                                    </p:set>
                                    <p:animEffect transition="in" filter="fade">
                                      <p:cBhvr>
                                        <p:cTn id="19" dur="1000"/>
                                        <p:tgtEl>
                                          <p:spTgt spid="26">
                                            <p:graphicEl>
                                              <a:chart seriesIdx="-4" categoryIdx="0" bldStep="category"/>
                                            </p:graphicEl>
                                          </p:spTgt>
                                        </p:tgtEl>
                                      </p:cBhvr>
                                    </p:animEffect>
                                    <p:anim calcmode="lin" valueType="num">
                                      <p:cBhvr>
                                        <p:cTn id="20" dur="1000" fill="hold"/>
                                        <p:tgtEl>
                                          <p:spTgt spid="26">
                                            <p:graphicEl>
                                              <a:chart seriesIdx="-4" categoryIdx="0" bldStep="category"/>
                                            </p:graphicEl>
                                          </p:spTgt>
                                        </p:tgtEl>
                                        <p:attrNameLst>
                                          <p:attrName>ppt_x</p:attrName>
                                        </p:attrNameLst>
                                      </p:cBhvr>
                                      <p:tavLst>
                                        <p:tav tm="0">
                                          <p:val>
                                            <p:strVal val="#ppt_x"/>
                                          </p:val>
                                        </p:tav>
                                        <p:tav tm="100000">
                                          <p:val>
                                            <p:strVal val="#ppt_x"/>
                                          </p:val>
                                        </p:tav>
                                      </p:tavLst>
                                    </p:anim>
                                    <p:anim calcmode="lin" valueType="num">
                                      <p:cBhvr>
                                        <p:cTn id="21" dur="1000" fill="hold"/>
                                        <p:tgtEl>
                                          <p:spTgt spid="26">
                                            <p:graphicEl>
                                              <a:chart seriesIdx="-4" categoryIdx="0" bldStep="category"/>
                                            </p:graphic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26">
                                            <p:graphicEl>
                                              <a:chart seriesIdx="-4" categoryIdx="1" bldStep="category"/>
                                            </p:graphicEl>
                                          </p:spTgt>
                                        </p:tgtEl>
                                        <p:attrNameLst>
                                          <p:attrName>style.visibility</p:attrName>
                                        </p:attrNameLst>
                                      </p:cBhvr>
                                      <p:to>
                                        <p:strVal val="visible"/>
                                      </p:to>
                                    </p:set>
                                    <p:animEffect transition="in" filter="fade">
                                      <p:cBhvr>
                                        <p:cTn id="26" dur="1000"/>
                                        <p:tgtEl>
                                          <p:spTgt spid="26">
                                            <p:graphicEl>
                                              <a:chart seriesIdx="-4" categoryIdx="1" bldStep="category"/>
                                            </p:graphicEl>
                                          </p:spTgt>
                                        </p:tgtEl>
                                      </p:cBhvr>
                                    </p:animEffect>
                                    <p:anim calcmode="lin" valueType="num">
                                      <p:cBhvr>
                                        <p:cTn id="27" dur="1000" fill="hold"/>
                                        <p:tgtEl>
                                          <p:spTgt spid="26">
                                            <p:graphicEl>
                                              <a:chart seriesIdx="-4" categoryIdx="1" bldStep="category"/>
                                            </p:graphicEl>
                                          </p:spTgt>
                                        </p:tgtEl>
                                        <p:attrNameLst>
                                          <p:attrName>ppt_x</p:attrName>
                                        </p:attrNameLst>
                                      </p:cBhvr>
                                      <p:tavLst>
                                        <p:tav tm="0">
                                          <p:val>
                                            <p:strVal val="#ppt_x"/>
                                          </p:val>
                                        </p:tav>
                                        <p:tav tm="100000">
                                          <p:val>
                                            <p:strVal val="#ppt_x"/>
                                          </p:val>
                                        </p:tav>
                                      </p:tavLst>
                                    </p:anim>
                                    <p:anim calcmode="lin" valueType="num">
                                      <p:cBhvr>
                                        <p:cTn id="28" dur="1000" fill="hold"/>
                                        <p:tgtEl>
                                          <p:spTgt spid="26">
                                            <p:graphicEl>
                                              <a:chart seriesIdx="-4" categoryIdx="1" bldStep="category"/>
                                            </p:graphic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26">
                                            <p:graphicEl>
                                              <a:chart seriesIdx="-4" categoryIdx="2" bldStep="category"/>
                                            </p:graphicEl>
                                          </p:spTgt>
                                        </p:tgtEl>
                                        <p:attrNameLst>
                                          <p:attrName>style.visibility</p:attrName>
                                        </p:attrNameLst>
                                      </p:cBhvr>
                                      <p:to>
                                        <p:strVal val="visible"/>
                                      </p:to>
                                    </p:set>
                                    <p:animEffect transition="in" filter="fade">
                                      <p:cBhvr>
                                        <p:cTn id="33" dur="1000"/>
                                        <p:tgtEl>
                                          <p:spTgt spid="26">
                                            <p:graphicEl>
                                              <a:chart seriesIdx="-4" categoryIdx="2" bldStep="category"/>
                                            </p:graphicEl>
                                          </p:spTgt>
                                        </p:tgtEl>
                                      </p:cBhvr>
                                    </p:animEffect>
                                    <p:anim calcmode="lin" valueType="num">
                                      <p:cBhvr>
                                        <p:cTn id="34" dur="1000" fill="hold"/>
                                        <p:tgtEl>
                                          <p:spTgt spid="26">
                                            <p:graphicEl>
                                              <a:chart seriesIdx="-4" categoryIdx="2" bldStep="category"/>
                                            </p:graphicEl>
                                          </p:spTgt>
                                        </p:tgtEl>
                                        <p:attrNameLst>
                                          <p:attrName>ppt_x</p:attrName>
                                        </p:attrNameLst>
                                      </p:cBhvr>
                                      <p:tavLst>
                                        <p:tav tm="0">
                                          <p:val>
                                            <p:strVal val="#ppt_x"/>
                                          </p:val>
                                        </p:tav>
                                        <p:tav tm="100000">
                                          <p:val>
                                            <p:strVal val="#ppt_x"/>
                                          </p:val>
                                        </p:tav>
                                      </p:tavLst>
                                    </p:anim>
                                    <p:anim calcmode="lin" valueType="num">
                                      <p:cBhvr>
                                        <p:cTn id="35" dur="1000" fill="hold"/>
                                        <p:tgtEl>
                                          <p:spTgt spid="26">
                                            <p:graphicEl>
                                              <a:chart seriesIdx="-4" categoryIdx="2" bldStep="category"/>
                                            </p:graphic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26">
                                            <p:graphicEl>
                                              <a:chart seriesIdx="-4" categoryIdx="3" bldStep="category"/>
                                            </p:graphicEl>
                                          </p:spTgt>
                                        </p:tgtEl>
                                        <p:attrNameLst>
                                          <p:attrName>style.visibility</p:attrName>
                                        </p:attrNameLst>
                                      </p:cBhvr>
                                      <p:to>
                                        <p:strVal val="visible"/>
                                      </p:to>
                                    </p:set>
                                    <p:animEffect transition="in" filter="fade">
                                      <p:cBhvr>
                                        <p:cTn id="40" dur="1000"/>
                                        <p:tgtEl>
                                          <p:spTgt spid="26">
                                            <p:graphicEl>
                                              <a:chart seriesIdx="-4" categoryIdx="3" bldStep="category"/>
                                            </p:graphicEl>
                                          </p:spTgt>
                                        </p:tgtEl>
                                      </p:cBhvr>
                                    </p:animEffect>
                                    <p:anim calcmode="lin" valueType="num">
                                      <p:cBhvr>
                                        <p:cTn id="41" dur="1000" fill="hold"/>
                                        <p:tgtEl>
                                          <p:spTgt spid="26">
                                            <p:graphicEl>
                                              <a:chart seriesIdx="-4" categoryIdx="3" bldStep="category"/>
                                            </p:graphicEl>
                                          </p:spTgt>
                                        </p:tgtEl>
                                        <p:attrNameLst>
                                          <p:attrName>ppt_x</p:attrName>
                                        </p:attrNameLst>
                                      </p:cBhvr>
                                      <p:tavLst>
                                        <p:tav tm="0">
                                          <p:val>
                                            <p:strVal val="#ppt_x"/>
                                          </p:val>
                                        </p:tav>
                                        <p:tav tm="100000">
                                          <p:val>
                                            <p:strVal val="#ppt_x"/>
                                          </p:val>
                                        </p:tav>
                                      </p:tavLst>
                                    </p:anim>
                                    <p:anim calcmode="lin" valueType="num">
                                      <p:cBhvr>
                                        <p:cTn id="42" dur="1000" fill="hold"/>
                                        <p:tgtEl>
                                          <p:spTgt spid="26">
                                            <p:graphicEl>
                                              <a:chart seriesIdx="-4" categoryIdx="3" bldStep="category"/>
                                            </p:graphic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Graphic spid="26" grpId="0">
        <p:bldSub>
          <a:bldChart bld="category"/>
        </p:bldSub>
      </p:bldGraphic>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2793305" y="347841"/>
            <a:ext cx="6426895" cy="913070"/>
          </a:xfrm>
          <a:prstGeom prst="rect">
            <a:avLst/>
          </a:prstGeom>
          <a:noFill/>
        </p:spPr>
        <p:txBody>
          <a:bodyPr wrap="square" rtlCol="0">
            <a:spAutoFit/>
          </a:bodyPr>
          <a:lstStyle/>
          <a:p>
            <a:pPr marL="0" marR="0" lvl="0" indent="0" algn="ctr" defTabSz="914400" rtl="0" eaLnBrk="1" fontAlgn="auto" latinLnBrk="0" hangingPunct="1">
              <a:lnSpc>
                <a:spcPts val="3200"/>
              </a:lnSpc>
              <a:spcBef>
                <a:spcPts val="0"/>
              </a:spcBef>
              <a:spcAft>
                <a:spcPts val="0"/>
              </a:spcAft>
              <a:buClrTx/>
              <a:buSzTx/>
              <a:buFontTx/>
              <a:buNone/>
              <a:tabLst/>
              <a:defRPr/>
            </a:pPr>
            <a:r>
              <a:rPr kumimoji="0" lang="id-ID" sz="2400" i="0" u="none" strike="noStrike" kern="1200" cap="none" spc="0" normalizeH="0" baseline="0" noProof="0" dirty="0">
                <a:ln>
                  <a:noFill/>
                </a:ln>
                <a:solidFill>
                  <a:srgbClr val="FFFFFF"/>
                </a:solidFill>
                <a:effectLst/>
                <a:uLnTx/>
                <a:uFillTx/>
                <a:latin typeface="Montserrat" charset="0"/>
                <a:ea typeface="Montserrat" charset="0"/>
                <a:cs typeface="Montserrat" charset="0"/>
              </a:rPr>
              <a:t>Evaluasi Secara Sudut Pandang Komputasi Dataset Tanpa </a:t>
            </a:r>
            <a:r>
              <a:rPr kumimoji="0" lang="id-ID" sz="2400" i="1" u="none" strike="noStrike" kern="1200" cap="none" spc="0" normalizeH="0" baseline="0" noProof="0" dirty="0">
                <a:ln>
                  <a:noFill/>
                </a:ln>
                <a:solidFill>
                  <a:srgbClr val="FFFFFF"/>
                </a:solidFill>
                <a:effectLst/>
                <a:uLnTx/>
                <a:uFillTx/>
                <a:latin typeface="Montserrat" charset="0"/>
                <a:ea typeface="Montserrat" charset="0"/>
                <a:cs typeface="Montserrat" charset="0"/>
              </a:rPr>
              <a:t>Preprocessing</a:t>
            </a:r>
            <a:endParaRPr kumimoji="0" lang="en-US" sz="2400" i="0" u="none" strike="noStrike" kern="1200" cap="none" spc="0" normalizeH="0" baseline="0" noProof="0" dirty="0">
              <a:ln>
                <a:noFill/>
              </a:ln>
              <a:solidFill>
                <a:srgbClr val="FFFFFF"/>
              </a:solidFill>
              <a:effectLst/>
              <a:uLnTx/>
              <a:uFillTx/>
              <a:latin typeface="Montserrat" charset="0"/>
              <a:ea typeface="Montserrat" charset="0"/>
              <a:cs typeface="Montserrat" charset="0"/>
            </a:endParaRPr>
          </a:p>
        </p:txBody>
      </p:sp>
      <p:sp>
        <p:nvSpPr>
          <p:cNvPr id="9" name="TextBox 8"/>
          <p:cNvSpPr txBox="1"/>
          <p:nvPr/>
        </p:nvSpPr>
        <p:spPr>
          <a:xfrm>
            <a:off x="2397536" y="1331558"/>
            <a:ext cx="7218432" cy="261610"/>
          </a:xfrm>
          <a:prstGeom prst="rect">
            <a:avLst/>
          </a:prstGeom>
          <a:noFill/>
        </p:spPr>
        <p:txBody>
          <a:bodyPr wrap="square" numCol="1" spcCol="0" rtlCol="0" anchor="ctr">
            <a:spAutoFit/>
          </a:bodyPr>
          <a:lstStyle/>
          <a:p>
            <a:pPr lvl="0" algn="ctr">
              <a:defRPr/>
            </a:pPr>
            <a:r>
              <a:rPr lang="id-ID" sz="1100" b="1" dirty="0">
                <a:latin typeface="Montserrat Light" charset="0"/>
                <a:ea typeface="Montserrat Light" charset="0"/>
                <a:cs typeface="Montserrat Light" charset="0"/>
              </a:rPr>
              <a:t>Hasil evaluasi dengan menggunakan </a:t>
            </a:r>
            <a:r>
              <a:rPr lang="id-ID" sz="1100" b="1" i="1" dirty="0">
                <a:latin typeface="Montserrat Light" charset="0"/>
                <a:ea typeface="Montserrat Light" charset="0"/>
                <a:cs typeface="Montserrat Light" charset="0"/>
              </a:rPr>
              <a:t>test set</a:t>
            </a:r>
            <a:endParaRPr lang="en-US" sz="1100" b="1" dirty="0">
              <a:latin typeface="Montserrat Light" charset="0"/>
              <a:ea typeface="Montserrat Light" charset="0"/>
              <a:cs typeface="Montserrat Light" charset="0"/>
            </a:endParaRPr>
          </a:p>
        </p:txBody>
      </p:sp>
      <p:grpSp>
        <p:nvGrpSpPr>
          <p:cNvPr id="35" name="Group 34"/>
          <p:cNvGrpSpPr/>
          <p:nvPr/>
        </p:nvGrpSpPr>
        <p:grpSpPr>
          <a:xfrm rot="19988061">
            <a:off x="-677070" y="2064830"/>
            <a:ext cx="3434549" cy="3518196"/>
            <a:chOff x="612115" y="4291734"/>
            <a:chExt cx="1464645" cy="1500316"/>
          </a:xfrm>
        </p:grpSpPr>
        <p:grpSp>
          <p:nvGrpSpPr>
            <p:cNvPr id="36" name="Group 35"/>
            <p:cNvGrpSpPr/>
            <p:nvPr/>
          </p:nvGrpSpPr>
          <p:grpSpPr>
            <a:xfrm>
              <a:off x="612115" y="4291734"/>
              <a:ext cx="1190363" cy="1500316"/>
              <a:chOff x="888622" y="4232869"/>
              <a:chExt cx="1190363" cy="1500316"/>
            </a:xfrm>
          </p:grpSpPr>
          <p:sp>
            <p:nvSpPr>
              <p:cNvPr id="77" name="Shape 6"/>
              <p:cNvSpPr/>
              <p:nvPr/>
            </p:nvSpPr>
            <p:spPr>
              <a:xfrm>
                <a:off x="888622" y="4232869"/>
                <a:ext cx="1190363" cy="1500316"/>
              </a:xfrm>
              <a:custGeom>
                <a:avLst/>
                <a:gdLst/>
                <a:ahLst/>
                <a:cxnLst>
                  <a:cxn ang="0">
                    <a:pos x="wd2" y="hd2"/>
                  </a:cxn>
                  <a:cxn ang="5400000">
                    <a:pos x="wd2" y="hd2"/>
                  </a:cxn>
                  <a:cxn ang="10800000">
                    <a:pos x="wd2" y="hd2"/>
                  </a:cxn>
                  <a:cxn ang="16200000">
                    <a:pos x="wd2" y="hd2"/>
                  </a:cxn>
                </a:cxnLst>
                <a:rect l="0" t="0" r="r" b="b"/>
                <a:pathLst>
                  <a:path w="21600" h="21600" extrusionOk="0">
                    <a:moveTo>
                      <a:pt x="0" y="2637"/>
                    </a:moveTo>
                    <a:lnTo>
                      <a:pt x="14471" y="379"/>
                    </a:lnTo>
                    <a:lnTo>
                      <a:pt x="16900" y="0"/>
                    </a:lnTo>
                    <a:lnTo>
                      <a:pt x="21600" y="18963"/>
                    </a:lnTo>
                    <a:lnTo>
                      <a:pt x="4700" y="21600"/>
                    </a:lnTo>
                    <a:cubicBezTo>
                      <a:pt x="4700" y="21600"/>
                      <a:pt x="0" y="2637"/>
                      <a:pt x="0" y="2637"/>
                    </a:cubicBezTo>
                    <a:close/>
                  </a:path>
                </a:pathLst>
              </a:custGeom>
              <a:solidFill>
                <a:schemeClr val="accent2"/>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78" name="Shape 7"/>
              <p:cNvSpPr/>
              <p:nvPr/>
            </p:nvSpPr>
            <p:spPr>
              <a:xfrm>
                <a:off x="1034523" y="4246988"/>
                <a:ext cx="949162" cy="134238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8496" y="0"/>
                    </a:lnTo>
                    <a:lnTo>
                      <a:pt x="21600" y="0"/>
                    </a:lnTo>
                    <a:lnTo>
                      <a:pt x="21600" y="21600"/>
                    </a:lnTo>
                    <a:lnTo>
                      <a:pt x="0" y="21600"/>
                    </a:lnTo>
                    <a:cubicBezTo>
                      <a:pt x="0" y="21600"/>
                      <a:pt x="0" y="0"/>
                      <a:pt x="0" y="0"/>
                    </a:cubicBezTo>
                    <a:close/>
                  </a:path>
                </a:pathLst>
              </a:custGeom>
              <a:solidFill>
                <a:schemeClr val="bg2">
                  <a:lumMod val="20000"/>
                  <a:lumOff val="8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79" name="Freeform 78"/>
              <p:cNvSpPr/>
              <p:nvPr/>
            </p:nvSpPr>
            <p:spPr>
              <a:xfrm>
                <a:off x="1121593" y="4390535"/>
                <a:ext cx="775643" cy="753086"/>
              </a:xfrm>
              <a:custGeom>
                <a:avLst/>
                <a:gdLst>
                  <a:gd name="connsiteX0" fmla="*/ 583615 w 775643"/>
                  <a:gd name="connsiteY0" fmla="*/ 731857 h 753086"/>
                  <a:gd name="connsiteX1" fmla="*/ 625353 w 775643"/>
                  <a:gd name="connsiteY1" fmla="*/ 731857 h 753086"/>
                  <a:gd name="connsiteX2" fmla="*/ 625353 w 775643"/>
                  <a:gd name="connsiteY2" fmla="*/ 753074 h 753086"/>
                  <a:gd name="connsiteX3" fmla="*/ 583603 w 775643"/>
                  <a:gd name="connsiteY3" fmla="*/ 753074 h 753086"/>
                  <a:gd name="connsiteX4" fmla="*/ 583615 w 775643"/>
                  <a:gd name="connsiteY4" fmla="*/ 731857 h 753086"/>
                  <a:gd name="connsiteX5" fmla="*/ 447115 w 775643"/>
                  <a:gd name="connsiteY5" fmla="*/ 731857 h 753086"/>
                  <a:gd name="connsiteX6" fmla="*/ 488864 w 775643"/>
                  <a:gd name="connsiteY6" fmla="*/ 731869 h 753086"/>
                  <a:gd name="connsiteX7" fmla="*/ 488864 w 775643"/>
                  <a:gd name="connsiteY7" fmla="*/ 753074 h 753086"/>
                  <a:gd name="connsiteX8" fmla="*/ 447115 w 775643"/>
                  <a:gd name="connsiteY8" fmla="*/ 753086 h 753086"/>
                  <a:gd name="connsiteX9" fmla="*/ 447115 w 775643"/>
                  <a:gd name="connsiteY9" fmla="*/ 731857 h 753086"/>
                  <a:gd name="connsiteX10" fmla="*/ 310627 w 775643"/>
                  <a:gd name="connsiteY10" fmla="*/ 731857 h 753086"/>
                  <a:gd name="connsiteX11" fmla="*/ 352377 w 775643"/>
                  <a:gd name="connsiteY11" fmla="*/ 731869 h 753086"/>
                  <a:gd name="connsiteX12" fmla="*/ 352377 w 775643"/>
                  <a:gd name="connsiteY12" fmla="*/ 753074 h 753086"/>
                  <a:gd name="connsiteX13" fmla="*/ 310627 w 775643"/>
                  <a:gd name="connsiteY13" fmla="*/ 753086 h 753086"/>
                  <a:gd name="connsiteX14" fmla="*/ 310627 w 775643"/>
                  <a:gd name="connsiteY14" fmla="*/ 731857 h 753086"/>
                  <a:gd name="connsiteX15" fmla="*/ 171786 w 775643"/>
                  <a:gd name="connsiteY15" fmla="*/ 731857 h 753086"/>
                  <a:gd name="connsiteX16" fmla="*/ 213536 w 775643"/>
                  <a:gd name="connsiteY16" fmla="*/ 731869 h 753086"/>
                  <a:gd name="connsiteX17" fmla="*/ 213536 w 775643"/>
                  <a:gd name="connsiteY17" fmla="*/ 753086 h 753086"/>
                  <a:gd name="connsiteX18" fmla="*/ 171786 w 775643"/>
                  <a:gd name="connsiteY18" fmla="*/ 753086 h 753086"/>
                  <a:gd name="connsiteX19" fmla="*/ 171786 w 775643"/>
                  <a:gd name="connsiteY19" fmla="*/ 731857 h 753086"/>
                  <a:gd name="connsiteX20" fmla="*/ 35298 w 775643"/>
                  <a:gd name="connsiteY20" fmla="*/ 731857 h 753086"/>
                  <a:gd name="connsiteX21" fmla="*/ 77047 w 775643"/>
                  <a:gd name="connsiteY21" fmla="*/ 731857 h 753086"/>
                  <a:gd name="connsiteX22" fmla="*/ 77047 w 775643"/>
                  <a:gd name="connsiteY22" fmla="*/ 753074 h 753086"/>
                  <a:gd name="connsiteX23" fmla="*/ 35298 w 775643"/>
                  <a:gd name="connsiteY23" fmla="*/ 753086 h 753086"/>
                  <a:gd name="connsiteX24" fmla="*/ 35298 w 775643"/>
                  <a:gd name="connsiteY24" fmla="*/ 731857 h 753086"/>
                  <a:gd name="connsiteX25" fmla="*/ 611197 w 775643"/>
                  <a:gd name="connsiteY25" fmla="*/ 615590 h 753086"/>
                  <a:gd name="connsiteX26" fmla="*/ 609990 w 775643"/>
                  <a:gd name="connsiteY26" fmla="*/ 713047 h 753086"/>
                  <a:gd name="connsiteX27" fmla="*/ 737405 w 775643"/>
                  <a:gd name="connsiteY27" fmla="*/ 713047 h 753086"/>
                  <a:gd name="connsiteX28" fmla="*/ 737405 w 775643"/>
                  <a:gd name="connsiteY28" fmla="*/ 615590 h 753086"/>
                  <a:gd name="connsiteX29" fmla="*/ 472823 w 775643"/>
                  <a:gd name="connsiteY29" fmla="*/ 615590 h 753086"/>
                  <a:gd name="connsiteX30" fmla="*/ 472823 w 775643"/>
                  <a:gd name="connsiteY30" fmla="*/ 713047 h 753086"/>
                  <a:gd name="connsiteX31" fmla="*/ 600339 w 775643"/>
                  <a:gd name="connsiteY31" fmla="*/ 713047 h 753086"/>
                  <a:gd name="connsiteX32" fmla="*/ 601545 w 775643"/>
                  <a:gd name="connsiteY32" fmla="*/ 615590 h 753086"/>
                  <a:gd name="connsiteX33" fmla="*/ 335723 w 775643"/>
                  <a:gd name="connsiteY33" fmla="*/ 615590 h 753086"/>
                  <a:gd name="connsiteX34" fmla="*/ 335723 w 775643"/>
                  <a:gd name="connsiteY34" fmla="*/ 713047 h 753086"/>
                  <a:gd name="connsiteX35" fmla="*/ 463138 w 775643"/>
                  <a:gd name="connsiteY35" fmla="*/ 713047 h 753086"/>
                  <a:gd name="connsiteX36" fmla="*/ 463138 w 775643"/>
                  <a:gd name="connsiteY36" fmla="*/ 615590 h 753086"/>
                  <a:gd name="connsiteX37" fmla="*/ 198590 w 775643"/>
                  <a:gd name="connsiteY37" fmla="*/ 615590 h 753086"/>
                  <a:gd name="connsiteX38" fmla="*/ 198590 w 775643"/>
                  <a:gd name="connsiteY38" fmla="*/ 713047 h 753086"/>
                  <a:gd name="connsiteX39" fmla="*/ 326038 w 775643"/>
                  <a:gd name="connsiteY39" fmla="*/ 713047 h 753086"/>
                  <a:gd name="connsiteX40" fmla="*/ 326038 w 775643"/>
                  <a:gd name="connsiteY40" fmla="*/ 615590 h 753086"/>
                  <a:gd name="connsiteX41" fmla="*/ 61490 w 775643"/>
                  <a:gd name="connsiteY41" fmla="*/ 615590 h 753086"/>
                  <a:gd name="connsiteX42" fmla="*/ 61490 w 775643"/>
                  <a:gd name="connsiteY42" fmla="*/ 713047 h 753086"/>
                  <a:gd name="connsiteX43" fmla="*/ 188905 w 775643"/>
                  <a:gd name="connsiteY43" fmla="*/ 713047 h 753086"/>
                  <a:gd name="connsiteX44" fmla="*/ 188905 w 775643"/>
                  <a:gd name="connsiteY44" fmla="*/ 615590 h 753086"/>
                  <a:gd name="connsiteX45" fmla="*/ 0 w 775643"/>
                  <a:gd name="connsiteY45" fmla="*/ 600075 h 753086"/>
                  <a:gd name="connsiteX46" fmla="*/ 41739 w 775643"/>
                  <a:gd name="connsiteY46" fmla="*/ 600075 h 753086"/>
                  <a:gd name="connsiteX47" fmla="*/ 41739 w 775643"/>
                  <a:gd name="connsiteY47" fmla="*/ 621304 h 753086"/>
                  <a:gd name="connsiteX48" fmla="*/ 0 w 775643"/>
                  <a:gd name="connsiteY48" fmla="*/ 621304 h 753086"/>
                  <a:gd name="connsiteX49" fmla="*/ 612437 w 775643"/>
                  <a:gd name="connsiteY49" fmla="*/ 512427 h 753086"/>
                  <a:gd name="connsiteX50" fmla="*/ 611297 w 775643"/>
                  <a:gd name="connsiteY50" fmla="*/ 605889 h 753086"/>
                  <a:gd name="connsiteX51" fmla="*/ 737405 w 775643"/>
                  <a:gd name="connsiteY51" fmla="*/ 605889 h 753086"/>
                  <a:gd name="connsiteX52" fmla="*/ 737405 w 775643"/>
                  <a:gd name="connsiteY52" fmla="*/ 513325 h 753086"/>
                  <a:gd name="connsiteX53" fmla="*/ 472823 w 775643"/>
                  <a:gd name="connsiteY53" fmla="*/ 511402 h 753086"/>
                  <a:gd name="connsiteX54" fmla="*/ 472823 w 775643"/>
                  <a:gd name="connsiteY54" fmla="*/ 605889 h 753086"/>
                  <a:gd name="connsiteX55" fmla="*/ 601646 w 775643"/>
                  <a:gd name="connsiteY55" fmla="*/ 605889 h 753086"/>
                  <a:gd name="connsiteX56" fmla="*/ 602785 w 775643"/>
                  <a:gd name="connsiteY56" fmla="*/ 512342 h 753086"/>
                  <a:gd name="connsiteX57" fmla="*/ 335723 w 775643"/>
                  <a:gd name="connsiteY57" fmla="*/ 510419 h 753086"/>
                  <a:gd name="connsiteX58" fmla="*/ 335723 w 775643"/>
                  <a:gd name="connsiteY58" fmla="*/ 605889 h 753086"/>
                  <a:gd name="connsiteX59" fmla="*/ 463138 w 775643"/>
                  <a:gd name="connsiteY59" fmla="*/ 605889 h 753086"/>
                  <a:gd name="connsiteX60" fmla="*/ 463138 w 775643"/>
                  <a:gd name="connsiteY60" fmla="*/ 511338 h 753086"/>
                  <a:gd name="connsiteX61" fmla="*/ 198590 w 775643"/>
                  <a:gd name="connsiteY61" fmla="*/ 509436 h 753086"/>
                  <a:gd name="connsiteX62" fmla="*/ 198590 w 775643"/>
                  <a:gd name="connsiteY62" fmla="*/ 605889 h 753086"/>
                  <a:gd name="connsiteX63" fmla="*/ 326038 w 775643"/>
                  <a:gd name="connsiteY63" fmla="*/ 605889 h 753086"/>
                  <a:gd name="connsiteX64" fmla="*/ 326038 w 775643"/>
                  <a:gd name="connsiteY64" fmla="*/ 510355 h 753086"/>
                  <a:gd name="connsiteX65" fmla="*/ 61490 w 775643"/>
                  <a:gd name="connsiteY65" fmla="*/ 508432 h 753086"/>
                  <a:gd name="connsiteX66" fmla="*/ 61490 w 775643"/>
                  <a:gd name="connsiteY66" fmla="*/ 605889 h 753086"/>
                  <a:gd name="connsiteX67" fmla="*/ 188905 w 775643"/>
                  <a:gd name="connsiteY67" fmla="*/ 605889 h 753086"/>
                  <a:gd name="connsiteX68" fmla="*/ 188905 w 775643"/>
                  <a:gd name="connsiteY68" fmla="*/ 509351 h 753086"/>
                  <a:gd name="connsiteX69" fmla="*/ 41738 w 775643"/>
                  <a:gd name="connsiteY69" fmla="*/ 491827 h 753086"/>
                  <a:gd name="connsiteX70" fmla="*/ 41750 w 775643"/>
                  <a:gd name="connsiteY70" fmla="*/ 513054 h 753086"/>
                  <a:gd name="connsiteX71" fmla="*/ 0 w 775643"/>
                  <a:gd name="connsiteY71" fmla="*/ 513054 h 753086"/>
                  <a:gd name="connsiteX72" fmla="*/ 0 w 775643"/>
                  <a:gd name="connsiteY72" fmla="*/ 491838 h 753086"/>
                  <a:gd name="connsiteX73" fmla="*/ 198590 w 775643"/>
                  <a:gd name="connsiteY73" fmla="*/ 401274 h 753086"/>
                  <a:gd name="connsiteX74" fmla="*/ 198590 w 775643"/>
                  <a:gd name="connsiteY74" fmla="*/ 499757 h 753086"/>
                  <a:gd name="connsiteX75" fmla="*/ 326038 w 775643"/>
                  <a:gd name="connsiteY75" fmla="*/ 500675 h 753086"/>
                  <a:gd name="connsiteX76" fmla="*/ 326038 w 775643"/>
                  <a:gd name="connsiteY76" fmla="*/ 401274 h 753086"/>
                  <a:gd name="connsiteX77" fmla="*/ 61490 w 775643"/>
                  <a:gd name="connsiteY77" fmla="*/ 401274 h 753086"/>
                  <a:gd name="connsiteX78" fmla="*/ 61490 w 775643"/>
                  <a:gd name="connsiteY78" fmla="*/ 498774 h 753086"/>
                  <a:gd name="connsiteX79" fmla="*/ 188905 w 775643"/>
                  <a:gd name="connsiteY79" fmla="*/ 499692 h 753086"/>
                  <a:gd name="connsiteX80" fmla="*/ 188905 w 775643"/>
                  <a:gd name="connsiteY80" fmla="*/ 401274 h 753086"/>
                  <a:gd name="connsiteX81" fmla="*/ 613777 w 775643"/>
                  <a:gd name="connsiteY81" fmla="*/ 401252 h 753086"/>
                  <a:gd name="connsiteX82" fmla="*/ 612537 w 775643"/>
                  <a:gd name="connsiteY82" fmla="*/ 502748 h 753086"/>
                  <a:gd name="connsiteX83" fmla="*/ 737405 w 775643"/>
                  <a:gd name="connsiteY83" fmla="*/ 503645 h 753086"/>
                  <a:gd name="connsiteX84" fmla="*/ 737405 w 775643"/>
                  <a:gd name="connsiteY84" fmla="*/ 401252 h 753086"/>
                  <a:gd name="connsiteX85" fmla="*/ 472857 w 775643"/>
                  <a:gd name="connsiteY85" fmla="*/ 401252 h 753086"/>
                  <a:gd name="connsiteX86" fmla="*/ 472823 w 775643"/>
                  <a:gd name="connsiteY86" fmla="*/ 501744 h 753086"/>
                  <a:gd name="connsiteX87" fmla="*/ 602886 w 775643"/>
                  <a:gd name="connsiteY87" fmla="*/ 502684 h 753086"/>
                  <a:gd name="connsiteX88" fmla="*/ 604126 w 775643"/>
                  <a:gd name="connsiteY88" fmla="*/ 401252 h 753086"/>
                  <a:gd name="connsiteX89" fmla="*/ 463138 w 775643"/>
                  <a:gd name="connsiteY89" fmla="*/ 401252 h 753086"/>
                  <a:gd name="connsiteX90" fmla="*/ 335723 w 775643"/>
                  <a:gd name="connsiteY90" fmla="*/ 401274 h 753086"/>
                  <a:gd name="connsiteX91" fmla="*/ 335723 w 775643"/>
                  <a:gd name="connsiteY91" fmla="*/ 500761 h 753086"/>
                  <a:gd name="connsiteX92" fmla="*/ 463138 w 775643"/>
                  <a:gd name="connsiteY92" fmla="*/ 501680 h 753086"/>
                  <a:gd name="connsiteX93" fmla="*/ 463138 w 775643"/>
                  <a:gd name="connsiteY93" fmla="*/ 401252 h 753086"/>
                  <a:gd name="connsiteX94" fmla="*/ 0 w 775643"/>
                  <a:gd name="connsiteY94" fmla="*/ 385931 h 753086"/>
                  <a:gd name="connsiteX95" fmla="*/ 41738 w 775643"/>
                  <a:gd name="connsiteY95" fmla="*/ 385931 h 753086"/>
                  <a:gd name="connsiteX96" fmla="*/ 41750 w 775643"/>
                  <a:gd name="connsiteY96" fmla="*/ 407158 h 753086"/>
                  <a:gd name="connsiteX97" fmla="*/ 0 w 775643"/>
                  <a:gd name="connsiteY97" fmla="*/ 407158 h 753086"/>
                  <a:gd name="connsiteX98" fmla="*/ 615084 w 775643"/>
                  <a:gd name="connsiteY98" fmla="*/ 294094 h 753086"/>
                  <a:gd name="connsiteX99" fmla="*/ 613911 w 775643"/>
                  <a:gd name="connsiteY99" fmla="*/ 391573 h 753086"/>
                  <a:gd name="connsiteX100" fmla="*/ 737405 w 775643"/>
                  <a:gd name="connsiteY100" fmla="*/ 391573 h 753086"/>
                  <a:gd name="connsiteX101" fmla="*/ 737405 w 775643"/>
                  <a:gd name="connsiteY101" fmla="*/ 294094 h 753086"/>
                  <a:gd name="connsiteX102" fmla="*/ 472857 w 775643"/>
                  <a:gd name="connsiteY102" fmla="*/ 294094 h 753086"/>
                  <a:gd name="connsiteX103" fmla="*/ 472857 w 775643"/>
                  <a:gd name="connsiteY103" fmla="*/ 391573 h 753086"/>
                  <a:gd name="connsiteX104" fmla="*/ 604260 w 775643"/>
                  <a:gd name="connsiteY104" fmla="*/ 391573 h 753086"/>
                  <a:gd name="connsiteX105" fmla="*/ 605433 w 775643"/>
                  <a:gd name="connsiteY105" fmla="*/ 294094 h 753086"/>
                  <a:gd name="connsiteX106" fmla="*/ 335723 w 775643"/>
                  <a:gd name="connsiteY106" fmla="*/ 294094 h 753086"/>
                  <a:gd name="connsiteX107" fmla="*/ 335723 w 775643"/>
                  <a:gd name="connsiteY107" fmla="*/ 391573 h 753086"/>
                  <a:gd name="connsiteX108" fmla="*/ 463138 w 775643"/>
                  <a:gd name="connsiteY108" fmla="*/ 391573 h 753086"/>
                  <a:gd name="connsiteX109" fmla="*/ 463138 w 775643"/>
                  <a:gd name="connsiteY109" fmla="*/ 294094 h 753086"/>
                  <a:gd name="connsiteX110" fmla="*/ 198590 w 775643"/>
                  <a:gd name="connsiteY110" fmla="*/ 294094 h 753086"/>
                  <a:gd name="connsiteX111" fmla="*/ 198590 w 775643"/>
                  <a:gd name="connsiteY111" fmla="*/ 391573 h 753086"/>
                  <a:gd name="connsiteX112" fmla="*/ 326038 w 775643"/>
                  <a:gd name="connsiteY112" fmla="*/ 391573 h 753086"/>
                  <a:gd name="connsiteX113" fmla="*/ 326038 w 775643"/>
                  <a:gd name="connsiteY113" fmla="*/ 294094 h 753086"/>
                  <a:gd name="connsiteX114" fmla="*/ 61490 w 775643"/>
                  <a:gd name="connsiteY114" fmla="*/ 294094 h 753086"/>
                  <a:gd name="connsiteX115" fmla="*/ 61490 w 775643"/>
                  <a:gd name="connsiteY115" fmla="*/ 391573 h 753086"/>
                  <a:gd name="connsiteX116" fmla="*/ 188905 w 775643"/>
                  <a:gd name="connsiteY116" fmla="*/ 391573 h 753086"/>
                  <a:gd name="connsiteX117" fmla="*/ 188905 w 775643"/>
                  <a:gd name="connsiteY117" fmla="*/ 294094 h 753086"/>
                  <a:gd name="connsiteX118" fmla="*/ 41750 w 775643"/>
                  <a:gd name="connsiteY118" fmla="*/ 291801 h 753086"/>
                  <a:gd name="connsiteX119" fmla="*/ 41738 w 775643"/>
                  <a:gd name="connsiteY119" fmla="*/ 313030 h 753086"/>
                  <a:gd name="connsiteX120" fmla="*/ 0 w 775643"/>
                  <a:gd name="connsiteY120" fmla="*/ 313030 h 753086"/>
                  <a:gd name="connsiteX121" fmla="*/ 0 w 775643"/>
                  <a:gd name="connsiteY121" fmla="*/ 291813 h 753086"/>
                  <a:gd name="connsiteX122" fmla="*/ 51771 w 775643"/>
                  <a:gd name="connsiteY122" fmla="*/ 261209 h 753086"/>
                  <a:gd name="connsiteX123" fmla="*/ 61490 w 775643"/>
                  <a:gd name="connsiteY123" fmla="*/ 261209 h 753086"/>
                  <a:gd name="connsiteX124" fmla="*/ 61490 w 775643"/>
                  <a:gd name="connsiteY124" fmla="*/ 284414 h 753086"/>
                  <a:gd name="connsiteX125" fmla="*/ 188905 w 775643"/>
                  <a:gd name="connsiteY125" fmla="*/ 284414 h 753086"/>
                  <a:gd name="connsiteX126" fmla="*/ 188905 w 775643"/>
                  <a:gd name="connsiteY126" fmla="*/ 261209 h 753086"/>
                  <a:gd name="connsiteX127" fmla="*/ 198590 w 775643"/>
                  <a:gd name="connsiteY127" fmla="*/ 261209 h 753086"/>
                  <a:gd name="connsiteX128" fmla="*/ 198590 w 775643"/>
                  <a:gd name="connsiteY128" fmla="*/ 284414 h 753086"/>
                  <a:gd name="connsiteX129" fmla="*/ 326038 w 775643"/>
                  <a:gd name="connsiteY129" fmla="*/ 284414 h 753086"/>
                  <a:gd name="connsiteX130" fmla="*/ 326038 w 775643"/>
                  <a:gd name="connsiteY130" fmla="*/ 261209 h 753086"/>
                  <a:gd name="connsiteX131" fmla="*/ 335723 w 775643"/>
                  <a:gd name="connsiteY131" fmla="*/ 261209 h 753086"/>
                  <a:gd name="connsiteX132" fmla="*/ 335723 w 775643"/>
                  <a:gd name="connsiteY132" fmla="*/ 284414 h 753086"/>
                  <a:gd name="connsiteX133" fmla="*/ 463138 w 775643"/>
                  <a:gd name="connsiteY133" fmla="*/ 284414 h 753086"/>
                  <a:gd name="connsiteX134" fmla="*/ 463138 w 775643"/>
                  <a:gd name="connsiteY134" fmla="*/ 261209 h 753086"/>
                  <a:gd name="connsiteX135" fmla="*/ 472857 w 775643"/>
                  <a:gd name="connsiteY135" fmla="*/ 261209 h 753086"/>
                  <a:gd name="connsiteX136" fmla="*/ 472857 w 775643"/>
                  <a:gd name="connsiteY136" fmla="*/ 284414 h 753086"/>
                  <a:gd name="connsiteX137" fmla="*/ 605533 w 775643"/>
                  <a:gd name="connsiteY137" fmla="*/ 284414 h 753086"/>
                  <a:gd name="connsiteX138" fmla="*/ 605835 w 775643"/>
                  <a:gd name="connsiteY138" fmla="*/ 261465 h 753086"/>
                  <a:gd name="connsiteX139" fmla="*/ 615486 w 775643"/>
                  <a:gd name="connsiteY139" fmla="*/ 261593 h 753086"/>
                  <a:gd name="connsiteX140" fmla="*/ 615218 w 775643"/>
                  <a:gd name="connsiteY140" fmla="*/ 284414 h 753086"/>
                  <a:gd name="connsiteX141" fmla="*/ 737405 w 775643"/>
                  <a:gd name="connsiteY141" fmla="*/ 284414 h 753086"/>
                  <a:gd name="connsiteX142" fmla="*/ 737405 w 775643"/>
                  <a:gd name="connsiteY142" fmla="*/ 261209 h 753086"/>
                  <a:gd name="connsiteX143" fmla="*/ 747090 w 775643"/>
                  <a:gd name="connsiteY143" fmla="*/ 261209 h 753086"/>
                  <a:gd name="connsiteX144" fmla="*/ 747090 w 775643"/>
                  <a:gd name="connsiteY144" fmla="*/ 284414 h 753086"/>
                  <a:gd name="connsiteX145" fmla="*/ 775643 w 775643"/>
                  <a:gd name="connsiteY145" fmla="*/ 284414 h 753086"/>
                  <a:gd name="connsiteX146" fmla="*/ 775643 w 775643"/>
                  <a:gd name="connsiteY146" fmla="*/ 294094 h 753086"/>
                  <a:gd name="connsiteX147" fmla="*/ 747090 w 775643"/>
                  <a:gd name="connsiteY147" fmla="*/ 294094 h 753086"/>
                  <a:gd name="connsiteX148" fmla="*/ 747090 w 775643"/>
                  <a:gd name="connsiteY148" fmla="*/ 391573 h 753086"/>
                  <a:gd name="connsiteX149" fmla="*/ 775643 w 775643"/>
                  <a:gd name="connsiteY149" fmla="*/ 391573 h 753086"/>
                  <a:gd name="connsiteX150" fmla="*/ 775643 w 775643"/>
                  <a:gd name="connsiteY150" fmla="*/ 401252 h 753086"/>
                  <a:gd name="connsiteX151" fmla="*/ 747090 w 775643"/>
                  <a:gd name="connsiteY151" fmla="*/ 401252 h 753086"/>
                  <a:gd name="connsiteX152" fmla="*/ 747090 w 775643"/>
                  <a:gd name="connsiteY152" fmla="*/ 503731 h 753086"/>
                  <a:gd name="connsiteX153" fmla="*/ 775543 w 775643"/>
                  <a:gd name="connsiteY153" fmla="*/ 503923 h 753086"/>
                  <a:gd name="connsiteX154" fmla="*/ 775509 w 775643"/>
                  <a:gd name="connsiteY154" fmla="*/ 513603 h 753086"/>
                  <a:gd name="connsiteX155" fmla="*/ 747090 w 775643"/>
                  <a:gd name="connsiteY155" fmla="*/ 513389 h 753086"/>
                  <a:gd name="connsiteX156" fmla="*/ 747090 w 775643"/>
                  <a:gd name="connsiteY156" fmla="*/ 605889 h 753086"/>
                  <a:gd name="connsiteX157" fmla="*/ 775643 w 775643"/>
                  <a:gd name="connsiteY157" fmla="*/ 605889 h 753086"/>
                  <a:gd name="connsiteX158" fmla="*/ 775643 w 775643"/>
                  <a:gd name="connsiteY158" fmla="*/ 615590 h 753086"/>
                  <a:gd name="connsiteX159" fmla="*/ 747090 w 775643"/>
                  <a:gd name="connsiteY159" fmla="*/ 615590 h 753086"/>
                  <a:gd name="connsiteX160" fmla="*/ 747090 w 775643"/>
                  <a:gd name="connsiteY160" fmla="*/ 713047 h 753086"/>
                  <a:gd name="connsiteX161" fmla="*/ 775643 w 775643"/>
                  <a:gd name="connsiteY161" fmla="*/ 713047 h 753086"/>
                  <a:gd name="connsiteX162" fmla="*/ 775643 w 775643"/>
                  <a:gd name="connsiteY162" fmla="*/ 722727 h 753086"/>
                  <a:gd name="connsiteX163" fmla="*/ 56630 w 775643"/>
                  <a:gd name="connsiteY163" fmla="*/ 722748 h 753086"/>
                  <a:gd name="connsiteX164" fmla="*/ 56630 w 775643"/>
                  <a:gd name="connsiteY164" fmla="*/ 717898 h 753086"/>
                  <a:gd name="connsiteX165" fmla="*/ 51771 w 775643"/>
                  <a:gd name="connsiteY165" fmla="*/ 717898 h 753086"/>
                  <a:gd name="connsiteX166" fmla="*/ 157068 w 775643"/>
                  <a:gd name="connsiteY166" fmla="*/ 0 h 753086"/>
                  <a:gd name="connsiteX167" fmla="*/ 617868 w 775643"/>
                  <a:gd name="connsiteY167" fmla="*/ 0 h 753086"/>
                  <a:gd name="connsiteX168" fmla="*/ 617868 w 775643"/>
                  <a:gd name="connsiteY168" fmla="*/ 56194 h 753086"/>
                  <a:gd name="connsiteX169" fmla="*/ 774936 w 775643"/>
                  <a:gd name="connsiteY169" fmla="*/ 56194 h 753086"/>
                  <a:gd name="connsiteX170" fmla="*/ 774936 w 775643"/>
                  <a:gd name="connsiteY170" fmla="*/ 155998 h 753086"/>
                  <a:gd name="connsiteX171" fmla="*/ 363180 w 775643"/>
                  <a:gd name="connsiteY171" fmla="*/ 155998 h 753086"/>
                  <a:gd name="connsiteX172" fmla="*/ 363180 w 775643"/>
                  <a:gd name="connsiteY172" fmla="*/ 196660 h 753086"/>
                  <a:gd name="connsiteX173" fmla="*/ 0 w 775643"/>
                  <a:gd name="connsiteY173" fmla="*/ 196660 h 753086"/>
                  <a:gd name="connsiteX174" fmla="*/ 0 w 775643"/>
                  <a:gd name="connsiteY174" fmla="*/ 155998 h 753086"/>
                  <a:gd name="connsiteX175" fmla="*/ 0 w 775643"/>
                  <a:gd name="connsiteY175" fmla="*/ 141040 h 753086"/>
                  <a:gd name="connsiteX176" fmla="*/ 0 w 775643"/>
                  <a:gd name="connsiteY176" fmla="*/ 56194 h 753086"/>
                  <a:gd name="connsiteX177" fmla="*/ 157068 w 775643"/>
                  <a:gd name="connsiteY177" fmla="*/ 56194 h 753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Lst>
                <a:rect l="l" t="t" r="r" b="b"/>
                <a:pathLst>
                  <a:path w="775643" h="753086">
                    <a:moveTo>
                      <a:pt x="583615" y="731857"/>
                    </a:moveTo>
                    <a:lnTo>
                      <a:pt x="625353" y="731857"/>
                    </a:lnTo>
                    <a:lnTo>
                      <a:pt x="625353" y="753074"/>
                    </a:lnTo>
                    <a:lnTo>
                      <a:pt x="583603" y="753074"/>
                    </a:lnTo>
                    <a:cubicBezTo>
                      <a:pt x="583603" y="753074"/>
                      <a:pt x="583615" y="731857"/>
                      <a:pt x="583615" y="731857"/>
                    </a:cubicBezTo>
                    <a:close/>
                    <a:moveTo>
                      <a:pt x="447115" y="731857"/>
                    </a:moveTo>
                    <a:lnTo>
                      <a:pt x="488864" y="731869"/>
                    </a:lnTo>
                    <a:lnTo>
                      <a:pt x="488864" y="753074"/>
                    </a:lnTo>
                    <a:lnTo>
                      <a:pt x="447115" y="753086"/>
                    </a:lnTo>
                    <a:cubicBezTo>
                      <a:pt x="447115" y="753086"/>
                      <a:pt x="447115" y="731857"/>
                      <a:pt x="447115" y="731857"/>
                    </a:cubicBezTo>
                    <a:close/>
                    <a:moveTo>
                      <a:pt x="310627" y="731857"/>
                    </a:moveTo>
                    <a:lnTo>
                      <a:pt x="352377" y="731869"/>
                    </a:lnTo>
                    <a:lnTo>
                      <a:pt x="352377" y="753074"/>
                    </a:lnTo>
                    <a:lnTo>
                      <a:pt x="310627" y="753086"/>
                    </a:lnTo>
                    <a:cubicBezTo>
                      <a:pt x="310627" y="753086"/>
                      <a:pt x="310627" y="731857"/>
                      <a:pt x="310627" y="731857"/>
                    </a:cubicBezTo>
                    <a:close/>
                    <a:moveTo>
                      <a:pt x="171786" y="731857"/>
                    </a:moveTo>
                    <a:lnTo>
                      <a:pt x="213536" y="731869"/>
                    </a:lnTo>
                    <a:lnTo>
                      <a:pt x="213536" y="753086"/>
                    </a:lnTo>
                    <a:lnTo>
                      <a:pt x="171786" y="753086"/>
                    </a:lnTo>
                    <a:cubicBezTo>
                      <a:pt x="171786" y="753086"/>
                      <a:pt x="171786" y="731857"/>
                      <a:pt x="171786" y="731857"/>
                    </a:cubicBezTo>
                    <a:close/>
                    <a:moveTo>
                      <a:pt x="35298" y="731857"/>
                    </a:moveTo>
                    <a:lnTo>
                      <a:pt x="77047" y="731857"/>
                    </a:lnTo>
                    <a:lnTo>
                      <a:pt x="77047" y="753074"/>
                    </a:lnTo>
                    <a:lnTo>
                      <a:pt x="35298" y="753086"/>
                    </a:lnTo>
                    <a:cubicBezTo>
                      <a:pt x="35298" y="753086"/>
                      <a:pt x="35298" y="731857"/>
                      <a:pt x="35298" y="731857"/>
                    </a:cubicBezTo>
                    <a:close/>
                    <a:moveTo>
                      <a:pt x="611197" y="615590"/>
                    </a:moveTo>
                    <a:lnTo>
                      <a:pt x="609990" y="713047"/>
                    </a:lnTo>
                    <a:lnTo>
                      <a:pt x="737405" y="713047"/>
                    </a:lnTo>
                    <a:cubicBezTo>
                      <a:pt x="737405" y="713047"/>
                      <a:pt x="737405" y="615590"/>
                      <a:pt x="737405" y="615590"/>
                    </a:cubicBezTo>
                    <a:close/>
                    <a:moveTo>
                      <a:pt x="472823" y="615590"/>
                    </a:moveTo>
                    <a:lnTo>
                      <a:pt x="472823" y="713047"/>
                    </a:lnTo>
                    <a:lnTo>
                      <a:pt x="600339" y="713047"/>
                    </a:lnTo>
                    <a:cubicBezTo>
                      <a:pt x="600339" y="713047"/>
                      <a:pt x="601545" y="615590"/>
                      <a:pt x="601545" y="615590"/>
                    </a:cubicBezTo>
                    <a:close/>
                    <a:moveTo>
                      <a:pt x="335723" y="615590"/>
                    </a:moveTo>
                    <a:lnTo>
                      <a:pt x="335723" y="713047"/>
                    </a:lnTo>
                    <a:lnTo>
                      <a:pt x="463138" y="713047"/>
                    </a:lnTo>
                    <a:cubicBezTo>
                      <a:pt x="463138" y="713047"/>
                      <a:pt x="463138" y="615590"/>
                      <a:pt x="463138" y="615590"/>
                    </a:cubicBezTo>
                    <a:close/>
                    <a:moveTo>
                      <a:pt x="198590" y="615590"/>
                    </a:moveTo>
                    <a:lnTo>
                      <a:pt x="198590" y="713047"/>
                    </a:lnTo>
                    <a:lnTo>
                      <a:pt x="326038" y="713047"/>
                    </a:lnTo>
                    <a:cubicBezTo>
                      <a:pt x="326038" y="713047"/>
                      <a:pt x="326038" y="615590"/>
                      <a:pt x="326038" y="615590"/>
                    </a:cubicBezTo>
                    <a:close/>
                    <a:moveTo>
                      <a:pt x="61490" y="615590"/>
                    </a:moveTo>
                    <a:lnTo>
                      <a:pt x="61490" y="713047"/>
                    </a:lnTo>
                    <a:lnTo>
                      <a:pt x="188905" y="713047"/>
                    </a:lnTo>
                    <a:cubicBezTo>
                      <a:pt x="188905" y="713047"/>
                      <a:pt x="188905" y="615590"/>
                      <a:pt x="188905" y="615590"/>
                    </a:cubicBezTo>
                    <a:close/>
                    <a:moveTo>
                      <a:pt x="0" y="600075"/>
                    </a:moveTo>
                    <a:lnTo>
                      <a:pt x="41739" y="600075"/>
                    </a:lnTo>
                    <a:cubicBezTo>
                      <a:pt x="41739" y="600075"/>
                      <a:pt x="41739" y="621304"/>
                      <a:pt x="41739" y="621304"/>
                    </a:cubicBezTo>
                    <a:lnTo>
                      <a:pt x="0" y="621304"/>
                    </a:lnTo>
                    <a:close/>
                    <a:moveTo>
                      <a:pt x="612437" y="512427"/>
                    </a:moveTo>
                    <a:lnTo>
                      <a:pt x="611297" y="605889"/>
                    </a:lnTo>
                    <a:lnTo>
                      <a:pt x="737405" y="605889"/>
                    </a:lnTo>
                    <a:cubicBezTo>
                      <a:pt x="737405" y="605889"/>
                      <a:pt x="737405" y="513325"/>
                      <a:pt x="737405" y="513325"/>
                    </a:cubicBezTo>
                    <a:close/>
                    <a:moveTo>
                      <a:pt x="472823" y="511402"/>
                    </a:moveTo>
                    <a:lnTo>
                      <a:pt x="472823" y="605889"/>
                    </a:lnTo>
                    <a:lnTo>
                      <a:pt x="601646" y="605889"/>
                    </a:lnTo>
                    <a:cubicBezTo>
                      <a:pt x="601646" y="605889"/>
                      <a:pt x="602785" y="512342"/>
                      <a:pt x="602785" y="512342"/>
                    </a:cubicBezTo>
                    <a:close/>
                    <a:moveTo>
                      <a:pt x="335723" y="510419"/>
                    </a:moveTo>
                    <a:lnTo>
                      <a:pt x="335723" y="605889"/>
                    </a:lnTo>
                    <a:lnTo>
                      <a:pt x="463138" y="605889"/>
                    </a:lnTo>
                    <a:cubicBezTo>
                      <a:pt x="463138" y="605889"/>
                      <a:pt x="463138" y="511338"/>
                      <a:pt x="463138" y="511338"/>
                    </a:cubicBezTo>
                    <a:close/>
                    <a:moveTo>
                      <a:pt x="198590" y="509436"/>
                    </a:moveTo>
                    <a:lnTo>
                      <a:pt x="198590" y="605889"/>
                    </a:lnTo>
                    <a:lnTo>
                      <a:pt x="326038" y="605889"/>
                    </a:lnTo>
                    <a:cubicBezTo>
                      <a:pt x="326038" y="605889"/>
                      <a:pt x="326038" y="510355"/>
                      <a:pt x="326038" y="510355"/>
                    </a:cubicBezTo>
                    <a:close/>
                    <a:moveTo>
                      <a:pt x="61490" y="508432"/>
                    </a:moveTo>
                    <a:lnTo>
                      <a:pt x="61490" y="605889"/>
                    </a:lnTo>
                    <a:lnTo>
                      <a:pt x="188905" y="605889"/>
                    </a:lnTo>
                    <a:cubicBezTo>
                      <a:pt x="188905" y="605889"/>
                      <a:pt x="188905" y="509351"/>
                      <a:pt x="188905" y="509351"/>
                    </a:cubicBezTo>
                    <a:close/>
                    <a:moveTo>
                      <a:pt x="41738" y="491827"/>
                    </a:moveTo>
                    <a:cubicBezTo>
                      <a:pt x="41738" y="491827"/>
                      <a:pt x="41750" y="513054"/>
                      <a:pt x="41750" y="513054"/>
                    </a:cubicBezTo>
                    <a:lnTo>
                      <a:pt x="0" y="513054"/>
                    </a:lnTo>
                    <a:lnTo>
                      <a:pt x="0" y="491838"/>
                    </a:lnTo>
                    <a:close/>
                    <a:moveTo>
                      <a:pt x="198590" y="401274"/>
                    </a:moveTo>
                    <a:lnTo>
                      <a:pt x="198590" y="499757"/>
                    </a:lnTo>
                    <a:lnTo>
                      <a:pt x="326038" y="500675"/>
                    </a:lnTo>
                    <a:cubicBezTo>
                      <a:pt x="326038" y="500675"/>
                      <a:pt x="326038" y="401274"/>
                      <a:pt x="326038" y="401274"/>
                    </a:cubicBezTo>
                    <a:close/>
                    <a:moveTo>
                      <a:pt x="61490" y="401274"/>
                    </a:moveTo>
                    <a:lnTo>
                      <a:pt x="61490" y="498774"/>
                    </a:lnTo>
                    <a:lnTo>
                      <a:pt x="188905" y="499692"/>
                    </a:lnTo>
                    <a:cubicBezTo>
                      <a:pt x="188905" y="499692"/>
                      <a:pt x="188905" y="401274"/>
                      <a:pt x="188905" y="401274"/>
                    </a:cubicBezTo>
                    <a:close/>
                    <a:moveTo>
                      <a:pt x="613777" y="401252"/>
                    </a:moveTo>
                    <a:lnTo>
                      <a:pt x="612537" y="502748"/>
                    </a:lnTo>
                    <a:lnTo>
                      <a:pt x="737405" y="503645"/>
                    </a:lnTo>
                    <a:cubicBezTo>
                      <a:pt x="737405" y="503645"/>
                      <a:pt x="737405" y="401252"/>
                      <a:pt x="737405" y="401252"/>
                    </a:cubicBezTo>
                    <a:close/>
                    <a:moveTo>
                      <a:pt x="472857" y="401252"/>
                    </a:moveTo>
                    <a:lnTo>
                      <a:pt x="472823" y="501744"/>
                    </a:lnTo>
                    <a:lnTo>
                      <a:pt x="602886" y="502684"/>
                    </a:lnTo>
                    <a:cubicBezTo>
                      <a:pt x="602886" y="502684"/>
                      <a:pt x="604126" y="401252"/>
                      <a:pt x="604126" y="401252"/>
                    </a:cubicBezTo>
                    <a:close/>
                    <a:moveTo>
                      <a:pt x="463138" y="401252"/>
                    </a:moveTo>
                    <a:lnTo>
                      <a:pt x="335723" y="401274"/>
                    </a:lnTo>
                    <a:lnTo>
                      <a:pt x="335723" y="500761"/>
                    </a:lnTo>
                    <a:lnTo>
                      <a:pt x="463138" y="501680"/>
                    </a:lnTo>
                    <a:cubicBezTo>
                      <a:pt x="463138" y="501680"/>
                      <a:pt x="463138" y="401252"/>
                      <a:pt x="463138" y="401252"/>
                    </a:cubicBezTo>
                    <a:close/>
                    <a:moveTo>
                      <a:pt x="0" y="385931"/>
                    </a:moveTo>
                    <a:lnTo>
                      <a:pt x="41738" y="385931"/>
                    </a:lnTo>
                    <a:cubicBezTo>
                      <a:pt x="41738" y="385931"/>
                      <a:pt x="41750" y="407158"/>
                      <a:pt x="41750" y="407158"/>
                    </a:cubicBezTo>
                    <a:lnTo>
                      <a:pt x="0" y="407158"/>
                    </a:lnTo>
                    <a:close/>
                    <a:moveTo>
                      <a:pt x="615084" y="294094"/>
                    </a:moveTo>
                    <a:lnTo>
                      <a:pt x="613911" y="391573"/>
                    </a:lnTo>
                    <a:lnTo>
                      <a:pt x="737405" y="391573"/>
                    </a:lnTo>
                    <a:cubicBezTo>
                      <a:pt x="737405" y="391573"/>
                      <a:pt x="737405" y="294094"/>
                      <a:pt x="737405" y="294094"/>
                    </a:cubicBezTo>
                    <a:close/>
                    <a:moveTo>
                      <a:pt x="472857" y="294094"/>
                    </a:moveTo>
                    <a:lnTo>
                      <a:pt x="472857" y="391573"/>
                    </a:lnTo>
                    <a:lnTo>
                      <a:pt x="604260" y="391573"/>
                    </a:lnTo>
                    <a:cubicBezTo>
                      <a:pt x="604260" y="391573"/>
                      <a:pt x="605433" y="294094"/>
                      <a:pt x="605433" y="294094"/>
                    </a:cubicBezTo>
                    <a:close/>
                    <a:moveTo>
                      <a:pt x="335723" y="294094"/>
                    </a:moveTo>
                    <a:lnTo>
                      <a:pt x="335723" y="391573"/>
                    </a:lnTo>
                    <a:lnTo>
                      <a:pt x="463138" y="391573"/>
                    </a:lnTo>
                    <a:cubicBezTo>
                      <a:pt x="463138" y="391573"/>
                      <a:pt x="463138" y="294094"/>
                      <a:pt x="463138" y="294094"/>
                    </a:cubicBezTo>
                    <a:close/>
                    <a:moveTo>
                      <a:pt x="198590" y="294094"/>
                    </a:moveTo>
                    <a:lnTo>
                      <a:pt x="198590" y="391573"/>
                    </a:lnTo>
                    <a:lnTo>
                      <a:pt x="326038" y="391573"/>
                    </a:lnTo>
                    <a:cubicBezTo>
                      <a:pt x="326038" y="391573"/>
                      <a:pt x="326038" y="294094"/>
                      <a:pt x="326038" y="294094"/>
                    </a:cubicBezTo>
                    <a:close/>
                    <a:moveTo>
                      <a:pt x="61490" y="294094"/>
                    </a:moveTo>
                    <a:lnTo>
                      <a:pt x="61490" y="391573"/>
                    </a:lnTo>
                    <a:lnTo>
                      <a:pt x="188905" y="391573"/>
                    </a:lnTo>
                    <a:cubicBezTo>
                      <a:pt x="188905" y="391573"/>
                      <a:pt x="188905" y="294094"/>
                      <a:pt x="188905" y="294094"/>
                    </a:cubicBezTo>
                    <a:close/>
                    <a:moveTo>
                      <a:pt x="41750" y="291801"/>
                    </a:moveTo>
                    <a:cubicBezTo>
                      <a:pt x="41750" y="291801"/>
                      <a:pt x="41738" y="313030"/>
                      <a:pt x="41738" y="313030"/>
                    </a:cubicBezTo>
                    <a:lnTo>
                      <a:pt x="0" y="313030"/>
                    </a:lnTo>
                    <a:lnTo>
                      <a:pt x="0" y="291813"/>
                    </a:lnTo>
                    <a:close/>
                    <a:moveTo>
                      <a:pt x="51771" y="261209"/>
                    </a:moveTo>
                    <a:lnTo>
                      <a:pt x="61490" y="261209"/>
                    </a:lnTo>
                    <a:lnTo>
                      <a:pt x="61490" y="284414"/>
                    </a:lnTo>
                    <a:lnTo>
                      <a:pt x="188905" y="284414"/>
                    </a:lnTo>
                    <a:lnTo>
                      <a:pt x="188905" y="261209"/>
                    </a:lnTo>
                    <a:lnTo>
                      <a:pt x="198590" y="261209"/>
                    </a:lnTo>
                    <a:lnTo>
                      <a:pt x="198590" y="284414"/>
                    </a:lnTo>
                    <a:lnTo>
                      <a:pt x="326038" y="284414"/>
                    </a:lnTo>
                    <a:lnTo>
                      <a:pt x="326038" y="261209"/>
                    </a:lnTo>
                    <a:lnTo>
                      <a:pt x="335723" y="261209"/>
                    </a:lnTo>
                    <a:lnTo>
                      <a:pt x="335723" y="284414"/>
                    </a:lnTo>
                    <a:lnTo>
                      <a:pt x="463138" y="284414"/>
                    </a:lnTo>
                    <a:lnTo>
                      <a:pt x="463138" y="261209"/>
                    </a:lnTo>
                    <a:lnTo>
                      <a:pt x="472857" y="261209"/>
                    </a:lnTo>
                    <a:lnTo>
                      <a:pt x="472857" y="284414"/>
                    </a:lnTo>
                    <a:lnTo>
                      <a:pt x="605533" y="284414"/>
                    </a:lnTo>
                    <a:lnTo>
                      <a:pt x="605835" y="261465"/>
                    </a:lnTo>
                    <a:lnTo>
                      <a:pt x="615486" y="261593"/>
                    </a:lnTo>
                    <a:lnTo>
                      <a:pt x="615218" y="284414"/>
                    </a:lnTo>
                    <a:lnTo>
                      <a:pt x="737405" y="284414"/>
                    </a:lnTo>
                    <a:lnTo>
                      <a:pt x="737405" y="261209"/>
                    </a:lnTo>
                    <a:lnTo>
                      <a:pt x="747090" y="261209"/>
                    </a:lnTo>
                    <a:lnTo>
                      <a:pt x="747090" y="284414"/>
                    </a:lnTo>
                    <a:lnTo>
                      <a:pt x="775643" y="284414"/>
                    </a:lnTo>
                    <a:lnTo>
                      <a:pt x="775643" y="294094"/>
                    </a:lnTo>
                    <a:cubicBezTo>
                      <a:pt x="775643" y="294094"/>
                      <a:pt x="747090" y="294094"/>
                      <a:pt x="747090" y="294094"/>
                    </a:cubicBezTo>
                    <a:lnTo>
                      <a:pt x="747090" y="391573"/>
                    </a:lnTo>
                    <a:lnTo>
                      <a:pt x="775643" y="391573"/>
                    </a:lnTo>
                    <a:lnTo>
                      <a:pt x="775643" y="401252"/>
                    </a:lnTo>
                    <a:lnTo>
                      <a:pt x="747090" y="401252"/>
                    </a:lnTo>
                    <a:lnTo>
                      <a:pt x="747090" y="503731"/>
                    </a:lnTo>
                    <a:lnTo>
                      <a:pt x="775543" y="503923"/>
                    </a:lnTo>
                    <a:lnTo>
                      <a:pt x="775509" y="513603"/>
                    </a:lnTo>
                    <a:lnTo>
                      <a:pt x="747090" y="513389"/>
                    </a:lnTo>
                    <a:lnTo>
                      <a:pt x="747090" y="605889"/>
                    </a:lnTo>
                    <a:lnTo>
                      <a:pt x="775643" y="605889"/>
                    </a:lnTo>
                    <a:lnTo>
                      <a:pt x="775643" y="615590"/>
                    </a:lnTo>
                    <a:lnTo>
                      <a:pt x="747090" y="615590"/>
                    </a:lnTo>
                    <a:lnTo>
                      <a:pt x="747090" y="713047"/>
                    </a:lnTo>
                    <a:lnTo>
                      <a:pt x="775643" y="713047"/>
                    </a:lnTo>
                    <a:lnTo>
                      <a:pt x="775643" y="722727"/>
                    </a:lnTo>
                    <a:lnTo>
                      <a:pt x="56630" y="722748"/>
                    </a:lnTo>
                    <a:lnTo>
                      <a:pt x="56630" y="717898"/>
                    </a:lnTo>
                    <a:lnTo>
                      <a:pt x="51771" y="717898"/>
                    </a:lnTo>
                    <a:close/>
                    <a:moveTo>
                      <a:pt x="157068" y="0"/>
                    </a:moveTo>
                    <a:lnTo>
                      <a:pt x="617868" y="0"/>
                    </a:lnTo>
                    <a:lnTo>
                      <a:pt x="617868" y="56194"/>
                    </a:lnTo>
                    <a:lnTo>
                      <a:pt x="774936" y="56194"/>
                    </a:lnTo>
                    <a:cubicBezTo>
                      <a:pt x="774936" y="56194"/>
                      <a:pt x="774936" y="155998"/>
                      <a:pt x="774936" y="155998"/>
                    </a:cubicBezTo>
                    <a:lnTo>
                      <a:pt x="363180" y="155998"/>
                    </a:lnTo>
                    <a:lnTo>
                      <a:pt x="363180" y="196660"/>
                    </a:lnTo>
                    <a:lnTo>
                      <a:pt x="0" y="196660"/>
                    </a:lnTo>
                    <a:lnTo>
                      <a:pt x="0" y="155998"/>
                    </a:lnTo>
                    <a:lnTo>
                      <a:pt x="0" y="141040"/>
                    </a:lnTo>
                    <a:lnTo>
                      <a:pt x="0" y="56194"/>
                    </a:lnTo>
                    <a:lnTo>
                      <a:pt x="157068" y="56194"/>
                    </a:lnTo>
                    <a:close/>
                  </a:path>
                </a:pathLst>
              </a:custGeom>
              <a:solidFill>
                <a:schemeClr val="bg2">
                  <a:lumMod val="40000"/>
                  <a:lumOff val="60000"/>
                </a:schemeClr>
              </a:solidFill>
              <a:ln w="12700">
                <a:miter lim="400000"/>
              </a:ln>
            </p:spPr>
            <p:txBody>
              <a:bodyPr wrap="square" lIns="0" tIns="0" rIns="0" bIns="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80" name="Shape 20"/>
              <p:cNvSpPr/>
              <p:nvPr/>
            </p:nvSpPr>
            <p:spPr>
              <a:xfrm>
                <a:off x="1138065" y="5491851"/>
                <a:ext cx="390628" cy="2498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0" y="21600"/>
                    </a:lnTo>
                    <a:cubicBezTo>
                      <a:pt x="0" y="21600"/>
                      <a:pt x="0" y="0"/>
                      <a:pt x="0" y="0"/>
                    </a:cubicBezTo>
                    <a:close/>
                  </a:path>
                </a:pathLst>
              </a:custGeom>
              <a:solidFill>
                <a:schemeClr val="bg2">
                  <a:lumMod val="40000"/>
                  <a:lumOff val="6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81" name="Freeform 80"/>
              <p:cNvSpPr/>
              <p:nvPr/>
            </p:nvSpPr>
            <p:spPr>
              <a:xfrm>
                <a:off x="1138065" y="5221228"/>
                <a:ext cx="389487" cy="254078"/>
              </a:xfrm>
              <a:custGeom>
                <a:avLst/>
                <a:gdLst>
                  <a:gd name="connsiteX0" fmla="*/ 160020 w 389487"/>
                  <a:gd name="connsiteY0" fmla="*/ 148254 h 254078"/>
                  <a:gd name="connsiteX1" fmla="*/ 229466 w 389487"/>
                  <a:gd name="connsiteY1" fmla="*/ 148254 h 254078"/>
                  <a:gd name="connsiteX2" fmla="*/ 229466 w 389487"/>
                  <a:gd name="connsiteY2" fmla="*/ 252926 h 254078"/>
                  <a:gd name="connsiteX3" fmla="*/ 160020 w 389487"/>
                  <a:gd name="connsiteY3" fmla="*/ 252926 h 254078"/>
                  <a:gd name="connsiteX4" fmla="*/ 160020 w 389487"/>
                  <a:gd name="connsiteY4" fmla="*/ 148254 h 254078"/>
                  <a:gd name="connsiteX5" fmla="*/ 320041 w 389487"/>
                  <a:gd name="connsiteY5" fmla="*/ 143547 h 254078"/>
                  <a:gd name="connsiteX6" fmla="*/ 389487 w 389487"/>
                  <a:gd name="connsiteY6" fmla="*/ 143547 h 254078"/>
                  <a:gd name="connsiteX7" fmla="*/ 389487 w 389487"/>
                  <a:gd name="connsiteY7" fmla="*/ 253492 h 254078"/>
                  <a:gd name="connsiteX8" fmla="*/ 320041 w 389487"/>
                  <a:gd name="connsiteY8" fmla="*/ 253492 h 254078"/>
                  <a:gd name="connsiteX9" fmla="*/ 240031 w 389487"/>
                  <a:gd name="connsiteY9" fmla="*/ 98836 h 254078"/>
                  <a:gd name="connsiteX10" fmla="*/ 309468 w 389487"/>
                  <a:gd name="connsiteY10" fmla="*/ 98836 h 254078"/>
                  <a:gd name="connsiteX11" fmla="*/ 309468 w 389487"/>
                  <a:gd name="connsiteY11" fmla="*/ 252594 h 254078"/>
                  <a:gd name="connsiteX12" fmla="*/ 240031 w 389487"/>
                  <a:gd name="connsiteY12" fmla="*/ 252594 h 254078"/>
                  <a:gd name="connsiteX13" fmla="*/ 240031 w 389487"/>
                  <a:gd name="connsiteY13" fmla="*/ 98836 h 254078"/>
                  <a:gd name="connsiteX14" fmla="*/ 80010 w 389487"/>
                  <a:gd name="connsiteY14" fmla="*/ 94129 h 254078"/>
                  <a:gd name="connsiteX15" fmla="*/ 149457 w 389487"/>
                  <a:gd name="connsiteY15" fmla="*/ 94129 h 254078"/>
                  <a:gd name="connsiteX16" fmla="*/ 149457 w 389487"/>
                  <a:gd name="connsiteY16" fmla="*/ 252401 h 254078"/>
                  <a:gd name="connsiteX17" fmla="*/ 80010 w 389487"/>
                  <a:gd name="connsiteY17" fmla="*/ 252401 h 254078"/>
                  <a:gd name="connsiteX18" fmla="*/ 80010 w 389487"/>
                  <a:gd name="connsiteY18" fmla="*/ 94129 h 254078"/>
                  <a:gd name="connsiteX19" fmla="*/ 0 w 389487"/>
                  <a:gd name="connsiteY19" fmla="*/ 0 h 254078"/>
                  <a:gd name="connsiteX20" fmla="*/ 69434 w 389487"/>
                  <a:gd name="connsiteY20" fmla="*/ 0 h 254078"/>
                  <a:gd name="connsiteX21" fmla="*/ 69434 w 389487"/>
                  <a:gd name="connsiteY21" fmla="*/ 254078 h 254078"/>
                  <a:gd name="connsiteX22" fmla="*/ 0 w 389487"/>
                  <a:gd name="connsiteY22" fmla="*/ 254078 h 254078"/>
                  <a:gd name="connsiteX23" fmla="*/ 0 w 389487"/>
                  <a:gd name="connsiteY23" fmla="*/ 0 h 254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89487" h="254078">
                    <a:moveTo>
                      <a:pt x="160020" y="148254"/>
                    </a:moveTo>
                    <a:lnTo>
                      <a:pt x="229466" y="148254"/>
                    </a:lnTo>
                    <a:lnTo>
                      <a:pt x="229466" y="252926"/>
                    </a:lnTo>
                    <a:lnTo>
                      <a:pt x="160020" y="252926"/>
                    </a:lnTo>
                    <a:cubicBezTo>
                      <a:pt x="160020" y="252926"/>
                      <a:pt x="160020" y="148254"/>
                      <a:pt x="160020" y="148254"/>
                    </a:cubicBezTo>
                    <a:close/>
                    <a:moveTo>
                      <a:pt x="320041" y="143547"/>
                    </a:moveTo>
                    <a:cubicBezTo>
                      <a:pt x="320041" y="143547"/>
                      <a:pt x="389487" y="143547"/>
                      <a:pt x="389487" y="143547"/>
                    </a:cubicBezTo>
                    <a:lnTo>
                      <a:pt x="389487" y="253492"/>
                    </a:lnTo>
                    <a:lnTo>
                      <a:pt x="320041" y="253492"/>
                    </a:lnTo>
                    <a:close/>
                    <a:moveTo>
                      <a:pt x="240031" y="98836"/>
                    </a:moveTo>
                    <a:lnTo>
                      <a:pt x="309468" y="98836"/>
                    </a:lnTo>
                    <a:lnTo>
                      <a:pt x="309468" y="252594"/>
                    </a:lnTo>
                    <a:lnTo>
                      <a:pt x="240031" y="252594"/>
                    </a:lnTo>
                    <a:cubicBezTo>
                      <a:pt x="240031" y="252594"/>
                      <a:pt x="240031" y="98836"/>
                      <a:pt x="240031" y="98836"/>
                    </a:cubicBezTo>
                    <a:close/>
                    <a:moveTo>
                      <a:pt x="80010" y="94129"/>
                    </a:moveTo>
                    <a:lnTo>
                      <a:pt x="149457" y="94129"/>
                    </a:lnTo>
                    <a:lnTo>
                      <a:pt x="149457" y="252401"/>
                    </a:lnTo>
                    <a:lnTo>
                      <a:pt x="80010" y="252401"/>
                    </a:lnTo>
                    <a:cubicBezTo>
                      <a:pt x="80010" y="252401"/>
                      <a:pt x="80010" y="94129"/>
                      <a:pt x="80010" y="94129"/>
                    </a:cubicBezTo>
                    <a:close/>
                    <a:moveTo>
                      <a:pt x="0" y="0"/>
                    </a:moveTo>
                    <a:lnTo>
                      <a:pt x="69434" y="0"/>
                    </a:lnTo>
                    <a:lnTo>
                      <a:pt x="69434" y="254078"/>
                    </a:lnTo>
                    <a:lnTo>
                      <a:pt x="0" y="254078"/>
                    </a:lnTo>
                    <a:cubicBezTo>
                      <a:pt x="0" y="254078"/>
                      <a:pt x="0" y="0"/>
                      <a:pt x="0" y="0"/>
                    </a:cubicBezTo>
                    <a:close/>
                  </a:path>
                </a:pathLst>
              </a:custGeom>
              <a:solidFill>
                <a:schemeClr val="accent4">
                  <a:lumMod val="75000"/>
                </a:schemeClr>
              </a:solidFill>
              <a:ln w="12700">
                <a:miter lim="400000"/>
              </a:ln>
            </p:spPr>
            <p:txBody>
              <a:bodyPr wrap="square" lIns="0" tIns="0" rIns="0" bIns="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82" name="Shape 26"/>
              <p:cNvSpPr/>
              <p:nvPr/>
            </p:nvSpPr>
            <p:spPr>
              <a:xfrm>
                <a:off x="1582827" y="5211816"/>
                <a:ext cx="294731" cy="29473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16765" y="0"/>
                      <a:pt x="21600" y="4836"/>
                      <a:pt x="21600" y="10800"/>
                    </a:cubicBezTo>
                    <a:cubicBezTo>
                      <a:pt x="21600" y="16765"/>
                      <a:pt x="16765" y="21600"/>
                      <a:pt x="10800" y="21600"/>
                    </a:cubicBezTo>
                    <a:cubicBezTo>
                      <a:pt x="4835" y="21600"/>
                      <a:pt x="0" y="16765"/>
                      <a:pt x="0" y="10800"/>
                    </a:cubicBezTo>
                    <a:cubicBezTo>
                      <a:pt x="0" y="4836"/>
                      <a:pt x="4835" y="0"/>
                      <a:pt x="10800" y="0"/>
                    </a:cubicBezTo>
                    <a:close/>
                  </a:path>
                </a:pathLst>
              </a:custGeom>
              <a:solidFill>
                <a:schemeClr val="accent4"/>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83" name="Shape 27"/>
              <p:cNvSpPr/>
              <p:nvPr/>
            </p:nvSpPr>
            <p:spPr>
              <a:xfrm>
                <a:off x="1582827" y="5244761"/>
                <a:ext cx="147365" cy="239112"/>
              </a:xfrm>
              <a:custGeom>
                <a:avLst/>
                <a:gdLst/>
                <a:ahLst/>
                <a:cxnLst>
                  <a:cxn ang="0">
                    <a:pos x="wd2" y="hd2"/>
                  </a:cxn>
                  <a:cxn ang="5400000">
                    <a:pos x="wd2" y="hd2"/>
                  </a:cxn>
                  <a:cxn ang="10800000">
                    <a:pos x="wd2" y="hd2"/>
                  </a:cxn>
                  <a:cxn ang="16200000">
                    <a:pos x="wd2" y="hd2"/>
                  </a:cxn>
                </a:cxnLst>
                <a:rect l="0" t="0" r="r" b="b"/>
                <a:pathLst>
                  <a:path w="21600" h="21600" extrusionOk="0">
                    <a:moveTo>
                      <a:pt x="8286" y="0"/>
                    </a:moveTo>
                    <a:cubicBezTo>
                      <a:pt x="3242" y="2438"/>
                      <a:pt x="0" y="6227"/>
                      <a:pt x="0" y="10484"/>
                    </a:cubicBezTo>
                    <a:cubicBezTo>
                      <a:pt x="0" y="12668"/>
                      <a:pt x="852" y="14729"/>
                      <a:pt x="2366" y="16548"/>
                    </a:cubicBezTo>
                    <a:cubicBezTo>
                      <a:pt x="4070" y="18597"/>
                      <a:pt x="6612" y="20338"/>
                      <a:pt x="9712" y="21600"/>
                    </a:cubicBezTo>
                    <a:lnTo>
                      <a:pt x="21600" y="10484"/>
                    </a:lnTo>
                    <a:cubicBezTo>
                      <a:pt x="21600" y="10484"/>
                      <a:pt x="8286" y="0"/>
                      <a:pt x="8286" y="0"/>
                    </a:cubicBezTo>
                    <a:close/>
                  </a:path>
                </a:pathLst>
              </a:custGeom>
              <a:solidFill>
                <a:schemeClr val="accent4">
                  <a:lumMod val="60000"/>
                  <a:lumOff val="4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84" name="Shape 28"/>
              <p:cNvSpPr/>
              <p:nvPr/>
            </p:nvSpPr>
            <p:spPr>
              <a:xfrm>
                <a:off x="1174852" y="4676676"/>
                <a:ext cx="700827" cy="431768"/>
              </a:xfrm>
              <a:custGeom>
                <a:avLst/>
                <a:gdLst/>
                <a:ahLst/>
                <a:cxnLst>
                  <a:cxn ang="0">
                    <a:pos x="wd2" y="hd2"/>
                  </a:cxn>
                  <a:cxn ang="5400000">
                    <a:pos x="wd2" y="hd2"/>
                  </a:cxn>
                  <a:cxn ang="10800000">
                    <a:pos x="wd2" y="hd2"/>
                  </a:cxn>
                  <a:cxn ang="16200000">
                    <a:pos x="wd2" y="hd2"/>
                  </a:cxn>
                </a:cxnLst>
                <a:rect l="0" t="0" r="r" b="b"/>
                <a:pathLst>
                  <a:path w="21600" h="21600" extrusionOk="0">
                    <a:moveTo>
                      <a:pt x="4739" y="5204"/>
                    </a:moveTo>
                    <a:lnTo>
                      <a:pt x="0" y="21286"/>
                    </a:lnTo>
                    <a:lnTo>
                      <a:pt x="404" y="21600"/>
                    </a:lnTo>
                    <a:lnTo>
                      <a:pt x="4960" y="6139"/>
                    </a:lnTo>
                    <a:lnTo>
                      <a:pt x="8579" y="16265"/>
                    </a:lnTo>
                    <a:lnTo>
                      <a:pt x="8708" y="16626"/>
                    </a:lnTo>
                    <a:lnTo>
                      <a:pt x="8911" y="16369"/>
                    </a:lnTo>
                    <a:lnTo>
                      <a:pt x="12999" y="11183"/>
                    </a:lnTo>
                    <a:lnTo>
                      <a:pt x="17087" y="16369"/>
                    </a:lnTo>
                    <a:lnTo>
                      <a:pt x="17319" y="16664"/>
                    </a:lnTo>
                    <a:lnTo>
                      <a:pt x="17432" y="16222"/>
                    </a:lnTo>
                    <a:lnTo>
                      <a:pt x="20725" y="3333"/>
                    </a:lnTo>
                    <a:lnTo>
                      <a:pt x="21600" y="3922"/>
                    </a:lnTo>
                    <a:lnTo>
                      <a:pt x="21333" y="0"/>
                    </a:lnTo>
                    <a:lnTo>
                      <a:pt x="19436" y="2466"/>
                    </a:lnTo>
                    <a:lnTo>
                      <a:pt x="20311" y="3054"/>
                    </a:lnTo>
                    <a:lnTo>
                      <a:pt x="17131" y="15501"/>
                    </a:lnTo>
                    <a:lnTo>
                      <a:pt x="13137" y="10435"/>
                    </a:lnTo>
                    <a:lnTo>
                      <a:pt x="12999" y="10259"/>
                    </a:lnTo>
                    <a:lnTo>
                      <a:pt x="12861" y="10435"/>
                    </a:lnTo>
                    <a:lnTo>
                      <a:pt x="8838" y="15539"/>
                    </a:lnTo>
                    <a:lnTo>
                      <a:pt x="5135" y="5178"/>
                    </a:lnTo>
                    <a:lnTo>
                      <a:pt x="4922" y="4582"/>
                    </a:lnTo>
                    <a:cubicBezTo>
                      <a:pt x="4922" y="4582"/>
                      <a:pt x="4739" y="5204"/>
                      <a:pt x="4739" y="5204"/>
                    </a:cubicBezTo>
                    <a:close/>
                  </a:path>
                </a:pathLst>
              </a:custGeom>
              <a:solidFill>
                <a:schemeClr val="accent2"/>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grpSp>
        <p:grpSp>
          <p:nvGrpSpPr>
            <p:cNvPr id="37" name="Group 36"/>
            <p:cNvGrpSpPr/>
            <p:nvPr/>
          </p:nvGrpSpPr>
          <p:grpSpPr>
            <a:xfrm>
              <a:off x="1422054" y="4979144"/>
              <a:ext cx="654706" cy="741278"/>
              <a:chOff x="2197689" y="5658698"/>
              <a:chExt cx="654706" cy="741278"/>
            </a:xfrm>
          </p:grpSpPr>
          <p:sp>
            <p:nvSpPr>
              <p:cNvPr id="71" name="Shape 15"/>
              <p:cNvSpPr/>
              <p:nvPr/>
            </p:nvSpPr>
            <p:spPr>
              <a:xfrm>
                <a:off x="2235340" y="5917554"/>
                <a:ext cx="41739" cy="21217"/>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21600" y="0"/>
                    </a:lnTo>
                    <a:lnTo>
                      <a:pt x="0" y="0"/>
                    </a:lnTo>
                    <a:cubicBezTo>
                      <a:pt x="0" y="0"/>
                      <a:pt x="0" y="21600"/>
                      <a:pt x="0" y="21600"/>
                    </a:cubicBezTo>
                    <a:close/>
                  </a:path>
                </a:pathLst>
              </a:custGeom>
              <a:solidFill>
                <a:srgbClr val="D6D6D6"/>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72" name="Shape 29"/>
              <p:cNvSpPr/>
              <p:nvPr/>
            </p:nvSpPr>
            <p:spPr>
              <a:xfrm>
                <a:off x="2197689" y="5658698"/>
                <a:ext cx="654706" cy="741278"/>
              </a:xfrm>
              <a:custGeom>
                <a:avLst/>
                <a:gdLst/>
                <a:ahLst/>
                <a:cxnLst>
                  <a:cxn ang="0">
                    <a:pos x="wd2" y="hd2"/>
                  </a:cxn>
                  <a:cxn ang="5400000">
                    <a:pos x="wd2" y="hd2"/>
                  </a:cxn>
                  <a:cxn ang="10800000">
                    <a:pos x="wd2" y="hd2"/>
                  </a:cxn>
                  <a:cxn ang="16200000">
                    <a:pos x="wd2" y="hd2"/>
                  </a:cxn>
                </a:cxnLst>
                <a:rect l="0" t="0" r="r" b="b"/>
                <a:pathLst>
                  <a:path w="21294" h="21329" extrusionOk="0">
                    <a:moveTo>
                      <a:pt x="1121" y="3116"/>
                    </a:moveTo>
                    <a:lnTo>
                      <a:pt x="15042" y="39"/>
                    </a:lnTo>
                    <a:cubicBezTo>
                      <a:pt x="15831" y="-135"/>
                      <a:pt x="16638" y="294"/>
                      <a:pt x="16835" y="992"/>
                    </a:cubicBezTo>
                    <a:lnTo>
                      <a:pt x="21250" y="16628"/>
                    </a:lnTo>
                    <a:cubicBezTo>
                      <a:pt x="21447" y="17326"/>
                      <a:pt x="20963" y="18040"/>
                      <a:pt x="20173" y="18214"/>
                    </a:cubicBezTo>
                    <a:lnTo>
                      <a:pt x="6253" y="21290"/>
                    </a:lnTo>
                    <a:cubicBezTo>
                      <a:pt x="5463" y="21465"/>
                      <a:pt x="4656" y="21036"/>
                      <a:pt x="4459" y="20338"/>
                    </a:cubicBezTo>
                    <a:lnTo>
                      <a:pt x="44" y="4702"/>
                    </a:lnTo>
                    <a:cubicBezTo>
                      <a:pt x="-153" y="4004"/>
                      <a:pt x="331" y="3290"/>
                      <a:pt x="1121" y="3116"/>
                    </a:cubicBezTo>
                    <a:close/>
                  </a:path>
                </a:pathLst>
              </a:custGeom>
              <a:solidFill>
                <a:schemeClr val="bg2">
                  <a:lumMod val="5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73" name="Shape 31"/>
              <p:cNvSpPr/>
              <p:nvPr/>
            </p:nvSpPr>
            <p:spPr>
              <a:xfrm>
                <a:off x="2677749" y="6049335"/>
                <a:ext cx="114998" cy="116584"/>
              </a:xfrm>
              <a:custGeom>
                <a:avLst/>
                <a:gdLst/>
                <a:ahLst/>
                <a:cxnLst>
                  <a:cxn ang="0">
                    <a:pos x="wd2" y="hd2"/>
                  </a:cxn>
                  <a:cxn ang="5400000">
                    <a:pos x="wd2" y="hd2"/>
                  </a:cxn>
                  <a:cxn ang="10800000">
                    <a:pos x="wd2" y="hd2"/>
                  </a:cxn>
                  <a:cxn ang="16200000">
                    <a:pos x="wd2" y="hd2"/>
                  </a:cxn>
                </a:cxnLst>
                <a:rect l="0" t="0" r="r" b="b"/>
                <a:pathLst>
                  <a:path w="20808" h="20818" extrusionOk="0">
                    <a:moveTo>
                      <a:pt x="2900" y="2688"/>
                    </a:moveTo>
                    <a:lnTo>
                      <a:pt x="13346" y="112"/>
                    </a:lnTo>
                    <a:cubicBezTo>
                      <a:pt x="15391" y="-391"/>
                      <a:pt x="17479" y="846"/>
                      <a:pt x="17989" y="2864"/>
                    </a:cubicBezTo>
                    <a:lnTo>
                      <a:pt x="20694" y="13548"/>
                    </a:lnTo>
                    <a:cubicBezTo>
                      <a:pt x="21204" y="15564"/>
                      <a:pt x="19951" y="17627"/>
                      <a:pt x="17908" y="18130"/>
                    </a:cubicBezTo>
                    <a:lnTo>
                      <a:pt x="7462" y="20706"/>
                    </a:lnTo>
                    <a:cubicBezTo>
                      <a:pt x="5417" y="21209"/>
                      <a:pt x="3329" y="19972"/>
                      <a:pt x="2819" y="17954"/>
                    </a:cubicBezTo>
                    <a:lnTo>
                      <a:pt x="114" y="7270"/>
                    </a:lnTo>
                    <a:cubicBezTo>
                      <a:pt x="-396" y="5254"/>
                      <a:pt x="857" y="3191"/>
                      <a:pt x="2900" y="2688"/>
                    </a:cubicBezTo>
                    <a:close/>
                  </a:path>
                </a:pathLst>
              </a:custGeom>
              <a:solidFill>
                <a:schemeClr val="accent4">
                  <a:lumMod val="60000"/>
                  <a:lumOff val="4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74" name="Freeform 73"/>
              <p:cNvSpPr/>
              <p:nvPr/>
            </p:nvSpPr>
            <p:spPr>
              <a:xfrm>
                <a:off x="2232985" y="5696350"/>
                <a:ext cx="531535" cy="671941"/>
              </a:xfrm>
              <a:custGeom>
                <a:avLst/>
                <a:gdLst>
                  <a:gd name="connsiteX0" fmla="*/ 191432 w 531535"/>
                  <a:gd name="connsiteY0" fmla="*/ 555990 h 671941"/>
                  <a:gd name="connsiteX1" fmla="*/ 217089 w 531535"/>
                  <a:gd name="connsiteY1" fmla="*/ 571402 h 671941"/>
                  <a:gd name="connsiteX2" fmla="*/ 232030 w 531535"/>
                  <a:gd name="connsiteY2" fmla="*/ 631235 h 671941"/>
                  <a:gd name="connsiteX3" fmla="*/ 216631 w 531535"/>
                  <a:gd name="connsiteY3" fmla="*/ 656895 h 671941"/>
                  <a:gd name="connsiteX4" fmla="*/ 158898 w 531535"/>
                  <a:gd name="connsiteY4" fmla="*/ 671309 h 671941"/>
                  <a:gd name="connsiteX5" fmla="*/ 133251 w 531535"/>
                  <a:gd name="connsiteY5" fmla="*/ 655909 h 671941"/>
                  <a:gd name="connsiteX6" fmla="*/ 118300 w 531535"/>
                  <a:gd name="connsiteY6" fmla="*/ 596077 h 671941"/>
                  <a:gd name="connsiteX7" fmla="*/ 133699 w 531535"/>
                  <a:gd name="connsiteY7" fmla="*/ 570417 h 671941"/>
                  <a:gd name="connsiteX8" fmla="*/ 309085 w 531535"/>
                  <a:gd name="connsiteY8" fmla="*/ 527758 h 671941"/>
                  <a:gd name="connsiteX9" fmla="*/ 334746 w 531535"/>
                  <a:gd name="connsiteY9" fmla="*/ 543158 h 671941"/>
                  <a:gd name="connsiteX10" fmla="*/ 349696 w 531535"/>
                  <a:gd name="connsiteY10" fmla="*/ 602990 h 671941"/>
                  <a:gd name="connsiteX11" fmla="*/ 334298 w 531535"/>
                  <a:gd name="connsiteY11" fmla="*/ 628650 h 671941"/>
                  <a:gd name="connsiteX12" fmla="*/ 276555 w 531535"/>
                  <a:gd name="connsiteY12" fmla="*/ 643076 h 671941"/>
                  <a:gd name="connsiteX13" fmla="*/ 250900 w 531535"/>
                  <a:gd name="connsiteY13" fmla="*/ 627664 h 671941"/>
                  <a:gd name="connsiteX14" fmla="*/ 235956 w 531535"/>
                  <a:gd name="connsiteY14" fmla="*/ 567833 h 671941"/>
                  <a:gd name="connsiteX15" fmla="*/ 251353 w 531535"/>
                  <a:gd name="connsiteY15" fmla="*/ 542173 h 671941"/>
                  <a:gd name="connsiteX16" fmla="*/ 429100 w 531535"/>
                  <a:gd name="connsiteY16" fmla="*/ 497165 h 671941"/>
                  <a:gd name="connsiteX17" fmla="*/ 454760 w 531535"/>
                  <a:gd name="connsiteY17" fmla="*/ 512566 h 671941"/>
                  <a:gd name="connsiteX18" fmla="*/ 469710 w 531535"/>
                  <a:gd name="connsiteY18" fmla="*/ 572398 h 671941"/>
                  <a:gd name="connsiteX19" fmla="*/ 454313 w 531535"/>
                  <a:gd name="connsiteY19" fmla="*/ 598064 h 671941"/>
                  <a:gd name="connsiteX20" fmla="*/ 396581 w 531535"/>
                  <a:gd name="connsiteY20" fmla="*/ 612484 h 671941"/>
                  <a:gd name="connsiteX21" fmla="*/ 370921 w 531535"/>
                  <a:gd name="connsiteY21" fmla="*/ 597084 h 671941"/>
                  <a:gd name="connsiteX22" fmla="*/ 355971 w 531535"/>
                  <a:gd name="connsiteY22" fmla="*/ 537240 h 671941"/>
                  <a:gd name="connsiteX23" fmla="*/ 371368 w 531535"/>
                  <a:gd name="connsiteY23" fmla="*/ 511591 h 671941"/>
                  <a:gd name="connsiteX24" fmla="*/ 163192 w 531535"/>
                  <a:gd name="connsiteY24" fmla="*/ 443041 h 671941"/>
                  <a:gd name="connsiteX25" fmla="*/ 188856 w 531535"/>
                  <a:gd name="connsiteY25" fmla="*/ 458441 h 671941"/>
                  <a:gd name="connsiteX26" fmla="*/ 203796 w 531535"/>
                  <a:gd name="connsiteY26" fmla="*/ 518273 h 671941"/>
                  <a:gd name="connsiteX27" fmla="*/ 188397 w 531535"/>
                  <a:gd name="connsiteY27" fmla="*/ 543933 h 671941"/>
                  <a:gd name="connsiteX28" fmla="*/ 130664 w 531535"/>
                  <a:gd name="connsiteY28" fmla="*/ 558359 h 671941"/>
                  <a:gd name="connsiteX29" fmla="*/ 105006 w 531535"/>
                  <a:gd name="connsiteY29" fmla="*/ 542947 h 671941"/>
                  <a:gd name="connsiteX30" fmla="*/ 90055 w 531535"/>
                  <a:gd name="connsiteY30" fmla="*/ 483115 h 671941"/>
                  <a:gd name="connsiteX31" fmla="*/ 105454 w 531535"/>
                  <a:gd name="connsiteY31" fmla="*/ 457455 h 671941"/>
                  <a:gd name="connsiteX32" fmla="*/ 280860 w 531535"/>
                  <a:gd name="connsiteY32" fmla="*/ 412449 h 671941"/>
                  <a:gd name="connsiteX33" fmla="*/ 306518 w 531535"/>
                  <a:gd name="connsiteY33" fmla="*/ 427849 h 671941"/>
                  <a:gd name="connsiteX34" fmla="*/ 321469 w 531535"/>
                  <a:gd name="connsiteY34" fmla="*/ 487692 h 671941"/>
                  <a:gd name="connsiteX35" fmla="*/ 306059 w 531535"/>
                  <a:gd name="connsiteY35" fmla="*/ 513347 h 671941"/>
                  <a:gd name="connsiteX36" fmla="*/ 248326 w 531535"/>
                  <a:gd name="connsiteY36" fmla="*/ 527767 h 671941"/>
                  <a:gd name="connsiteX37" fmla="*/ 222668 w 531535"/>
                  <a:gd name="connsiteY37" fmla="*/ 512367 h 671941"/>
                  <a:gd name="connsiteX38" fmla="*/ 207717 w 531535"/>
                  <a:gd name="connsiteY38" fmla="*/ 452523 h 671941"/>
                  <a:gd name="connsiteX39" fmla="*/ 223127 w 531535"/>
                  <a:gd name="connsiteY39" fmla="*/ 426875 h 671941"/>
                  <a:gd name="connsiteX40" fmla="*/ 398514 w 531535"/>
                  <a:gd name="connsiteY40" fmla="*/ 381851 h 671941"/>
                  <a:gd name="connsiteX41" fmla="*/ 424170 w 531535"/>
                  <a:gd name="connsiteY41" fmla="*/ 397250 h 671941"/>
                  <a:gd name="connsiteX42" fmla="*/ 439121 w 531535"/>
                  <a:gd name="connsiteY42" fmla="*/ 457094 h 671941"/>
                  <a:gd name="connsiteX43" fmla="*/ 423712 w 531535"/>
                  <a:gd name="connsiteY43" fmla="*/ 482752 h 671941"/>
                  <a:gd name="connsiteX44" fmla="*/ 365981 w 531535"/>
                  <a:gd name="connsiteY44" fmla="*/ 497172 h 671941"/>
                  <a:gd name="connsiteX45" fmla="*/ 340324 w 531535"/>
                  <a:gd name="connsiteY45" fmla="*/ 481772 h 671941"/>
                  <a:gd name="connsiteX46" fmla="*/ 325384 w 531535"/>
                  <a:gd name="connsiteY46" fmla="*/ 421939 h 671941"/>
                  <a:gd name="connsiteX47" fmla="*/ 340783 w 531535"/>
                  <a:gd name="connsiteY47" fmla="*/ 396276 h 671941"/>
                  <a:gd name="connsiteX48" fmla="*/ 398514 w 531535"/>
                  <a:gd name="connsiteY48" fmla="*/ 381851 h 671941"/>
                  <a:gd name="connsiteX49" fmla="*/ 132600 w 531535"/>
                  <a:gd name="connsiteY49" fmla="*/ 327726 h 671941"/>
                  <a:gd name="connsiteX50" fmla="*/ 158258 w 531535"/>
                  <a:gd name="connsiteY50" fmla="*/ 343125 h 671941"/>
                  <a:gd name="connsiteX51" fmla="*/ 173209 w 531535"/>
                  <a:gd name="connsiteY51" fmla="*/ 402970 h 671941"/>
                  <a:gd name="connsiteX52" fmla="*/ 157799 w 531535"/>
                  <a:gd name="connsiteY52" fmla="*/ 428628 h 671941"/>
                  <a:gd name="connsiteX53" fmla="*/ 100067 w 531535"/>
                  <a:gd name="connsiteY53" fmla="*/ 443053 h 671941"/>
                  <a:gd name="connsiteX54" fmla="*/ 74409 w 531535"/>
                  <a:gd name="connsiteY54" fmla="*/ 427648 h 671941"/>
                  <a:gd name="connsiteX55" fmla="*/ 59469 w 531535"/>
                  <a:gd name="connsiteY55" fmla="*/ 367814 h 671941"/>
                  <a:gd name="connsiteX56" fmla="*/ 74868 w 531535"/>
                  <a:gd name="connsiteY56" fmla="*/ 342151 h 671941"/>
                  <a:gd name="connsiteX57" fmla="*/ 252606 w 531535"/>
                  <a:gd name="connsiteY57" fmla="*/ 297134 h 671941"/>
                  <a:gd name="connsiteX58" fmla="*/ 278266 w 531535"/>
                  <a:gd name="connsiteY58" fmla="*/ 312535 h 671941"/>
                  <a:gd name="connsiteX59" fmla="*/ 293216 w 531535"/>
                  <a:gd name="connsiteY59" fmla="*/ 372378 h 671941"/>
                  <a:gd name="connsiteX60" fmla="*/ 277819 w 531535"/>
                  <a:gd name="connsiteY60" fmla="*/ 398038 h 671941"/>
                  <a:gd name="connsiteX61" fmla="*/ 220077 w 531535"/>
                  <a:gd name="connsiteY61" fmla="*/ 412465 h 671941"/>
                  <a:gd name="connsiteX62" fmla="*/ 194427 w 531535"/>
                  <a:gd name="connsiteY62" fmla="*/ 397053 h 671941"/>
                  <a:gd name="connsiteX63" fmla="*/ 179478 w 531535"/>
                  <a:gd name="connsiteY63" fmla="*/ 337220 h 671941"/>
                  <a:gd name="connsiteX64" fmla="*/ 194875 w 531535"/>
                  <a:gd name="connsiteY64" fmla="*/ 311560 h 671941"/>
                  <a:gd name="connsiteX65" fmla="*/ 370280 w 531535"/>
                  <a:gd name="connsiteY65" fmla="*/ 266542 h 671941"/>
                  <a:gd name="connsiteX66" fmla="*/ 395937 w 531535"/>
                  <a:gd name="connsiteY66" fmla="*/ 281942 h 671941"/>
                  <a:gd name="connsiteX67" fmla="*/ 410877 w 531535"/>
                  <a:gd name="connsiteY67" fmla="*/ 341786 h 671941"/>
                  <a:gd name="connsiteX68" fmla="*/ 395478 w 531535"/>
                  <a:gd name="connsiteY68" fmla="*/ 367446 h 671941"/>
                  <a:gd name="connsiteX69" fmla="*/ 337742 w 531535"/>
                  <a:gd name="connsiteY69" fmla="*/ 381872 h 671941"/>
                  <a:gd name="connsiteX70" fmla="*/ 312091 w 531535"/>
                  <a:gd name="connsiteY70" fmla="*/ 366471 h 671941"/>
                  <a:gd name="connsiteX71" fmla="*/ 297140 w 531535"/>
                  <a:gd name="connsiteY71" fmla="*/ 306628 h 671941"/>
                  <a:gd name="connsiteX72" fmla="*/ 312538 w 531535"/>
                  <a:gd name="connsiteY72" fmla="*/ 280968 h 671941"/>
                  <a:gd name="connsiteX73" fmla="*/ 490298 w 531535"/>
                  <a:gd name="connsiteY73" fmla="*/ 238303 h 671941"/>
                  <a:gd name="connsiteX74" fmla="*/ 515956 w 531535"/>
                  <a:gd name="connsiteY74" fmla="*/ 253708 h 671941"/>
                  <a:gd name="connsiteX75" fmla="*/ 530908 w 531535"/>
                  <a:gd name="connsiteY75" fmla="*/ 313542 h 671941"/>
                  <a:gd name="connsiteX76" fmla="*/ 515497 w 531535"/>
                  <a:gd name="connsiteY76" fmla="*/ 339206 h 671941"/>
                  <a:gd name="connsiteX77" fmla="*/ 457770 w 531535"/>
                  <a:gd name="connsiteY77" fmla="*/ 353631 h 671941"/>
                  <a:gd name="connsiteX78" fmla="*/ 432107 w 531535"/>
                  <a:gd name="connsiteY78" fmla="*/ 338226 h 671941"/>
                  <a:gd name="connsiteX79" fmla="*/ 417155 w 531535"/>
                  <a:gd name="connsiteY79" fmla="*/ 278386 h 671941"/>
                  <a:gd name="connsiteX80" fmla="*/ 432565 w 531535"/>
                  <a:gd name="connsiteY80" fmla="*/ 252728 h 671941"/>
                  <a:gd name="connsiteX81" fmla="*/ 104367 w 531535"/>
                  <a:gd name="connsiteY81" fmla="*/ 212418 h 671941"/>
                  <a:gd name="connsiteX82" fmla="*/ 130025 w 531535"/>
                  <a:gd name="connsiteY82" fmla="*/ 227819 h 671941"/>
                  <a:gd name="connsiteX83" fmla="*/ 144965 w 531535"/>
                  <a:gd name="connsiteY83" fmla="*/ 287662 h 671941"/>
                  <a:gd name="connsiteX84" fmla="*/ 129566 w 531535"/>
                  <a:gd name="connsiteY84" fmla="*/ 313322 h 671941"/>
                  <a:gd name="connsiteX85" fmla="*/ 71833 w 531535"/>
                  <a:gd name="connsiteY85" fmla="*/ 327749 h 671941"/>
                  <a:gd name="connsiteX86" fmla="*/ 46175 w 531535"/>
                  <a:gd name="connsiteY86" fmla="*/ 312348 h 671941"/>
                  <a:gd name="connsiteX87" fmla="*/ 31224 w 531535"/>
                  <a:gd name="connsiteY87" fmla="*/ 252504 h 671941"/>
                  <a:gd name="connsiteX88" fmla="*/ 46623 w 531535"/>
                  <a:gd name="connsiteY88" fmla="*/ 226844 h 671941"/>
                  <a:gd name="connsiteX89" fmla="*/ 222023 w 531535"/>
                  <a:gd name="connsiteY89" fmla="*/ 181826 h 671941"/>
                  <a:gd name="connsiteX90" fmla="*/ 247681 w 531535"/>
                  <a:gd name="connsiteY90" fmla="*/ 197226 h 671941"/>
                  <a:gd name="connsiteX91" fmla="*/ 262632 w 531535"/>
                  <a:gd name="connsiteY91" fmla="*/ 257069 h 671941"/>
                  <a:gd name="connsiteX92" fmla="*/ 247222 w 531535"/>
                  <a:gd name="connsiteY92" fmla="*/ 282729 h 671941"/>
                  <a:gd name="connsiteX93" fmla="*/ 189490 w 531535"/>
                  <a:gd name="connsiteY93" fmla="*/ 297155 h 671941"/>
                  <a:gd name="connsiteX94" fmla="*/ 163832 w 531535"/>
                  <a:gd name="connsiteY94" fmla="*/ 281754 h 671941"/>
                  <a:gd name="connsiteX95" fmla="*/ 148892 w 531535"/>
                  <a:gd name="connsiteY95" fmla="*/ 221912 h 671941"/>
                  <a:gd name="connsiteX96" fmla="*/ 164280 w 531535"/>
                  <a:gd name="connsiteY96" fmla="*/ 196252 h 671941"/>
                  <a:gd name="connsiteX97" fmla="*/ 342030 w 531535"/>
                  <a:gd name="connsiteY97" fmla="*/ 153587 h 671941"/>
                  <a:gd name="connsiteX98" fmla="*/ 367691 w 531535"/>
                  <a:gd name="connsiteY98" fmla="*/ 168986 h 671941"/>
                  <a:gd name="connsiteX99" fmla="*/ 382641 w 531535"/>
                  <a:gd name="connsiteY99" fmla="*/ 228820 h 671941"/>
                  <a:gd name="connsiteX100" fmla="*/ 367244 w 531535"/>
                  <a:gd name="connsiteY100" fmla="*/ 254484 h 671941"/>
                  <a:gd name="connsiteX101" fmla="*/ 309500 w 531535"/>
                  <a:gd name="connsiteY101" fmla="*/ 268909 h 671941"/>
                  <a:gd name="connsiteX102" fmla="*/ 283840 w 531535"/>
                  <a:gd name="connsiteY102" fmla="*/ 253504 h 671941"/>
                  <a:gd name="connsiteX103" fmla="*/ 268901 w 531535"/>
                  <a:gd name="connsiteY103" fmla="*/ 193664 h 671941"/>
                  <a:gd name="connsiteX104" fmla="*/ 284298 w 531535"/>
                  <a:gd name="connsiteY104" fmla="*/ 168001 h 671941"/>
                  <a:gd name="connsiteX105" fmla="*/ 459703 w 531535"/>
                  <a:gd name="connsiteY105" fmla="*/ 122995 h 671941"/>
                  <a:gd name="connsiteX106" fmla="*/ 485352 w 531535"/>
                  <a:gd name="connsiteY106" fmla="*/ 138401 h 671941"/>
                  <a:gd name="connsiteX107" fmla="*/ 500302 w 531535"/>
                  <a:gd name="connsiteY107" fmla="*/ 198245 h 671941"/>
                  <a:gd name="connsiteX108" fmla="*/ 484905 w 531535"/>
                  <a:gd name="connsiteY108" fmla="*/ 223905 h 671941"/>
                  <a:gd name="connsiteX109" fmla="*/ 427173 w 531535"/>
                  <a:gd name="connsiteY109" fmla="*/ 238320 h 671941"/>
                  <a:gd name="connsiteX110" fmla="*/ 401513 w 531535"/>
                  <a:gd name="connsiteY110" fmla="*/ 222919 h 671941"/>
                  <a:gd name="connsiteX111" fmla="*/ 386563 w 531535"/>
                  <a:gd name="connsiteY111" fmla="*/ 163081 h 671941"/>
                  <a:gd name="connsiteX112" fmla="*/ 401960 w 531535"/>
                  <a:gd name="connsiteY112" fmla="*/ 137415 h 671941"/>
                  <a:gd name="connsiteX113" fmla="*/ 427557 w 531535"/>
                  <a:gd name="connsiteY113" fmla="*/ 677 h 671941"/>
                  <a:gd name="connsiteX114" fmla="*/ 455346 w 531535"/>
                  <a:gd name="connsiteY114" fmla="*/ 17360 h 671941"/>
                  <a:gd name="connsiteX115" fmla="*/ 470960 w 531535"/>
                  <a:gd name="connsiteY115" fmla="*/ 79861 h 671941"/>
                  <a:gd name="connsiteX116" fmla="*/ 454287 w 531535"/>
                  <a:gd name="connsiteY116" fmla="*/ 107629 h 671941"/>
                  <a:gd name="connsiteX117" fmla="*/ 44068 w 531535"/>
                  <a:gd name="connsiteY117" fmla="*/ 210101 h 671941"/>
                  <a:gd name="connsiteX118" fmla="*/ 16278 w 531535"/>
                  <a:gd name="connsiteY118" fmla="*/ 193428 h 671941"/>
                  <a:gd name="connsiteX119" fmla="*/ 686 w 531535"/>
                  <a:gd name="connsiteY119" fmla="*/ 130927 h 671941"/>
                  <a:gd name="connsiteX120" fmla="*/ 17359 w 531535"/>
                  <a:gd name="connsiteY120" fmla="*/ 103159 h 671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531535" h="671941">
                    <a:moveTo>
                      <a:pt x="191432" y="555990"/>
                    </a:moveTo>
                    <a:cubicBezTo>
                      <a:pt x="202718" y="553174"/>
                      <a:pt x="214271" y="560101"/>
                      <a:pt x="217089" y="571402"/>
                    </a:cubicBezTo>
                    <a:cubicBezTo>
                      <a:pt x="217089" y="571402"/>
                      <a:pt x="232030" y="631235"/>
                      <a:pt x="232030" y="631235"/>
                    </a:cubicBezTo>
                    <a:cubicBezTo>
                      <a:pt x="234860" y="642524"/>
                      <a:pt x="227934" y="654078"/>
                      <a:pt x="216631" y="656895"/>
                    </a:cubicBezTo>
                    <a:lnTo>
                      <a:pt x="158898" y="671309"/>
                    </a:lnTo>
                    <a:cubicBezTo>
                      <a:pt x="147605" y="674138"/>
                      <a:pt x="136064" y="667199"/>
                      <a:pt x="133251" y="655909"/>
                    </a:cubicBezTo>
                    <a:lnTo>
                      <a:pt x="118300" y="596077"/>
                    </a:lnTo>
                    <a:cubicBezTo>
                      <a:pt x="115470" y="584787"/>
                      <a:pt x="122406" y="573233"/>
                      <a:pt x="133699" y="570417"/>
                    </a:cubicBezTo>
                    <a:close/>
                    <a:moveTo>
                      <a:pt x="309085" y="527758"/>
                    </a:moveTo>
                    <a:cubicBezTo>
                      <a:pt x="320377" y="524930"/>
                      <a:pt x="331927" y="531869"/>
                      <a:pt x="334746" y="543158"/>
                    </a:cubicBezTo>
                    <a:cubicBezTo>
                      <a:pt x="334746" y="543158"/>
                      <a:pt x="349696" y="602990"/>
                      <a:pt x="349696" y="602990"/>
                    </a:cubicBezTo>
                    <a:cubicBezTo>
                      <a:pt x="352514" y="614280"/>
                      <a:pt x="345589" y="625833"/>
                      <a:pt x="334298" y="628650"/>
                    </a:cubicBezTo>
                    <a:lnTo>
                      <a:pt x="276555" y="643076"/>
                    </a:lnTo>
                    <a:cubicBezTo>
                      <a:pt x="265264" y="645893"/>
                      <a:pt x="253724" y="638966"/>
                      <a:pt x="250900" y="627664"/>
                    </a:cubicBezTo>
                    <a:lnTo>
                      <a:pt x="235956" y="567833"/>
                    </a:lnTo>
                    <a:cubicBezTo>
                      <a:pt x="233137" y="556543"/>
                      <a:pt x="240062" y="544990"/>
                      <a:pt x="251353" y="542173"/>
                    </a:cubicBezTo>
                    <a:close/>
                    <a:moveTo>
                      <a:pt x="429100" y="497165"/>
                    </a:moveTo>
                    <a:cubicBezTo>
                      <a:pt x="440391" y="494336"/>
                      <a:pt x="451953" y="501270"/>
                      <a:pt x="454760" y="512566"/>
                    </a:cubicBezTo>
                    <a:cubicBezTo>
                      <a:pt x="454760" y="512566"/>
                      <a:pt x="469710" y="572398"/>
                      <a:pt x="469710" y="572398"/>
                    </a:cubicBezTo>
                    <a:cubicBezTo>
                      <a:pt x="472529" y="583699"/>
                      <a:pt x="465604" y="595241"/>
                      <a:pt x="454313" y="598064"/>
                    </a:cubicBezTo>
                    <a:lnTo>
                      <a:pt x="396581" y="612484"/>
                    </a:lnTo>
                    <a:cubicBezTo>
                      <a:pt x="385279" y="615301"/>
                      <a:pt x="373739" y="608373"/>
                      <a:pt x="370921" y="597084"/>
                    </a:cubicBezTo>
                    <a:lnTo>
                      <a:pt x="355971" y="537240"/>
                    </a:lnTo>
                    <a:cubicBezTo>
                      <a:pt x="353152" y="525950"/>
                      <a:pt x="360077" y="514397"/>
                      <a:pt x="371368" y="511591"/>
                    </a:cubicBezTo>
                    <a:close/>
                    <a:moveTo>
                      <a:pt x="163192" y="443041"/>
                    </a:moveTo>
                    <a:cubicBezTo>
                      <a:pt x="174490" y="440212"/>
                      <a:pt x="186026" y="447151"/>
                      <a:pt x="188856" y="458441"/>
                    </a:cubicBezTo>
                    <a:lnTo>
                      <a:pt x="203796" y="518273"/>
                    </a:lnTo>
                    <a:cubicBezTo>
                      <a:pt x="206626" y="529563"/>
                      <a:pt x="199689" y="541116"/>
                      <a:pt x="188397" y="543933"/>
                    </a:cubicBezTo>
                    <a:lnTo>
                      <a:pt x="130664" y="558359"/>
                    </a:lnTo>
                    <a:cubicBezTo>
                      <a:pt x="119372" y="561176"/>
                      <a:pt x="107825" y="554249"/>
                      <a:pt x="105006" y="542947"/>
                    </a:cubicBezTo>
                    <a:lnTo>
                      <a:pt x="90055" y="483115"/>
                    </a:lnTo>
                    <a:cubicBezTo>
                      <a:pt x="87236" y="471825"/>
                      <a:pt x="94162" y="460272"/>
                      <a:pt x="105454" y="457455"/>
                    </a:cubicBezTo>
                    <a:close/>
                    <a:moveTo>
                      <a:pt x="280860" y="412449"/>
                    </a:moveTo>
                    <a:cubicBezTo>
                      <a:pt x="292147" y="409620"/>
                      <a:pt x="303699" y="416559"/>
                      <a:pt x="306518" y="427849"/>
                    </a:cubicBezTo>
                    <a:lnTo>
                      <a:pt x="321469" y="487692"/>
                    </a:lnTo>
                    <a:cubicBezTo>
                      <a:pt x="324288" y="498982"/>
                      <a:pt x="317351" y="510524"/>
                      <a:pt x="306059" y="513347"/>
                    </a:cubicBezTo>
                    <a:lnTo>
                      <a:pt x="248326" y="527767"/>
                    </a:lnTo>
                    <a:cubicBezTo>
                      <a:pt x="237034" y="530584"/>
                      <a:pt x="225487" y="523657"/>
                      <a:pt x="222668" y="512367"/>
                    </a:cubicBezTo>
                    <a:cubicBezTo>
                      <a:pt x="222668" y="512367"/>
                      <a:pt x="207717" y="452523"/>
                      <a:pt x="207717" y="452523"/>
                    </a:cubicBezTo>
                    <a:cubicBezTo>
                      <a:pt x="204898" y="441233"/>
                      <a:pt x="211835" y="429691"/>
                      <a:pt x="223127" y="426875"/>
                    </a:cubicBezTo>
                    <a:close/>
                    <a:moveTo>
                      <a:pt x="398514" y="381851"/>
                    </a:moveTo>
                    <a:cubicBezTo>
                      <a:pt x="409805" y="379034"/>
                      <a:pt x="421351" y="385961"/>
                      <a:pt x="424170" y="397250"/>
                    </a:cubicBezTo>
                    <a:lnTo>
                      <a:pt x="439121" y="457094"/>
                    </a:lnTo>
                    <a:cubicBezTo>
                      <a:pt x="441940" y="468389"/>
                      <a:pt x="435003" y="479924"/>
                      <a:pt x="423712" y="482752"/>
                    </a:cubicBezTo>
                    <a:lnTo>
                      <a:pt x="365981" y="497172"/>
                    </a:lnTo>
                    <a:cubicBezTo>
                      <a:pt x="354695" y="499989"/>
                      <a:pt x="343143" y="493061"/>
                      <a:pt x="340324" y="481772"/>
                    </a:cubicBezTo>
                    <a:lnTo>
                      <a:pt x="325384" y="421939"/>
                    </a:lnTo>
                    <a:cubicBezTo>
                      <a:pt x="322555" y="410645"/>
                      <a:pt x="329491" y="399098"/>
                      <a:pt x="340783" y="396276"/>
                    </a:cubicBezTo>
                    <a:cubicBezTo>
                      <a:pt x="340783" y="396276"/>
                      <a:pt x="398514" y="381851"/>
                      <a:pt x="398514" y="381851"/>
                    </a:cubicBezTo>
                    <a:close/>
                    <a:moveTo>
                      <a:pt x="132600" y="327726"/>
                    </a:moveTo>
                    <a:cubicBezTo>
                      <a:pt x="143893" y="324909"/>
                      <a:pt x="155439" y="331836"/>
                      <a:pt x="158258" y="343125"/>
                    </a:cubicBezTo>
                    <a:lnTo>
                      <a:pt x="173209" y="402970"/>
                    </a:lnTo>
                    <a:cubicBezTo>
                      <a:pt x="176028" y="414259"/>
                      <a:pt x="169092" y="425800"/>
                      <a:pt x="157799" y="428628"/>
                    </a:cubicBezTo>
                    <a:lnTo>
                      <a:pt x="100067" y="443053"/>
                    </a:lnTo>
                    <a:cubicBezTo>
                      <a:pt x="88780" y="445864"/>
                      <a:pt x="77233" y="438937"/>
                      <a:pt x="74409" y="427648"/>
                    </a:cubicBezTo>
                    <a:lnTo>
                      <a:pt x="59469" y="367814"/>
                    </a:lnTo>
                    <a:cubicBezTo>
                      <a:pt x="56639" y="356509"/>
                      <a:pt x="63575" y="344973"/>
                      <a:pt x="74868" y="342151"/>
                    </a:cubicBezTo>
                    <a:close/>
                    <a:moveTo>
                      <a:pt x="252606" y="297134"/>
                    </a:moveTo>
                    <a:cubicBezTo>
                      <a:pt x="263897" y="294317"/>
                      <a:pt x="275448" y="301245"/>
                      <a:pt x="278266" y="312535"/>
                    </a:cubicBezTo>
                    <a:lnTo>
                      <a:pt x="293216" y="372378"/>
                    </a:lnTo>
                    <a:cubicBezTo>
                      <a:pt x="296034" y="383668"/>
                      <a:pt x="289110" y="395222"/>
                      <a:pt x="277819" y="398038"/>
                    </a:cubicBezTo>
                    <a:cubicBezTo>
                      <a:pt x="277819" y="398038"/>
                      <a:pt x="220077" y="412465"/>
                      <a:pt x="220077" y="412465"/>
                    </a:cubicBezTo>
                    <a:cubicBezTo>
                      <a:pt x="208786" y="415281"/>
                      <a:pt x="197246" y="408354"/>
                      <a:pt x="194427" y="397053"/>
                    </a:cubicBezTo>
                    <a:lnTo>
                      <a:pt x="179478" y="337220"/>
                    </a:lnTo>
                    <a:cubicBezTo>
                      <a:pt x="176659" y="325930"/>
                      <a:pt x="183584" y="314377"/>
                      <a:pt x="194875" y="311560"/>
                    </a:cubicBezTo>
                    <a:close/>
                    <a:moveTo>
                      <a:pt x="370280" y="266542"/>
                    </a:moveTo>
                    <a:cubicBezTo>
                      <a:pt x="381572" y="263725"/>
                      <a:pt x="393118" y="270658"/>
                      <a:pt x="395937" y="281942"/>
                    </a:cubicBezTo>
                    <a:cubicBezTo>
                      <a:pt x="395937" y="281942"/>
                      <a:pt x="410877" y="341786"/>
                      <a:pt x="410877" y="341786"/>
                    </a:cubicBezTo>
                    <a:cubicBezTo>
                      <a:pt x="413706" y="353076"/>
                      <a:pt x="406770" y="364629"/>
                      <a:pt x="395478" y="367446"/>
                    </a:cubicBezTo>
                    <a:lnTo>
                      <a:pt x="337742" y="381872"/>
                    </a:lnTo>
                    <a:cubicBezTo>
                      <a:pt x="326450" y="384688"/>
                      <a:pt x="314910" y="377761"/>
                      <a:pt x="312091" y="366471"/>
                    </a:cubicBezTo>
                    <a:lnTo>
                      <a:pt x="297140" y="306628"/>
                    </a:lnTo>
                    <a:cubicBezTo>
                      <a:pt x="294321" y="295338"/>
                      <a:pt x="301247" y="283785"/>
                      <a:pt x="312538" y="280968"/>
                    </a:cubicBezTo>
                    <a:close/>
                    <a:moveTo>
                      <a:pt x="490298" y="238303"/>
                    </a:moveTo>
                    <a:cubicBezTo>
                      <a:pt x="501591" y="235492"/>
                      <a:pt x="513137" y="242408"/>
                      <a:pt x="515956" y="253708"/>
                    </a:cubicBezTo>
                    <a:lnTo>
                      <a:pt x="530908" y="313542"/>
                    </a:lnTo>
                    <a:cubicBezTo>
                      <a:pt x="533726" y="324836"/>
                      <a:pt x="526790" y="336383"/>
                      <a:pt x="515497" y="339206"/>
                    </a:cubicBezTo>
                    <a:lnTo>
                      <a:pt x="457770" y="353631"/>
                    </a:lnTo>
                    <a:cubicBezTo>
                      <a:pt x="446478" y="356447"/>
                      <a:pt x="434926" y="349520"/>
                      <a:pt x="432107" y="338226"/>
                    </a:cubicBezTo>
                    <a:lnTo>
                      <a:pt x="417155" y="278386"/>
                    </a:lnTo>
                    <a:cubicBezTo>
                      <a:pt x="414336" y="267097"/>
                      <a:pt x="421273" y="255556"/>
                      <a:pt x="432565" y="252728"/>
                    </a:cubicBezTo>
                    <a:close/>
                    <a:moveTo>
                      <a:pt x="104367" y="212418"/>
                    </a:moveTo>
                    <a:cubicBezTo>
                      <a:pt x="115659" y="209601"/>
                      <a:pt x="127206" y="216529"/>
                      <a:pt x="130025" y="227819"/>
                    </a:cubicBezTo>
                    <a:lnTo>
                      <a:pt x="144965" y="287662"/>
                    </a:lnTo>
                    <a:cubicBezTo>
                      <a:pt x="147795" y="298952"/>
                      <a:pt x="140858" y="310506"/>
                      <a:pt x="129566" y="313322"/>
                    </a:cubicBezTo>
                    <a:lnTo>
                      <a:pt x="71833" y="327749"/>
                    </a:lnTo>
                    <a:cubicBezTo>
                      <a:pt x="60541" y="330565"/>
                      <a:pt x="48994" y="323638"/>
                      <a:pt x="46175" y="312348"/>
                    </a:cubicBezTo>
                    <a:lnTo>
                      <a:pt x="31224" y="252504"/>
                    </a:lnTo>
                    <a:cubicBezTo>
                      <a:pt x="28405" y="241214"/>
                      <a:pt x="35342" y="229661"/>
                      <a:pt x="46623" y="226844"/>
                    </a:cubicBezTo>
                    <a:close/>
                    <a:moveTo>
                      <a:pt x="222023" y="181826"/>
                    </a:moveTo>
                    <a:cubicBezTo>
                      <a:pt x="233310" y="179009"/>
                      <a:pt x="244857" y="185942"/>
                      <a:pt x="247681" y="197226"/>
                    </a:cubicBezTo>
                    <a:lnTo>
                      <a:pt x="262632" y="257069"/>
                    </a:lnTo>
                    <a:cubicBezTo>
                      <a:pt x="265451" y="268359"/>
                      <a:pt x="258514" y="279912"/>
                      <a:pt x="247222" y="282729"/>
                    </a:cubicBezTo>
                    <a:lnTo>
                      <a:pt x="189490" y="297155"/>
                    </a:lnTo>
                    <a:cubicBezTo>
                      <a:pt x="178197" y="299971"/>
                      <a:pt x="166651" y="293044"/>
                      <a:pt x="163832" y="281754"/>
                    </a:cubicBezTo>
                    <a:cubicBezTo>
                      <a:pt x="163832" y="281754"/>
                      <a:pt x="148892" y="221912"/>
                      <a:pt x="148892" y="221912"/>
                    </a:cubicBezTo>
                    <a:cubicBezTo>
                      <a:pt x="146062" y="210622"/>
                      <a:pt x="152987" y="199080"/>
                      <a:pt x="164280" y="196252"/>
                    </a:cubicBezTo>
                    <a:close/>
                    <a:moveTo>
                      <a:pt x="342030" y="153587"/>
                    </a:moveTo>
                    <a:cubicBezTo>
                      <a:pt x="353322" y="150770"/>
                      <a:pt x="364873" y="157697"/>
                      <a:pt x="367691" y="168986"/>
                    </a:cubicBezTo>
                    <a:lnTo>
                      <a:pt x="382641" y="228820"/>
                    </a:lnTo>
                    <a:cubicBezTo>
                      <a:pt x="385460" y="240115"/>
                      <a:pt x="378535" y="251661"/>
                      <a:pt x="367244" y="254484"/>
                    </a:cubicBezTo>
                    <a:lnTo>
                      <a:pt x="309500" y="268909"/>
                    </a:lnTo>
                    <a:cubicBezTo>
                      <a:pt x="298209" y="271725"/>
                      <a:pt x="286669" y="264798"/>
                      <a:pt x="283840" y="253504"/>
                    </a:cubicBezTo>
                    <a:cubicBezTo>
                      <a:pt x="283840" y="253504"/>
                      <a:pt x="268901" y="193664"/>
                      <a:pt x="268901" y="193664"/>
                    </a:cubicBezTo>
                    <a:cubicBezTo>
                      <a:pt x="266082" y="182375"/>
                      <a:pt x="273007" y="170834"/>
                      <a:pt x="284298" y="168001"/>
                    </a:cubicBezTo>
                    <a:close/>
                    <a:moveTo>
                      <a:pt x="459703" y="122995"/>
                    </a:moveTo>
                    <a:cubicBezTo>
                      <a:pt x="470983" y="120184"/>
                      <a:pt x="482534" y="127111"/>
                      <a:pt x="485352" y="138401"/>
                    </a:cubicBezTo>
                    <a:lnTo>
                      <a:pt x="500302" y="198245"/>
                    </a:lnTo>
                    <a:cubicBezTo>
                      <a:pt x="503121" y="209535"/>
                      <a:pt x="496196" y="221077"/>
                      <a:pt x="484905" y="223905"/>
                    </a:cubicBezTo>
                    <a:lnTo>
                      <a:pt x="427173" y="238320"/>
                    </a:lnTo>
                    <a:cubicBezTo>
                      <a:pt x="415871" y="241148"/>
                      <a:pt x="404331" y="234209"/>
                      <a:pt x="401513" y="222919"/>
                    </a:cubicBezTo>
                    <a:cubicBezTo>
                      <a:pt x="401513" y="222919"/>
                      <a:pt x="386563" y="163081"/>
                      <a:pt x="386563" y="163081"/>
                    </a:cubicBezTo>
                    <a:cubicBezTo>
                      <a:pt x="383745" y="151786"/>
                      <a:pt x="390669" y="140244"/>
                      <a:pt x="401960" y="137415"/>
                    </a:cubicBezTo>
                    <a:close/>
                    <a:moveTo>
                      <a:pt x="427557" y="677"/>
                    </a:moveTo>
                    <a:cubicBezTo>
                      <a:pt x="439775" y="-2366"/>
                      <a:pt x="452280" y="5137"/>
                      <a:pt x="455346" y="17360"/>
                    </a:cubicBezTo>
                    <a:lnTo>
                      <a:pt x="470960" y="79861"/>
                    </a:lnTo>
                    <a:cubicBezTo>
                      <a:pt x="474004" y="92073"/>
                      <a:pt x="466505" y="104576"/>
                      <a:pt x="454287" y="107629"/>
                    </a:cubicBezTo>
                    <a:lnTo>
                      <a:pt x="44068" y="210101"/>
                    </a:lnTo>
                    <a:cubicBezTo>
                      <a:pt x="31849" y="213154"/>
                      <a:pt x="19344" y="205651"/>
                      <a:pt x="16278" y="193428"/>
                    </a:cubicBezTo>
                    <a:lnTo>
                      <a:pt x="686" y="130927"/>
                    </a:lnTo>
                    <a:cubicBezTo>
                      <a:pt x="-2380" y="118714"/>
                      <a:pt x="5119" y="106202"/>
                      <a:pt x="17359" y="103159"/>
                    </a:cubicBezTo>
                    <a:close/>
                  </a:path>
                </a:pathLst>
              </a:custGeom>
              <a:solidFill>
                <a:schemeClr val="tx2">
                  <a:lumMod val="20000"/>
                  <a:lumOff val="80000"/>
                </a:schemeClr>
              </a:solidFill>
              <a:ln w="12700">
                <a:miter lim="400000"/>
              </a:ln>
            </p:spPr>
            <p:txBody>
              <a:bodyPr wrap="square" lIns="0" tIns="0" rIns="0" bIns="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75" name="Shape 46"/>
              <p:cNvSpPr/>
              <p:nvPr/>
            </p:nvSpPr>
            <p:spPr>
              <a:xfrm>
                <a:off x="2705988" y="6164644"/>
                <a:ext cx="115002" cy="116578"/>
              </a:xfrm>
              <a:custGeom>
                <a:avLst/>
                <a:gdLst/>
                <a:ahLst/>
                <a:cxnLst>
                  <a:cxn ang="0">
                    <a:pos x="wd2" y="hd2"/>
                  </a:cxn>
                  <a:cxn ang="5400000">
                    <a:pos x="wd2" y="hd2"/>
                  </a:cxn>
                  <a:cxn ang="10800000">
                    <a:pos x="wd2" y="hd2"/>
                  </a:cxn>
                  <a:cxn ang="16200000">
                    <a:pos x="wd2" y="hd2"/>
                  </a:cxn>
                </a:cxnLst>
                <a:rect l="0" t="0" r="r" b="b"/>
                <a:pathLst>
                  <a:path w="20806" h="20817" extrusionOk="0">
                    <a:moveTo>
                      <a:pt x="2902" y="2687"/>
                    </a:moveTo>
                    <a:lnTo>
                      <a:pt x="13347" y="113"/>
                    </a:lnTo>
                    <a:cubicBezTo>
                      <a:pt x="15390" y="-392"/>
                      <a:pt x="17477" y="847"/>
                      <a:pt x="17989" y="2863"/>
                    </a:cubicBezTo>
                    <a:lnTo>
                      <a:pt x="20692" y="13549"/>
                    </a:lnTo>
                    <a:cubicBezTo>
                      <a:pt x="21204" y="15565"/>
                      <a:pt x="19949" y="17626"/>
                      <a:pt x="17906" y="18130"/>
                    </a:cubicBezTo>
                    <a:lnTo>
                      <a:pt x="7461" y="20705"/>
                    </a:lnTo>
                    <a:cubicBezTo>
                      <a:pt x="5418" y="21208"/>
                      <a:pt x="3329" y="19971"/>
                      <a:pt x="2819" y="17955"/>
                    </a:cubicBezTo>
                    <a:lnTo>
                      <a:pt x="114" y="7269"/>
                    </a:lnTo>
                    <a:cubicBezTo>
                      <a:pt x="-396" y="5253"/>
                      <a:pt x="857" y="3190"/>
                      <a:pt x="2902" y="2687"/>
                    </a:cubicBezTo>
                    <a:close/>
                  </a:path>
                </a:pathLst>
              </a:custGeom>
              <a:solidFill>
                <a:schemeClr val="accent5"/>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76" name="Freeform 75"/>
              <p:cNvSpPr/>
              <p:nvPr/>
            </p:nvSpPr>
            <p:spPr>
              <a:xfrm>
                <a:off x="2300450" y="5858516"/>
                <a:ext cx="480537" cy="477948"/>
              </a:xfrm>
              <a:custGeom>
                <a:avLst/>
                <a:gdLst>
                  <a:gd name="connsiteX0" fmla="*/ 102082 w 480537"/>
                  <a:gd name="connsiteY0" fmla="*/ 440122 h 477948"/>
                  <a:gd name="connsiteX1" fmla="*/ 98261 w 480537"/>
                  <a:gd name="connsiteY1" fmla="*/ 443562 h 477948"/>
                  <a:gd name="connsiteX2" fmla="*/ 98632 w 480537"/>
                  <a:gd name="connsiteY2" fmla="*/ 451385 h 477948"/>
                  <a:gd name="connsiteX3" fmla="*/ 101403 w 480537"/>
                  <a:gd name="connsiteY3" fmla="*/ 462478 h 477948"/>
                  <a:gd name="connsiteX4" fmla="*/ 104795 w 480537"/>
                  <a:gd name="connsiteY4" fmla="*/ 469605 h 477948"/>
                  <a:gd name="connsiteX5" fmla="*/ 105932 w 480537"/>
                  <a:gd name="connsiteY5" fmla="*/ 470444 h 477948"/>
                  <a:gd name="connsiteX6" fmla="*/ 109810 w 480537"/>
                  <a:gd name="connsiteY6" fmla="*/ 470837 h 477948"/>
                  <a:gd name="connsiteX7" fmla="*/ 113593 w 480537"/>
                  <a:gd name="connsiteY7" fmla="*/ 467416 h 477948"/>
                  <a:gd name="connsiteX8" fmla="*/ 113210 w 480537"/>
                  <a:gd name="connsiteY8" fmla="*/ 459524 h 477948"/>
                  <a:gd name="connsiteX9" fmla="*/ 110441 w 480537"/>
                  <a:gd name="connsiteY9" fmla="*/ 448433 h 477948"/>
                  <a:gd name="connsiteX10" fmla="*/ 107059 w 480537"/>
                  <a:gd name="connsiteY10" fmla="*/ 441383 h 477948"/>
                  <a:gd name="connsiteX11" fmla="*/ 105932 w 480537"/>
                  <a:gd name="connsiteY11" fmla="*/ 440553 h 477948"/>
                  <a:gd name="connsiteX12" fmla="*/ 102082 w 480537"/>
                  <a:gd name="connsiteY12" fmla="*/ 440122 h 477948"/>
                  <a:gd name="connsiteX13" fmla="*/ 105932 w 480537"/>
                  <a:gd name="connsiteY13" fmla="*/ 433062 h 477948"/>
                  <a:gd name="connsiteX14" fmla="*/ 112064 w 480537"/>
                  <a:gd name="connsiteY14" fmla="*/ 435316 h 477948"/>
                  <a:gd name="connsiteX15" fmla="*/ 119181 w 480537"/>
                  <a:gd name="connsiteY15" fmla="*/ 447183 h 477948"/>
                  <a:gd name="connsiteX16" fmla="*/ 121522 w 480537"/>
                  <a:gd name="connsiteY16" fmla="*/ 456582 h 477948"/>
                  <a:gd name="connsiteX17" fmla="*/ 120853 w 480537"/>
                  <a:gd name="connsiteY17" fmla="*/ 470396 h 477948"/>
                  <a:gd name="connsiteX18" fmla="*/ 111453 w 480537"/>
                  <a:gd name="connsiteY18" fmla="*/ 477399 h 477948"/>
                  <a:gd name="connsiteX19" fmla="*/ 105932 w 480537"/>
                  <a:gd name="connsiteY19" fmla="*/ 477887 h 477948"/>
                  <a:gd name="connsiteX20" fmla="*/ 99778 w 480537"/>
                  <a:gd name="connsiteY20" fmla="*/ 475660 h 477948"/>
                  <a:gd name="connsiteX21" fmla="*/ 92671 w 480537"/>
                  <a:gd name="connsiteY21" fmla="*/ 463787 h 477948"/>
                  <a:gd name="connsiteX22" fmla="*/ 90321 w 480537"/>
                  <a:gd name="connsiteY22" fmla="*/ 454396 h 477948"/>
                  <a:gd name="connsiteX23" fmla="*/ 91009 w 480537"/>
                  <a:gd name="connsiteY23" fmla="*/ 440572 h 477948"/>
                  <a:gd name="connsiteX24" fmla="*/ 100438 w 480537"/>
                  <a:gd name="connsiteY24" fmla="*/ 433541 h 477948"/>
                  <a:gd name="connsiteX25" fmla="*/ 105932 w 480537"/>
                  <a:gd name="connsiteY25" fmla="*/ 433062 h 477948"/>
                  <a:gd name="connsiteX26" fmla="*/ 224372 w 480537"/>
                  <a:gd name="connsiteY26" fmla="*/ 414465 h 477948"/>
                  <a:gd name="connsiteX27" fmla="*/ 229961 w 480537"/>
                  <a:gd name="connsiteY27" fmla="*/ 415038 h 477948"/>
                  <a:gd name="connsiteX28" fmla="*/ 233066 w 480537"/>
                  <a:gd name="connsiteY28" fmla="*/ 419384 h 477948"/>
                  <a:gd name="connsiteX29" fmla="*/ 233725 w 480537"/>
                  <a:gd name="connsiteY29" fmla="*/ 422022 h 477948"/>
                  <a:gd name="connsiteX30" fmla="*/ 233028 w 480537"/>
                  <a:gd name="connsiteY30" fmla="*/ 427266 h 477948"/>
                  <a:gd name="connsiteX31" fmla="*/ 228404 w 480537"/>
                  <a:gd name="connsiteY31" fmla="*/ 430352 h 477948"/>
                  <a:gd name="connsiteX32" fmla="*/ 222853 w 480537"/>
                  <a:gd name="connsiteY32" fmla="*/ 429798 h 477948"/>
                  <a:gd name="connsiteX33" fmla="*/ 219758 w 480537"/>
                  <a:gd name="connsiteY33" fmla="*/ 425518 h 477948"/>
                  <a:gd name="connsiteX34" fmla="*/ 219098 w 480537"/>
                  <a:gd name="connsiteY34" fmla="*/ 422882 h 477948"/>
                  <a:gd name="connsiteX35" fmla="*/ 219806 w 480537"/>
                  <a:gd name="connsiteY35" fmla="*/ 417608 h 477948"/>
                  <a:gd name="connsiteX36" fmla="*/ 224372 w 480537"/>
                  <a:gd name="connsiteY36" fmla="*/ 414465 h 477948"/>
                  <a:gd name="connsiteX37" fmla="*/ 345255 w 480537"/>
                  <a:gd name="connsiteY37" fmla="*/ 378871 h 477948"/>
                  <a:gd name="connsiteX38" fmla="*/ 348140 w 480537"/>
                  <a:gd name="connsiteY38" fmla="*/ 390411 h 477948"/>
                  <a:gd name="connsiteX39" fmla="*/ 358686 w 480537"/>
                  <a:gd name="connsiteY39" fmla="*/ 387774 h 477948"/>
                  <a:gd name="connsiteX40" fmla="*/ 360530 w 480537"/>
                  <a:gd name="connsiteY40" fmla="*/ 395159 h 477948"/>
                  <a:gd name="connsiteX41" fmla="*/ 349984 w 480537"/>
                  <a:gd name="connsiteY41" fmla="*/ 397795 h 477948"/>
                  <a:gd name="connsiteX42" fmla="*/ 353013 w 480537"/>
                  <a:gd name="connsiteY42" fmla="*/ 409920 h 477948"/>
                  <a:gd name="connsiteX43" fmla="*/ 344930 w 480537"/>
                  <a:gd name="connsiteY43" fmla="*/ 411934 h 477948"/>
                  <a:gd name="connsiteX44" fmla="*/ 341901 w 480537"/>
                  <a:gd name="connsiteY44" fmla="*/ 399811 h 477948"/>
                  <a:gd name="connsiteX45" fmla="*/ 331298 w 480537"/>
                  <a:gd name="connsiteY45" fmla="*/ 402458 h 477948"/>
                  <a:gd name="connsiteX46" fmla="*/ 329453 w 480537"/>
                  <a:gd name="connsiteY46" fmla="*/ 395083 h 477948"/>
                  <a:gd name="connsiteX47" fmla="*/ 340057 w 480537"/>
                  <a:gd name="connsiteY47" fmla="*/ 392436 h 477948"/>
                  <a:gd name="connsiteX48" fmla="*/ 337172 w 480537"/>
                  <a:gd name="connsiteY48" fmla="*/ 380896 h 477948"/>
                  <a:gd name="connsiteX49" fmla="*/ 478866 w 480537"/>
                  <a:gd name="connsiteY49" fmla="*/ 367958 h 477948"/>
                  <a:gd name="connsiteX50" fmla="*/ 480537 w 480537"/>
                  <a:gd name="connsiteY50" fmla="*/ 374665 h 477948"/>
                  <a:gd name="connsiteX51" fmla="*/ 465003 w 480537"/>
                  <a:gd name="connsiteY51" fmla="*/ 378553 h 477948"/>
                  <a:gd name="connsiteX52" fmla="*/ 454295 w 480537"/>
                  <a:gd name="connsiteY52" fmla="*/ 381228 h 477948"/>
                  <a:gd name="connsiteX53" fmla="*/ 452622 w 480537"/>
                  <a:gd name="connsiteY53" fmla="*/ 374512 h 477948"/>
                  <a:gd name="connsiteX54" fmla="*/ 465003 w 480537"/>
                  <a:gd name="connsiteY54" fmla="*/ 371426 h 477948"/>
                  <a:gd name="connsiteX55" fmla="*/ 475712 w 480537"/>
                  <a:gd name="connsiteY55" fmla="*/ 355338 h 477948"/>
                  <a:gd name="connsiteX56" fmla="*/ 477384 w 480537"/>
                  <a:gd name="connsiteY56" fmla="*/ 362044 h 477948"/>
                  <a:gd name="connsiteX57" fmla="*/ 465003 w 480537"/>
                  <a:gd name="connsiteY57" fmla="*/ 365131 h 477948"/>
                  <a:gd name="connsiteX58" fmla="*/ 451140 w 480537"/>
                  <a:gd name="connsiteY58" fmla="*/ 368598 h 477948"/>
                  <a:gd name="connsiteX59" fmla="*/ 449469 w 480537"/>
                  <a:gd name="connsiteY59" fmla="*/ 361891 h 477948"/>
                  <a:gd name="connsiteX60" fmla="*/ 465003 w 480537"/>
                  <a:gd name="connsiteY60" fmla="*/ 358012 h 477948"/>
                  <a:gd name="connsiteX61" fmla="*/ 78027 w 480537"/>
                  <a:gd name="connsiteY61" fmla="*/ 317687 h 477948"/>
                  <a:gd name="connsiteX62" fmla="*/ 88679 w 480537"/>
                  <a:gd name="connsiteY62" fmla="*/ 360334 h 477948"/>
                  <a:gd name="connsiteX63" fmla="*/ 80120 w 480537"/>
                  <a:gd name="connsiteY63" fmla="*/ 362474 h 477948"/>
                  <a:gd name="connsiteX64" fmla="*/ 71358 w 480537"/>
                  <a:gd name="connsiteY64" fmla="*/ 327383 h 477948"/>
                  <a:gd name="connsiteX65" fmla="*/ 62694 w 480537"/>
                  <a:gd name="connsiteY65" fmla="*/ 329543 h 477948"/>
                  <a:gd name="connsiteX66" fmla="*/ 61184 w 480537"/>
                  <a:gd name="connsiteY66" fmla="*/ 323514 h 477948"/>
                  <a:gd name="connsiteX67" fmla="*/ 190365 w 480537"/>
                  <a:gd name="connsiteY67" fmla="*/ 287756 h 477948"/>
                  <a:gd name="connsiteX68" fmla="*/ 201580 w 480537"/>
                  <a:gd name="connsiteY68" fmla="*/ 288594 h 477948"/>
                  <a:gd name="connsiteX69" fmla="*/ 207627 w 480537"/>
                  <a:gd name="connsiteY69" fmla="*/ 296793 h 477948"/>
                  <a:gd name="connsiteX70" fmla="*/ 207284 w 480537"/>
                  <a:gd name="connsiteY70" fmla="*/ 304445 h 477948"/>
                  <a:gd name="connsiteX71" fmla="*/ 202412 w 480537"/>
                  <a:gd name="connsiteY71" fmla="*/ 314770 h 477948"/>
                  <a:gd name="connsiteX72" fmla="*/ 196890 w 480537"/>
                  <a:gd name="connsiteY72" fmla="*/ 324956 h 477948"/>
                  <a:gd name="connsiteX73" fmla="*/ 196985 w 480537"/>
                  <a:gd name="connsiteY73" fmla="*/ 325089 h 477948"/>
                  <a:gd name="connsiteX74" fmla="*/ 214916 w 480537"/>
                  <a:gd name="connsiteY74" fmla="*/ 320609 h 477948"/>
                  <a:gd name="connsiteX75" fmla="*/ 216550 w 480537"/>
                  <a:gd name="connsiteY75" fmla="*/ 327162 h 477948"/>
                  <a:gd name="connsiteX76" fmla="*/ 187442 w 480537"/>
                  <a:gd name="connsiteY76" fmla="*/ 334442 h 477948"/>
                  <a:gd name="connsiteX77" fmla="*/ 186037 w 480537"/>
                  <a:gd name="connsiteY77" fmla="*/ 328843 h 477948"/>
                  <a:gd name="connsiteX78" fmla="*/ 196145 w 480537"/>
                  <a:gd name="connsiteY78" fmla="*/ 310616 h 477948"/>
                  <a:gd name="connsiteX79" fmla="*/ 198943 w 480537"/>
                  <a:gd name="connsiteY79" fmla="*/ 303755 h 477948"/>
                  <a:gd name="connsiteX80" fmla="*/ 199117 w 480537"/>
                  <a:gd name="connsiteY80" fmla="*/ 299067 h 477948"/>
                  <a:gd name="connsiteX81" fmla="*/ 196556 w 480537"/>
                  <a:gd name="connsiteY81" fmla="*/ 295014 h 477948"/>
                  <a:gd name="connsiteX82" fmla="*/ 192017 w 480537"/>
                  <a:gd name="connsiteY82" fmla="*/ 294337 h 477948"/>
                  <a:gd name="connsiteX83" fmla="*/ 188025 w 480537"/>
                  <a:gd name="connsiteY83" fmla="*/ 297470 h 477948"/>
                  <a:gd name="connsiteX84" fmla="*/ 187824 w 480537"/>
                  <a:gd name="connsiteY84" fmla="*/ 303193 h 477948"/>
                  <a:gd name="connsiteX85" fmla="*/ 179504 w 480537"/>
                  <a:gd name="connsiteY85" fmla="*/ 305275 h 477948"/>
                  <a:gd name="connsiteX86" fmla="*/ 179408 w 480537"/>
                  <a:gd name="connsiteY86" fmla="*/ 305114 h 477948"/>
                  <a:gd name="connsiteX87" fmla="*/ 180754 w 480537"/>
                  <a:gd name="connsiteY87" fmla="*/ 294404 h 477948"/>
                  <a:gd name="connsiteX88" fmla="*/ 190365 w 480537"/>
                  <a:gd name="connsiteY88" fmla="*/ 287756 h 477948"/>
                  <a:gd name="connsiteX89" fmla="*/ 310218 w 480537"/>
                  <a:gd name="connsiteY89" fmla="*/ 257222 h 477948"/>
                  <a:gd name="connsiteX90" fmla="*/ 321577 w 480537"/>
                  <a:gd name="connsiteY90" fmla="*/ 257739 h 477948"/>
                  <a:gd name="connsiteX91" fmla="*/ 327768 w 480537"/>
                  <a:gd name="connsiteY91" fmla="*/ 265781 h 477948"/>
                  <a:gd name="connsiteX92" fmla="*/ 327329 w 480537"/>
                  <a:gd name="connsiteY92" fmla="*/ 271515 h 477948"/>
                  <a:gd name="connsiteX93" fmla="*/ 323468 w 480537"/>
                  <a:gd name="connsiteY93" fmla="*/ 276625 h 477948"/>
                  <a:gd name="connsiteX94" fmla="*/ 329841 w 480537"/>
                  <a:gd name="connsiteY94" fmla="*/ 279149 h 477948"/>
                  <a:gd name="connsiteX95" fmla="*/ 333213 w 480537"/>
                  <a:gd name="connsiteY95" fmla="*/ 284735 h 477948"/>
                  <a:gd name="connsiteX96" fmla="*/ 331254 w 480537"/>
                  <a:gd name="connsiteY96" fmla="*/ 295025 h 477948"/>
                  <a:gd name="connsiteX97" fmla="*/ 321186 w 480537"/>
                  <a:gd name="connsiteY97" fmla="*/ 301091 h 477948"/>
                  <a:gd name="connsiteX98" fmla="*/ 310190 w 480537"/>
                  <a:gd name="connsiteY98" fmla="*/ 300499 h 477948"/>
                  <a:gd name="connsiteX99" fmla="*/ 303856 w 480537"/>
                  <a:gd name="connsiteY99" fmla="*/ 292646 h 477948"/>
                  <a:gd name="connsiteX100" fmla="*/ 303865 w 480537"/>
                  <a:gd name="connsiteY100" fmla="*/ 292446 h 477948"/>
                  <a:gd name="connsiteX101" fmla="*/ 312148 w 480537"/>
                  <a:gd name="connsiteY101" fmla="*/ 290373 h 477948"/>
                  <a:gd name="connsiteX102" fmla="*/ 314928 w 480537"/>
                  <a:gd name="connsiteY102" fmla="*/ 293993 h 477948"/>
                  <a:gd name="connsiteX103" fmla="*/ 319771 w 480537"/>
                  <a:gd name="connsiteY103" fmla="*/ 294480 h 477948"/>
                  <a:gd name="connsiteX104" fmla="*/ 324042 w 480537"/>
                  <a:gd name="connsiteY104" fmla="*/ 291671 h 477948"/>
                  <a:gd name="connsiteX105" fmla="*/ 324645 w 480537"/>
                  <a:gd name="connsiteY105" fmla="*/ 286800 h 477948"/>
                  <a:gd name="connsiteX106" fmla="*/ 321720 w 480537"/>
                  <a:gd name="connsiteY106" fmla="*/ 282281 h 477948"/>
                  <a:gd name="connsiteX107" fmla="*/ 316371 w 480537"/>
                  <a:gd name="connsiteY107" fmla="*/ 281947 h 477948"/>
                  <a:gd name="connsiteX108" fmla="*/ 311565 w 480537"/>
                  <a:gd name="connsiteY108" fmla="*/ 283150 h 477948"/>
                  <a:gd name="connsiteX109" fmla="*/ 309961 w 480537"/>
                  <a:gd name="connsiteY109" fmla="*/ 276731 h 477948"/>
                  <a:gd name="connsiteX110" fmla="*/ 314766 w 480537"/>
                  <a:gd name="connsiteY110" fmla="*/ 275526 h 477948"/>
                  <a:gd name="connsiteX111" fmla="*/ 318873 w 480537"/>
                  <a:gd name="connsiteY111" fmla="*/ 272804 h 477948"/>
                  <a:gd name="connsiteX112" fmla="*/ 319226 w 480537"/>
                  <a:gd name="connsiteY112" fmla="*/ 267999 h 477948"/>
                  <a:gd name="connsiteX113" fmla="*/ 316735 w 480537"/>
                  <a:gd name="connsiteY113" fmla="*/ 264234 h 477948"/>
                  <a:gd name="connsiteX114" fmla="*/ 312100 w 480537"/>
                  <a:gd name="connsiteY114" fmla="*/ 263757 h 477948"/>
                  <a:gd name="connsiteX115" fmla="*/ 308413 w 480537"/>
                  <a:gd name="connsiteY115" fmla="*/ 266164 h 477948"/>
                  <a:gd name="connsiteX116" fmla="*/ 307695 w 480537"/>
                  <a:gd name="connsiteY116" fmla="*/ 270272 h 477948"/>
                  <a:gd name="connsiteX117" fmla="*/ 299404 w 480537"/>
                  <a:gd name="connsiteY117" fmla="*/ 272336 h 477948"/>
                  <a:gd name="connsiteX118" fmla="*/ 299299 w 480537"/>
                  <a:gd name="connsiteY118" fmla="*/ 272174 h 477948"/>
                  <a:gd name="connsiteX119" fmla="*/ 301076 w 480537"/>
                  <a:gd name="connsiteY119" fmla="*/ 262955 h 477948"/>
                  <a:gd name="connsiteX120" fmla="*/ 310218 w 480537"/>
                  <a:gd name="connsiteY120" fmla="*/ 257222 h 477948"/>
                  <a:gd name="connsiteX121" fmla="*/ 442444 w 480537"/>
                  <a:gd name="connsiteY121" fmla="*/ 247090 h 477948"/>
                  <a:gd name="connsiteX122" fmla="*/ 444088 w 480537"/>
                  <a:gd name="connsiteY122" fmla="*/ 253672 h 477948"/>
                  <a:gd name="connsiteX123" fmla="*/ 427580 w 480537"/>
                  <a:gd name="connsiteY123" fmla="*/ 257799 h 477948"/>
                  <a:gd name="connsiteX124" fmla="*/ 425936 w 480537"/>
                  <a:gd name="connsiteY124" fmla="*/ 251208 h 477948"/>
                  <a:gd name="connsiteX125" fmla="*/ 48683 w 480537"/>
                  <a:gd name="connsiteY125" fmla="*/ 213573 h 477948"/>
                  <a:gd name="connsiteX126" fmla="*/ 48301 w 480537"/>
                  <a:gd name="connsiteY126" fmla="*/ 214938 h 477948"/>
                  <a:gd name="connsiteX127" fmla="*/ 47804 w 480537"/>
                  <a:gd name="connsiteY127" fmla="*/ 216476 h 477948"/>
                  <a:gd name="connsiteX128" fmla="*/ 42894 w 480537"/>
                  <a:gd name="connsiteY128" fmla="*/ 231380 h 477948"/>
                  <a:gd name="connsiteX129" fmla="*/ 47804 w 480537"/>
                  <a:gd name="connsiteY129" fmla="*/ 230157 h 477948"/>
                  <a:gd name="connsiteX130" fmla="*/ 52705 w 480537"/>
                  <a:gd name="connsiteY130" fmla="*/ 228934 h 477948"/>
                  <a:gd name="connsiteX131" fmla="*/ 48874 w 480537"/>
                  <a:gd name="connsiteY131" fmla="*/ 213582 h 477948"/>
                  <a:gd name="connsiteX132" fmla="*/ 54540 w 480537"/>
                  <a:gd name="connsiteY132" fmla="*/ 200025 h 477948"/>
                  <a:gd name="connsiteX133" fmla="*/ 61236 w 480537"/>
                  <a:gd name="connsiteY133" fmla="*/ 226804 h 477948"/>
                  <a:gd name="connsiteX134" fmla="*/ 66061 w 480537"/>
                  <a:gd name="connsiteY134" fmla="*/ 225591 h 477948"/>
                  <a:gd name="connsiteX135" fmla="*/ 67713 w 480537"/>
                  <a:gd name="connsiteY135" fmla="*/ 232212 h 477948"/>
                  <a:gd name="connsiteX136" fmla="*/ 62879 w 480537"/>
                  <a:gd name="connsiteY136" fmla="*/ 233425 h 477948"/>
                  <a:gd name="connsiteX137" fmla="*/ 65201 w 480537"/>
                  <a:gd name="connsiteY137" fmla="*/ 242672 h 477948"/>
                  <a:gd name="connsiteX138" fmla="*/ 56670 w 480537"/>
                  <a:gd name="connsiteY138" fmla="*/ 244812 h 477948"/>
                  <a:gd name="connsiteX139" fmla="*/ 54357 w 480537"/>
                  <a:gd name="connsiteY139" fmla="*/ 235546 h 477948"/>
                  <a:gd name="connsiteX140" fmla="*/ 47804 w 480537"/>
                  <a:gd name="connsiteY140" fmla="*/ 237188 h 477948"/>
                  <a:gd name="connsiteX141" fmla="*/ 36962 w 480537"/>
                  <a:gd name="connsiteY141" fmla="*/ 239892 h 477948"/>
                  <a:gd name="connsiteX142" fmla="*/ 35299 w 480537"/>
                  <a:gd name="connsiteY142" fmla="*/ 234858 h 477948"/>
                  <a:gd name="connsiteX143" fmla="*/ 45940 w 480537"/>
                  <a:gd name="connsiteY143" fmla="*/ 202184 h 477948"/>
                  <a:gd name="connsiteX144" fmla="*/ 47804 w 480537"/>
                  <a:gd name="connsiteY144" fmla="*/ 201717 h 477948"/>
                  <a:gd name="connsiteX145" fmla="*/ 176738 w 480537"/>
                  <a:gd name="connsiteY145" fmla="*/ 169433 h 477948"/>
                  <a:gd name="connsiteX146" fmla="*/ 178459 w 480537"/>
                  <a:gd name="connsiteY146" fmla="*/ 176293 h 477948"/>
                  <a:gd name="connsiteX147" fmla="*/ 161683 w 480537"/>
                  <a:gd name="connsiteY147" fmla="*/ 180477 h 477948"/>
                  <a:gd name="connsiteX148" fmla="*/ 162963 w 480537"/>
                  <a:gd name="connsiteY148" fmla="*/ 190605 h 477948"/>
                  <a:gd name="connsiteX149" fmla="*/ 165446 w 480537"/>
                  <a:gd name="connsiteY149" fmla="*/ 188445 h 477948"/>
                  <a:gd name="connsiteX150" fmla="*/ 168982 w 480537"/>
                  <a:gd name="connsiteY150" fmla="*/ 186935 h 477948"/>
                  <a:gd name="connsiteX151" fmla="*/ 179432 w 480537"/>
                  <a:gd name="connsiteY151" fmla="*/ 188273 h 477948"/>
                  <a:gd name="connsiteX152" fmla="*/ 185481 w 480537"/>
                  <a:gd name="connsiteY152" fmla="*/ 198027 h 477948"/>
                  <a:gd name="connsiteX153" fmla="*/ 184324 w 480537"/>
                  <a:gd name="connsiteY153" fmla="*/ 209177 h 477948"/>
                  <a:gd name="connsiteX154" fmla="*/ 174656 w 480537"/>
                  <a:gd name="connsiteY154" fmla="*/ 215922 h 477948"/>
                  <a:gd name="connsiteX155" fmla="*/ 163794 w 480537"/>
                  <a:gd name="connsiteY155" fmla="*/ 215224 h 477948"/>
                  <a:gd name="connsiteX156" fmla="*/ 157536 w 480537"/>
                  <a:gd name="connsiteY156" fmla="*/ 207408 h 477948"/>
                  <a:gd name="connsiteX157" fmla="*/ 157565 w 480537"/>
                  <a:gd name="connsiteY157" fmla="*/ 207236 h 477948"/>
                  <a:gd name="connsiteX158" fmla="*/ 165687 w 480537"/>
                  <a:gd name="connsiteY158" fmla="*/ 204782 h 477948"/>
                  <a:gd name="connsiteX159" fmla="*/ 168418 w 480537"/>
                  <a:gd name="connsiteY159" fmla="*/ 208814 h 477948"/>
                  <a:gd name="connsiteX160" fmla="*/ 173024 w 480537"/>
                  <a:gd name="connsiteY160" fmla="*/ 209359 h 477948"/>
                  <a:gd name="connsiteX161" fmla="*/ 176901 w 480537"/>
                  <a:gd name="connsiteY161" fmla="*/ 206129 h 477948"/>
                  <a:gd name="connsiteX162" fmla="*/ 176931 w 480537"/>
                  <a:gd name="connsiteY162" fmla="*/ 200225 h 477948"/>
                  <a:gd name="connsiteX163" fmla="*/ 173931 w 480537"/>
                  <a:gd name="connsiteY163" fmla="*/ 194683 h 477948"/>
                  <a:gd name="connsiteX164" fmla="*/ 168867 w 480537"/>
                  <a:gd name="connsiteY164" fmla="*/ 193584 h 477948"/>
                  <a:gd name="connsiteX165" fmla="*/ 165333 w 480537"/>
                  <a:gd name="connsiteY165" fmla="*/ 195439 h 477948"/>
                  <a:gd name="connsiteX166" fmla="*/ 164081 w 480537"/>
                  <a:gd name="connsiteY166" fmla="*/ 198361 h 477948"/>
                  <a:gd name="connsiteX167" fmla="*/ 156429 w 480537"/>
                  <a:gd name="connsiteY167" fmla="*/ 199737 h 477948"/>
                  <a:gd name="connsiteX168" fmla="*/ 152961 w 480537"/>
                  <a:gd name="connsiteY168" fmla="*/ 175366 h 477948"/>
                  <a:gd name="connsiteX169" fmla="*/ 288468 w 480537"/>
                  <a:gd name="connsiteY169" fmla="*/ 163280 h 477948"/>
                  <a:gd name="connsiteX170" fmla="*/ 287274 w 480537"/>
                  <a:gd name="connsiteY170" fmla="*/ 163462 h 477948"/>
                  <a:gd name="connsiteX171" fmla="*/ 283414 w 480537"/>
                  <a:gd name="connsiteY171" fmla="*/ 165229 h 477948"/>
                  <a:gd name="connsiteX172" fmla="*/ 281369 w 480537"/>
                  <a:gd name="connsiteY172" fmla="*/ 167952 h 477948"/>
                  <a:gd name="connsiteX173" fmla="*/ 282077 w 480537"/>
                  <a:gd name="connsiteY173" fmla="*/ 170798 h 477948"/>
                  <a:gd name="connsiteX174" fmla="*/ 285849 w 480537"/>
                  <a:gd name="connsiteY174" fmla="*/ 178135 h 477948"/>
                  <a:gd name="connsiteX175" fmla="*/ 288468 w 480537"/>
                  <a:gd name="connsiteY175" fmla="*/ 179634 h 477948"/>
                  <a:gd name="connsiteX176" fmla="*/ 291400 w 480537"/>
                  <a:gd name="connsiteY176" fmla="*/ 179645 h 477948"/>
                  <a:gd name="connsiteX177" fmla="*/ 295041 w 480537"/>
                  <a:gd name="connsiteY177" fmla="*/ 176167 h 477948"/>
                  <a:gd name="connsiteX178" fmla="*/ 295165 w 480537"/>
                  <a:gd name="connsiteY178" fmla="*/ 169920 h 477948"/>
                  <a:gd name="connsiteX179" fmla="*/ 292126 w 480537"/>
                  <a:gd name="connsiteY179" fmla="*/ 164590 h 477948"/>
                  <a:gd name="connsiteX180" fmla="*/ 288468 w 480537"/>
                  <a:gd name="connsiteY180" fmla="*/ 163280 h 477948"/>
                  <a:gd name="connsiteX181" fmla="*/ 288468 w 480537"/>
                  <a:gd name="connsiteY181" fmla="*/ 141203 h 477948"/>
                  <a:gd name="connsiteX182" fmla="*/ 288516 w 480537"/>
                  <a:gd name="connsiteY182" fmla="*/ 141203 h 477948"/>
                  <a:gd name="connsiteX183" fmla="*/ 292929 w 480537"/>
                  <a:gd name="connsiteY183" fmla="*/ 141509 h 477948"/>
                  <a:gd name="connsiteX184" fmla="*/ 292968 w 480537"/>
                  <a:gd name="connsiteY184" fmla="*/ 148168 h 477948"/>
                  <a:gd name="connsiteX185" fmla="*/ 289279 w 480537"/>
                  <a:gd name="connsiteY185" fmla="*/ 148013 h 477948"/>
                  <a:gd name="connsiteX186" fmla="*/ 288468 w 480537"/>
                  <a:gd name="connsiteY186" fmla="*/ 148062 h 477948"/>
                  <a:gd name="connsiteX187" fmla="*/ 285696 w 480537"/>
                  <a:gd name="connsiteY187" fmla="*/ 148548 h 477948"/>
                  <a:gd name="connsiteX188" fmla="*/ 280166 w 480537"/>
                  <a:gd name="connsiteY188" fmla="*/ 153029 h 477948"/>
                  <a:gd name="connsiteX189" fmla="*/ 280004 w 480537"/>
                  <a:gd name="connsiteY189" fmla="*/ 161646 h 477948"/>
                  <a:gd name="connsiteX190" fmla="*/ 280128 w 480537"/>
                  <a:gd name="connsiteY190" fmla="*/ 161760 h 477948"/>
                  <a:gd name="connsiteX191" fmla="*/ 283174 w 480537"/>
                  <a:gd name="connsiteY191" fmla="*/ 158514 h 477948"/>
                  <a:gd name="connsiteX192" fmla="*/ 287905 w 480537"/>
                  <a:gd name="connsiteY192" fmla="*/ 156429 h 477948"/>
                  <a:gd name="connsiteX193" fmla="*/ 288468 w 480537"/>
                  <a:gd name="connsiteY193" fmla="*/ 156296 h 477948"/>
                  <a:gd name="connsiteX194" fmla="*/ 297867 w 480537"/>
                  <a:gd name="connsiteY194" fmla="*/ 158254 h 477948"/>
                  <a:gd name="connsiteX195" fmla="*/ 303695 w 480537"/>
                  <a:gd name="connsiteY195" fmla="*/ 167789 h 477948"/>
                  <a:gd name="connsiteX196" fmla="*/ 302349 w 480537"/>
                  <a:gd name="connsiteY196" fmla="*/ 179425 h 477948"/>
                  <a:gd name="connsiteX197" fmla="*/ 293044 w 480537"/>
                  <a:gd name="connsiteY197" fmla="*/ 186198 h 477948"/>
                  <a:gd name="connsiteX198" fmla="*/ 288468 w 480537"/>
                  <a:gd name="connsiteY198" fmla="*/ 186741 h 477948"/>
                  <a:gd name="connsiteX199" fmla="*/ 280892 w 480537"/>
                  <a:gd name="connsiteY199" fmla="*/ 184363 h 477948"/>
                  <a:gd name="connsiteX200" fmla="*/ 273469 w 480537"/>
                  <a:gd name="connsiteY200" fmla="*/ 172727 h 477948"/>
                  <a:gd name="connsiteX201" fmla="*/ 271387 w 480537"/>
                  <a:gd name="connsiteY201" fmla="*/ 164416 h 477948"/>
                  <a:gd name="connsiteX202" fmla="*/ 272885 w 480537"/>
                  <a:gd name="connsiteY202" fmla="*/ 149876 h 477948"/>
                  <a:gd name="connsiteX203" fmla="*/ 283958 w 480537"/>
                  <a:gd name="connsiteY203" fmla="*/ 141853 h 477948"/>
                  <a:gd name="connsiteX204" fmla="*/ 288468 w 480537"/>
                  <a:gd name="connsiteY204" fmla="*/ 141203 h 477948"/>
                  <a:gd name="connsiteX205" fmla="*/ 417336 w 480537"/>
                  <a:gd name="connsiteY205" fmla="*/ 120015 h 477948"/>
                  <a:gd name="connsiteX206" fmla="*/ 411700 w 480537"/>
                  <a:gd name="connsiteY206" fmla="*/ 138062 h 477948"/>
                  <a:gd name="connsiteX207" fmla="*/ 425570 w 480537"/>
                  <a:gd name="connsiteY207" fmla="*/ 151618 h 477948"/>
                  <a:gd name="connsiteX208" fmla="*/ 415950 w 480537"/>
                  <a:gd name="connsiteY208" fmla="*/ 154026 h 477948"/>
                  <a:gd name="connsiteX209" fmla="*/ 408135 w 480537"/>
                  <a:gd name="connsiteY209" fmla="*/ 144807 h 477948"/>
                  <a:gd name="connsiteX210" fmla="*/ 405565 w 480537"/>
                  <a:gd name="connsiteY210" fmla="*/ 156623 h 477948"/>
                  <a:gd name="connsiteX211" fmla="*/ 395917 w 480537"/>
                  <a:gd name="connsiteY211" fmla="*/ 159031 h 477948"/>
                  <a:gd name="connsiteX212" fmla="*/ 401773 w 480537"/>
                  <a:gd name="connsiteY212" fmla="*/ 140546 h 477948"/>
                  <a:gd name="connsiteX213" fmla="*/ 388284 w 480537"/>
                  <a:gd name="connsiteY213" fmla="*/ 127277 h 477948"/>
                  <a:gd name="connsiteX214" fmla="*/ 397894 w 480537"/>
                  <a:gd name="connsiteY214" fmla="*/ 124869 h 477948"/>
                  <a:gd name="connsiteX215" fmla="*/ 405165 w 480537"/>
                  <a:gd name="connsiteY215" fmla="*/ 133763 h 477948"/>
                  <a:gd name="connsiteX216" fmla="*/ 405337 w 480537"/>
                  <a:gd name="connsiteY216" fmla="*/ 133714 h 477948"/>
                  <a:gd name="connsiteX217" fmla="*/ 407676 w 480537"/>
                  <a:gd name="connsiteY217" fmla="*/ 122423 h 477948"/>
                  <a:gd name="connsiteX218" fmla="*/ 30122 w 480537"/>
                  <a:gd name="connsiteY218" fmla="*/ 84716 h 477948"/>
                  <a:gd name="connsiteX219" fmla="*/ 31774 w 480537"/>
                  <a:gd name="connsiteY219" fmla="*/ 91297 h 477948"/>
                  <a:gd name="connsiteX220" fmla="*/ 26156 w 480537"/>
                  <a:gd name="connsiteY220" fmla="*/ 108609 h 477948"/>
                  <a:gd name="connsiteX221" fmla="*/ 26758 w 480537"/>
                  <a:gd name="connsiteY221" fmla="*/ 126253 h 477948"/>
                  <a:gd name="connsiteX222" fmla="*/ 27436 w 480537"/>
                  <a:gd name="connsiteY222" fmla="*/ 130695 h 477948"/>
                  <a:gd name="connsiteX223" fmla="*/ 18876 w 480537"/>
                  <a:gd name="connsiteY223" fmla="*/ 132836 h 477948"/>
                  <a:gd name="connsiteX224" fmla="*/ 18208 w 480537"/>
                  <a:gd name="connsiteY224" fmla="*/ 128394 h 477948"/>
                  <a:gd name="connsiteX225" fmla="*/ 18170 w 480537"/>
                  <a:gd name="connsiteY225" fmla="*/ 110062 h 477948"/>
                  <a:gd name="connsiteX226" fmla="*/ 23550 w 480537"/>
                  <a:gd name="connsiteY226" fmla="*/ 93362 h 477948"/>
                  <a:gd name="connsiteX227" fmla="*/ 1643 w 480537"/>
                  <a:gd name="connsiteY227" fmla="*/ 98825 h 477948"/>
                  <a:gd name="connsiteX228" fmla="*/ 0 w 480537"/>
                  <a:gd name="connsiteY228" fmla="*/ 92244 h 477948"/>
                  <a:gd name="connsiteX229" fmla="*/ 141166 w 480537"/>
                  <a:gd name="connsiteY229" fmla="*/ 81547 h 477948"/>
                  <a:gd name="connsiteX230" fmla="*/ 139550 w 480537"/>
                  <a:gd name="connsiteY230" fmla="*/ 81777 h 477948"/>
                  <a:gd name="connsiteX231" fmla="*/ 135671 w 480537"/>
                  <a:gd name="connsiteY231" fmla="*/ 84586 h 477948"/>
                  <a:gd name="connsiteX232" fmla="*/ 135184 w 480537"/>
                  <a:gd name="connsiteY232" fmla="*/ 89592 h 477948"/>
                  <a:gd name="connsiteX233" fmla="*/ 137975 w 480537"/>
                  <a:gd name="connsiteY233" fmla="*/ 93795 h 477948"/>
                  <a:gd name="connsiteX234" fmla="*/ 141166 w 480537"/>
                  <a:gd name="connsiteY234" fmla="*/ 94637 h 477948"/>
                  <a:gd name="connsiteX235" fmla="*/ 142770 w 480537"/>
                  <a:gd name="connsiteY235" fmla="*/ 94398 h 477948"/>
                  <a:gd name="connsiteX236" fmla="*/ 146639 w 480537"/>
                  <a:gd name="connsiteY236" fmla="*/ 91617 h 477948"/>
                  <a:gd name="connsiteX237" fmla="*/ 147136 w 480537"/>
                  <a:gd name="connsiteY237" fmla="*/ 86601 h 477948"/>
                  <a:gd name="connsiteX238" fmla="*/ 144318 w 480537"/>
                  <a:gd name="connsiteY238" fmla="*/ 82427 h 477948"/>
                  <a:gd name="connsiteX239" fmla="*/ 141166 w 480537"/>
                  <a:gd name="connsiteY239" fmla="*/ 81547 h 477948"/>
                  <a:gd name="connsiteX240" fmla="*/ 135032 w 480537"/>
                  <a:gd name="connsiteY240" fmla="*/ 63683 h 477948"/>
                  <a:gd name="connsiteX241" fmla="*/ 131765 w 480537"/>
                  <a:gd name="connsiteY241" fmla="*/ 66128 h 477948"/>
                  <a:gd name="connsiteX242" fmla="*/ 131477 w 480537"/>
                  <a:gd name="connsiteY242" fmla="*/ 70638 h 477948"/>
                  <a:gd name="connsiteX243" fmla="*/ 133866 w 480537"/>
                  <a:gd name="connsiteY243" fmla="*/ 74527 h 477948"/>
                  <a:gd name="connsiteX244" fmla="*/ 137965 w 480537"/>
                  <a:gd name="connsiteY244" fmla="*/ 75177 h 477948"/>
                  <a:gd name="connsiteX245" fmla="*/ 141166 w 480537"/>
                  <a:gd name="connsiteY245" fmla="*/ 72796 h 477948"/>
                  <a:gd name="connsiteX246" fmla="*/ 141213 w 480537"/>
                  <a:gd name="connsiteY246" fmla="*/ 72693 h 477948"/>
                  <a:gd name="connsiteX247" fmla="*/ 141499 w 480537"/>
                  <a:gd name="connsiteY247" fmla="*/ 68135 h 477948"/>
                  <a:gd name="connsiteX248" fmla="*/ 141166 w 480537"/>
                  <a:gd name="connsiteY248" fmla="*/ 67065 h 477948"/>
                  <a:gd name="connsiteX249" fmla="*/ 139092 w 480537"/>
                  <a:gd name="connsiteY249" fmla="*/ 64333 h 477948"/>
                  <a:gd name="connsiteX250" fmla="*/ 135032 w 480537"/>
                  <a:gd name="connsiteY250" fmla="*/ 63683 h 477948"/>
                  <a:gd name="connsiteX251" fmla="*/ 141166 w 480537"/>
                  <a:gd name="connsiteY251" fmla="*/ 56795 h 477948"/>
                  <a:gd name="connsiteX252" fmla="*/ 143974 w 480537"/>
                  <a:gd name="connsiteY252" fmla="*/ 57760 h 477948"/>
                  <a:gd name="connsiteX253" fmla="*/ 149926 w 480537"/>
                  <a:gd name="connsiteY253" fmla="*/ 65622 h 477948"/>
                  <a:gd name="connsiteX254" fmla="*/ 149647 w 480537"/>
                  <a:gd name="connsiteY254" fmla="*/ 71689 h 477948"/>
                  <a:gd name="connsiteX255" fmla="*/ 145961 w 480537"/>
                  <a:gd name="connsiteY255" fmla="*/ 76694 h 477948"/>
                  <a:gd name="connsiteX256" fmla="*/ 152342 w 480537"/>
                  <a:gd name="connsiteY256" fmla="*/ 79456 h 477948"/>
                  <a:gd name="connsiteX257" fmla="*/ 155839 w 480537"/>
                  <a:gd name="connsiteY257" fmla="*/ 85063 h 477948"/>
                  <a:gd name="connsiteX258" fmla="*/ 154090 w 480537"/>
                  <a:gd name="connsiteY258" fmla="*/ 95162 h 477948"/>
                  <a:gd name="connsiteX259" fmla="*/ 144404 w 480537"/>
                  <a:gd name="connsiteY259" fmla="*/ 100961 h 477948"/>
                  <a:gd name="connsiteX260" fmla="*/ 141166 w 480537"/>
                  <a:gd name="connsiteY260" fmla="*/ 101543 h 477948"/>
                  <a:gd name="connsiteX261" fmla="*/ 133045 w 480537"/>
                  <a:gd name="connsiteY261" fmla="*/ 100416 h 477948"/>
                  <a:gd name="connsiteX262" fmla="*/ 126759 w 480537"/>
                  <a:gd name="connsiteY262" fmla="*/ 92324 h 477948"/>
                  <a:gd name="connsiteX263" fmla="*/ 127170 w 480537"/>
                  <a:gd name="connsiteY263" fmla="*/ 85732 h 477948"/>
                  <a:gd name="connsiteX264" fmla="*/ 131516 w 480537"/>
                  <a:gd name="connsiteY264" fmla="*/ 80268 h 477948"/>
                  <a:gd name="connsiteX265" fmla="*/ 125909 w 480537"/>
                  <a:gd name="connsiteY265" fmla="*/ 77612 h 477948"/>
                  <a:gd name="connsiteX266" fmla="*/ 122823 w 480537"/>
                  <a:gd name="connsiteY266" fmla="*/ 72396 h 477948"/>
                  <a:gd name="connsiteX267" fmla="*/ 124351 w 480537"/>
                  <a:gd name="connsiteY267" fmla="*/ 62662 h 477948"/>
                  <a:gd name="connsiteX268" fmla="*/ 133388 w 480537"/>
                  <a:gd name="connsiteY268" fmla="*/ 57091 h 477948"/>
                  <a:gd name="connsiteX269" fmla="*/ 141166 w 480537"/>
                  <a:gd name="connsiteY269" fmla="*/ 56795 h 477948"/>
                  <a:gd name="connsiteX270" fmla="*/ 257877 w 480537"/>
                  <a:gd name="connsiteY270" fmla="*/ 35319 h 477948"/>
                  <a:gd name="connsiteX271" fmla="*/ 255231 w 480537"/>
                  <a:gd name="connsiteY271" fmla="*/ 35347 h 477948"/>
                  <a:gd name="connsiteX272" fmla="*/ 251620 w 480537"/>
                  <a:gd name="connsiteY272" fmla="*/ 38797 h 477948"/>
                  <a:gd name="connsiteX273" fmla="*/ 251467 w 480537"/>
                  <a:gd name="connsiteY273" fmla="*/ 45053 h 477948"/>
                  <a:gd name="connsiteX274" fmla="*/ 254410 w 480537"/>
                  <a:gd name="connsiteY274" fmla="*/ 50566 h 477948"/>
                  <a:gd name="connsiteX275" fmla="*/ 257877 w 480537"/>
                  <a:gd name="connsiteY275" fmla="*/ 51932 h 477948"/>
                  <a:gd name="connsiteX276" fmla="*/ 259167 w 480537"/>
                  <a:gd name="connsiteY276" fmla="*/ 51759 h 477948"/>
                  <a:gd name="connsiteX277" fmla="*/ 262653 w 480537"/>
                  <a:gd name="connsiteY277" fmla="*/ 50041 h 477948"/>
                  <a:gd name="connsiteX278" fmla="*/ 264679 w 480537"/>
                  <a:gd name="connsiteY278" fmla="*/ 47299 h 477948"/>
                  <a:gd name="connsiteX279" fmla="*/ 263705 w 480537"/>
                  <a:gd name="connsiteY279" fmla="*/ 43373 h 477948"/>
                  <a:gd name="connsiteX280" fmla="*/ 260283 w 480537"/>
                  <a:gd name="connsiteY280" fmla="*/ 36656 h 477948"/>
                  <a:gd name="connsiteX281" fmla="*/ 257877 w 480537"/>
                  <a:gd name="connsiteY281" fmla="*/ 35319 h 477948"/>
                  <a:gd name="connsiteX282" fmla="*/ 257877 w 480537"/>
                  <a:gd name="connsiteY282" fmla="*/ 28240 h 477948"/>
                  <a:gd name="connsiteX283" fmla="*/ 265272 w 480537"/>
                  <a:gd name="connsiteY283" fmla="*/ 30608 h 477948"/>
                  <a:gd name="connsiteX284" fmla="*/ 272503 w 480537"/>
                  <a:gd name="connsiteY284" fmla="*/ 42226 h 477948"/>
                  <a:gd name="connsiteX285" fmla="*/ 275025 w 480537"/>
                  <a:gd name="connsiteY285" fmla="*/ 52306 h 477948"/>
                  <a:gd name="connsiteX286" fmla="*/ 273516 w 480537"/>
                  <a:gd name="connsiteY286" fmla="*/ 65661 h 477948"/>
                  <a:gd name="connsiteX287" fmla="*/ 263008 w 480537"/>
                  <a:gd name="connsiteY287" fmla="*/ 73016 h 477948"/>
                  <a:gd name="connsiteX288" fmla="*/ 258327 w 480537"/>
                  <a:gd name="connsiteY288" fmla="*/ 73714 h 477948"/>
                  <a:gd name="connsiteX289" fmla="*/ 257877 w 480537"/>
                  <a:gd name="connsiteY289" fmla="*/ 73733 h 477948"/>
                  <a:gd name="connsiteX290" fmla="*/ 253607 w 480537"/>
                  <a:gd name="connsiteY290" fmla="*/ 73465 h 477948"/>
                  <a:gd name="connsiteX291" fmla="*/ 253063 w 480537"/>
                  <a:gd name="connsiteY291" fmla="*/ 67036 h 477948"/>
                  <a:gd name="connsiteX292" fmla="*/ 257094 w 480537"/>
                  <a:gd name="connsiteY292" fmla="*/ 67160 h 477948"/>
                  <a:gd name="connsiteX293" fmla="*/ 257877 w 480537"/>
                  <a:gd name="connsiteY293" fmla="*/ 67103 h 477948"/>
                  <a:gd name="connsiteX294" fmla="*/ 261374 w 480537"/>
                  <a:gd name="connsiteY294" fmla="*/ 66454 h 477948"/>
                  <a:gd name="connsiteX295" fmla="*/ 266245 w 480537"/>
                  <a:gd name="connsiteY295" fmla="*/ 62576 h 477948"/>
                  <a:gd name="connsiteX296" fmla="*/ 266580 w 480537"/>
                  <a:gd name="connsiteY296" fmla="*/ 54885 h 477948"/>
                  <a:gd name="connsiteX297" fmla="*/ 266055 w 480537"/>
                  <a:gd name="connsiteY297" fmla="*/ 52772 h 477948"/>
                  <a:gd name="connsiteX298" fmla="*/ 263333 w 480537"/>
                  <a:gd name="connsiteY298" fmla="*/ 56376 h 477948"/>
                  <a:gd name="connsiteX299" fmla="*/ 259299 w 480537"/>
                  <a:gd name="connsiteY299" fmla="*/ 58381 h 477948"/>
                  <a:gd name="connsiteX300" fmla="*/ 257877 w 480537"/>
                  <a:gd name="connsiteY300" fmla="*/ 58676 h 477948"/>
                  <a:gd name="connsiteX301" fmla="*/ 248984 w 480537"/>
                  <a:gd name="connsiteY301" fmla="*/ 56842 h 477948"/>
                  <a:gd name="connsiteX302" fmla="*/ 242936 w 480537"/>
                  <a:gd name="connsiteY302" fmla="*/ 47183 h 477948"/>
                  <a:gd name="connsiteX303" fmla="*/ 244331 w 480537"/>
                  <a:gd name="connsiteY303" fmla="*/ 35557 h 477948"/>
                  <a:gd name="connsiteX304" fmla="*/ 253550 w 480537"/>
                  <a:gd name="connsiteY304" fmla="*/ 28757 h 477948"/>
                  <a:gd name="connsiteX305" fmla="*/ 257877 w 480537"/>
                  <a:gd name="connsiteY305" fmla="*/ 28240 h 477948"/>
                  <a:gd name="connsiteX306" fmla="*/ 391632 w 480537"/>
                  <a:gd name="connsiteY306" fmla="*/ 23958 h 477948"/>
                  <a:gd name="connsiteX307" fmla="*/ 390315 w 480537"/>
                  <a:gd name="connsiteY307" fmla="*/ 24071 h 477948"/>
                  <a:gd name="connsiteX308" fmla="*/ 387935 w 480537"/>
                  <a:gd name="connsiteY308" fmla="*/ 25936 h 477948"/>
                  <a:gd name="connsiteX309" fmla="*/ 387725 w 480537"/>
                  <a:gd name="connsiteY309" fmla="*/ 29021 h 477948"/>
                  <a:gd name="connsiteX310" fmla="*/ 388291 w 480537"/>
                  <a:gd name="connsiteY310" fmla="*/ 31266 h 477948"/>
                  <a:gd name="connsiteX311" fmla="*/ 390008 w 480537"/>
                  <a:gd name="connsiteY311" fmla="*/ 33864 h 477948"/>
                  <a:gd name="connsiteX312" fmla="*/ 391632 w 480537"/>
                  <a:gd name="connsiteY312" fmla="*/ 34495 h 477948"/>
                  <a:gd name="connsiteX313" fmla="*/ 392951 w 480537"/>
                  <a:gd name="connsiteY313" fmla="*/ 34390 h 477948"/>
                  <a:gd name="connsiteX314" fmla="*/ 395406 w 480537"/>
                  <a:gd name="connsiteY314" fmla="*/ 32614 h 477948"/>
                  <a:gd name="connsiteX315" fmla="*/ 395482 w 480537"/>
                  <a:gd name="connsiteY315" fmla="*/ 29471 h 477948"/>
                  <a:gd name="connsiteX316" fmla="*/ 394919 w 480537"/>
                  <a:gd name="connsiteY316" fmla="*/ 27216 h 477948"/>
                  <a:gd name="connsiteX317" fmla="*/ 393286 w 480537"/>
                  <a:gd name="connsiteY317" fmla="*/ 24607 h 477948"/>
                  <a:gd name="connsiteX318" fmla="*/ 391632 w 480537"/>
                  <a:gd name="connsiteY318" fmla="*/ 23958 h 477948"/>
                  <a:gd name="connsiteX319" fmla="*/ 391632 w 480537"/>
                  <a:gd name="connsiteY319" fmla="*/ 18941 h 477948"/>
                  <a:gd name="connsiteX320" fmla="*/ 396591 w 480537"/>
                  <a:gd name="connsiteY320" fmla="*/ 20117 h 477948"/>
                  <a:gd name="connsiteX321" fmla="*/ 400612 w 480537"/>
                  <a:gd name="connsiteY321" fmla="*/ 25802 h 477948"/>
                  <a:gd name="connsiteX322" fmla="*/ 401177 w 480537"/>
                  <a:gd name="connsiteY322" fmla="*/ 28047 h 477948"/>
                  <a:gd name="connsiteX323" fmla="*/ 400317 w 480537"/>
                  <a:gd name="connsiteY323" fmla="*/ 34952 h 477948"/>
                  <a:gd name="connsiteX324" fmla="*/ 394135 w 480537"/>
                  <a:gd name="connsiteY324" fmla="*/ 39139 h 477948"/>
                  <a:gd name="connsiteX325" fmla="*/ 391632 w 480537"/>
                  <a:gd name="connsiteY325" fmla="*/ 39530 h 477948"/>
                  <a:gd name="connsiteX326" fmla="*/ 386647 w 480537"/>
                  <a:gd name="connsiteY326" fmla="*/ 38354 h 477948"/>
                  <a:gd name="connsiteX327" fmla="*/ 384200 w 480537"/>
                  <a:gd name="connsiteY327" fmla="*/ 36158 h 477948"/>
                  <a:gd name="connsiteX328" fmla="*/ 382604 w 480537"/>
                  <a:gd name="connsiteY328" fmla="*/ 32690 h 477948"/>
                  <a:gd name="connsiteX329" fmla="*/ 382041 w 480537"/>
                  <a:gd name="connsiteY329" fmla="*/ 30435 h 477948"/>
                  <a:gd name="connsiteX330" fmla="*/ 382929 w 480537"/>
                  <a:gd name="connsiteY330" fmla="*/ 23556 h 477948"/>
                  <a:gd name="connsiteX331" fmla="*/ 384200 w 480537"/>
                  <a:gd name="connsiteY331" fmla="*/ 21913 h 477948"/>
                  <a:gd name="connsiteX332" fmla="*/ 389131 w 480537"/>
                  <a:gd name="connsiteY332" fmla="*/ 19334 h 477948"/>
                  <a:gd name="connsiteX333" fmla="*/ 391632 w 480537"/>
                  <a:gd name="connsiteY333" fmla="*/ 18941 h 477948"/>
                  <a:gd name="connsiteX334" fmla="*/ 365209 w 480537"/>
                  <a:gd name="connsiteY334" fmla="*/ 5033 h 477948"/>
                  <a:gd name="connsiteX335" fmla="*/ 363899 w 480537"/>
                  <a:gd name="connsiteY335" fmla="*/ 5158 h 477948"/>
                  <a:gd name="connsiteX336" fmla="*/ 361550 w 480537"/>
                  <a:gd name="connsiteY336" fmla="*/ 7011 h 477948"/>
                  <a:gd name="connsiteX337" fmla="*/ 361348 w 480537"/>
                  <a:gd name="connsiteY337" fmla="*/ 10116 h 477948"/>
                  <a:gd name="connsiteX338" fmla="*/ 361913 w 480537"/>
                  <a:gd name="connsiteY338" fmla="*/ 12360 h 477948"/>
                  <a:gd name="connsiteX339" fmla="*/ 363555 w 480537"/>
                  <a:gd name="connsiteY339" fmla="*/ 14978 h 477948"/>
                  <a:gd name="connsiteX340" fmla="*/ 365209 w 480537"/>
                  <a:gd name="connsiteY340" fmla="*/ 15598 h 477948"/>
                  <a:gd name="connsiteX341" fmla="*/ 366545 w 480537"/>
                  <a:gd name="connsiteY341" fmla="*/ 15464 h 477948"/>
                  <a:gd name="connsiteX342" fmla="*/ 368867 w 480537"/>
                  <a:gd name="connsiteY342" fmla="*/ 13659 h 477948"/>
                  <a:gd name="connsiteX343" fmla="*/ 369077 w 480537"/>
                  <a:gd name="connsiteY343" fmla="*/ 10574 h 477948"/>
                  <a:gd name="connsiteX344" fmla="*/ 368514 w 480537"/>
                  <a:gd name="connsiteY344" fmla="*/ 8328 h 477948"/>
                  <a:gd name="connsiteX345" fmla="*/ 366870 w 480537"/>
                  <a:gd name="connsiteY345" fmla="*/ 5682 h 477948"/>
                  <a:gd name="connsiteX346" fmla="*/ 365209 w 480537"/>
                  <a:gd name="connsiteY346" fmla="*/ 5033 h 477948"/>
                  <a:gd name="connsiteX347" fmla="*/ 381985 w 480537"/>
                  <a:gd name="connsiteY347" fmla="*/ 418 h 477948"/>
                  <a:gd name="connsiteX348" fmla="*/ 384200 w 480537"/>
                  <a:gd name="connsiteY348" fmla="*/ 964 h 477948"/>
                  <a:gd name="connsiteX349" fmla="*/ 386695 w 480537"/>
                  <a:gd name="connsiteY349" fmla="*/ 1574 h 477948"/>
                  <a:gd name="connsiteX350" fmla="*/ 384200 w 480537"/>
                  <a:gd name="connsiteY350" fmla="*/ 9245 h 477948"/>
                  <a:gd name="connsiteX351" fmla="*/ 374198 w 480537"/>
                  <a:gd name="connsiteY351" fmla="*/ 40103 h 477948"/>
                  <a:gd name="connsiteX352" fmla="*/ 372288 w 480537"/>
                  <a:gd name="connsiteY352" fmla="*/ 39643 h 477948"/>
                  <a:gd name="connsiteX353" fmla="*/ 369488 w 480537"/>
                  <a:gd name="connsiteY353" fmla="*/ 38947 h 477948"/>
                  <a:gd name="connsiteX354" fmla="*/ 372288 w 480537"/>
                  <a:gd name="connsiteY354" fmla="*/ 30301 h 477948"/>
                  <a:gd name="connsiteX355" fmla="*/ 365209 w 480537"/>
                  <a:gd name="connsiteY355" fmla="*/ 16 h 477948"/>
                  <a:gd name="connsiteX356" fmla="*/ 370194 w 480537"/>
                  <a:gd name="connsiteY356" fmla="*/ 1192 h 477948"/>
                  <a:gd name="connsiteX357" fmla="*/ 372288 w 480537"/>
                  <a:gd name="connsiteY357" fmla="*/ 2997 h 477948"/>
                  <a:gd name="connsiteX358" fmla="*/ 374209 w 480537"/>
                  <a:gd name="connsiteY358" fmla="*/ 6905 h 477948"/>
                  <a:gd name="connsiteX359" fmla="*/ 374761 w 480537"/>
                  <a:gd name="connsiteY359" fmla="*/ 9151 h 477948"/>
                  <a:gd name="connsiteX360" fmla="*/ 373901 w 480537"/>
                  <a:gd name="connsiteY360" fmla="*/ 16028 h 477948"/>
                  <a:gd name="connsiteX361" fmla="*/ 372288 w 480537"/>
                  <a:gd name="connsiteY361" fmla="*/ 17978 h 477948"/>
                  <a:gd name="connsiteX362" fmla="*/ 367730 w 480537"/>
                  <a:gd name="connsiteY362" fmla="*/ 20212 h 477948"/>
                  <a:gd name="connsiteX363" fmla="*/ 365209 w 480537"/>
                  <a:gd name="connsiteY363" fmla="*/ 20605 h 477948"/>
                  <a:gd name="connsiteX364" fmla="*/ 360250 w 480537"/>
                  <a:gd name="connsiteY364" fmla="*/ 19440 h 477948"/>
                  <a:gd name="connsiteX365" fmla="*/ 356218 w 480537"/>
                  <a:gd name="connsiteY365" fmla="*/ 13784 h 477948"/>
                  <a:gd name="connsiteX366" fmla="*/ 355655 w 480537"/>
                  <a:gd name="connsiteY366" fmla="*/ 11540 h 477948"/>
                  <a:gd name="connsiteX367" fmla="*/ 356534 w 480537"/>
                  <a:gd name="connsiteY367" fmla="*/ 4622 h 477948"/>
                  <a:gd name="connsiteX368" fmla="*/ 362715 w 480537"/>
                  <a:gd name="connsiteY368" fmla="*/ 409 h 477948"/>
                  <a:gd name="connsiteX369" fmla="*/ 365209 w 480537"/>
                  <a:gd name="connsiteY369" fmla="*/ 16 h 477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Lst>
                <a:rect l="l" t="t" r="r" b="b"/>
                <a:pathLst>
                  <a:path w="480537" h="477948">
                    <a:moveTo>
                      <a:pt x="102082" y="440122"/>
                    </a:moveTo>
                    <a:cubicBezTo>
                      <a:pt x="100142" y="440610"/>
                      <a:pt x="98872" y="441755"/>
                      <a:pt x="98261" y="443562"/>
                    </a:cubicBezTo>
                    <a:cubicBezTo>
                      <a:pt x="97667" y="445376"/>
                      <a:pt x="97782" y="447986"/>
                      <a:pt x="98632" y="451385"/>
                    </a:cubicBezTo>
                    <a:lnTo>
                      <a:pt x="101403" y="462478"/>
                    </a:lnTo>
                    <a:cubicBezTo>
                      <a:pt x="102263" y="465915"/>
                      <a:pt x="103390" y="468295"/>
                      <a:pt x="104795" y="469605"/>
                    </a:cubicBezTo>
                    <a:cubicBezTo>
                      <a:pt x="105149" y="469948"/>
                      <a:pt x="105530" y="470226"/>
                      <a:pt x="105932" y="470444"/>
                    </a:cubicBezTo>
                    <a:cubicBezTo>
                      <a:pt x="107068" y="471075"/>
                      <a:pt x="108358" y="471201"/>
                      <a:pt x="109810" y="470837"/>
                    </a:cubicBezTo>
                    <a:cubicBezTo>
                      <a:pt x="111721" y="470358"/>
                      <a:pt x="112992" y="469223"/>
                      <a:pt x="113593" y="467416"/>
                    </a:cubicBezTo>
                    <a:cubicBezTo>
                      <a:pt x="114196" y="465591"/>
                      <a:pt x="114072" y="462965"/>
                      <a:pt x="113210" y="459524"/>
                    </a:cubicBezTo>
                    <a:lnTo>
                      <a:pt x="110441" y="448433"/>
                    </a:lnTo>
                    <a:cubicBezTo>
                      <a:pt x="109600" y="445052"/>
                      <a:pt x="108463" y="442692"/>
                      <a:pt x="107059" y="441383"/>
                    </a:cubicBezTo>
                    <a:cubicBezTo>
                      <a:pt x="106695" y="441049"/>
                      <a:pt x="106324" y="440762"/>
                      <a:pt x="105932" y="440553"/>
                    </a:cubicBezTo>
                    <a:cubicBezTo>
                      <a:pt x="104785" y="439911"/>
                      <a:pt x="103496" y="439769"/>
                      <a:pt x="102082" y="440122"/>
                    </a:cubicBezTo>
                    <a:close/>
                    <a:moveTo>
                      <a:pt x="105932" y="433062"/>
                    </a:moveTo>
                    <a:cubicBezTo>
                      <a:pt x="108137" y="433271"/>
                      <a:pt x="110183" y="434028"/>
                      <a:pt x="112064" y="435316"/>
                    </a:cubicBezTo>
                    <a:cubicBezTo>
                      <a:pt x="115408" y="437601"/>
                      <a:pt x="117778" y="441555"/>
                      <a:pt x="119181" y="447183"/>
                    </a:cubicBezTo>
                    <a:cubicBezTo>
                      <a:pt x="119181" y="447183"/>
                      <a:pt x="121522" y="456582"/>
                      <a:pt x="121522" y="456582"/>
                    </a:cubicBezTo>
                    <a:cubicBezTo>
                      <a:pt x="122936" y="462229"/>
                      <a:pt x="122717" y="466825"/>
                      <a:pt x="120853" y="470396"/>
                    </a:cubicBezTo>
                    <a:cubicBezTo>
                      <a:pt x="119000" y="473971"/>
                      <a:pt x="115867" y="476291"/>
                      <a:pt x="111453" y="477399"/>
                    </a:cubicBezTo>
                    <a:cubicBezTo>
                      <a:pt x="109504" y="477887"/>
                      <a:pt x="107660" y="478050"/>
                      <a:pt x="105932" y="477887"/>
                    </a:cubicBezTo>
                    <a:cubicBezTo>
                      <a:pt x="103696" y="477678"/>
                      <a:pt x="101651" y="476931"/>
                      <a:pt x="99778" y="475660"/>
                    </a:cubicBezTo>
                    <a:cubicBezTo>
                      <a:pt x="96455" y="473387"/>
                      <a:pt x="94085" y="469442"/>
                      <a:pt x="92671" y="463787"/>
                    </a:cubicBezTo>
                    <a:lnTo>
                      <a:pt x="90321" y="454396"/>
                    </a:lnTo>
                    <a:cubicBezTo>
                      <a:pt x="88927" y="448759"/>
                      <a:pt x="89155" y="444153"/>
                      <a:pt x="91009" y="440572"/>
                    </a:cubicBezTo>
                    <a:cubicBezTo>
                      <a:pt x="92852" y="436988"/>
                      <a:pt x="95997" y="434647"/>
                      <a:pt x="100438" y="433541"/>
                    </a:cubicBezTo>
                    <a:cubicBezTo>
                      <a:pt x="102368" y="433054"/>
                      <a:pt x="104203" y="432891"/>
                      <a:pt x="105932" y="433062"/>
                    </a:cubicBezTo>
                    <a:close/>
                    <a:moveTo>
                      <a:pt x="224372" y="414465"/>
                    </a:moveTo>
                    <a:cubicBezTo>
                      <a:pt x="226522" y="413930"/>
                      <a:pt x="228385" y="414121"/>
                      <a:pt x="229961" y="415038"/>
                    </a:cubicBezTo>
                    <a:cubicBezTo>
                      <a:pt x="231537" y="415965"/>
                      <a:pt x="232578" y="417417"/>
                      <a:pt x="233066" y="419384"/>
                    </a:cubicBezTo>
                    <a:lnTo>
                      <a:pt x="233725" y="422022"/>
                    </a:lnTo>
                    <a:cubicBezTo>
                      <a:pt x="234212" y="423990"/>
                      <a:pt x="233983" y="425747"/>
                      <a:pt x="233028" y="427266"/>
                    </a:cubicBezTo>
                    <a:cubicBezTo>
                      <a:pt x="232072" y="428785"/>
                      <a:pt x="230534" y="429826"/>
                      <a:pt x="228404" y="430352"/>
                    </a:cubicBezTo>
                    <a:cubicBezTo>
                      <a:pt x="226273" y="430887"/>
                      <a:pt x="224420" y="430696"/>
                      <a:pt x="222853" y="429798"/>
                    </a:cubicBezTo>
                    <a:cubicBezTo>
                      <a:pt x="221277" y="428900"/>
                      <a:pt x="220245" y="427467"/>
                      <a:pt x="219758" y="425518"/>
                    </a:cubicBezTo>
                    <a:cubicBezTo>
                      <a:pt x="219758" y="425518"/>
                      <a:pt x="219098" y="422882"/>
                      <a:pt x="219098" y="422882"/>
                    </a:cubicBezTo>
                    <a:cubicBezTo>
                      <a:pt x="218611" y="420923"/>
                      <a:pt x="218841" y="419165"/>
                      <a:pt x="219806" y="417608"/>
                    </a:cubicBezTo>
                    <a:cubicBezTo>
                      <a:pt x="220762" y="416032"/>
                      <a:pt x="222280" y="414990"/>
                      <a:pt x="224372" y="414465"/>
                    </a:cubicBezTo>
                    <a:close/>
                    <a:moveTo>
                      <a:pt x="345255" y="378871"/>
                    </a:moveTo>
                    <a:cubicBezTo>
                      <a:pt x="345255" y="378871"/>
                      <a:pt x="348140" y="390411"/>
                      <a:pt x="348140" y="390411"/>
                    </a:cubicBezTo>
                    <a:lnTo>
                      <a:pt x="358686" y="387774"/>
                    </a:lnTo>
                    <a:lnTo>
                      <a:pt x="360530" y="395159"/>
                    </a:lnTo>
                    <a:lnTo>
                      <a:pt x="349984" y="397795"/>
                    </a:lnTo>
                    <a:lnTo>
                      <a:pt x="353013" y="409920"/>
                    </a:lnTo>
                    <a:lnTo>
                      <a:pt x="344930" y="411934"/>
                    </a:lnTo>
                    <a:lnTo>
                      <a:pt x="341901" y="399811"/>
                    </a:lnTo>
                    <a:lnTo>
                      <a:pt x="331298" y="402458"/>
                    </a:lnTo>
                    <a:lnTo>
                      <a:pt x="329453" y="395083"/>
                    </a:lnTo>
                    <a:lnTo>
                      <a:pt x="340057" y="392436"/>
                    </a:lnTo>
                    <a:lnTo>
                      <a:pt x="337172" y="380896"/>
                    </a:lnTo>
                    <a:close/>
                    <a:moveTo>
                      <a:pt x="478866" y="367958"/>
                    </a:moveTo>
                    <a:lnTo>
                      <a:pt x="480537" y="374665"/>
                    </a:lnTo>
                    <a:cubicBezTo>
                      <a:pt x="480537" y="374665"/>
                      <a:pt x="465003" y="378553"/>
                      <a:pt x="465003" y="378553"/>
                    </a:cubicBezTo>
                    <a:lnTo>
                      <a:pt x="454295" y="381228"/>
                    </a:lnTo>
                    <a:lnTo>
                      <a:pt x="452622" y="374512"/>
                    </a:lnTo>
                    <a:cubicBezTo>
                      <a:pt x="452622" y="374512"/>
                      <a:pt x="465003" y="371426"/>
                      <a:pt x="465003" y="371426"/>
                    </a:cubicBezTo>
                    <a:close/>
                    <a:moveTo>
                      <a:pt x="475712" y="355338"/>
                    </a:moveTo>
                    <a:lnTo>
                      <a:pt x="477384" y="362044"/>
                    </a:lnTo>
                    <a:lnTo>
                      <a:pt x="465003" y="365131"/>
                    </a:lnTo>
                    <a:lnTo>
                      <a:pt x="451140" y="368598"/>
                    </a:lnTo>
                    <a:lnTo>
                      <a:pt x="449469" y="361891"/>
                    </a:lnTo>
                    <a:lnTo>
                      <a:pt x="465003" y="358012"/>
                    </a:lnTo>
                    <a:close/>
                    <a:moveTo>
                      <a:pt x="78027" y="317687"/>
                    </a:moveTo>
                    <a:cubicBezTo>
                      <a:pt x="78027" y="317687"/>
                      <a:pt x="88679" y="360334"/>
                      <a:pt x="88679" y="360334"/>
                    </a:cubicBezTo>
                    <a:lnTo>
                      <a:pt x="80120" y="362474"/>
                    </a:lnTo>
                    <a:lnTo>
                      <a:pt x="71358" y="327383"/>
                    </a:lnTo>
                    <a:lnTo>
                      <a:pt x="62694" y="329543"/>
                    </a:lnTo>
                    <a:lnTo>
                      <a:pt x="61184" y="323514"/>
                    </a:lnTo>
                    <a:close/>
                    <a:moveTo>
                      <a:pt x="190365" y="287756"/>
                    </a:moveTo>
                    <a:cubicBezTo>
                      <a:pt x="194769" y="286656"/>
                      <a:pt x="198505" y="286924"/>
                      <a:pt x="201580" y="288594"/>
                    </a:cubicBezTo>
                    <a:cubicBezTo>
                      <a:pt x="204667" y="290249"/>
                      <a:pt x="206672" y="292981"/>
                      <a:pt x="207627" y="296793"/>
                    </a:cubicBezTo>
                    <a:cubicBezTo>
                      <a:pt x="208268" y="299373"/>
                      <a:pt x="208153" y="301921"/>
                      <a:pt x="207284" y="304445"/>
                    </a:cubicBezTo>
                    <a:cubicBezTo>
                      <a:pt x="206414" y="306985"/>
                      <a:pt x="204782" y="310425"/>
                      <a:pt x="202412" y="314770"/>
                    </a:cubicBezTo>
                    <a:lnTo>
                      <a:pt x="196890" y="324956"/>
                    </a:lnTo>
                    <a:lnTo>
                      <a:pt x="196985" y="325089"/>
                    </a:lnTo>
                    <a:lnTo>
                      <a:pt x="214916" y="320609"/>
                    </a:lnTo>
                    <a:cubicBezTo>
                      <a:pt x="214916" y="320609"/>
                      <a:pt x="216550" y="327162"/>
                      <a:pt x="216550" y="327162"/>
                    </a:cubicBezTo>
                    <a:lnTo>
                      <a:pt x="187442" y="334442"/>
                    </a:lnTo>
                    <a:lnTo>
                      <a:pt x="186037" y="328843"/>
                    </a:lnTo>
                    <a:lnTo>
                      <a:pt x="196145" y="310616"/>
                    </a:lnTo>
                    <a:cubicBezTo>
                      <a:pt x="197569" y="307826"/>
                      <a:pt x="198505" y="305552"/>
                      <a:pt x="198943" y="303755"/>
                    </a:cubicBezTo>
                    <a:cubicBezTo>
                      <a:pt x="199392" y="301979"/>
                      <a:pt x="199449" y="300412"/>
                      <a:pt x="199117" y="299067"/>
                    </a:cubicBezTo>
                    <a:cubicBezTo>
                      <a:pt x="198667" y="297280"/>
                      <a:pt x="197808" y="295932"/>
                      <a:pt x="196556" y="295014"/>
                    </a:cubicBezTo>
                    <a:cubicBezTo>
                      <a:pt x="195303" y="294127"/>
                      <a:pt x="193795" y="293897"/>
                      <a:pt x="192017" y="294337"/>
                    </a:cubicBezTo>
                    <a:cubicBezTo>
                      <a:pt x="190040" y="294833"/>
                      <a:pt x="188713" y="295875"/>
                      <a:pt x="188025" y="297470"/>
                    </a:cubicBezTo>
                    <a:cubicBezTo>
                      <a:pt x="187327" y="299056"/>
                      <a:pt x="187270" y="300977"/>
                      <a:pt x="187824" y="303193"/>
                    </a:cubicBezTo>
                    <a:lnTo>
                      <a:pt x="179504" y="305275"/>
                    </a:lnTo>
                    <a:lnTo>
                      <a:pt x="179408" y="305114"/>
                    </a:lnTo>
                    <a:cubicBezTo>
                      <a:pt x="178347" y="301293"/>
                      <a:pt x="178786" y="297720"/>
                      <a:pt x="180754" y="294404"/>
                    </a:cubicBezTo>
                    <a:cubicBezTo>
                      <a:pt x="182712" y="291081"/>
                      <a:pt x="185922" y="288864"/>
                      <a:pt x="190365" y="287756"/>
                    </a:cubicBezTo>
                    <a:close/>
                    <a:moveTo>
                      <a:pt x="310218" y="257222"/>
                    </a:moveTo>
                    <a:cubicBezTo>
                      <a:pt x="314631" y="256115"/>
                      <a:pt x="318415" y="256285"/>
                      <a:pt x="321577" y="257739"/>
                    </a:cubicBezTo>
                    <a:cubicBezTo>
                      <a:pt x="324729" y="259190"/>
                      <a:pt x="326793" y="261874"/>
                      <a:pt x="327768" y="265781"/>
                    </a:cubicBezTo>
                    <a:cubicBezTo>
                      <a:pt x="328226" y="267635"/>
                      <a:pt x="328082" y="269546"/>
                      <a:pt x="327329" y="271515"/>
                    </a:cubicBezTo>
                    <a:cubicBezTo>
                      <a:pt x="326574" y="273473"/>
                      <a:pt x="325293" y="275173"/>
                      <a:pt x="323468" y="276625"/>
                    </a:cubicBezTo>
                    <a:cubicBezTo>
                      <a:pt x="326038" y="276882"/>
                      <a:pt x="328168" y="277723"/>
                      <a:pt x="329841" y="279149"/>
                    </a:cubicBezTo>
                    <a:cubicBezTo>
                      <a:pt x="331513" y="280570"/>
                      <a:pt x="332639" y="282443"/>
                      <a:pt x="333213" y="284735"/>
                    </a:cubicBezTo>
                    <a:cubicBezTo>
                      <a:pt x="334187" y="288651"/>
                      <a:pt x="333537" y="292071"/>
                      <a:pt x="331254" y="295025"/>
                    </a:cubicBezTo>
                    <a:cubicBezTo>
                      <a:pt x="328971" y="297958"/>
                      <a:pt x="325618" y="299993"/>
                      <a:pt x="321186" y="301091"/>
                    </a:cubicBezTo>
                    <a:cubicBezTo>
                      <a:pt x="317211" y="302085"/>
                      <a:pt x="313553" y="301893"/>
                      <a:pt x="310190" y="300499"/>
                    </a:cubicBezTo>
                    <a:cubicBezTo>
                      <a:pt x="306827" y="299103"/>
                      <a:pt x="304706" y="296485"/>
                      <a:pt x="303856" y="292646"/>
                    </a:cubicBezTo>
                    <a:lnTo>
                      <a:pt x="303865" y="292446"/>
                    </a:lnTo>
                    <a:lnTo>
                      <a:pt x="312148" y="290373"/>
                    </a:lnTo>
                    <a:cubicBezTo>
                      <a:pt x="312569" y="292016"/>
                      <a:pt x="313495" y="293218"/>
                      <a:pt x="314928" y="293993"/>
                    </a:cubicBezTo>
                    <a:cubicBezTo>
                      <a:pt x="316371" y="294766"/>
                      <a:pt x="317976" y="294929"/>
                      <a:pt x="319771" y="294480"/>
                    </a:cubicBezTo>
                    <a:cubicBezTo>
                      <a:pt x="321740" y="293985"/>
                      <a:pt x="323173" y="293048"/>
                      <a:pt x="324042" y="291671"/>
                    </a:cubicBezTo>
                    <a:cubicBezTo>
                      <a:pt x="324912" y="290296"/>
                      <a:pt x="325112" y="288672"/>
                      <a:pt x="324645" y="286800"/>
                    </a:cubicBezTo>
                    <a:cubicBezTo>
                      <a:pt x="324079" y="284544"/>
                      <a:pt x="323115" y="283035"/>
                      <a:pt x="321720" y="282281"/>
                    </a:cubicBezTo>
                    <a:cubicBezTo>
                      <a:pt x="320335" y="281507"/>
                      <a:pt x="318558" y="281402"/>
                      <a:pt x="316371" y="281947"/>
                    </a:cubicBezTo>
                    <a:lnTo>
                      <a:pt x="311565" y="283150"/>
                    </a:lnTo>
                    <a:cubicBezTo>
                      <a:pt x="311565" y="283150"/>
                      <a:pt x="309961" y="276731"/>
                      <a:pt x="309961" y="276731"/>
                    </a:cubicBezTo>
                    <a:lnTo>
                      <a:pt x="314766" y="275526"/>
                    </a:lnTo>
                    <a:cubicBezTo>
                      <a:pt x="316801" y="275031"/>
                      <a:pt x="318166" y="274122"/>
                      <a:pt x="318873" y="272804"/>
                    </a:cubicBezTo>
                    <a:cubicBezTo>
                      <a:pt x="319590" y="271504"/>
                      <a:pt x="319704" y="269899"/>
                      <a:pt x="319226" y="267999"/>
                    </a:cubicBezTo>
                    <a:cubicBezTo>
                      <a:pt x="318797" y="266288"/>
                      <a:pt x="317976" y="265028"/>
                      <a:pt x="316735" y="264234"/>
                    </a:cubicBezTo>
                    <a:cubicBezTo>
                      <a:pt x="315502" y="263451"/>
                      <a:pt x="313964" y="263289"/>
                      <a:pt x="312100" y="263757"/>
                    </a:cubicBezTo>
                    <a:cubicBezTo>
                      <a:pt x="310504" y="264149"/>
                      <a:pt x="309263" y="264962"/>
                      <a:pt x="308413" y="266164"/>
                    </a:cubicBezTo>
                    <a:cubicBezTo>
                      <a:pt x="307542" y="267369"/>
                      <a:pt x="307314" y="268744"/>
                      <a:pt x="307695" y="270272"/>
                    </a:cubicBezTo>
                    <a:lnTo>
                      <a:pt x="299404" y="272336"/>
                    </a:lnTo>
                    <a:lnTo>
                      <a:pt x="299299" y="272174"/>
                    </a:lnTo>
                    <a:cubicBezTo>
                      <a:pt x="298353" y="268859"/>
                      <a:pt x="298936" y="265792"/>
                      <a:pt x="301076" y="262955"/>
                    </a:cubicBezTo>
                    <a:cubicBezTo>
                      <a:pt x="303206" y="260116"/>
                      <a:pt x="306253" y="258215"/>
                      <a:pt x="310218" y="257222"/>
                    </a:cubicBezTo>
                    <a:close/>
                    <a:moveTo>
                      <a:pt x="442444" y="247090"/>
                    </a:moveTo>
                    <a:cubicBezTo>
                      <a:pt x="442444" y="247090"/>
                      <a:pt x="444088" y="253672"/>
                      <a:pt x="444088" y="253672"/>
                    </a:cubicBezTo>
                    <a:lnTo>
                      <a:pt x="427580" y="257799"/>
                    </a:lnTo>
                    <a:lnTo>
                      <a:pt x="425936" y="251208"/>
                    </a:lnTo>
                    <a:close/>
                    <a:moveTo>
                      <a:pt x="48683" y="213573"/>
                    </a:moveTo>
                    <a:lnTo>
                      <a:pt x="48301" y="214938"/>
                    </a:lnTo>
                    <a:lnTo>
                      <a:pt x="47804" y="216476"/>
                    </a:lnTo>
                    <a:lnTo>
                      <a:pt x="42894" y="231380"/>
                    </a:lnTo>
                    <a:lnTo>
                      <a:pt x="47804" y="230157"/>
                    </a:lnTo>
                    <a:lnTo>
                      <a:pt x="52705" y="228934"/>
                    </a:lnTo>
                    <a:lnTo>
                      <a:pt x="48874" y="213582"/>
                    </a:lnTo>
                    <a:close/>
                    <a:moveTo>
                      <a:pt x="54540" y="200025"/>
                    </a:moveTo>
                    <a:cubicBezTo>
                      <a:pt x="54540" y="200025"/>
                      <a:pt x="61236" y="226804"/>
                      <a:pt x="61236" y="226804"/>
                    </a:cubicBezTo>
                    <a:lnTo>
                      <a:pt x="66061" y="225591"/>
                    </a:lnTo>
                    <a:lnTo>
                      <a:pt x="67713" y="232212"/>
                    </a:lnTo>
                    <a:lnTo>
                      <a:pt x="62879" y="233425"/>
                    </a:lnTo>
                    <a:lnTo>
                      <a:pt x="65201" y="242672"/>
                    </a:lnTo>
                    <a:lnTo>
                      <a:pt x="56670" y="244812"/>
                    </a:lnTo>
                    <a:lnTo>
                      <a:pt x="54357" y="235546"/>
                    </a:lnTo>
                    <a:lnTo>
                      <a:pt x="47804" y="237188"/>
                    </a:lnTo>
                    <a:lnTo>
                      <a:pt x="36962" y="239892"/>
                    </a:lnTo>
                    <a:lnTo>
                      <a:pt x="35299" y="234858"/>
                    </a:lnTo>
                    <a:lnTo>
                      <a:pt x="45940" y="202184"/>
                    </a:lnTo>
                    <a:lnTo>
                      <a:pt x="47804" y="201717"/>
                    </a:lnTo>
                    <a:close/>
                    <a:moveTo>
                      <a:pt x="176738" y="169433"/>
                    </a:moveTo>
                    <a:lnTo>
                      <a:pt x="178459" y="176293"/>
                    </a:lnTo>
                    <a:lnTo>
                      <a:pt x="161683" y="180477"/>
                    </a:lnTo>
                    <a:lnTo>
                      <a:pt x="162963" y="190605"/>
                    </a:lnTo>
                    <a:cubicBezTo>
                      <a:pt x="163593" y="189820"/>
                      <a:pt x="164415" y="189113"/>
                      <a:pt x="165446" y="188445"/>
                    </a:cubicBezTo>
                    <a:cubicBezTo>
                      <a:pt x="166460" y="187796"/>
                      <a:pt x="167635" y="187280"/>
                      <a:pt x="168982" y="186935"/>
                    </a:cubicBezTo>
                    <a:cubicBezTo>
                      <a:pt x="173070" y="185845"/>
                      <a:pt x="176558" y="186287"/>
                      <a:pt x="179432" y="188273"/>
                    </a:cubicBezTo>
                    <a:cubicBezTo>
                      <a:pt x="182338" y="190242"/>
                      <a:pt x="184344" y="193499"/>
                      <a:pt x="185481" y="198027"/>
                    </a:cubicBezTo>
                    <a:cubicBezTo>
                      <a:pt x="186502" y="202125"/>
                      <a:pt x="186110" y="205852"/>
                      <a:pt x="184324" y="209177"/>
                    </a:cubicBezTo>
                    <a:cubicBezTo>
                      <a:pt x="182527" y="212510"/>
                      <a:pt x="179308" y="214756"/>
                      <a:pt x="174656" y="215922"/>
                    </a:cubicBezTo>
                    <a:cubicBezTo>
                      <a:pt x="170749" y="216896"/>
                      <a:pt x="167118" y="216665"/>
                      <a:pt x="163794" y="215224"/>
                    </a:cubicBezTo>
                    <a:cubicBezTo>
                      <a:pt x="160460" y="213791"/>
                      <a:pt x="158387" y="211183"/>
                      <a:pt x="157536" y="207408"/>
                    </a:cubicBezTo>
                    <a:lnTo>
                      <a:pt x="157565" y="207236"/>
                    </a:lnTo>
                    <a:lnTo>
                      <a:pt x="165687" y="204782"/>
                    </a:lnTo>
                    <a:cubicBezTo>
                      <a:pt x="166163" y="206674"/>
                      <a:pt x="167072" y="208021"/>
                      <a:pt x="168418" y="208814"/>
                    </a:cubicBezTo>
                    <a:cubicBezTo>
                      <a:pt x="169755" y="209616"/>
                      <a:pt x="171294" y="209787"/>
                      <a:pt x="173024" y="209359"/>
                    </a:cubicBezTo>
                    <a:cubicBezTo>
                      <a:pt x="175019" y="208860"/>
                      <a:pt x="176319" y="207781"/>
                      <a:pt x="176901" y="206129"/>
                    </a:cubicBezTo>
                    <a:cubicBezTo>
                      <a:pt x="177494" y="204485"/>
                      <a:pt x="177504" y="202516"/>
                      <a:pt x="176931" y="200225"/>
                    </a:cubicBezTo>
                    <a:cubicBezTo>
                      <a:pt x="176319" y="197770"/>
                      <a:pt x="175325" y="195916"/>
                      <a:pt x="173931" y="194683"/>
                    </a:cubicBezTo>
                    <a:cubicBezTo>
                      <a:pt x="172544" y="193450"/>
                      <a:pt x="170854" y="193088"/>
                      <a:pt x="168867" y="193584"/>
                    </a:cubicBezTo>
                    <a:cubicBezTo>
                      <a:pt x="167233" y="193995"/>
                      <a:pt x="166039" y="194608"/>
                      <a:pt x="165333" y="195439"/>
                    </a:cubicBezTo>
                    <a:cubicBezTo>
                      <a:pt x="164606" y="196250"/>
                      <a:pt x="164196" y="197225"/>
                      <a:pt x="164081" y="198361"/>
                    </a:cubicBezTo>
                    <a:cubicBezTo>
                      <a:pt x="164081" y="198361"/>
                      <a:pt x="156429" y="199737"/>
                      <a:pt x="156429" y="199737"/>
                    </a:cubicBezTo>
                    <a:lnTo>
                      <a:pt x="152961" y="175366"/>
                    </a:lnTo>
                    <a:close/>
                    <a:moveTo>
                      <a:pt x="288468" y="163280"/>
                    </a:moveTo>
                    <a:cubicBezTo>
                      <a:pt x="288077" y="163299"/>
                      <a:pt x="287684" y="163356"/>
                      <a:pt x="287274" y="163462"/>
                    </a:cubicBezTo>
                    <a:cubicBezTo>
                      <a:pt x="285687" y="163852"/>
                      <a:pt x="284407" y="164435"/>
                      <a:pt x="283414" y="165229"/>
                    </a:cubicBezTo>
                    <a:cubicBezTo>
                      <a:pt x="282429" y="166021"/>
                      <a:pt x="281742" y="166919"/>
                      <a:pt x="281369" y="167952"/>
                    </a:cubicBezTo>
                    <a:lnTo>
                      <a:pt x="282077" y="170798"/>
                    </a:lnTo>
                    <a:cubicBezTo>
                      <a:pt x="282917" y="174180"/>
                      <a:pt x="284177" y="176625"/>
                      <a:pt x="285849" y="178135"/>
                    </a:cubicBezTo>
                    <a:cubicBezTo>
                      <a:pt x="286681" y="178881"/>
                      <a:pt x="287550" y="179387"/>
                      <a:pt x="288468" y="179634"/>
                    </a:cubicBezTo>
                    <a:cubicBezTo>
                      <a:pt x="289403" y="179892"/>
                      <a:pt x="290378" y="179892"/>
                      <a:pt x="291400" y="179645"/>
                    </a:cubicBezTo>
                    <a:cubicBezTo>
                      <a:pt x="293158" y="179204"/>
                      <a:pt x="294371" y="178040"/>
                      <a:pt x="295041" y="176167"/>
                    </a:cubicBezTo>
                    <a:cubicBezTo>
                      <a:pt x="295699" y="174296"/>
                      <a:pt x="295738" y="172211"/>
                      <a:pt x="295165" y="169920"/>
                    </a:cubicBezTo>
                    <a:cubicBezTo>
                      <a:pt x="294573" y="167569"/>
                      <a:pt x="293570" y="165774"/>
                      <a:pt x="292126" y="164590"/>
                    </a:cubicBezTo>
                    <a:cubicBezTo>
                      <a:pt x="291017" y="163652"/>
                      <a:pt x="289796" y="163221"/>
                      <a:pt x="288468" y="163280"/>
                    </a:cubicBezTo>
                    <a:close/>
                    <a:moveTo>
                      <a:pt x="288468" y="141203"/>
                    </a:moveTo>
                    <a:lnTo>
                      <a:pt x="288516" y="141203"/>
                    </a:lnTo>
                    <a:cubicBezTo>
                      <a:pt x="289949" y="141165"/>
                      <a:pt x="291420" y="141260"/>
                      <a:pt x="292929" y="141509"/>
                    </a:cubicBezTo>
                    <a:lnTo>
                      <a:pt x="292968" y="148168"/>
                    </a:lnTo>
                    <a:cubicBezTo>
                      <a:pt x="291573" y="148043"/>
                      <a:pt x="290330" y="147984"/>
                      <a:pt x="289279" y="148013"/>
                    </a:cubicBezTo>
                    <a:cubicBezTo>
                      <a:pt x="289012" y="148024"/>
                      <a:pt x="288745" y="148032"/>
                      <a:pt x="288468" y="148062"/>
                    </a:cubicBezTo>
                    <a:cubicBezTo>
                      <a:pt x="287618" y="148138"/>
                      <a:pt x="286699" y="148301"/>
                      <a:pt x="285696" y="148548"/>
                    </a:cubicBezTo>
                    <a:cubicBezTo>
                      <a:pt x="283099" y="149198"/>
                      <a:pt x="281264" y="150689"/>
                      <a:pt x="280166" y="153029"/>
                    </a:cubicBezTo>
                    <a:cubicBezTo>
                      <a:pt x="279086" y="155361"/>
                      <a:pt x="279019" y="158235"/>
                      <a:pt x="280004" y="161646"/>
                    </a:cubicBezTo>
                    <a:lnTo>
                      <a:pt x="280128" y="161760"/>
                    </a:lnTo>
                    <a:cubicBezTo>
                      <a:pt x="280834" y="160528"/>
                      <a:pt x="281856" y="159449"/>
                      <a:pt x="283174" y="158514"/>
                    </a:cubicBezTo>
                    <a:cubicBezTo>
                      <a:pt x="284502" y="157576"/>
                      <a:pt x="286079" y="156890"/>
                      <a:pt x="287905" y="156429"/>
                    </a:cubicBezTo>
                    <a:lnTo>
                      <a:pt x="288468" y="156296"/>
                    </a:lnTo>
                    <a:cubicBezTo>
                      <a:pt x="292039" y="155532"/>
                      <a:pt x="295174" y="156191"/>
                      <a:pt x="297867" y="158254"/>
                    </a:cubicBezTo>
                    <a:cubicBezTo>
                      <a:pt x="300706" y="160414"/>
                      <a:pt x="302644" y="163605"/>
                      <a:pt x="303695" y="167789"/>
                    </a:cubicBezTo>
                    <a:cubicBezTo>
                      <a:pt x="304765" y="172089"/>
                      <a:pt x="304326" y="175977"/>
                      <a:pt x="302349" y="179425"/>
                    </a:cubicBezTo>
                    <a:cubicBezTo>
                      <a:pt x="300381" y="182883"/>
                      <a:pt x="297286" y="185146"/>
                      <a:pt x="293044" y="186198"/>
                    </a:cubicBezTo>
                    <a:cubicBezTo>
                      <a:pt x="291458" y="186599"/>
                      <a:pt x="289939" y="186781"/>
                      <a:pt x="288468" y="186741"/>
                    </a:cubicBezTo>
                    <a:cubicBezTo>
                      <a:pt x="285745" y="186686"/>
                      <a:pt x="283223" y="185892"/>
                      <a:pt x="280892" y="184363"/>
                    </a:cubicBezTo>
                    <a:cubicBezTo>
                      <a:pt x="277300" y="182023"/>
                      <a:pt x="274816" y="178135"/>
                      <a:pt x="273469" y="172727"/>
                    </a:cubicBezTo>
                    <a:lnTo>
                      <a:pt x="271387" y="164416"/>
                    </a:lnTo>
                    <a:cubicBezTo>
                      <a:pt x="270001" y="158837"/>
                      <a:pt x="270498" y="153984"/>
                      <a:pt x="272885" y="149876"/>
                    </a:cubicBezTo>
                    <a:cubicBezTo>
                      <a:pt x="275293" y="145769"/>
                      <a:pt x="278982" y="143103"/>
                      <a:pt x="283958" y="141853"/>
                    </a:cubicBezTo>
                    <a:cubicBezTo>
                      <a:pt x="285545" y="141460"/>
                      <a:pt x="287043" y="141241"/>
                      <a:pt x="288468" y="141203"/>
                    </a:cubicBezTo>
                    <a:close/>
                    <a:moveTo>
                      <a:pt x="417336" y="120015"/>
                    </a:moveTo>
                    <a:lnTo>
                      <a:pt x="411700" y="138062"/>
                    </a:lnTo>
                    <a:lnTo>
                      <a:pt x="425570" y="151618"/>
                    </a:lnTo>
                    <a:lnTo>
                      <a:pt x="415950" y="154026"/>
                    </a:lnTo>
                    <a:lnTo>
                      <a:pt x="408135" y="144807"/>
                    </a:lnTo>
                    <a:lnTo>
                      <a:pt x="405565" y="156623"/>
                    </a:lnTo>
                    <a:lnTo>
                      <a:pt x="395917" y="159031"/>
                    </a:lnTo>
                    <a:lnTo>
                      <a:pt x="401773" y="140546"/>
                    </a:lnTo>
                    <a:lnTo>
                      <a:pt x="388284" y="127277"/>
                    </a:lnTo>
                    <a:lnTo>
                      <a:pt x="397894" y="124869"/>
                    </a:lnTo>
                    <a:cubicBezTo>
                      <a:pt x="397894" y="124869"/>
                      <a:pt x="405165" y="133763"/>
                      <a:pt x="405165" y="133763"/>
                    </a:cubicBezTo>
                    <a:lnTo>
                      <a:pt x="405337" y="133714"/>
                    </a:lnTo>
                    <a:lnTo>
                      <a:pt x="407676" y="122423"/>
                    </a:lnTo>
                    <a:close/>
                    <a:moveTo>
                      <a:pt x="30122" y="84716"/>
                    </a:moveTo>
                    <a:cubicBezTo>
                      <a:pt x="30122" y="84716"/>
                      <a:pt x="31774" y="91297"/>
                      <a:pt x="31774" y="91297"/>
                    </a:cubicBezTo>
                    <a:cubicBezTo>
                      <a:pt x="28536" y="97796"/>
                      <a:pt x="26673" y="103554"/>
                      <a:pt x="26156" y="108609"/>
                    </a:cubicBezTo>
                    <a:cubicBezTo>
                      <a:pt x="25641" y="113653"/>
                      <a:pt x="25850" y="119539"/>
                      <a:pt x="26758" y="126253"/>
                    </a:cubicBezTo>
                    <a:lnTo>
                      <a:pt x="27436" y="130695"/>
                    </a:lnTo>
                    <a:lnTo>
                      <a:pt x="18876" y="132836"/>
                    </a:lnTo>
                    <a:lnTo>
                      <a:pt x="18208" y="128394"/>
                    </a:lnTo>
                    <a:cubicBezTo>
                      <a:pt x="17301" y="121965"/>
                      <a:pt x="17290" y="115852"/>
                      <a:pt x="18170" y="110062"/>
                    </a:cubicBezTo>
                    <a:cubicBezTo>
                      <a:pt x="19059" y="104272"/>
                      <a:pt x="20836" y="98711"/>
                      <a:pt x="23550" y="93362"/>
                    </a:cubicBezTo>
                    <a:lnTo>
                      <a:pt x="1643" y="98825"/>
                    </a:lnTo>
                    <a:lnTo>
                      <a:pt x="0" y="92244"/>
                    </a:lnTo>
                    <a:close/>
                    <a:moveTo>
                      <a:pt x="141166" y="81547"/>
                    </a:moveTo>
                    <a:cubicBezTo>
                      <a:pt x="140650" y="81566"/>
                      <a:pt x="140105" y="81634"/>
                      <a:pt x="139550" y="81777"/>
                    </a:cubicBezTo>
                    <a:cubicBezTo>
                      <a:pt x="137755" y="82227"/>
                      <a:pt x="136465" y="83164"/>
                      <a:pt x="135671" y="84586"/>
                    </a:cubicBezTo>
                    <a:cubicBezTo>
                      <a:pt x="134859" y="86011"/>
                      <a:pt x="134707" y="87682"/>
                      <a:pt x="135184" y="89592"/>
                    </a:cubicBezTo>
                    <a:cubicBezTo>
                      <a:pt x="135681" y="91550"/>
                      <a:pt x="136617" y="92955"/>
                      <a:pt x="137975" y="93795"/>
                    </a:cubicBezTo>
                    <a:cubicBezTo>
                      <a:pt x="138929" y="94388"/>
                      <a:pt x="139990" y="94675"/>
                      <a:pt x="141166" y="94637"/>
                    </a:cubicBezTo>
                    <a:cubicBezTo>
                      <a:pt x="141682" y="94618"/>
                      <a:pt x="142215" y="94542"/>
                      <a:pt x="142770" y="94398"/>
                    </a:cubicBezTo>
                    <a:cubicBezTo>
                      <a:pt x="144538" y="93957"/>
                      <a:pt x="145837" y="93031"/>
                      <a:pt x="146639" y="91617"/>
                    </a:cubicBezTo>
                    <a:cubicBezTo>
                      <a:pt x="147461" y="90222"/>
                      <a:pt x="147622" y="88541"/>
                      <a:pt x="147136" y="86601"/>
                    </a:cubicBezTo>
                    <a:cubicBezTo>
                      <a:pt x="146658" y="84700"/>
                      <a:pt x="145722" y="83297"/>
                      <a:pt x="144318" y="82427"/>
                    </a:cubicBezTo>
                    <a:cubicBezTo>
                      <a:pt x="143352" y="81826"/>
                      <a:pt x="142303" y="81528"/>
                      <a:pt x="141166" y="81547"/>
                    </a:cubicBezTo>
                    <a:close/>
                    <a:moveTo>
                      <a:pt x="135032" y="63683"/>
                    </a:moveTo>
                    <a:cubicBezTo>
                      <a:pt x="133465" y="64075"/>
                      <a:pt x="132375" y="64888"/>
                      <a:pt x="131765" y="66128"/>
                    </a:cubicBezTo>
                    <a:cubicBezTo>
                      <a:pt x="131134" y="67371"/>
                      <a:pt x="131039" y="68880"/>
                      <a:pt x="131477" y="70638"/>
                    </a:cubicBezTo>
                    <a:cubicBezTo>
                      <a:pt x="131927" y="72415"/>
                      <a:pt x="132720" y="73714"/>
                      <a:pt x="133866" y="74527"/>
                    </a:cubicBezTo>
                    <a:cubicBezTo>
                      <a:pt x="135023" y="75356"/>
                      <a:pt x="136378" y="75567"/>
                      <a:pt x="137965" y="75177"/>
                    </a:cubicBezTo>
                    <a:cubicBezTo>
                      <a:pt x="139464" y="74803"/>
                      <a:pt x="140525" y="74020"/>
                      <a:pt x="141166" y="72796"/>
                    </a:cubicBezTo>
                    <a:lnTo>
                      <a:pt x="141213" y="72693"/>
                    </a:lnTo>
                    <a:cubicBezTo>
                      <a:pt x="141843" y="71440"/>
                      <a:pt x="141939" y="69912"/>
                      <a:pt x="141499" y="68135"/>
                    </a:cubicBezTo>
                    <a:cubicBezTo>
                      <a:pt x="141403" y="67753"/>
                      <a:pt x="141289" y="67399"/>
                      <a:pt x="141166" y="67065"/>
                    </a:cubicBezTo>
                    <a:cubicBezTo>
                      <a:pt x="140697" y="65882"/>
                      <a:pt x="140009" y="64964"/>
                      <a:pt x="139092" y="64333"/>
                    </a:cubicBezTo>
                    <a:cubicBezTo>
                      <a:pt x="137936" y="63512"/>
                      <a:pt x="136569" y="63301"/>
                      <a:pt x="135032" y="63683"/>
                    </a:cubicBezTo>
                    <a:close/>
                    <a:moveTo>
                      <a:pt x="141166" y="56795"/>
                    </a:moveTo>
                    <a:cubicBezTo>
                      <a:pt x="142149" y="57004"/>
                      <a:pt x="143084" y="57329"/>
                      <a:pt x="143974" y="57760"/>
                    </a:cubicBezTo>
                    <a:cubicBezTo>
                      <a:pt x="146993" y="59222"/>
                      <a:pt x="148970" y="61830"/>
                      <a:pt x="149926" y="65622"/>
                    </a:cubicBezTo>
                    <a:cubicBezTo>
                      <a:pt x="150451" y="67753"/>
                      <a:pt x="150366" y="69768"/>
                      <a:pt x="149647" y="71689"/>
                    </a:cubicBezTo>
                    <a:cubicBezTo>
                      <a:pt x="148932" y="73609"/>
                      <a:pt x="147718" y="75280"/>
                      <a:pt x="145961" y="76694"/>
                    </a:cubicBezTo>
                    <a:cubicBezTo>
                      <a:pt x="148473" y="77086"/>
                      <a:pt x="150603" y="77994"/>
                      <a:pt x="152342" y="79456"/>
                    </a:cubicBezTo>
                    <a:cubicBezTo>
                      <a:pt x="154100" y="80897"/>
                      <a:pt x="155266" y="82771"/>
                      <a:pt x="155839" y="85063"/>
                    </a:cubicBezTo>
                    <a:cubicBezTo>
                      <a:pt x="156822" y="89009"/>
                      <a:pt x="156240" y="92373"/>
                      <a:pt x="154090" y="95162"/>
                    </a:cubicBezTo>
                    <a:cubicBezTo>
                      <a:pt x="151951" y="97941"/>
                      <a:pt x="148711" y="99881"/>
                      <a:pt x="144404" y="100961"/>
                    </a:cubicBezTo>
                    <a:cubicBezTo>
                      <a:pt x="143284" y="101237"/>
                      <a:pt x="142206" y="101438"/>
                      <a:pt x="141166" y="101543"/>
                    </a:cubicBezTo>
                    <a:cubicBezTo>
                      <a:pt x="138146" y="101868"/>
                      <a:pt x="135443" y="101495"/>
                      <a:pt x="133045" y="100416"/>
                    </a:cubicBezTo>
                    <a:cubicBezTo>
                      <a:pt x="129834" y="98965"/>
                      <a:pt x="127743" y="96279"/>
                      <a:pt x="126759" y="92324"/>
                    </a:cubicBezTo>
                    <a:cubicBezTo>
                      <a:pt x="126185" y="90014"/>
                      <a:pt x="126319" y="87825"/>
                      <a:pt x="127170" y="85732"/>
                    </a:cubicBezTo>
                    <a:cubicBezTo>
                      <a:pt x="128029" y="83630"/>
                      <a:pt x="129481" y="81815"/>
                      <a:pt x="131516" y="80268"/>
                    </a:cubicBezTo>
                    <a:cubicBezTo>
                      <a:pt x="129300" y="79846"/>
                      <a:pt x="127437" y="78958"/>
                      <a:pt x="125909" y="77612"/>
                    </a:cubicBezTo>
                    <a:cubicBezTo>
                      <a:pt x="124390" y="76255"/>
                      <a:pt x="123358" y="74516"/>
                      <a:pt x="122823" y="72396"/>
                    </a:cubicBezTo>
                    <a:cubicBezTo>
                      <a:pt x="121886" y="68604"/>
                      <a:pt x="122392" y="65365"/>
                      <a:pt x="124351" y="62662"/>
                    </a:cubicBezTo>
                    <a:cubicBezTo>
                      <a:pt x="126310" y="59967"/>
                      <a:pt x="129318" y="58114"/>
                      <a:pt x="133388" y="57091"/>
                    </a:cubicBezTo>
                    <a:cubicBezTo>
                      <a:pt x="136236" y="56384"/>
                      <a:pt x="138824" y="56289"/>
                      <a:pt x="141166" y="56795"/>
                    </a:cubicBezTo>
                    <a:close/>
                    <a:moveTo>
                      <a:pt x="257877" y="35319"/>
                    </a:moveTo>
                    <a:cubicBezTo>
                      <a:pt x="257036" y="35100"/>
                      <a:pt x="256158" y="35108"/>
                      <a:pt x="255231" y="35347"/>
                    </a:cubicBezTo>
                    <a:cubicBezTo>
                      <a:pt x="253512" y="35768"/>
                      <a:pt x="252307" y="36913"/>
                      <a:pt x="251620" y="38797"/>
                    </a:cubicBezTo>
                    <a:cubicBezTo>
                      <a:pt x="250942" y="40659"/>
                      <a:pt x="250894" y="42751"/>
                      <a:pt x="251467" y="45053"/>
                    </a:cubicBezTo>
                    <a:cubicBezTo>
                      <a:pt x="252068" y="47481"/>
                      <a:pt x="253043" y="49315"/>
                      <a:pt x="254410" y="50566"/>
                    </a:cubicBezTo>
                    <a:cubicBezTo>
                      <a:pt x="255432" y="51502"/>
                      <a:pt x="256588" y="51960"/>
                      <a:pt x="257877" y="51932"/>
                    </a:cubicBezTo>
                    <a:cubicBezTo>
                      <a:pt x="258288" y="51932"/>
                      <a:pt x="258728" y="51865"/>
                      <a:pt x="259167" y="51759"/>
                    </a:cubicBezTo>
                    <a:cubicBezTo>
                      <a:pt x="260580" y="51407"/>
                      <a:pt x="261746" y="50844"/>
                      <a:pt x="262653" y="50041"/>
                    </a:cubicBezTo>
                    <a:cubicBezTo>
                      <a:pt x="263590" y="49248"/>
                      <a:pt x="264260" y="48341"/>
                      <a:pt x="264679" y="47299"/>
                    </a:cubicBezTo>
                    <a:lnTo>
                      <a:pt x="263705" y="43373"/>
                    </a:lnTo>
                    <a:cubicBezTo>
                      <a:pt x="262921" y="40250"/>
                      <a:pt x="261775" y="38012"/>
                      <a:pt x="260283" y="36656"/>
                    </a:cubicBezTo>
                    <a:cubicBezTo>
                      <a:pt x="259531" y="35977"/>
                      <a:pt x="258728" y="35538"/>
                      <a:pt x="257877" y="35319"/>
                    </a:cubicBezTo>
                    <a:close/>
                    <a:moveTo>
                      <a:pt x="257877" y="28240"/>
                    </a:moveTo>
                    <a:cubicBezTo>
                      <a:pt x="260532" y="28297"/>
                      <a:pt x="262998" y="29090"/>
                      <a:pt x="265272" y="30608"/>
                    </a:cubicBezTo>
                    <a:cubicBezTo>
                      <a:pt x="268740" y="32930"/>
                      <a:pt x="271146" y="36800"/>
                      <a:pt x="272503" y="42226"/>
                    </a:cubicBezTo>
                    <a:lnTo>
                      <a:pt x="275025" y="52306"/>
                    </a:lnTo>
                    <a:cubicBezTo>
                      <a:pt x="276325" y="57493"/>
                      <a:pt x="275808" y="61934"/>
                      <a:pt x="273516" y="65661"/>
                    </a:cubicBezTo>
                    <a:cubicBezTo>
                      <a:pt x="271223" y="69395"/>
                      <a:pt x="267727" y="71842"/>
                      <a:pt x="263008" y="73016"/>
                    </a:cubicBezTo>
                    <a:cubicBezTo>
                      <a:pt x="261537" y="73379"/>
                      <a:pt x="259969" y="73619"/>
                      <a:pt x="258327" y="73714"/>
                    </a:cubicBezTo>
                    <a:lnTo>
                      <a:pt x="257877" y="73733"/>
                    </a:lnTo>
                    <a:cubicBezTo>
                      <a:pt x="256397" y="73771"/>
                      <a:pt x="254963" y="73695"/>
                      <a:pt x="253607" y="73465"/>
                    </a:cubicBezTo>
                    <a:lnTo>
                      <a:pt x="253063" y="67036"/>
                    </a:lnTo>
                    <a:cubicBezTo>
                      <a:pt x="254457" y="67209"/>
                      <a:pt x="255794" y="67255"/>
                      <a:pt x="257094" y="67160"/>
                    </a:cubicBezTo>
                    <a:lnTo>
                      <a:pt x="257877" y="67103"/>
                    </a:lnTo>
                    <a:cubicBezTo>
                      <a:pt x="258957" y="66989"/>
                      <a:pt x="260122" y="66768"/>
                      <a:pt x="261374" y="66454"/>
                    </a:cubicBezTo>
                    <a:cubicBezTo>
                      <a:pt x="263620" y="65891"/>
                      <a:pt x="265244" y="64600"/>
                      <a:pt x="266245" y="62576"/>
                    </a:cubicBezTo>
                    <a:cubicBezTo>
                      <a:pt x="267240" y="60549"/>
                      <a:pt x="267354" y="57989"/>
                      <a:pt x="266580" y="54885"/>
                    </a:cubicBezTo>
                    <a:lnTo>
                      <a:pt x="266055" y="52772"/>
                    </a:lnTo>
                    <a:cubicBezTo>
                      <a:pt x="265395" y="54225"/>
                      <a:pt x="264488" y="55429"/>
                      <a:pt x="263333" y="56376"/>
                    </a:cubicBezTo>
                    <a:cubicBezTo>
                      <a:pt x="262167" y="57339"/>
                      <a:pt x="260819" y="57999"/>
                      <a:pt x="259299" y="58381"/>
                    </a:cubicBezTo>
                    <a:cubicBezTo>
                      <a:pt x="258813" y="58506"/>
                      <a:pt x="258346" y="58600"/>
                      <a:pt x="257877" y="58676"/>
                    </a:cubicBezTo>
                    <a:cubicBezTo>
                      <a:pt x="254505" y="59231"/>
                      <a:pt x="251534" y="58611"/>
                      <a:pt x="248984" y="56842"/>
                    </a:cubicBezTo>
                    <a:cubicBezTo>
                      <a:pt x="246051" y="54817"/>
                      <a:pt x="244035" y="51608"/>
                      <a:pt x="242936" y="47183"/>
                    </a:cubicBezTo>
                    <a:cubicBezTo>
                      <a:pt x="241875" y="42934"/>
                      <a:pt x="242343" y="39064"/>
                      <a:pt x="244331" y="35557"/>
                    </a:cubicBezTo>
                    <a:cubicBezTo>
                      <a:pt x="246317" y="32061"/>
                      <a:pt x="249394" y="29807"/>
                      <a:pt x="253550" y="28757"/>
                    </a:cubicBezTo>
                    <a:cubicBezTo>
                      <a:pt x="255049" y="28383"/>
                      <a:pt x="256483" y="28221"/>
                      <a:pt x="257877" y="28240"/>
                    </a:cubicBezTo>
                    <a:close/>
                    <a:moveTo>
                      <a:pt x="391632" y="23958"/>
                    </a:moveTo>
                    <a:cubicBezTo>
                      <a:pt x="391223" y="23930"/>
                      <a:pt x="390783" y="23967"/>
                      <a:pt x="390315" y="24071"/>
                    </a:cubicBezTo>
                    <a:cubicBezTo>
                      <a:pt x="389148" y="24378"/>
                      <a:pt x="388356" y="24990"/>
                      <a:pt x="387935" y="25936"/>
                    </a:cubicBezTo>
                    <a:cubicBezTo>
                      <a:pt x="387524" y="26881"/>
                      <a:pt x="387448" y="27914"/>
                      <a:pt x="387725" y="29021"/>
                    </a:cubicBezTo>
                    <a:lnTo>
                      <a:pt x="388291" y="31266"/>
                    </a:lnTo>
                    <a:cubicBezTo>
                      <a:pt x="388566" y="32374"/>
                      <a:pt x="389131" y="33242"/>
                      <a:pt x="390008" y="33864"/>
                    </a:cubicBezTo>
                    <a:cubicBezTo>
                      <a:pt x="390515" y="34217"/>
                      <a:pt x="391049" y="34428"/>
                      <a:pt x="391632" y="34495"/>
                    </a:cubicBezTo>
                    <a:cubicBezTo>
                      <a:pt x="392054" y="34543"/>
                      <a:pt x="392492" y="34504"/>
                      <a:pt x="392951" y="34390"/>
                    </a:cubicBezTo>
                    <a:cubicBezTo>
                      <a:pt x="394222" y="34074"/>
                      <a:pt x="395045" y="33473"/>
                      <a:pt x="395406" y="32614"/>
                    </a:cubicBezTo>
                    <a:cubicBezTo>
                      <a:pt x="395770" y="31743"/>
                      <a:pt x="395798" y="30703"/>
                      <a:pt x="395482" y="29471"/>
                    </a:cubicBezTo>
                    <a:lnTo>
                      <a:pt x="394919" y="27216"/>
                    </a:lnTo>
                    <a:cubicBezTo>
                      <a:pt x="394651" y="26116"/>
                      <a:pt x="394098" y="25238"/>
                      <a:pt x="393286" y="24607"/>
                    </a:cubicBezTo>
                    <a:cubicBezTo>
                      <a:pt x="392788" y="24226"/>
                      <a:pt x="392245" y="24015"/>
                      <a:pt x="391632" y="23958"/>
                    </a:cubicBezTo>
                    <a:close/>
                    <a:moveTo>
                      <a:pt x="391632" y="18941"/>
                    </a:moveTo>
                    <a:cubicBezTo>
                      <a:pt x="393505" y="18837"/>
                      <a:pt x="395157" y="19239"/>
                      <a:pt x="396591" y="20117"/>
                    </a:cubicBezTo>
                    <a:cubicBezTo>
                      <a:pt x="398644" y="21379"/>
                      <a:pt x="399982" y="23280"/>
                      <a:pt x="400612" y="25802"/>
                    </a:cubicBezTo>
                    <a:lnTo>
                      <a:pt x="401177" y="28047"/>
                    </a:lnTo>
                    <a:cubicBezTo>
                      <a:pt x="401807" y="30587"/>
                      <a:pt x="401530" y="32891"/>
                      <a:pt x="400317" y="34952"/>
                    </a:cubicBezTo>
                    <a:cubicBezTo>
                      <a:pt x="399113" y="37018"/>
                      <a:pt x="397050" y="38411"/>
                      <a:pt x="394135" y="39139"/>
                    </a:cubicBezTo>
                    <a:cubicBezTo>
                      <a:pt x="393267" y="39357"/>
                      <a:pt x="392427" y="39491"/>
                      <a:pt x="391632" y="39530"/>
                    </a:cubicBezTo>
                    <a:cubicBezTo>
                      <a:pt x="389761" y="39625"/>
                      <a:pt x="388098" y="39234"/>
                      <a:pt x="386647" y="38354"/>
                    </a:cubicBezTo>
                    <a:cubicBezTo>
                      <a:pt x="385681" y="37762"/>
                      <a:pt x="384861" y="37027"/>
                      <a:pt x="384200" y="36158"/>
                    </a:cubicBezTo>
                    <a:cubicBezTo>
                      <a:pt x="383475" y="35174"/>
                      <a:pt x="382940" y="34017"/>
                      <a:pt x="382604" y="32690"/>
                    </a:cubicBezTo>
                    <a:lnTo>
                      <a:pt x="382041" y="30435"/>
                    </a:lnTo>
                    <a:cubicBezTo>
                      <a:pt x="381411" y="27941"/>
                      <a:pt x="381708" y="25640"/>
                      <a:pt x="382929" y="23556"/>
                    </a:cubicBezTo>
                    <a:cubicBezTo>
                      <a:pt x="383282" y="22955"/>
                      <a:pt x="383713" y="22410"/>
                      <a:pt x="384200" y="21913"/>
                    </a:cubicBezTo>
                    <a:cubicBezTo>
                      <a:pt x="385424" y="20709"/>
                      <a:pt x="387067" y="19849"/>
                      <a:pt x="389131" y="19334"/>
                    </a:cubicBezTo>
                    <a:cubicBezTo>
                      <a:pt x="389999" y="19105"/>
                      <a:pt x="390831" y="18980"/>
                      <a:pt x="391632" y="18941"/>
                    </a:cubicBezTo>
                    <a:close/>
                    <a:moveTo>
                      <a:pt x="365209" y="5033"/>
                    </a:moveTo>
                    <a:cubicBezTo>
                      <a:pt x="364798" y="4994"/>
                      <a:pt x="364367" y="5042"/>
                      <a:pt x="363899" y="5158"/>
                    </a:cubicBezTo>
                    <a:cubicBezTo>
                      <a:pt x="362754" y="5444"/>
                      <a:pt x="361959" y="6064"/>
                      <a:pt x="361550" y="7011"/>
                    </a:cubicBezTo>
                    <a:cubicBezTo>
                      <a:pt x="361130" y="7947"/>
                      <a:pt x="361062" y="8987"/>
                      <a:pt x="361348" y="10116"/>
                    </a:cubicBezTo>
                    <a:lnTo>
                      <a:pt x="361913" y="12360"/>
                    </a:lnTo>
                    <a:cubicBezTo>
                      <a:pt x="362191" y="13497"/>
                      <a:pt x="362743" y="14366"/>
                      <a:pt x="363555" y="14978"/>
                    </a:cubicBezTo>
                    <a:cubicBezTo>
                      <a:pt x="364042" y="15341"/>
                      <a:pt x="364596" y="15551"/>
                      <a:pt x="365209" y="15598"/>
                    </a:cubicBezTo>
                    <a:cubicBezTo>
                      <a:pt x="365629" y="15628"/>
                      <a:pt x="366069" y="15588"/>
                      <a:pt x="366545" y="15464"/>
                    </a:cubicBezTo>
                    <a:cubicBezTo>
                      <a:pt x="367673" y="15188"/>
                      <a:pt x="368457" y="14576"/>
                      <a:pt x="368867" y="13659"/>
                    </a:cubicBezTo>
                    <a:cubicBezTo>
                      <a:pt x="369298" y="12723"/>
                      <a:pt x="369354" y="11711"/>
                      <a:pt x="369077" y="10574"/>
                    </a:cubicBezTo>
                    <a:lnTo>
                      <a:pt x="368514" y="8328"/>
                    </a:lnTo>
                    <a:cubicBezTo>
                      <a:pt x="368236" y="7191"/>
                      <a:pt x="367682" y="6313"/>
                      <a:pt x="366870" y="5682"/>
                    </a:cubicBezTo>
                    <a:cubicBezTo>
                      <a:pt x="366374" y="5301"/>
                      <a:pt x="365820" y="5081"/>
                      <a:pt x="365209" y="5033"/>
                    </a:cubicBezTo>
                    <a:close/>
                    <a:moveTo>
                      <a:pt x="381985" y="418"/>
                    </a:moveTo>
                    <a:lnTo>
                      <a:pt x="384200" y="964"/>
                    </a:lnTo>
                    <a:lnTo>
                      <a:pt x="386695" y="1574"/>
                    </a:lnTo>
                    <a:cubicBezTo>
                      <a:pt x="386695" y="1574"/>
                      <a:pt x="384200" y="9245"/>
                      <a:pt x="384200" y="9245"/>
                    </a:cubicBezTo>
                    <a:lnTo>
                      <a:pt x="374198" y="40103"/>
                    </a:lnTo>
                    <a:lnTo>
                      <a:pt x="372288" y="39643"/>
                    </a:lnTo>
                    <a:lnTo>
                      <a:pt x="369488" y="38947"/>
                    </a:lnTo>
                    <a:cubicBezTo>
                      <a:pt x="369488" y="38947"/>
                      <a:pt x="372288" y="30301"/>
                      <a:pt x="372288" y="30301"/>
                    </a:cubicBezTo>
                    <a:close/>
                    <a:moveTo>
                      <a:pt x="365209" y="16"/>
                    </a:moveTo>
                    <a:cubicBezTo>
                      <a:pt x="367100" y="-88"/>
                      <a:pt x="368763" y="303"/>
                      <a:pt x="370194" y="1192"/>
                    </a:cubicBezTo>
                    <a:cubicBezTo>
                      <a:pt x="371008" y="1699"/>
                      <a:pt x="371703" y="2292"/>
                      <a:pt x="372288" y="2997"/>
                    </a:cubicBezTo>
                    <a:cubicBezTo>
                      <a:pt x="373185" y="4067"/>
                      <a:pt x="373825" y="5368"/>
                      <a:pt x="374209" y="6905"/>
                    </a:cubicBezTo>
                    <a:lnTo>
                      <a:pt x="374761" y="9151"/>
                    </a:lnTo>
                    <a:cubicBezTo>
                      <a:pt x="375393" y="11672"/>
                      <a:pt x="375105" y="13964"/>
                      <a:pt x="373901" y="16028"/>
                    </a:cubicBezTo>
                    <a:cubicBezTo>
                      <a:pt x="373473" y="16764"/>
                      <a:pt x="372938" y="17414"/>
                      <a:pt x="372288" y="17978"/>
                    </a:cubicBezTo>
                    <a:cubicBezTo>
                      <a:pt x="371123" y="18999"/>
                      <a:pt x="369603" y="19745"/>
                      <a:pt x="367730" y="20212"/>
                    </a:cubicBezTo>
                    <a:cubicBezTo>
                      <a:pt x="366851" y="20432"/>
                      <a:pt x="366010" y="20556"/>
                      <a:pt x="365209" y="20605"/>
                    </a:cubicBezTo>
                    <a:cubicBezTo>
                      <a:pt x="363345" y="20700"/>
                      <a:pt x="361684" y="20318"/>
                      <a:pt x="360250" y="19440"/>
                    </a:cubicBezTo>
                    <a:cubicBezTo>
                      <a:pt x="358198" y="18188"/>
                      <a:pt x="356848" y="16307"/>
                      <a:pt x="356218" y="13784"/>
                    </a:cubicBezTo>
                    <a:cubicBezTo>
                      <a:pt x="356218" y="13784"/>
                      <a:pt x="355655" y="11540"/>
                      <a:pt x="355655" y="11540"/>
                    </a:cubicBezTo>
                    <a:cubicBezTo>
                      <a:pt x="355034" y="9017"/>
                      <a:pt x="355330" y="6715"/>
                      <a:pt x="356534" y="4622"/>
                    </a:cubicBezTo>
                    <a:cubicBezTo>
                      <a:pt x="357747" y="2540"/>
                      <a:pt x="359811" y="1135"/>
                      <a:pt x="362715" y="409"/>
                    </a:cubicBezTo>
                    <a:cubicBezTo>
                      <a:pt x="363585" y="190"/>
                      <a:pt x="364414" y="56"/>
                      <a:pt x="365209" y="16"/>
                    </a:cubicBezTo>
                    <a:close/>
                  </a:path>
                </a:pathLst>
              </a:custGeom>
              <a:solidFill>
                <a:srgbClr val="010101">
                  <a:alpha val="60000"/>
                </a:srgbClr>
              </a:solidFill>
              <a:ln w="12700">
                <a:miter lim="400000"/>
              </a:ln>
            </p:spPr>
            <p:txBody>
              <a:bodyPr wrap="square" lIns="0" tIns="0" rIns="0" bIns="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grpSp>
        <p:grpSp>
          <p:nvGrpSpPr>
            <p:cNvPr id="38" name="Group 37"/>
            <p:cNvGrpSpPr/>
            <p:nvPr/>
          </p:nvGrpSpPr>
          <p:grpSpPr>
            <a:xfrm>
              <a:off x="1208180" y="4699653"/>
              <a:ext cx="482134" cy="955851"/>
              <a:chOff x="2573939" y="4310398"/>
              <a:chExt cx="482134" cy="955851"/>
            </a:xfrm>
          </p:grpSpPr>
          <p:sp>
            <p:nvSpPr>
              <p:cNvPr id="48" name="Freeform 47"/>
              <p:cNvSpPr/>
              <p:nvPr/>
            </p:nvSpPr>
            <p:spPr>
              <a:xfrm>
                <a:off x="2573939" y="4310398"/>
                <a:ext cx="449263" cy="948826"/>
              </a:xfrm>
              <a:custGeom>
                <a:avLst/>
                <a:gdLst>
                  <a:gd name="connsiteX0" fmla="*/ 426005 w 426795"/>
                  <a:gd name="connsiteY0" fmla="*/ 0 h 901374"/>
                  <a:gd name="connsiteX1" fmla="*/ 426005 w 426795"/>
                  <a:gd name="connsiteY1" fmla="*/ 6 h 901374"/>
                  <a:gd name="connsiteX2" fmla="*/ 426011 w 426795"/>
                  <a:gd name="connsiteY2" fmla="*/ 0 h 901374"/>
                  <a:gd name="connsiteX3" fmla="*/ 426005 w 426795"/>
                  <a:gd name="connsiteY3" fmla="*/ 15 h 901374"/>
                  <a:gd name="connsiteX4" fmla="*/ 426795 w 426795"/>
                  <a:gd name="connsiteY4" fmla="*/ 119349 h 901374"/>
                  <a:gd name="connsiteX5" fmla="*/ 88362 w 426795"/>
                  <a:gd name="connsiteY5" fmla="*/ 901374 h 901374"/>
                  <a:gd name="connsiteX6" fmla="*/ 44180 w 426795"/>
                  <a:gd name="connsiteY6" fmla="*/ 882261 h 901374"/>
                  <a:gd name="connsiteX7" fmla="*/ 42503 w 426795"/>
                  <a:gd name="connsiteY7" fmla="*/ 886136 h 901374"/>
                  <a:gd name="connsiteX8" fmla="*/ 0 w 426795"/>
                  <a:gd name="connsiteY8" fmla="*/ 863162 h 901374"/>
                  <a:gd name="connsiteX9" fmla="*/ 5 w 426795"/>
                  <a:gd name="connsiteY9" fmla="*/ 863151 h 901374"/>
                  <a:gd name="connsiteX10" fmla="*/ 0 w 426795"/>
                  <a:gd name="connsiteY10" fmla="*/ 863149 h 901374"/>
                  <a:gd name="connsiteX11" fmla="*/ 338452 w 426795"/>
                  <a:gd name="connsiteY11" fmla="*/ 81124 h 901374"/>
                  <a:gd name="connsiteX12" fmla="*/ 338455 w 426795"/>
                  <a:gd name="connsiteY12" fmla="*/ 81121 h 901374"/>
                  <a:gd name="connsiteX13" fmla="*/ 338462 w 426795"/>
                  <a:gd name="connsiteY13" fmla="*/ 81106 h 901374"/>
                  <a:gd name="connsiteX14" fmla="*/ 390847 w 426795"/>
                  <a:gd name="connsiteY14" fmla="*/ 32577 h 9013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26795" h="901374">
                    <a:moveTo>
                      <a:pt x="426005" y="0"/>
                    </a:moveTo>
                    <a:lnTo>
                      <a:pt x="426005" y="6"/>
                    </a:lnTo>
                    <a:lnTo>
                      <a:pt x="426011" y="0"/>
                    </a:lnTo>
                    <a:lnTo>
                      <a:pt x="426005" y="15"/>
                    </a:lnTo>
                    <a:lnTo>
                      <a:pt x="426795" y="119349"/>
                    </a:lnTo>
                    <a:lnTo>
                      <a:pt x="88362" y="901374"/>
                    </a:lnTo>
                    <a:lnTo>
                      <a:pt x="44180" y="882261"/>
                    </a:lnTo>
                    <a:lnTo>
                      <a:pt x="42503" y="886136"/>
                    </a:lnTo>
                    <a:cubicBezTo>
                      <a:pt x="27375" y="879654"/>
                      <a:pt x="13254" y="871942"/>
                      <a:pt x="0" y="863162"/>
                    </a:cubicBezTo>
                    <a:lnTo>
                      <a:pt x="5" y="863151"/>
                    </a:lnTo>
                    <a:lnTo>
                      <a:pt x="0" y="863149"/>
                    </a:lnTo>
                    <a:cubicBezTo>
                      <a:pt x="0" y="863149"/>
                      <a:pt x="338452" y="81124"/>
                      <a:pt x="338452" y="81124"/>
                    </a:cubicBezTo>
                    <a:lnTo>
                      <a:pt x="338455" y="81121"/>
                    </a:lnTo>
                    <a:lnTo>
                      <a:pt x="338462" y="81106"/>
                    </a:lnTo>
                    <a:lnTo>
                      <a:pt x="390847" y="32577"/>
                    </a:lnTo>
                    <a:close/>
                  </a:path>
                </a:pathLst>
              </a:custGeom>
              <a:solidFill>
                <a:srgbClr val="010101">
                  <a:alpha val="20000"/>
                </a:srgbClr>
              </a:solidFill>
              <a:ln w="12700">
                <a:miter lim="400000"/>
              </a:ln>
            </p:spPr>
            <p:txBody>
              <a:bodyPr wrap="square" lIns="0" tIns="0" rIns="0" bIns="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grpSp>
            <p:nvGrpSpPr>
              <p:cNvPr id="64" name="Group 63"/>
              <p:cNvGrpSpPr/>
              <p:nvPr/>
            </p:nvGrpSpPr>
            <p:grpSpPr>
              <a:xfrm>
                <a:off x="2610883" y="4313565"/>
                <a:ext cx="445190" cy="952684"/>
                <a:chOff x="2617315" y="4626760"/>
                <a:chExt cx="445190" cy="952684"/>
              </a:xfrm>
            </p:grpSpPr>
            <p:sp>
              <p:nvSpPr>
                <p:cNvPr id="65" name="Shape 63"/>
                <p:cNvSpPr/>
                <p:nvPr/>
              </p:nvSpPr>
              <p:spPr>
                <a:xfrm>
                  <a:off x="2617315" y="4626760"/>
                  <a:ext cx="444292" cy="952684"/>
                </a:xfrm>
                <a:custGeom>
                  <a:avLst/>
                  <a:gdLst/>
                  <a:ahLst/>
                  <a:cxnLst>
                    <a:cxn ang="0">
                      <a:pos x="wd2" y="hd2"/>
                    </a:cxn>
                    <a:cxn ang="5400000">
                      <a:pos x="wd2" y="hd2"/>
                    </a:cxn>
                    <a:cxn ang="10800000">
                      <a:pos x="wd2" y="hd2"/>
                    </a:cxn>
                    <a:cxn ang="16200000">
                      <a:pos x="wd2" y="hd2"/>
                    </a:cxn>
                  </a:cxnLst>
                  <a:rect l="0" t="0" r="r" b="b"/>
                  <a:pathLst>
                    <a:path w="21427" h="21519" extrusionOk="0">
                      <a:moveTo>
                        <a:pt x="17167" y="1832"/>
                      </a:moveTo>
                      <a:lnTo>
                        <a:pt x="21389" y="0"/>
                      </a:lnTo>
                      <a:lnTo>
                        <a:pt x="21427" y="2696"/>
                      </a:lnTo>
                      <a:lnTo>
                        <a:pt x="4364" y="21161"/>
                      </a:lnTo>
                      <a:cubicBezTo>
                        <a:pt x="4087" y="21461"/>
                        <a:pt x="3338" y="21600"/>
                        <a:pt x="2699" y="21471"/>
                      </a:cubicBezTo>
                      <a:lnTo>
                        <a:pt x="763" y="21078"/>
                      </a:lnTo>
                      <a:cubicBezTo>
                        <a:pt x="123" y="20948"/>
                        <a:pt x="-173" y="20597"/>
                        <a:pt x="103" y="20298"/>
                      </a:cubicBezTo>
                      <a:cubicBezTo>
                        <a:pt x="103" y="20298"/>
                        <a:pt x="17167" y="1832"/>
                        <a:pt x="17167" y="1832"/>
                      </a:cubicBezTo>
                      <a:close/>
                    </a:path>
                  </a:pathLst>
                </a:custGeom>
                <a:solidFill>
                  <a:schemeClr val="bg2">
                    <a:lumMod val="5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66" name="Shape 64"/>
                <p:cNvSpPr/>
                <p:nvPr/>
              </p:nvSpPr>
              <p:spPr>
                <a:xfrm>
                  <a:off x="2617315" y="4626760"/>
                  <a:ext cx="443513" cy="941849"/>
                </a:xfrm>
                <a:custGeom>
                  <a:avLst/>
                  <a:gdLst/>
                  <a:ahLst/>
                  <a:cxnLst>
                    <a:cxn ang="0">
                      <a:pos x="wd2" y="hd2"/>
                    </a:cxn>
                    <a:cxn ang="5400000">
                      <a:pos x="wd2" y="hd2"/>
                    </a:cxn>
                    <a:cxn ang="10800000">
                      <a:pos x="wd2" y="hd2"/>
                    </a:cxn>
                    <a:cxn ang="16200000">
                      <a:pos x="wd2" y="hd2"/>
                    </a:cxn>
                  </a:cxnLst>
                  <a:rect l="0" t="0" r="r" b="b"/>
                  <a:pathLst>
                    <a:path w="21427" h="21600" extrusionOk="0">
                      <a:moveTo>
                        <a:pt x="17197" y="1860"/>
                      </a:moveTo>
                      <a:lnTo>
                        <a:pt x="21427" y="0"/>
                      </a:lnTo>
                      <a:lnTo>
                        <a:pt x="19248" y="2390"/>
                      </a:lnTo>
                      <a:lnTo>
                        <a:pt x="1735" y="21600"/>
                      </a:lnTo>
                      <a:lnTo>
                        <a:pt x="765" y="21400"/>
                      </a:lnTo>
                      <a:cubicBezTo>
                        <a:pt x="124" y="21269"/>
                        <a:pt x="-173" y="20912"/>
                        <a:pt x="104" y="20609"/>
                      </a:cubicBezTo>
                      <a:cubicBezTo>
                        <a:pt x="104" y="20609"/>
                        <a:pt x="17197" y="1860"/>
                        <a:pt x="17197" y="1860"/>
                      </a:cubicBezTo>
                      <a:close/>
                    </a:path>
                  </a:pathLst>
                </a:custGeom>
                <a:solidFill>
                  <a:srgbClr val="010101"/>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67" name="Shape 67"/>
                <p:cNvSpPr/>
                <p:nvPr/>
              </p:nvSpPr>
              <p:spPr>
                <a:xfrm>
                  <a:off x="2647907" y="4626760"/>
                  <a:ext cx="414598" cy="873190"/>
                </a:xfrm>
                <a:custGeom>
                  <a:avLst/>
                  <a:gdLst/>
                  <a:ahLst/>
                  <a:cxnLst>
                    <a:cxn ang="0">
                      <a:pos x="wd2" y="hd2"/>
                    </a:cxn>
                    <a:cxn ang="5400000">
                      <a:pos x="wd2" y="hd2"/>
                    </a:cxn>
                    <a:cxn ang="10800000">
                      <a:pos x="wd2" y="hd2"/>
                    </a:cxn>
                    <a:cxn ang="16200000">
                      <a:pos x="wd2" y="hd2"/>
                    </a:cxn>
                  </a:cxnLst>
                  <a:rect l="0" t="0" r="r" b="b"/>
                  <a:pathLst>
                    <a:path w="21600" h="21600" extrusionOk="0">
                      <a:moveTo>
                        <a:pt x="16998" y="2006"/>
                      </a:moveTo>
                      <a:lnTo>
                        <a:pt x="21559" y="0"/>
                      </a:lnTo>
                      <a:lnTo>
                        <a:pt x="21600" y="2953"/>
                      </a:lnTo>
                      <a:lnTo>
                        <a:pt x="4603" y="21600"/>
                      </a:lnTo>
                      <a:cubicBezTo>
                        <a:pt x="2846" y="21405"/>
                        <a:pt x="1329" y="21086"/>
                        <a:pt x="0" y="20654"/>
                      </a:cubicBezTo>
                      <a:cubicBezTo>
                        <a:pt x="0" y="20654"/>
                        <a:pt x="16998" y="2006"/>
                        <a:pt x="16998" y="2006"/>
                      </a:cubicBezTo>
                      <a:close/>
                    </a:path>
                  </a:pathLst>
                </a:custGeom>
                <a:solidFill>
                  <a:schemeClr val="accent5"/>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68" name="Shape 68"/>
                <p:cNvSpPr/>
                <p:nvPr/>
              </p:nvSpPr>
              <p:spPr>
                <a:xfrm>
                  <a:off x="2647907" y="4626760"/>
                  <a:ext cx="413815" cy="858239"/>
                </a:xfrm>
                <a:custGeom>
                  <a:avLst/>
                  <a:gdLst/>
                  <a:ahLst/>
                  <a:cxnLst>
                    <a:cxn ang="0">
                      <a:pos x="wd2" y="hd2"/>
                    </a:cxn>
                    <a:cxn ang="5400000">
                      <a:pos x="wd2" y="hd2"/>
                    </a:cxn>
                    <a:cxn ang="10800000">
                      <a:pos x="wd2" y="hd2"/>
                    </a:cxn>
                    <a:cxn ang="16200000">
                      <a:pos x="wd2" y="hd2"/>
                    </a:cxn>
                  </a:cxnLst>
                  <a:rect l="0" t="0" r="r" b="b"/>
                  <a:pathLst>
                    <a:path w="21600" h="21600" extrusionOk="0">
                      <a:moveTo>
                        <a:pt x="17030" y="2041"/>
                      </a:moveTo>
                      <a:lnTo>
                        <a:pt x="21600" y="0"/>
                      </a:lnTo>
                      <a:lnTo>
                        <a:pt x="19245" y="2623"/>
                      </a:lnTo>
                      <a:lnTo>
                        <a:pt x="2212" y="21600"/>
                      </a:lnTo>
                      <a:cubicBezTo>
                        <a:pt x="1419" y="21436"/>
                        <a:pt x="685" y="21240"/>
                        <a:pt x="0" y="21014"/>
                      </a:cubicBezTo>
                      <a:cubicBezTo>
                        <a:pt x="0" y="21014"/>
                        <a:pt x="17030" y="2041"/>
                        <a:pt x="17030" y="2041"/>
                      </a:cubicBezTo>
                      <a:close/>
                    </a:path>
                  </a:pathLst>
                </a:custGeom>
                <a:solidFill>
                  <a:schemeClr val="accent5">
                    <a:lumMod val="75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69" name="Shape 69"/>
                <p:cNvSpPr/>
                <p:nvPr/>
              </p:nvSpPr>
              <p:spPr>
                <a:xfrm>
                  <a:off x="2972654" y="4626760"/>
                  <a:ext cx="88346" cy="119346"/>
                </a:xfrm>
                <a:custGeom>
                  <a:avLst/>
                  <a:gdLst/>
                  <a:ahLst/>
                  <a:cxnLst>
                    <a:cxn ang="0">
                      <a:pos x="wd2" y="hd2"/>
                    </a:cxn>
                    <a:cxn ang="5400000">
                      <a:pos x="wd2" y="hd2"/>
                    </a:cxn>
                    <a:cxn ang="10800000">
                      <a:pos x="wd2" y="hd2"/>
                    </a:cxn>
                    <a:cxn ang="16200000">
                      <a:pos x="wd2" y="hd2"/>
                    </a:cxn>
                  </a:cxnLst>
                  <a:rect l="0" t="0" r="r" b="b"/>
                  <a:pathLst>
                    <a:path w="21600" h="21600" extrusionOk="0">
                      <a:moveTo>
                        <a:pt x="0" y="14680"/>
                      </a:moveTo>
                      <a:lnTo>
                        <a:pt x="21407" y="0"/>
                      </a:lnTo>
                      <a:lnTo>
                        <a:pt x="21600" y="21600"/>
                      </a:lnTo>
                      <a:cubicBezTo>
                        <a:pt x="17892" y="20973"/>
                        <a:pt x="14124" y="20065"/>
                        <a:pt x="10377" y="18865"/>
                      </a:cubicBezTo>
                      <a:cubicBezTo>
                        <a:pt x="6630" y="17665"/>
                        <a:pt x="3155" y="16252"/>
                        <a:pt x="0" y="14680"/>
                      </a:cubicBezTo>
                      <a:close/>
                    </a:path>
                  </a:pathLst>
                </a:custGeom>
                <a:solidFill>
                  <a:srgbClr val="FFFFFF">
                    <a:alpha val="55000"/>
                  </a:srgb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70" name="Shape 71"/>
                <p:cNvSpPr/>
                <p:nvPr/>
              </p:nvSpPr>
              <p:spPr>
                <a:xfrm>
                  <a:off x="3031485" y="4626760"/>
                  <a:ext cx="29203" cy="39432"/>
                </a:xfrm>
                <a:custGeom>
                  <a:avLst/>
                  <a:gdLst/>
                  <a:ahLst/>
                  <a:cxnLst>
                    <a:cxn ang="0">
                      <a:pos x="wd2" y="hd2"/>
                    </a:cxn>
                    <a:cxn ang="5400000">
                      <a:pos x="wd2" y="hd2"/>
                    </a:cxn>
                    <a:cxn ang="10800000">
                      <a:pos x="wd2" y="hd2"/>
                    </a:cxn>
                    <a:cxn ang="16200000">
                      <a:pos x="wd2" y="hd2"/>
                    </a:cxn>
                  </a:cxnLst>
                  <a:rect l="0" t="0" r="r" b="b"/>
                  <a:pathLst>
                    <a:path w="21600" h="21600" extrusionOk="0">
                      <a:moveTo>
                        <a:pt x="0" y="14681"/>
                      </a:moveTo>
                      <a:lnTo>
                        <a:pt x="21403" y="0"/>
                      </a:lnTo>
                      <a:lnTo>
                        <a:pt x="21600" y="21600"/>
                      </a:lnTo>
                      <a:cubicBezTo>
                        <a:pt x="17892" y="20973"/>
                        <a:pt x="14117" y="20061"/>
                        <a:pt x="10378" y="18867"/>
                      </a:cubicBezTo>
                      <a:cubicBezTo>
                        <a:pt x="6635" y="17665"/>
                        <a:pt x="3156" y="16250"/>
                        <a:pt x="0" y="14681"/>
                      </a:cubicBezTo>
                      <a:close/>
                    </a:path>
                  </a:pathLst>
                </a:custGeom>
                <a:solidFill>
                  <a:schemeClr val="bg2">
                    <a:lumMod val="75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grpSp>
        </p:grpSp>
      </p:grpSp>
      <p:graphicFrame>
        <p:nvGraphicFramePr>
          <p:cNvPr id="31" name="Chart 30">
            <a:extLst>
              <a:ext uri="{FF2B5EF4-FFF2-40B4-BE49-F238E27FC236}">
                <a16:creationId xmlns:a16="http://schemas.microsoft.com/office/drawing/2014/main" id="{99DE080B-27C3-4BCA-8D4A-CDEA2B82F3E9}"/>
              </a:ext>
            </a:extLst>
          </p:cNvPr>
          <p:cNvGraphicFramePr/>
          <p:nvPr>
            <p:extLst>
              <p:ext uri="{D42A27DB-BD31-4B8C-83A1-F6EECF244321}">
                <p14:modId xmlns:p14="http://schemas.microsoft.com/office/powerpoint/2010/main" val="265081013"/>
              </p:ext>
            </p:extLst>
          </p:nvPr>
        </p:nvGraphicFramePr>
        <p:xfrm>
          <a:off x="3127561" y="1769309"/>
          <a:ext cx="6510185" cy="422352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018373832"/>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nodeType="click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p:tgtEl>
                                          <p:spTgt spid="35"/>
                                        </p:tgtEl>
                                        <p:attrNameLst>
                                          <p:attrName>ppt_x</p:attrName>
                                        </p:attrNameLst>
                                      </p:cBhvr>
                                      <p:tavLst>
                                        <p:tav tm="0">
                                          <p:val>
                                            <p:strVal val="#ppt_x-#ppt_w*1.125000"/>
                                          </p:val>
                                        </p:tav>
                                        <p:tav tm="100000">
                                          <p:val>
                                            <p:strVal val="#ppt_x"/>
                                          </p:val>
                                        </p:tav>
                                      </p:tavLst>
                                    </p:anim>
                                    <p:animEffect transition="in" filter="wipe(right)">
                                      <p:cBhvr>
                                        <p:cTn id="8" dur="500"/>
                                        <p:tgtEl>
                                          <p:spTgt spid="35"/>
                                        </p:tgtEl>
                                      </p:cBhvr>
                                    </p:animEffect>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31">
                                            <p:graphicEl>
                                              <a:chart seriesIdx="0" categoryIdx="-4" bldStep="series"/>
                                            </p:graphicEl>
                                          </p:spTgt>
                                        </p:tgtEl>
                                        <p:attrNameLst>
                                          <p:attrName>style.visibility</p:attrName>
                                        </p:attrNameLst>
                                      </p:cBhvr>
                                      <p:to>
                                        <p:strVal val="visible"/>
                                      </p:to>
                                    </p:set>
                                    <p:animEffect transition="in" filter="fade">
                                      <p:cBhvr>
                                        <p:cTn id="13" dur="1000"/>
                                        <p:tgtEl>
                                          <p:spTgt spid="31">
                                            <p:graphicEl>
                                              <a:chart seriesIdx="0" categoryIdx="-4" bldStep="series"/>
                                            </p:graphicEl>
                                          </p:spTgt>
                                        </p:tgtEl>
                                      </p:cBhvr>
                                    </p:animEffect>
                                    <p:anim calcmode="lin" valueType="num">
                                      <p:cBhvr>
                                        <p:cTn id="14" dur="1000" fill="hold"/>
                                        <p:tgtEl>
                                          <p:spTgt spid="31">
                                            <p:graphicEl>
                                              <a:chart seriesIdx="0" categoryIdx="-4" bldStep="series"/>
                                            </p:graphicEl>
                                          </p:spTgt>
                                        </p:tgtEl>
                                        <p:attrNameLst>
                                          <p:attrName>ppt_x</p:attrName>
                                        </p:attrNameLst>
                                      </p:cBhvr>
                                      <p:tavLst>
                                        <p:tav tm="0">
                                          <p:val>
                                            <p:strVal val="#ppt_x"/>
                                          </p:val>
                                        </p:tav>
                                        <p:tav tm="100000">
                                          <p:val>
                                            <p:strVal val="#ppt_x"/>
                                          </p:val>
                                        </p:tav>
                                      </p:tavLst>
                                    </p:anim>
                                    <p:anim calcmode="lin" valueType="num">
                                      <p:cBhvr>
                                        <p:cTn id="15" dur="1000" fill="hold"/>
                                        <p:tgtEl>
                                          <p:spTgt spid="31">
                                            <p:graphicEl>
                                              <a:chart seriesIdx="0" categoryIdx="-4" bldStep="series"/>
                                            </p:graphic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31">
                                            <p:graphicEl>
                                              <a:chart seriesIdx="1" categoryIdx="-4" bldStep="series"/>
                                            </p:graphicEl>
                                          </p:spTgt>
                                        </p:tgtEl>
                                        <p:attrNameLst>
                                          <p:attrName>style.visibility</p:attrName>
                                        </p:attrNameLst>
                                      </p:cBhvr>
                                      <p:to>
                                        <p:strVal val="visible"/>
                                      </p:to>
                                    </p:set>
                                    <p:animEffect transition="in" filter="fade">
                                      <p:cBhvr>
                                        <p:cTn id="20" dur="1000"/>
                                        <p:tgtEl>
                                          <p:spTgt spid="31">
                                            <p:graphicEl>
                                              <a:chart seriesIdx="1" categoryIdx="-4" bldStep="series"/>
                                            </p:graphicEl>
                                          </p:spTgt>
                                        </p:tgtEl>
                                      </p:cBhvr>
                                    </p:animEffect>
                                    <p:anim calcmode="lin" valueType="num">
                                      <p:cBhvr>
                                        <p:cTn id="21" dur="1000" fill="hold"/>
                                        <p:tgtEl>
                                          <p:spTgt spid="31">
                                            <p:graphicEl>
                                              <a:chart seriesIdx="1" categoryIdx="-4" bldStep="series"/>
                                            </p:graphicEl>
                                          </p:spTgt>
                                        </p:tgtEl>
                                        <p:attrNameLst>
                                          <p:attrName>ppt_x</p:attrName>
                                        </p:attrNameLst>
                                      </p:cBhvr>
                                      <p:tavLst>
                                        <p:tav tm="0">
                                          <p:val>
                                            <p:strVal val="#ppt_x"/>
                                          </p:val>
                                        </p:tav>
                                        <p:tav tm="100000">
                                          <p:val>
                                            <p:strVal val="#ppt_x"/>
                                          </p:val>
                                        </p:tav>
                                      </p:tavLst>
                                    </p:anim>
                                    <p:anim calcmode="lin" valueType="num">
                                      <p:cBhvr>
                                        <p:cTn id="22" dur="1000" fill="hold"/>
                                        <p:tgtEl>
                                          <p:spTgt spid="31">
                                            <p:graphicEl>
                                              <a:chart seriesIdx="1" categoryIdx="-4" bldStep="series"/>
                                            </p:graphic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1" grpId="0">
        <p:bldSub>
          <a:bldChart bld="series" animBg="0"/>
        </p:bldSub>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1" name="Group 220"/>
          <p:cNvGrpSpPr/>
          <p:nvPr/>
        </p:nvGrpSpPr>
        <p:grpSpPr>
          <a:xfrm rot="15123965">
            <a:off x="2666306" y="5572994"/>
            <a:ext cx="1141430" cy="1030888"/>
            <a:chOff x="5777625" y="846954"/>
            <a:chExt cx="4819077" cy="4631912"/>
          </a:xfrm>
        </p:grpSpPr>
        <p:sp>
          <p:nvSpPr>
            <p:cNvPr id="245" name="Shape 6"/>
            <p:cNvSpPr/>
            <p:nvPr/>
          </p:nvSpPr>
          <p:spPr>
            <a:xfrm>
              <a:off x="6194223" y="1188778"/>
              <a:ext cx="4014453" cy="3872407"/>
            </a:xfrm>
            <a:custGeom>
              <a:avLst/>
              <a:gdLst/>
              <a:ahLst/>
              <a:cxnLst>
                <a:cxn ang="0">
                  <a:pos x="wd2" y="hd2"/>
                </a:cxn>
                <a:cxn ang="5400000">
                  <a:pos x="wd2" y="hd2"/>
                </a:cxn>
                <a:cxn ang="10800000">
                  <a:pos x="wd2" y="hd2"/>
                </a:cxn>
                <a:cxn ang="16200000">
                  <a:pos x="wd2" y="hd2"/>
                </a:cxn>
              </a:cxnLst>
              <a:rect l="0" t="0" r="r" b="b"/>
              <a:pathLst>
                <a:path w="20008" h="20180" extrusionOk="0">
                  <a:moveTo>
                    <a:pt x="19942" y="13030"/>
                  </a:moveTo>
                  <a:cubicBezTo>
                    <a:pt x="19993" y="14110"/>
                    <a:pt x="19745" y="15041"/>
                    <a:pt x="19154" y="15717"/>
                  </a:cubicBezTo>
                  <a:cubicBezTo>
                    <a:pt x="17177" y="17979"/>
                    <a:pt x="12143" y="16533"/>
                    <a:pt x="7909" y="12487"/>
                  </a:cubicBezTo>
                  <a:cubicBezTo>
                    <a:pt x="3675" y="8442"/>
                    <a:pt x="1845" y="3329"/>
                    <a:pt x="3822" y="1067"/>
                  </a:cubicBezTo>
                  <a:cubicBezTo>
                    <a:pt x="4412" y="391"/>
                    <a:pt x="5277" y="49"/>
                    <a:pt x="6310" y="5"/>
                  </a:cubicBezTo>
                  <a:cubicBezTo>
                    <a:pt x="4337" y="-63"/>
                    <a:pt x="2596" y="544"/>
                    <a:pt x="1421" y="1888"/>
                  </a:cubicBezTo>
                  <a:cubicBezTo>
                    <a:pt x="-1416" y="5135"/>
                    <a:pt x="127" y="11439"/>
                    <a:pt x="4867" y="15968"/>
                  </a:cubicBezTo>
                  <a:cubicBezTo>
                    <a:pt x="9607" y="20497"/>
                    <a:pt x="15750" y="21537"/>
                    <a:pt x="18588" y="18290"/>
                  </a:cubicBezTo>
                  <a:cubicBezTo>
                    <a:pt x="19762" y="16946"/>
                    <a:pt x="20184" y="15079"/>
                    <a:pt x="19942" y="13030"/>
                  </a:cubicBezTo>
                  <a:close/>
                </a:path>
              </a:pathLst>
            </a:custGeom>
            <a:gradFill>
              <a:gsLst>
                <a:gs pos="18000">
                  <a:schemeClr val="accent2"/>
                </a:gs>
                <a:gs pos="70000">
                  <a:schemeClr val="accent2">
                    <a:lumMod val="50000"/>
                  </a:schemeClr>
                </a:gs>
              </a:gsLst>
              <a:lin ang="5400000" scaled="0"/>
            </a:gra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46" name="Shape 7"/>
            <p:cNvSpPr/>
            <p:nvPr/>
          </p:nvSpPr>
          <p:spPr>
            <a:xfrm>
              <a:off x="6706962" y="881444"/>
              <a:ext cx="583831" cy="558641"/>
            </a:xfrm>
            <a:custGeom>
              <a:avLst/>
              <a:gdLst/>
              <a:ahLst/>
              <a:cxnLst>
                <a:cxn ang="0">
                  <a:pos x="wd2" y="hd2"/>
                </a:cxn>
                <a:cxn ang="5400000">
                  <a:pos x="wd2" y="hd2"/>
                </a:cxn>
                <a:cxn ang="10800000">
                  <a:pos x="wd2" y="hd2"/>
                </a:cxn>
                <a:cxn ang="16200000">
                  <a:pos x="wd2" y="hd2"/>
                </a:cxn>
              </a:cxnLst>
              <a:rect l="0" t="0" r="r" b="b"/>
              <a:pathLst>
                <a:path w="21600" h="21600" extrusionOk="0">
                  <a:moveTo>
                    <a:pt x="21600" y="14660"/>
                  </a:moveTo>
                  <a:lnTo>
                    <a:pt x="9514" y="0"/>
                  </a:lnTo>
                  <a:lnTo>
                    <a:pt x="0" y="13646"/>
                  </a:lnTo>
                  <a:lnTo>
                    <a:pt x="8543" y="21600"/>
                  </a:lnTo>
                  <a:cubicBezTo>
                    <a:pt x="8543" y="21600"/>
                    <a:pt x="21600" y="14660"/>
                    <a:pt x="21600" y="14660"/>
                  </a:cubicBezTo>
                  <a:close/>
                </a:path>
              </a:pathLst>
            </a:custGeom>
            <a:solidFill>
              <a:schemeClr val="accent2">
                <a:lumMod val="75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47" name="Shape 8"/>
            <p:cNvSpPr/>
            <p:nvPr/>
          </p:nvSpPr>
          <p:spPr>
            <a:xfrm>
              <a:off x="7486751" y="932410"/>
              <a:ext cx="421502" cy="383183"/>
            </a:xfrm>
            <a:custGeom>
              <a:avLst/>
              <a:gdLst/>
              <a:ahLst/>
              <a:cxnLst>
                <a:cxn ang="0">
                  <a:pos x="wd2" y="hd2"/>
                </a:cxn>
                <a:cxn ang="5400000">
                  <a:pos x="wd2" y="hd2"/>
                </a:cxn>
                <a:cxn ang="10800000">
                  <a:pos x="wd2" y="hd2"/>
                </a:cxn>
                <a:cxn ang="16200000">
                  <a:pos x="wd2" y="hd2"/>
                </a:cxn>
              </a:cxnLst>
              <a:rect l="0" t="0" r="r" b="b"/>
              <a:pathLst>
                <a:path w="21600" h="21600" extrusionOk="0">
                  <a:moveTo>
                    <a:pt x="0" y="16598"/>
                  </a:moveTo>
                  <a:lnTo>
                    <a:pt x="12092" y="0"/>
                  </a:lnTo>
                  <a:lnTo>
                    <a:pt x="21600" y="21600"/>
                  </a:lnTo>
                  <a:cubicBezTo>
                    <a:pt x="21600" y="21600"/>
                    <a:pt x="0" y="16598"/>
                    <a:pt x="0" y="16598"/>
                  </a:cubicBezTo>
                  <a:close/>
                </a:path>
              </a:pathLst>
            </a:custGeom>
            <a:solidFill>
              <a:schemeClr val="accent2">
                <a:lumMod val="75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48" name="Shape 9"/>
            <p:cNvSpPr/>
            <p:nvPr/>
          </p:nvSpPr>
          <p:spPr>
            <a:xfrm>
              <a:off x="8347108" y="1263554"/>
              <a:ext cx="189576" cy="289530"/>
            </a:xfrm>
            <a:custGeom>
              <a:avLst/>
              <a:gdLst/>
              <a:ahLst/>
              <a:cxnLst>
                <a:cxn ang="0">
                  <a:pos x="wd2" y="hd2"/>
                </a:cxn>
                <a:cxn ang="5400000">
                  <a:pos x="wd2" y="hd2"/>
                </a:cxn>
                <a:cxn ang="10800000">
                  <a:pos x="wd2" y="hd2"/>
                </a:cxn>
                <a:cxn ang="16200000">
                  <a:pos x="wd2" y="hd2"/>
                </a:cxn>
              </a:cxnLst>
              <a:rect l="0" t="0" r="r" b="b"/>
              <a:pathLst>
                <a:path w="21600" h="21600" extrusionOk="0">
                  <a:moveTo>
                    <a:pt x="20881" y="21600"/>
                  </a:moveTo>
                  <a:lnTo>
                    <a:pt x="21600" y="0"/>
                  </a:lnTo>
                  <a:lnTo>
                    <a:pt x="0" y="16016"/>
                  </a:lnTo>
                  <a:cubicBezTo>
                    <a:pt x="0" y="16016"/>
                    <a:pt x="20881" y="21600"/>
                    <a:pt x="20881" y="21600"/>
                  </a:cubicBezTo>
                  <a:close/>
                </a:path>
              </a:pathLst>
            </a:custGeom>
            <a:solidFill>
              <a:schemeClr val="accent2">
                <a:lumMod val="75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49" name="Shape 10"/>
            <p:cNvSpPr/>
            <p:nvPr/>
          </p:nvSpPr>
          <p:spPr>
            <a:xfrm>
              <a:off x="9153149" y="1851066"/>
              <a:ext cx="284363" cy="262958"/>
            </a:xfrm>
            <a:custGeom>
              <a:avLst/>
              <a:gdLst/>
              <a:ahLst/>
              <a:cxnLst>
                <a:cxn ang="0">
                  <a:pos x="wd2" y="hd2"/>
                </a:cxn>
                <a:cxn ang="5400000">
                  <a:pos x="wd2" y="hd2"/>
                </a:cxn>
                <a:cxn ang="10800000">
                  <a:pos x="wd2" y="hd2"/>
                </a:cxn>
                <a:cxn ang="16200000">
                  <a:pos x="wd2" y="hd2"/>
                </a:cxn>
              </a:cxnLst>
              <a:rect l="0" t="0" r="r" b="b"/>
              <a:pathLst>
                <a:path w="21600" h="21600" extrusionOk="0">
                  <a:moveTo>
                    <a:pt x="7506" y="21600"/>
                  </a:moveTo>
                  <a:lnTo>
                    <a:pt x="21600" y="5697"/>
                  </a:lnTo>
                  <a:lnTo>
                    <a:pt x="12961" y="0"/>
                  </a:lnTo>
                  <a:lnTo>
                    <a:pt x="0" y="14311"/>
                  </a:lnTo>
                  <a:cubicBezTo>
                    <a:pt x="0" y="14311"/>
                    <a:pt x="7506" y="21600"/>
                    <a:pt x="7506" y="21600"/>
                  </a:cubicBezTo>
                  <a:close/>
                </a:path>
              </a:pathLst>
            </a:custGeom>
            <a:solidFill>
              <a:schemeClr val="accent2">
                <a:lumMod val="75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50" name="Shape 11"/>
            <p:cNvSpPr/>
            <p:nvPr/>
          </p:nvSpPr>
          <p:spPr>
            <a:xfrm>
              <a:off x="9655205" y="2556081"/>
              <a:ext cx="457804" cy="183525"/>
            </a:xfrm>
            <a:custGeom>
              <a:avLst/>
              <a:gdLst/>
              <a:ahLst/>
              <a:cxnLst>
                <a:cxn ang="0">
                  <a:pos x="wd2" y="hd2"/>
                </a:cxn>
                <a:cxn ang="5400000">
                  <a:pos x="wd2" y="hd2"/>
                </a:cxn>
                <a:cxn ang="10800000">
                  <a:pos x="wd2" y="hd2"/>
                </a:cxn>
                <a:cxn ang="16200000">
                  <a:pos x="wd2" y="hd2"/>
                </a:cxn>
              </a:cxnLst>
              <a:rect l="0" t="0" r="r" b="b"/>
              <a:pathLst>
                <a:path w="21600" h="21600" extrusionOk="0">
                  <a:moveTo>
                    <a:pt x="6470" y="20413"/>
                  </a:moveTo>
                  <a:lnTo>
                    <a:pt x="21600" y="21600"/>
                  </a:lnTo>
                  <a:lnTo>
                    <a:pt x="15320" y="0"/>
                  </a:lnTo>
                  <a:lnTo>
                    <a:pt x="0" y="1187"/>
                  </a:lnTo>
                  <a:cubicBezTo>
                    <a:pt x="0" y="1187"/>
                    <a:pt x="6470" y="20413"/>
                    <a:pt x="6470" y="20413"/>
                  </a:cubicBezTo>
                  <a:close/>
                </a:path>
              </a:pathLst>
            </a:custGeom>
            <a:solidFill>
              <a:schemeClr val="accent2">
                <a:lumMod val="75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51" name="Shape 12"/>
            <p:cNvSpPr/>
            <p:nvPr/>
          </p:nvSpPr>
          <p:spPr>
            <a:xfrm>
              <a:off x="10029076" y="3175639"/>
              <a:ext cx="470577" cy="341504"/>
            </a:xfrm>
            <a:custGeom>
              <a:avLst/>
              <a:gdLst/>
              <a:ahLst/>
              <a:cxnLst>
                <a:cxn ang="0">
                  <a:pos x="wd2" y="hd2"/>
                </a:cxn>
                <a:cxn ang="5400000">
                  <a:pos x="wd2" y="hd2"/>
                </a:cxn>
                <a:cxn ang="10800000">
                  <a:pos x="wd2" y="hd2"/>
                </a:cxn>
                <a:cxn ang="16200000">
                  <a:pos x="wd2" y="hd2"/>
                </a:cxn>
              </a:cxnLst>
              <a:rect l="0" t="0" r="r" b="b"/>
              <a:pathLst>
                <a:path w="21600" h="21600" extrusionOk="0">
                  <a:moveTo>
                    <a:pt x="3456" y="12416"/>
                  </a:moveTo>
                  <a:lnTo>
                    <a:pt x="21600" y="21600"/>
                  </a:lnTo>
                  <a:lnTo>
                    <a:pt x="19255" y="9724"/>
                  </a:lnTo>
                  <a:lnTo>
                    <a:pt x="0" y="0"/>
                  </a:lnTo>
                  <a:cubicBezTo>
                    <a:pt x="0" y="0"/>
                    <a:pt x="3456" y="12416"/>
                    <a:pt x="3456" y="12416"/>
                  </a:cubicBezTo>
                  <a:close/>
                </a:path>
              </a:pathLst>
            </a:custGeom>
            <a:solidFill>
              <a:schemeClr val="accent2">
                <a:lumMod val="75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52" name="Shape 13"/>
            <p:cNvSpPr/>
            <p:nvPr/>
          </p:nvSpPr>
          <p:spPr>
            <a:xfrm>
              <a:off x="6955093" y="846954"/>
              <a:ext cx="490032" cy="417468"/>
            </a:xfrm>
            <a:custGeom>
              <a:avLst/>
              <a:gdLst/>
              <a:ahLst/>
              <a:cxnLst>
                <a:cxn ang="0">
                  <a:pos x="wd2" y="hd2"/>
                </a:cxn>
                <a:cxn ang="5400000">
                  <a:pos x="wd2" y="hd2"/>
                </a:cxn>
                <a:cxn ang="10800000">
                  <a:pos x="wd2" y="hd2"/>
                </a:cxn>
                <a:cxn ang="16200000">
                  <a:pos x="wd2" y="hd2"/>
                </a:cxn>
              </a:cxnLst>
              <a:rect l="0" t="0" r="r" b="b"/>
              <a:pathLst>
                <a:path w="21600" h="21600" extrusionOk="0">
                  <a:moveTo>
                    <a:pt x="14399" y="21600"/>
                  </a:moveTo>
                  <a:lnTo>
                    <a:pt x="0" y="1983"/>
                  </a:lnTo>
                  <a:lnTo>
                    <a:pt x="7200" y="0"/>
                  </a:lnTo>
                  <a:lnTo>
                    <a:pt x="21600" y="19722"/>
                  </a:lnTo>
                  <a:cubicBezTo>
                    <a:pt x="21600" y="19722"/>
                    <a:pt x="14399" y="21600"/>
                    <a:pt x="14399" y="21600"/>
                  </a:cubicBezTo>
                  <a:close/>
                </a:path>
              </a:pathLst>
            </a:custGeom>
            <a:solidFill>
              <a:schemeClr val="accent2">
                <a:lumMod val="5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53" name="Shape 14"/>
            <p:cNvSpPr/>
            <p:nvPr/>
          </p:nvSpPr>
          <p:spPr>
            <a:xfrm>
              <a:off x="7721756" y="932410"/>
              <a:ext cx="361000" cy="42856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0498" y="2287"/>
                  </a:lnTo>
                  <a:lnTo>
                    <a:pt x="0" y="0"/>
                  </a:lnTo>
                  <a:lnTo>
                    <a:pt x="11102" y="19313"/>
                  </a:lnTo>
                  <a:cubicBezTo>
                    <a:pt x="11102" y="19313"/>
                    <a:pt x="21600" y="21600"/>
                    <a:pt x="21600" y="21600"/>
                  </a:cubicBezTo>
                  <a:close/>
                </a:path>
              </a:pathLst>
            </a:custGeom>
            <a:solidFill>
              <a:schemeClr val="accent2">
                <a:lumMod val="5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54" name="Shape 15"/>
            <p:cNvSpPr/>
            <p:nvPr/>
          </p:nvSpPr>
          <p:spPr>
            <a:xfrm>
              <a:off x="8522909" y="1263554"/>
              <a:ext cx="220088" cy="410534"/>
            </a:xfrm>
            <a:custGeom>
              <a:avLst/>
              <a:gdLst/>
              <a:ahLst/>
              <a:cxnLst>
                <a:cxn ang="0">
                  <a:pos x="wd2" y="hd2"/>
                </a:cxn>
                <a:cxn ang="5400000">
                  <a:pos x="wd2" y="hd2"/>
                </a:cxn>
                <a:cxn ang="10800000">
                  <a:pos x="wd2" y="hd2"/>
                </a:cxn>
                <a:cxn ang="16200000">
                  <a:pos x="wd2" y="hd2"/>
                </a:cxn>
              </a:cxnLst>
              <a:rect l="0" t="0" r="r" b="b"/>
              <a:pathLst>
                <a:path w="21600" h="21600" extrusionOk="0">
                  <a:moveTo>
                    <a:pt x="0" y="15233"/>
                  </a:moveTo>
                  <a:lnTo>
                    <a:pt x="20981" y="21600"/>
                  </a:lnTo>
                  <a:lnTo>
                    <a:pt x="21600" y="6367"/>
                  </a:lnTo>
                  <a:lnTo>
                    <a:pt x="619" y="0"/>
                  </a:lnTo>
                  <a:cubicBezTo>
                    <a:pt x="619" y="0"/>
                    <a:pt x="0" y="15233"/>
                    <a:pt x="0" y="15233"/>
                  </a:cubicBezTo>
                  <a:close/>
                </a:path>
              </a:pathLst>
            </a:custGeom>
            <a:solidFill>
              <a:schemeClr val="accent2">
                <a:lumMod val="5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55" name="Shape 16"/>
            <p:cNvSpPr/>
            <p:nvPr/>
          </p:nvSpPr>
          <p:spPr>
            <a:xfrm>
              <a:off x="9249287" y="1925840"/>
              <a:ext cx="263523" cy="264195"/>
            </a:xfrm>
            <a:custGeom>
              <a:avLst/>
              <a:gdLst/>
              <a:ahLst/>
              <a:cxnLst>
                <a:cxn ang="0">
                  <a:pos x="wd2" y="hd2"/>
                </a:cxn>
                <a:cxn ang="5400000">
                  <a:pos x="wd2" y="hd2"/>
                </a:cxn>
                <a:cxn ang="10800000">
                  <a:pos x="wd2" y="hd2"/>
                </a:cxn>
                <a:cxn ang="16200000">
                  <a:pos x="wd2" y="hd2"/>
                </a:cxn>
              </a:cxnLst>
              <a:rect l="0" t="0" r="r" b="b"/>
              <a:pathLst>
                <a:path w="21600" h="21600" extrusionOk="0">
                  <a:moveTo>
                    <a:pt x="6778" y="21600"/>
                  </a:moveTo>
                  <a:lnTo>
                    <a:pt x="21600" y="6376"/>
                  </a:lnTo>
                  <a:lnTo>
                    <a:pt x="15208" y="0"/>
                  </a:lnTo>
                  <a:lnTo>
                    <a:pt x="0" y="15829"/>
                  </a:lnTo>
                  <a:cubicBezTo>
                    <a:pt x="0" y="15829"/>
                    <a:pt x="6778" y="21600"/>
                    <a:pt x="6778" y="21600"/>
                  </a:cubicBezTo>
                  <a:close/>
                </a:path>
              </a:pathLst>
            </a:custGeom>
            <a:solidFill>
              <a:schemeClr val="accent2">
                <a:lumMod val="5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56" name="Shape 17"/>
            <p:cNvSpPr/>
            <p:nvPr/>
          </p:nvSpPr>
          <p:spPr>
            <a:xfrm>
              <a:off x="9794071" y="2726993"/>
              <a:ext cx="320665" cy="20369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1069"/>
                  </a:lnTo>
                  <a:lnTo>
                    <a:pt x="9102" y="21600"/>
                  </a:lnTo>
                  <a:cubicBezTo>
                    <a:pt x="9102" y="21600"/>
                    <a:pt x="0" y="0"/>
                    <a:pt x="0" y="0"/>
                  </a:cubicBezTo>
                  <a:close/>
                </a:path>
              </a:pathLst>
            </a:custGeom>
            <a:solidFill>
              <a:schemeClr val="accent2">
                <a:lumMod val="5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57" name="Shape 18"/>
            <p:cNvSpPr/>
            <p:nvPr/>
          </p:nvSpPr>
          <p:spPr>
            <a:xfrm>
              <a:off x="10103851" y="3367916"/>
              <a:ext cx="395284" cy="403351"/>
            </a:xfrm>
            <a:custGeom>
              <a:avLst/>
              <a:gdLst/>
              <a:ahLst/>
              <a:cxnLst>
                <a:cxn ang="0">
                  <a:pos x="wd2" y="hd2"/>
                </a:cxn>
                <a:cxn ang="5400000">
                  <a:pos x="wd2" y="hd2"/>
                </a:cxn>
                <a:cxn ang="10800000">
                  <a:pos x="wd2" y="hd2"/>
                </a:cxn>
                <a:cxn ang="16200000">
                  <a:pos x="wd2" y="hd2"/>
                </a:cxn>
              </a:cxnLst>
              <a:rect l="0" t="0" r="r" b="b"/>
              <a:pathLst>
                <a:path w="21600" h="21600" extrusionOk="0">
                  <a:moveTo>
                    <a:pt x="2204" y="20448"/>
                  </a:moveTo>
                  <a:lnTo>
                    <a:pt x="6906" y="21600"/>
                  </a:lnTo>
                  <a:lnTo>
                    <a:pt x="21600" y="7776"/>
                  </a:lnTo>
                  <a:lnTo>
                    <a:pt x="0" y="0"/>
                  </a:lnTo>
                  <a:cubicBezTo>
                    <a:pt x="0" y="0"/>
                    <a:pt x="2204" y="20448"/>
                    <a:pt x="2204" y="20448"/>
                  </a:cubicBezTo>
                  <a:close/>
                </a:path>
              </a:pathLst>
            </a:custGeom>
            <a:solidFill>
              <a:schemeClr val="accent2">
                <a:lumMod val="5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58" name="Shape 19"/>
            <p:cNvSpPr/>
            <p:nvPr/>
          </p:nvSpPr>
          <p:spPr>
            <a:xfrm>
              <a:off x="7422659" y="1669470"/>
              <a:ext cx="2268237" cy="2152108"/>
            </a:xfrm>
            <a:custGeom>
              <a:avLst/>
              <a:gdLst/>
              <a:ahLst/>
              <a:cxnLst>
                <a:cxn ang="0">
                  <a:pos x="wd2" y="hd2"/>
                </a:cxn>
                <a:cxn ang="5400000">
                  <a:pos x="wd2" y="hd2"/>
                </a:cxn>
                <a:cxn ang="10800000">
                  <a:pos x="wd2" y="hd2"/>
                </a:cxn>
                <a:cxn ang="16200000">
                  <a:pos x="wd2" y="hd2"/>
                </a:cxn>
              </a:cxnLst>
              <a:rect l="0" t="0" r="r" b="b"/>
              <a:pathLst>
                <a:path w="19982" h="20016" extrusionOk="0">
                  <a:moveTo>
                    <a:pt x="14233" y="5107"/>
                  </a:moveTo>
                  <a:cubicBezTo>
                    <a:pt x="9238" y="289"/>
                    <a:pt x="3289" y="-1423"/>
                    <a:pt x="947" y="1284"/>
                  </a:cubicBezTo>
                  <a:cubicBezTo>
                    <a:pt x="-28" y="2410"/>
                    <a:pt x="-223" y="4125"/>
                    <a:pt x="239" y="6090"/>
                  </a:cubicBezTo>
                  <a:cubicBezTo>
                    <a:pt x="2697" y="5783"/>
                    <a:pt x="6410" y="7483"/>
                    <a:pt x="9706" y="10663"/>
                  </a:cubicBezTo>
                  <a:cubicBezTo>
                    <a:pt x="12897" y="13742"/>
                    <a:pt x="14814" y="17356"/>
                    <a:pt x="14870" y="19954"/>
                  </a:cubicBezTo>
                  <a:cubicBezTo>
                    <a:pt x="16631" y="20177"/>
                    <a:pt x="18112" y="19799"/>
                    <a:pt x="19034" y="18734"/>
                  </a:cubicBezTo>
                  <a:cubicBezTo>
                    <a:pt x="21377" y="16027"/>
                    <a:pt x="19227" y="9926"/>
                    <a:pt x="14233" y="5107"/>
                  </a:cubicBezTo>
                  <a:close/>
                </a:path>
              </a:pathLst>
            </a:custGeom>
            <a:gradFill>
              <a:gsLst>
                <a:gs pos="48000">
                  <a:schemeClr val="accent2">
                    <a:lumMod val="75000"/>
                  </a:schemeClr>
                </a:gs>
                <a:gs pos="100000">
                  <a:srgbClr val="010101"/>
                </a:gs>
                <a:gs pos="12000">
                  <a:schemeClr val="accent2">
                    <a:lumMod val="50000"/>
                  </a:schemeClr>
                </a:gs>
              </a:gsLst>
              <a:lin ang="3000000" scaled="0"/>
            </a:gra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59" name="Shape 20"/>
            <p:cNvSpPr/>
            <p:nvPr/>
          </p:nvSpPr>
          <p:spPr>
            <a:xfrm>
              <a:off x="6803100" y="1188779"/>
              <a:ext cx="3395958" cy="3221314"/>
            </a:xfrm>
            <a:custGeom>
              <a:avLst/>
              <a:gdLst/>
              <a:ahLst/>
              <a:cxnLst>
                <a:cxn ang="0">
                  <a:pos x="wd2" y="hd2"/>
                </a:cxn>
                <a:cxn ang="5400000">
                  <a:pos x="wd2" y="hd2"/>
                </a:cxn>
                <a:cxn ang="10800000">
                  <a:pos x="wd2" y="hd2"/>
                </a:cxn>
                <a:cxn ang="16200000">
                  <a:pos x="wd2" y="hd2"/>
                </a:cxn>
              </a:cxnLst>
              <a:rect l="0" t="0" r="r" b="b"/>
              <a:pathLst>
                <a:path w="18956" h="18912" extrusionOk="0">
                  <a:moveTo>
                    <a:pt x="15534" y="14638"/>
                  </a:moveTo>
                  <a:cubicBezTo>
                    <a:pt x="14050" y="16347"/>
                    <a:pt x="10281" y="15266"/>
                    <a:pt x="7116" y="12225"/>
                  </a:cubicBezTo>
                  <a:cubicBezTo>
                    <a:pt x="3951" y="9183"/>
                    <a:pt x="2589" y="5332"/>
                    <a:pt x="4073" y="3623"/>
                  </a:cubicBezTo>
                  <a:cubicBezTo>
                    <a:pt x="5558" y="1915"/>
                    <a:pt x="9327" y="2995"/>
                    <a:pt x="12492" y="6037"/>
                  </a:cubicBezTo>
                  <a:cubicBezTo>
                    <a:pt x="15657" y="9078"/>
                    <a:pt x="17019" y="12929"/>
                    <a:pt x="15534" y="14638"/>
                  </a:cubicBezTo>
                  <a:close/>
                  <a:moveTo>
                    <a:pt x="13487" y="4842"/>
                  </a:moveTo>
                  <a:cubicBezTo>
                    <a:pt x="8745" y="285"/>
                    <a:pt x="3106" y="-1344"/>
                    <a:pt x="892" y="1204"/>
                  </a:cubicBezTo>
                  <a:cubicBezTo>
                    <a:pt x="-1322" y="3752"/>
                    <a:pt x="727" y="9513"/>
                    <a:pt x="5469" y="14070"/>
                  </a:cubicBezTo>
                  <a:cubicBezTo>
                    <a:pt x="10211" y="18627"/>
                    <a:pt x="15850" y="20256"/>
                    <a:pt x="18064" y="17708"/>
                  </a:cubicBezTo>
                  <a:cubicBezTo>
                    <a:pt x="20278" y="15159"/>
                    <a:pt x="18229" y="9399"/>
                    <a:pt x="13487" y="4842"/>
                  </a:cubicBezTo>
                  <a:close/>
                </a:path>
              </a:pathLst>
            </a:custGeom>
            <a:gradFill>
              <a:gsLst>
                <a:gs pos="12000">
                  <a:schemeClr val="accent2">
                    <a:lumMod val="60000"/>
                    <a:lumOff val="40000"/>
                  </a:schemeClr>
                </a:gs>
                <a:gs pos="79000">
                  <a:schemeClr val="accent2">
                    <a:lumMod val="75000"/>
                  </a:schemeClr>
                </a:gs>
              </a:gsLst>
              <a:lin ang="5400000" scaled="0"/>
            </a:gra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60" name="Shape 21"/>
            <p:cNvSpPr/>
            <p:nvPr/>
          </p:nvSpPr>
          <p:spPr>
            <a:xfrm>
              <a:off x="5967457" y="1210143"/>
              <a:ext cx="887372" cy="825526"/>
            </a:xfrm>
            <a:custGeom>
              <a:avLst/>
              <a:gdLst/>
              <a:ahLst/>
              <a:cxnLst>
                <a:cxn ang="0">
                  <a:pos x="wd2" y="hd2"/>
                </a:cxn>
                <a:cxn ang="5400000">
                  <a:pos x="wd2" y="hd2"/>
                </a:cxn>
                <a:cxn ang="10800000">
                  <a:pos x="wd2" y="hd2"/>
                </a:cxn>
                <a:cxn ang="16200000">
                  <a:pos x="wd2" y="hd2"/>
                </a:cxn>
              </a:cxnLst>
              <a:rect l="0" t="0" r="r" b="b"/>
              <a:pathLst>
                <a:path w="21600" h="21600" extrusionOk="0">
                  <a:moveTo>
                    <a:pt x="21600" y="8232"/>
                  </a:moveTo>
                  <a:lnTo>
                    <a:pt x="14858" y="17801"/>
                  </a:lnTo>
                  <a:lnTo>
                    <a:pt x="7331" y="16605"/>
                  </a:lnTo>
                  <a:lnTo>
                    <a:pt x="3796" y="21600"/>
                  </a:lnTo>
                  <a:lnTo>
                    <a:pt x="0" y="18786"/>
                  </a:lnTo>
                  <a:lnTo>
                    <a:pt x="11782" y="0"/>
                  </a:lnTo>
                  <a:cubicBezTo>
                    <a:pt x="11782" y="0"/>
                    <a:pt x="21600" y="8232"/>
                    <a:pt x="21600" y="8232"/>
                  </a:cubicBezTo>
                  <a:close/>
                </a:path>
              </a:pathLst>
            </a:custGeom>
            <a:solidFill>
              <a:schemeClr val="accent2">
                <a:lumMod val="5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61" name="Shape 22"/>
            <p:cNvSpPr/>
            <p:nvPr/>
          </p:nvSpPr>
          <p:spPr>
            <a:xfrm>
              <a:off x="5967457" y="1077071"/>
              <a:ext cx="556625" cy="86048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20164"/>
                  </a:lnTo>
                  <a:lnTo>
                    <a:pt x="0" y="21600"/>
                  </a:lnTo>
                  <a:lnTo>
                    <a:pt x="18783" y="3577"/>
                  </a:lnTo>
                  <a:cubicBezTo>
                    <a:pt x="18783" y="3577"/>
                    <a:pt x="21600" y="0"/>
                    <a:pt x="21600" y="0"/>
                  </a:cubicBezTo>
                  <a:close/>
                </a:path>
              </a:pathLst>
            </a:custGeom>
            <a:solidFill>
              <a:schemeClr val="accent2">
                <a:lumMod val="75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62" name="Shape 23"/>
            <p:cNvSpPr/>
            <p:nvPr/>
          </p:nvSpPr>
          <p:spPr>
            <a:xfrm>
              <a:off x="6600142" y="1477194"/>
              <a:ext cx="293900" cy="47101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6677" y="4985"/>
                    <a:pt x="14382" y="11073"/>
                    <a:pt x="14498" y="17902"/>
                  </a:cubicBezTo>
                  <a:lnTo>
                    <a:pt x="5336" y="21600"/>
                  </a:lnTo>
                  <a:lnTo>
                    <a:pt x="0" y="17993"/>
                  </a:lnTo>
                  <a:cubicBezTo>
                    <a:pt x="0" y="17993"/>
                    <a:pt x="21600" y="0"/>
                    <a:pt x="21600" y="0"/>
                  </a:cubicBezTo>
                  <a:close/>
                </a:path>
              </a:pathLst>
            </a:custGeom>
            <a:solidFill>
              <a:schemeClr val="accent2">
                <a:lumMod val="5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63" name="Shape 24"/>
            <p:cNvSpPr/>
            <p:nvPr/>
          </p:nvSpPr>
          <p:spPr>
            <a:xfrm>
              <a:off x="9964984" y="3944746"/>
              <a:ext cx="611841" cy="616615"/>
            </a:xfrm>
            <a:custGeom>
              <a:avLst/>
              <a:gdLst/>
              <a:ahLst/>
              <a:cxnLst>
                <a:cxn ang="0">
                  <a:pos x="wd2" y="hd2"/>
                </a:cxn>
                <a:cxn ang="5400000">
                  <a:pos x="wd2" y="hd2"/>
                </a:cxn>
                <a:cxn ang="10800000">
                  <a:pos x="wd2" y="hd2"/>
                </a:cxn>
                <a:cxn ang="16200000">
                  <a:pos x="wd2" y="hd2"/>
                </a:cxn>
              </a:cxnLst>
              <a:rect l="0" t="0" r="r" b="b"/>
              <a:pathLst>
                <a:path w="21600" h="21600" extrusionOk="0">
                  <a:moveTo>
                    <a:pt x="2584" y="8989"/>
                  </a:moveTo>
                  <a:cubicBezTo>
                    <a:pt x="1793" y="9848"/>
                    <a:pt x="924" y="10616"/>
                    <a:pt x="0" y="11317"/>
                  </a:cubicBezTo>
                  <a:lnTo>
                    <a:pt x="8226" y="21600"/>
                  </a:lnTo>
                  <a:lnTo>
                    <a:pt x="21600" y="10280"/>
                  </a:lnTo>
                  <a:lnTo>
                    <a:pt x="7345" y="0"/>
                  </a:lnTo>
                  <a:cubicBezTo>
                    <a:pt x="6458" y="3437"/>
                    <a:pt x="4896" y="6479"/>
                    <a:pt x="2584" y="8989"/>
                  </a:cubicBezTo>
                  <a:close/>
                </a:path>
              </a:pathLst>
            </a:custGeom>
            <a:solidFill>
              <a:schemeClr val="accent2">
                <a:lumMod val="5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64" name="Shape 25"/>
            <p:cNvSpPr/>
            <p:nvPr/>
          </p:nvSpPr>
          <p:spPr>
            <a:xfrm>
              <a:off x="10170387" y="3795198"/>
              <a:ext cx="426315" cy="451619"/>
            </a:xfrm>
            <a:custGeom>
              <a:avLst/>
              <a:gdLst/>
              <a:ahLst/>
              <a:cxnLst>
                <a:cxn ang="0">
                  <a:pos x="wd2" y="hd2"/>
                </a:cxn>
                <a:cxn ang="5400000">
                  <a:pos x="wd2" y="hd2"/>
                </a:cxn>
                <a:cxn ang="10800000">
                  <a:pos x="wd2" y="hd2"/>
                </a:cxn>
                <a:cxn ang="16200000">
                  <a:pos x="wd2" y="hd2"/>
                </a:cxn>
              </a:cxnLst>
              <a:rect l="0" t="0" r="r" b="b"/>
              <a:pathLst>
                <a:path w="21600" h="21600" extrusionOk="0">
                  <a:moveTo>
                    <a:pt x="1200" y="0"/>
                  </a:moveTo>
                  <a:cubicBezTo>
                    <a:pt x="1058" y="2654"/>
                    <a:pt x="648" y="5175"/>
                    <a:pt x="0" y="7564"/>
                  </a:cubicBezTo>
                  <a:lnTo>
                    <a:pt x="20459" y="21600"/>
                  </a:lnTo>
                  <a:lnTo>
                    <a:pt x="21600" y="14549"/>
                  </a:lnTo>
                  <a:cubicBezTo>
                    <a:pt x="21600" y="14549"/>
                    <a:pt x="1200" y="0"/>
                    <a:pt x="1200" y="0"/>
                  </a:cubicBezTo>
                  <a:close/>
                </a:path>
              </a:pathLst>
            </a:custGeom>
            <a:solidFill>
              <a:schemeClr val="accent2">
                <a:lumMod val="75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65" name="Shape 26"/>
            <p:cNvSpPr/>
            <p:nvPr/>
          </p:nvSpPr>
          <p:spPr>
            <a:xfrm>
              <a:off x="9345426" y="4329300"/>
              <a:ext cx="900167" cy="981420"/>
            </a:xfrm>
            <a:custGeom>
              <a:avLst/>
              <a:gdLst/>
              <a:ahLst/>
              <a:cxnLst>
                <a:cxn ang="0">
                  <a:pos x="wd2" y="hd2"/>
                </a:cxn>
                <a:cxn ang="5400000">
                  <a:pos x="wd2" y="hd2"/>
                </a:cxn>
                <a:cxn ang="10800000">
                  <a:pos x="wd2" y="hd2"/>
                </a:cxn>
                <a:cxn ang="16200000">
                  <a:pos x="wd2" y="hd2"/>
                </a:cxn>
              </a:cxnLst>
              <a:rect l="0" t="0" r="r" b="b"/>
              <a:pathLst>
                <a:path w="21600" h="21600" extrusionOk="0">
                  <a:moveTo>
                    <a:pt x="2298" y="1768"/>
                  </a:moveTo>
                  <a:lnTo>
                    <a:pt x="0" y="14084"/>
                  </a:lnTo>
                  <a:lnTo>
                    <a:pt x="5678" y="21600"/>
                  </a:lnTo>
                  <a:lnTo>
                    <a:pt x="21600" y="9764"/>
                  </a:lnTo>
                  <a:lnTo>
                    <a:pt x="12782" y="0"/>
                  </a:lnTo>
                  <a:cubicBezTo>
                    <a:pt x="9868" y="1359"/>
                    <a:pt x="6305" y="1938"/>
                    <a:pt x="2298" y="1768"/>
                  </a:cubicBezTo>
                  <a:close/>
                </a:path>
              </a:pathLst>
            </a:custGeom>
            <a:solidFill>
              <a:schemeClr val="accent2">
                <a:lumMod val="75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66" name="Shape 27"/>
            <p:cNvSpPr/>
            <p:nvPr/>
          </p:nvSpPr>
          <p:spPr>
            <a:xfrm>
              <a:off x="9868846" y="4243843"/>
              <a:ext cx="481052" cy="530194"/>
            </a:xfrm>
            <a:custGeom>
              <a:avLst/>
              <a:gdLst/>
              <a:ahLst/>
              <a:cxnLst>
                <a:cxn ang="0">
                  <a:pos x="wd2" y="hd2"/>
                </a:cxn>
                <a:cxn ang="5400000">
                  <a:pos x="wd2" y="hd2"/>
                </a:cxn>
                <a:cxn ang="10800000">
                  <a:pos x="wd2" y="hd2"/>
                </a:cxn>
                <a:cxn ang="16200000">
                  <a:pos x="wd2" y="hd2"/>
                </a:cxn>
              </a:cxnLst>
              <a:rect l="0" t="0" r="r" b="b"/>
              <a:pathLst>
                <a:path w="21600" h="21600" extrusionOk="0">
                  <a:moveTo>
                    <a:pt x="21600" y="17436"/>
                  </a:moveTo>
                  <a:lnTo>
                    <a:pt x="5728" y="0"/>
                  </a:lnTo>
                  <a:cubicBezTo>
                    <a:pt x="4022" y="1403"/>
                    <a:pt x="2092" y="2561"/>
                    <a:pt x="0" y="3527"/>
                  </a:cubicBezTo>
                  <a:lnTo>
                    <a:pt x="16500" y="21600"/>
                  </a:lnTo>
                  <a:lnTo>
                    <a:pt x="16650" y="21490"/>
                  </a:lnTo>
                  <a:cubicBezTo>
                    <a:pt x="16650" y="21490"/>
                    <a:pt x="21600" y="17436"/>
                    <a:pt x="21600" y="17436"/>
                  </a:cubicBezTo>
                  <a:close/>
                </a:path>
              </a:pathLst>
            </a:custGeom>
            <a:solidFill>
              <a:schemeClr val="accent2"/>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67" name="Shape 28"/>
            <p:cNvSpPr/>
            <p:nvPr/>
          </p:nvSpPr>
          <p:spPr>
            <a:xfrm>
              <a:off x="8792404" y="4876528"/>
              <a:ext cx="874831" cy="602338"/>
            </a:xfrm>
            <a:custGeom>
              <a:avLst/>
              <a:gdLst/>
              <a:ahLst/>
              <a:cxnLst>
                <a:cxn ang="0">
                  <a:pos x="wd2" y="hd2"/>
                </a:cxn>
                <a:cxn ang="5400000">
                  <a:pos x="wd2" y="hd2"/>
                </a:cxn>
                <a:cxn ang="10800000">
                  <a:pos x="wd2" y="hd2"/>
                </a:cxn>
                <a:cxn ang="16200000">
                  <a:pos x="wd2" y="hd2"/>
                </a:cxn>
              </a:cxnLst>
              <a:rect l="0" t="0" r="r" b="b"/>
              <a:pathLst>
                <a:path w="21600" h="21600" extrusionOk="0">
                  <a:moveTo>
                    <a:pt x="15868" y="0"/>
                  </a:moveTo>
                  <a:lnTo>
                    <a:pt x="21600" y="467"/>
                  </a:lnTo>
                  <a:lnTo>
                    <a:pt x="5112" y="21600"/>
                  </a:lnTo>
                  <a:lnTo>
                    <a:pt x="0" y="20925"/>
                  </a:lnTo>
                  <a:cubicBezTo>
                    <a:pt x="0" y="20925"/>
                    <a:pt x="15868" y="0"/>
                    <a:pt x="15868" y="0"/>
                  </a:cubicBezTo>
                  <a:close/>
                </a:path>
              </a:pathLst>
            </a:custGeom>
            <a:solidFill>
              <a:schemeClr val="accent2">
                <a:lumMod val="60000"/>
                <a:lumOff val="4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68" name="Shape 29"/>
            <p:cNvSpPr/>
            <p:nvPr/>
          </p:nvSpPr>
          <p:spPr>
            <a:xfrm>
              <a:off x="8597683" y="4382710"/>
              <a:ext cx="845238" cy="1082999"/>
            </a:xfrm>
            <a:custGeom>
              <a:avLst/>
              <a:gdLst/>
              <a:ahLst/>
              <a:cxnLst>
                <a:cxn ang="0">
                  <a:pos x="wd2" y="hd2"/>
                </a:cxn>
                <a:cxn ang="5400000">
                  <a:pos x="wd2" y="hd2"/>
                </a:cxn>
                <a:cxn ang="10800000">
                  <a:pos x="wd2" y="hd2"/>
                </a:cxn>
                <a:cxn ang="16200000">
                  <a:pos x="wd2" y="hd2"/>
                </a:cxn>
              </a:cxnLst>
              <a:rect l="0" t="0" r="r" b="b"/>
              <a:pathLst>
                <a:path w="21600" h="21600" extrusionOk="0">
                  <a:moveTo>
                    <a:pt x="16372" y="0"/>
                  </a:moveTo>
                  <a:lnTo>
                    <a:pt x="21600" y="9962"/>
                  </a:lnTo>
                  <a:lnTo>
                    <a:pt x="5177" y="21600"/>
                  </a:lnTo>
                  <a:lnTo>
                    <a:pt x="0" y="12623"/>
                  </a:lnTo>
                  <a:cubicBezTo>
                    <a:pt x="0" y="12623"/>
                    <a:pt x="16372" y="0"/>
                    <a:pt x="16372" y="0"/>
                  </a:cubicBezTo>
                  <a:close/>
                </a:path>
              </a:pathLst>
            </a:custGeom>
            <a:solidFill>
              <a:schemeClr val="accent2">
                <a:lumMod val="75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69" name="Shape 30"/>
            <p:cNvSpPr/>
            <p:nvPr/>
          </p:nvSpPr>
          <p:spPr>
            <a:xfrm>
              <a:off x="7753802" y="4521576"/>
              <a:ext cx="941762" cy="757098"/>
            </a:xfrm>
            <a:custGeom>
              <a:avLst/>
              <a:gdLst/>
              <a:ahLst/>
              <a:cxnLst>
                <a:cxn ang="0">
                  <a:pos x="wd2" y="hd2"/>
                </a:cxn>
                <a:cxn ang="5400000">
                  <a:pos x="wd2" y="hd2"/>
                </a:cxn>
                <a:cxn ang="10800000">
                  <a:pos x="wd2" y="hd2"/>
                </a:cxn>
                <a:cxn ang="16200000">
                  <a:pos x="wd2" y="hd2"/>
                </a:cxn>
              </a:cxnLst>
              <a:rect l="0" t="0" r="r" b="b"/>
              <a:pathLst>
                <a:path w="21600" h="21600" extrusionOk="0">
                  <a:moveTo>
                    <a:pt x="0" y="17841"/>
                  </a:moveTo>
                  <a:lnTo>
                    <a:pt x="6225" y="21600"/>
                  </a:lnTo>
                  <a:lnTo>
                    <a:pt x="21600" y="3759"/>
                  </a:lnTo>
                  <a:lnTo>
                    <a:pt x="15375" y="0"/>
                  </a:lnTo>
                  <a:cubicBezTo>
                    <a:pt x="15375" y="0"/>
                    <a:pt x="0" y="17841"/>
                    <a:pt x="0" y="17841"/>
                  </a:cubicBezTo>
                  <a:close/>
                </a:path>
              </a:pathLst>
            </a:custGeom>
            <a:solidFill>
              <a:schemeClr val="accent2"/>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70" name="Shape 31"/>
            <p:cNvSpPr/>
            <p:nvPr/>
          </p:nvSpPr>
          <p:spPr>
            <a:xfrm>
              <a:off x="7753802" y="4062249"/>
              <a:ext cx="670363" cy="1086417"/>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9167"/>
                  </a:lnTo>
                  <a:lnTo>
                    <a:pt x="0" y="21600"/>
                  </a:lnTo>
                  <a:lnTo>
                    <a:pt x="520" y="12542"/>
                  </a:lnTo>
                  <a:cubicBezTo>
                    <a:pt x="520" y="12542"/>
                    <a:pt x="21600" y="0"/>
                    <a:pt x="21600" y="0"/>
                  </a:cubicBezTo>
                  <a:close/>
                </a:path>
              </a:pathLst>
            </a:custGeom>
            <a:solidFill>
              <a:schemeClr val="accent2">
                <a:lumMod val="5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71" name="Shape 32"/>
            <p:cNvSpPr/>
            <p:nvPr/>
          </p:nvSpPr>
          <p:spPr>
            <a:xfrm>
              <a:off x="6944411" y="3645649"/>
              <a:ext cx="892568" cy="964025"/>
            </a:xfrm>
            <a:custGeom>
              <a:avLst/>
              <a:gdLst/>
              <a:ahLst/>
              <a:cxnLst>
                <a:cxn ang="0">
                  <a:pos x="wd2" y="hd2"/>
                </a:cxn>
                <a:cxn ang="5400000">
                  <a:pos x="wd2" y="hd2"/>
                </a:cxn>
                <a:cxn ang="10800000">
                  <a:pos x="wd2" y="hd2"/>
                </a:cxn>
                <a:cxn ang="16200000">
                  <a:pos x="wd2" y="hd2"/>
                </a:cxn>
              </a:cxnLst>
              <a:rect l="0" t="0" r="r" b="b"/>
              <a:pathLst>
                <a:path w="21600" h="21600" extrusionOk="0">
                  <a:moveTo>
                    <a:pt x="14772" y="6264"/>
                  </a:moveTo>
                  <a:lnTo>
                    <a:pt x="21600" y="0"/>
                  </a:lnTo>
                  <a:lnTo>
                    <a:pt x="1041" y="21206"/>
                  </a:lnTo>
                  <a:lnTo>
                    <a:pt x="0" y="21600"/>
                  </a:lnTo>
                  <a:cubicBezTo>
                    <a:pt x="0" y="21600"/>
                    <a:pt x="14772" y="6264"/>
                    <a:pt x="14772" y="6264"/>
                  </a:cubicBezTo>
                  <a:close/>
                </a:path>
              </a:pathLst>
            </a:custGeom>
            <a:solidFill>
              <a:srgbClr val="010101"/>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72" name="Shape 33"/>
            <p:cNvSpPr/>
            <p:nvPr/>
          </p:nvSpPr>
          <p:spPr>
            <a:xfrm>
              <a:off x="6130132" y="2876542"/>
              <a:ext cx="1042109" cy="721495"/>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1537" y="508"/>
                  </a:lnTo>
                  <a:lnTo>
                    <a:pt x="0" y="21600"/>
                  </a:lnTo>
                  <a:lnTo>
                    <a:pt x="9657" y="20832"/>
                  </a:lnTo>
                  <a:cubicBezTo>
                    <a:pt x="9657" y="20832"/>
                    <a:pt x="21600" y="0"/>
                    <a:pt x="21600" y="0"/>
                  </a:cubicBezTo>
                  <a:close/>
                </a:path>
              </a:pathLst>
            </a:custGeom>
            <a:solidFill>
              <a:schemeClr val="accent2">
                <a:lumMod val="5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73" name="Shape 34"/>
            <p:cNvSpPr/>
            <p:nvPr/>
          </p:nvSpPr>
          <p:spPr>
            <a:xfrm>
              <a:off x="7516353" y="1661232"/>
              <a:ext cx="2181946" cy="2062355"/>
            </a:xfrm>
            <a:custGeom>
              <a:avLst/>
              <a:gdLst/>
              <a:ahLst/>
              <a:cxnLst>
                <a:cxn ang="0">
                  <a:pos x="wd2" y="hd2"/>
                </a:cxn>
                <a:cxn ang="5400000">
                  <a:pos x="wd2" y="hd2"/>
                </a:cxn>
                <a:cxn ang="10800000">
                  <a:pos x="wd2" y="hd2"/>
                </a:cxn>
                <a:cxn ang="16200000">
                  <a:pos x="wd2" y="hd2"/>
                </a:cxn>
              </a:cxnLst>
              <a:rect l="0" t="0" r="r" b="b"/>
              <a:pathLst>
                <a:path w="20138" h="20108" extrusionOk="0">
                  <a:moveTo>
                    <a:pt x="14115" y="5354"/>
                  </a:moveTo>
                  <a:cubicBezTo>
                    <a:pt x="8882" y="303"/>
                    <a:pt x="2650" y="-1492"/>
                    <a:pt x="195" y="1346"/>
                  </a:cubicBezTo>
                  <a:cubicBezTo>
                    <a:pt x="126" y="1426"/>
                    <a:pt x="62" y="1509"/>
                    <a:pt x="0" y="1594"/>
                  </a:cubicBezTo>
                  <a:cubicBezTo>
                    <a:pt x="26" y="1561"/>
                    <a:pt x="51" y="1527"/>
                    <a:pt x="78" y="1496"/>
                  </a:cubicBezTo>
                  <a:cubicBezTo>
                    <a:pt x="2529" y="-1337"/>
                    <a:pt x="8750" y="454"/>
                    <a:pt x="13974" y="5497"/>
                  </a:cubicBezTo>
                  <a:cubicBezTo>
                    <a:pt x="19198" y="10540"/>
                    <a:pt x="21446" y="16924"/>
                    <a:pt x="18995" y="19757"/>
                  </a:cubicBezTo>
                  <a:cubicBezTo>
                    <a:pt x="18885" y="19884"/>
                    <a:pt x="18766" y="19999"/>
                    <a:pt x="18641" y="20108"/>
                  </a:cubicBezTo>
                  <a:cubicBezTo>
                    <a:pt x="18821" y="19967"/>
                    <a:pt x="18993" y="19816"/>
                    <a:pt x="19145" y="19639"/>
                  </a:cubicBezTo>
                  <a:cubicBezTo>
                    <a:pt x="21600" y="16802"/>
                    <a:pt x="19348" y="10406"/>
                    <a:pt x="14115" y="5354"/>
                  </a:cubicBezTo>
                  <a:close/>
                </a:path>
              </a:pathLst>
            </a:custGeom>
            <a:solidFill>
              <a:schemeClr val="accent2">
                <a:lumMod val="60000"/>
                <a:lumOff val="4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74" name="Shape 36"/>
            <p:cNvSpPr/>
            <p:nvPr/>
          </p:nvSpPr>
          <p:spPr>
            <a:xfrm>
              <a:off x="6450593" y="1068833"/>
              <a:ext cx="514312" cy="457132"/>
            </a:xfrm>
            <a:custGeom>
              <a:avLst/>
              <a:gdLst/>
              <a:ahLst/>
              <a:cxnLst>
                <a:cxn ang="0">
                  <a:pos x="wd2" y="hd2"/>
                </a:cxn>
                <a:cxn ang="5400000">
                  <a:pos x="wd2" y="hd2"/>
                </a:cxn>
                <a:cxn ang="10800000">
                  <a:pos x="wd2" y="hd2"/>
                </a:cxn>
                <a:cxn ang="16200000">
                  <a:pos x="wd2" y="hd2"/>
                </a:cxn>
              </a:cxnLst>
              <a:rect l="0" t="0" r="r" b="b"/>
              <a:pathLst>
                <a:path w="21600" h="21600" extrusionOk="0">
                  <a:moveTo>
                    <a:pt x="16940" y="21600"/>
                  </a:moveTo>
                  <a:lnTo>
                    <a:pt x="0" y="6734"/>
                  </a:lnTo>
                  <a:lnTo>
                    <a:pt x="3049" y="0"/>
                  </a:lnTo>
                  <a:lnTo>
                    <a:pt x="21600" y="15718"/>
                  </a:lnTo>
                  <a:cubicBezTo>
                    <a:pt x="21600" y="15718"/>
                    <a:pt x="16940" y="21600"/>
                    <a:pt x="16940" y="21600"/>
                  </a:cubicBezTo>
                  <a:close/>
                </a:path>
              </a:pathLst>
            </a:custGeom>
            <a:solidFill>
              <a:schemeClr val="accent2"/>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75" name="Shape 37"/>
            <p:cNvSpPr/>
            <p:nvPr/>
          </p:nvSpPr>
          <p:spPr>
            <a:xfrm>
              <a:off x="6546732" y="2641537"/>
              <a:ext cx="626311" cy="256691"/>
            </a:xfrm>
            <a:custGeom>
              <a:avLst/>
              <a:gdLst/>
              <a:ahLst/>
              <a:cxnLst>
                <a:cxn ang="0">
                  <a:pos x="wd2" y="hd2"/>
                </a:cxn>
                <a:cxn ang="5400000">
                  <a:pos x="wd2" y="hd2"/>
                </a:cxn>
                <a:cxn ang="10800000">
                  <a:pos x="wd2" y="hd2"/>
                </a:cxn>
                <a:cxn ang="16200000">
                  <a:pos x="wd2" y="hd2"/>
                </a:cxn>
              </a:cxnLst>
              <a:rect l="0" t="0" r="r" b="b"/>
              <a:pathLst>
                <a:path w="21600" h="21600" extrusionOk="0">
                  <a:moveTo>
                    <a:pt x="16695" y="0"/>
                  </a:moveTo>
                  <a:cubicBezTo>
                    <a:pt x="18143" y="6676"/>
                    <a:pt x="19781" y="13419"/>
                    <a:pt x="21600" y="20172"/>
                  </a:cubicBezTo>
                  <a:lnTo>
                    <a:pt x="4857" y="21600"/>
                  </a:lnTo>
                  <a:lnTo>
                    <a:pt x="0" y="1009"/>
                  </a:lnTo>
                  <a:cubicBezTo>
                    <a:pt x="0" y="1009"/>
                    <a:pt x="16695" y="0"/>
                    <a:pt x="16695" y="0"/>
                  </a:cubicBezTo>
                  <a:close/>
                </a:path>
              </a:pathLst>
            </a:custGeom>
            <a:solidFill>
              <a:schemeClr val="accent2"/>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76" name="Shape 38"/>
            <p:cNvSpPr/>
            <p:nvPr/>
          </p:nvSpPr>
          <p:spPr>
            <a:xfrm>
              <a:off x="7315838" y="3410644"/>
              <a:ext cx="529552" cy="506308"/>
            </a:xfrm>
            <a:custGeom>
              <a:avLst/>
              <a:gdLst/>
              <a:ahLst/>
              <a:cxnLst>
                <a:cxn ang="0">
                  <a:pos x="wd2" y="hd2"/>
                </a:cxn>
                <a:cxn ang="5400000">
                  <a:pos x="wd2" y="hd2"/>
                </a:cxn>
                <a:cxn ang="10800000">
                  <a:pos x="wd2" y="hd2"/>
                </a:cxn>
                <a:cxn ang="16200000">
                  <a:pos x="wd2" y="hd2"/>
                </a:cxn>
              </a:cxnLst>
              <a:rect l="0" t="0" r="r" b="b"/>
              <a:pathLst>
                <a:path w="21600" h="21600" extrusionOk="0">
                  <a:moveTo>
                    <a:pt x="11877" y="0"/>
                  </a:moveTo>
                  <a:cubicBezTo>
                    <a:pt x="14181" y="2484"/>
                    <a:pt x="16593" y="4935"/>
                    <a:pt x="19108" y="7339"/>
                  </a:cubicBezTo>
                  <a:cubicBezTo>
                    <a:pt x="19935" y="8129"/>
                    <a:pt x="20766" y="8908"/>
                    <a:pt x="21600" y="9674"/>
                  </a:cubicBezTo>
                  <a:lnTo>
                    <a:pt x="10091" y="21600"/>
                  </a:lnTo>
                  <a:lnTo>
                    <a:pt x="0" y="11390"/>
                  </a:lnTo>
                  <a:cubicBezTo>
                    <a:pt x="0" y="11390"/>
                    <a:pt x="11877" y="0"/>
                    <a:pt x="11877" y="0"/>
                  </a:cubicBezTo>
                  <a:close/>
                </a:path>
              </a:pathLst>
            </a:custGeom>
            <a:solidFill>
              <a:schemeClr val="accent2">
                <a:lumMod val="75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77" name="Shape 39"/>
            <p:cNvSpPr/>
            <p:nvPr/>
          </p:nvSpPr>
          <p:spPr>
            <a:xfrm>
              <a:off x="8416088" y="4062249"/>
              <a:ext cx="271399" cy="59284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5224"/>
                  </a:lnTo>
                  <a:cubicBezTo>
                    <a:pt x="14469" y="3702"/>
                    <a:pt x="7246" y="1958"/>
                    <a:pt x="0" y="0"/>
                  </a:cubicBezTo>
                  <a:lnTo>
                    <a:pt x="0" y="16799"/>
                  </a:lnTo>
                  <a:cubicBezTo>
                    <a:pt x="0" y="16799"/>
                    <a:pt x="21600" y="21600"/>
                    <a:pt x="21600" y="21600"/>
                  </a:cubicBezTo>
                  <a:close/>
                </a:path>
              </a:pathLst>
            </a:custGeom>
            <a:solidFill>
              <a:schemeClr val="accent2">
                <a:lumMod val="75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78" name="Shape 40"/>
            <p:cNvSpPr/>
            <p:nvPr/>
          </p:nvSpPr>
          <p:spPr>
            <a:xfrm>
              <a:off x="9238605" y="4382710"/>
              <a:ext cx="436739" cy="5124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4171" y="651"/>
                    <a:pt x="8182" y="999"/>
                    <a:pt x="11987" y="1033"/>
                  </a:cubicBezTo>
                  <a:lnTo>
                    <a:pt x="21600" y="21600"/>
                  </a:lnTo>
                  <a:lnTo>
                    <a:pt x="10118" y="21052"/>
                  </a:lnTo>
                  <a:cubicBezTo>
                    <a:pt x="10118" y="21052"/>
                    <a:pt x="0" y="0"/>
                    <a:pt x="0" y="0"/>
                  </a:cubicBezTo>
                  <a:close/>
                </a:path>
              </a:pathLst>
            </a:custGeom>
            <a:solidFill>
              <a:schemeClr val="accent2"/>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79" name="Shape 41"/>
            <p:cNvSpPr/>
            <p:nvPr/>
          </p:nvSpPr>
          <p:spPr>
            <a:xfrm>
              <a:off x="5777625" y="1904476"/>
              <a:ext cx="1024077" cy="934333"/>
            </a:xfrm>
            <a:custGeom>
              <a:avLst/>
              <a:gdLst/>
              <a:ahLst/>
              <a:cxnLst>
                <a:cxn ang="0">
                  <a:pos x="wd2" y="hd2"/>
                </a:cxn>
                <a:cxn ang="5400000">
                  <a:pos x="wd2" y="hd2"/>
                </a:cxn>
                <a:cxn ang="10800000">
                  <a:pos x="wd2" y="hd2"/>
                </a:cxn>
                <a:cxn ang="16200000">
                  <a:pos x="wd2" y="hd2"/>
                </a:cxn>
              </a:cxnLst>
              <a:rect l="0" t="0" r="r" b="b"/>
              <a:pathLst>
                <a:path w="21600" h="21600" extrusionOk="0">
                  <a:moveTo>
                    <a:pt x="21600" y="4662"/>
                  </a:moveTo>
                  <a:lnTo>
                    <a:pt x="10236" y="21600"/>
                  </a:lnTo>
                  <a:lnTo>
                    <a:pt x="0" y="16971"/>
                  </a:lnTo>
                  <a:lnTo>
                    <a:pt x="10800" y="0"/>
                  </a:lnTo>
                  <a:cubicBezTo>
                    <a:pt x="10800" y="0"/>
                    <a:pt x="21600" y="4662"/>
                    <a:pt x="21600" y="4662"/>
                  </a:cubicBezTo>
                  <a:close/>
                </a:path>
              </a:pathLst>
            </a:custGeom>
            <a:solidFill>
              <a:schemeClr val="accent2">
                <a:lumMod val="5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80" name="Shape 42"/>
            <p:cNvSpPr/>
            <p:nvPr/>
          </p:nvSpPr>
          <p:spPr>
            <a:xfrm>
              <a:off x="5777625" y="1701517"/>
              <a:ext cx="512039" cy="939809"/>
            </a:xfrm>
            <a:custGeom>
              <a:avLst/>
              <a:gdLst/>
              <a:ahLst/>
              <a:cxnLst>
                <a:cxn ang="0">
                  <a:pos x="wd2" y="hd2"/>
                </a:cxn>
                <a:cxn ang="5400000">
                  <a:pos x="wd2" y="hd2"/>
                </a:cxn>
                <a:cxn ang="10800000">
                  <a:pos x="wd2" y="hd2"/>
                </a:cxn>
                <a:cxn ang="16200000">
                  <a:pos x="wd2" y="hd2"/>
                </a:cxn>
              </a:cxnLst>
              <a:rect l="0" t="0" r="r" b="b"/>
              <a:pathLst>
                <a:path w="21600" h="21600" extrusionOk="0">
                  <a:moveTo>
                    <a:pt x="21600" y="4728"/>
                  </a:moveTo>
                  <a:lnTo>
                    <a:pt x="0" y="21600"/>
                  </a:lnTo>
                  <a:lnTo>
                    <a:pt x="0" y="16733"/>
                  </a:lnTo>
                  <a:lnTo>
                    <a:pt x="21600" y="0"/>
                  </a:lnTo>
                  <a:cubicBezTo>
                    <a:pt x="21600" y="0"/>
                    <a:pt x="21600" y="4728"/>
                    <a:pt x="21600" y="4728"/>
                  </a:cubicBezTo>
                  <a:close/>
                </a:path>
              </a:pathLst>
            </a:custGeom>
            <a:solidFill>
              <a:schemeClr val="accent2"/>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81" name="Shape 43"/>
            <p:cNvSpPr/>
            <p:nvPr/>
          </p:nvSpPr>
          <p:spPr>
            <a:xfrm>
              <a:off x="6290363" y="1701517"/>
              <a:ext cx="512037" cy="40738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0907"/>
                  </a:lnTo>
                  <a:lnTo>
                    <a:pt x="21600" y="21600"/>
                  </a:lnTo>
                  <a:lnTo>
                    <a:pt x="20768" y="9945"/>
                  </a:lnTo>
                  <a:cubicBezTo>
                    <a:pt x="20768" y="9945"/>
                    <a:pt x="0" y="0"/>
                    <a:pt x="0" y="0"/>
                  </a:cubicBezTo>
                  <a:close/>
                </a:path>
              </a:pathLst>
            </a:custGeom>
            <a:solidFill>
              <a:schemeClr val="accent2">
                <a:lumMod val="75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82" name="Shape 44"/>
            <p:cNvSpPr/>
            <p:nvPr/>
          </p:nvSpPr>
          <p:spPr>
            <a:xfrm>
              <a:off x="6010186" y="2652219"/>
              <a:ext cx="683008" cy="949220"/>
            </a:xfrm>
            <a:custGeom>
              <a:avLst/>
              <a:gdLst/>
              <a:ahLst/>
              <a:cxnLst>
                <a:cxn ang="0">
                  <a:pos x="wd2" y="hd2"/>
                </a:cxn>
                <a:cxn ang="5400000">
                  <a:pos x="wd2" y="hd2"/>
                </a:cxn>
                <a:cxn ang="10800000">
                  <a:pos x="wd2" y="hd2"/>
                </a:cxn>
                <a:cxn ang="16200000">
                  <a:pos x="wd2" y="hd2"/>
                </a:cxn>
              </a:cxnLst>
              <a:rect l="0" t="0" r="r" b="b"/>
              <a:pathLst>
                <a:path w="21600" h="21600" extrusionOk="0">
                  <a:moveTo>
                    <a:pt x="17146" y="0"/>
                  </a:moveTo>
                  <a:lnTo>
                    <a:pt x="21600" y="5568"/>
                  </a:lnTo>
                  <a:lnTo>
                    <a:pt x="3997" y="21600"/>
                  </a:lnTo>
                  <a:lnTo>
                    <a:pt x="0" y="16215"/>
                  </a:lnTo>
                  <a:cubicBezTo>
                    <a:pt x="0" y="16215"/>
                    <a:pt x="17146" y="0"/>
                    <a:pt x="17146" y="0"/>
                  </a:cubicBezTo>
                  <a:close/>
                </a:path>
              </a:pathLst>
            </a:custGeom>
            <a:solidFill>
              <a:schemeClr val="accent2">
                <a:lumMod val="60000"/>
                <a:lumOff val="4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83" name="Shape 45"/>
            <p:cNvSpPr/>
            <p:nvPr/>
          </p:nvSpPr>
          <p:spPr>
            <a:xfrm>
              <a:off x="6717644" y="3677695"/>
              <a:ext cx="844349" cy="923788"/>
            </a:xfrm>
            <a:custGeom>
              <a:avLst/>
              <a:gdLst/>
              <a:ahLst/>
              <a:cxnLst>
                <a:cxn ang="0">
                  <a:pos x="wd2" y="hd2"/>
                </a:cxn>
                <a:cxn ang="5400000">
                  <a:pos x="wd2" y="hd2"/>
                </a:cxn>
                <a:cxn ang="10800000">
                  <a:pos x="wd2" y="hd2"/>
                </a:cxn>
                <a:cxn ang="16200000">
                  <a:pos x="wd2" y="hd2"/>
                </a:cxn>
              </a:cxnLst>
              <a:rect l="0" t="0" r="r" b="b"/>
              <a:pathLst>
                <a:path w="21600" h="21600" extrusionOk="0">
                  <a:moveTo>
                    <a:pt x="5985" y="21600"/>
                  </a:moveTo>
                  <a:lnTo>
                    <a:pt x="21600" y="5596"/>
                  </a:lnTo>
                  <a:lnTo>
                    <a:pt x="15271" y="0"/>
                  </a:lnTo>
                  <a:lnTo>
                    <a:pt x="0" y="15830"/>
                  </a:lnTo>
                  <a:cubicBezTo>
                    <a:pt x="0" y="15830"/>
                    <a:pt x="1789" y="18365"/>
                    <a:pt x="5985" y="21600"/>
                  </a:cubicBezTo>
                  <a:close/>
                </a:path>
              </a:pathLst>
            </a:custGeom>
            <a:solidFill>
              <a:schemeClr val="accent2"/>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84" name="Shape 35"/>
            <p:cNvSpPr/>
            <p:nvPr/>
          </p:nvSpPr>
          <p:spPr>
            <a:xfrm>
              <a:off x="6794862" y="1188779"/>
              <a:ext cx="3395864" cy="3221056"/>
            </a:xfrm>
            <a:custGeom>
              <a:avLst/>
              <a:gdLst/>
              <a:ahLst/>
              <a:cxnLst>
                <a:cxn ang="0">
                  <a:pos x="wd2" y="hd2"/>
                </a:cxn>
                <a:cxn ang="5400000">
                  <a:pos x="wd2" y="hd2"/>
                </a:cxn>
                <a:cxn ang="10800000">
                  <a:pos x="wd2" y="hd2"/>
                </a:cxn>
                <a:cxn ang="16200000">
                  <a:pos x="wd2" y="hd2"/>
                </a:cxn>
              </a:cxnLst>
              <a:rect l="0" t="0" r="r" b="b"/>
              <a:pathLst>
                <a:path w="20173" h="20167" extrusionOk="0">
                  <a:moveTo>
                    <a:pt x="19229" y="18788"/>
                  </a:moveTo>
                  <a:cubicBezTo>
                    <a:pt x="16884" y="21492"/>
                    <a:pt x="10913" y="19764"/>
                    <a:pt x="5892" y="14928"/>
                  </a:cubicBezTo>
                  <a:cubicBezTo>
                    <a:pt x="871" y="10092"/>
                    <a:pt x="-1299" y="3980"/>
                    <a:pt x="1045" y="1276"/>
                  </a:cubicBezTo>
                  <a:cubicBezTo>
                    <a:pt x="1774" y="435"/>
                    <a:pt x="2854" y="24"/>
                    <a:pt x="4146" y="0"/>
                  </a:cubicBezTo>
                  <a:cubicBezTo>
                    <a:pt x="2812" y="8"/>
                    <a:pt x="1697" y="420"/>
                    <a:pt x="949" y="1282"/>
                  </a:cubicBezTo>
                  <a:cubicBezTo>
                    <a:pt x="-1407" y="4000"/>
                    <a:pt x="774" y="10143"/>
                    <a:pt x="5820" y="15003"/>
                  </a:cubicBezTo>
                  <a:cubicBezTo>
                    <a:pt x="10867" y="19863"/>
                    <a:pt x="16868" y="21600"/>
                    <a:pt x="19224" y="18882"/>
                  </a:cubicBezTo>
                  <a:cubicBezTo>
                    <a:pt x="19890" y="18114"/>
                    <a:pt x="20193" y="17071"/>
                    <a:pt x="20171" y="15861"/>
                  </a:cubicBezTo>
                  <a:cubicBezTo>
                    <a:pt x="20178" y="17031"/>
                    <a:pt x="19877" y="18040"/>
                    <a:pt x="19229" y="18788"/>
                  </a:cubicBezTo>
                  <a:close/>
                </a:path>
              </a:pathLst>
            </a:custGeom>
            <a:solidFill>
              <a:schemeClr val="accent2">
                <a:lumMod val="60000"/>
                <a:lumOff val="4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85" name="Shape 31"/>
            <p:cNvSpPr/>
            <p:nvPr/>
          </p:nvSpPr>
          <p:spPr>
            <a:xfrm>
              <a:off x="7753802" y="4062249"/>
              <a:ext cx="670363" cy="1086417"/>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9167"/>
                  </a:lnTo>
                  <a:lnTo>
                    <a:pt x="0" y="21600"/>
                  </a:lnTo>
                  <a:lnTo>
                    <a:pt x="520" y="12542"/>
                  </a:lnTo>
                  <a:cubicBezTo>
                    <a:pt x="520" y="12542"/>
                    <a:pt x="21600" y="0"/>
                    <a:pt x="21600" y="0"/>
                  </a:cubicBezTo>
                  <a:close/>
                </a:path>
              </a:pathLst>
            </a:custGeom>
            <a:solidFill>
              <a:srgbClr val="010101">
                <a:alpha val="15000"/>
              </a:srgb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grpSp>
      <p:grpSp>
        <p:nvGrpSpPr>
          <p:cNvPr id="3" name="Group 2"/>
          <p:cNvGrpSpPr/>
          <p:nvPr/>
        </p:nvGrpSpPr>
        <p:grpSpPr>
          <a:xfrm rot="9000000">
            <a:off x="1646054" y="5247041"/>
            <a:ext cx="1408858" cy="1570658"/>
            <a:chOff x="1237758" y="1957886"/>
            <a:chExt cx="3609586" cy="4100470"/>
          </a:xfrm>
        </p:grpSpPr>
        <p:sp>
          <p:nvSpPr>
            <p:cNvPr id="4" name="Freeform 3"/>
            <p:cNvSpPr/>
            <p:nvPr/>
          </p:nvSpPr>
          <p:spPr>
            <a:xfrm>
              <a:off x="1929839" y="3359536"/>
              <a:ext cx="1096269" cy="1333710"/>
            </a:xfrm>
            <a:custGeom>
              <a:avLst/>
              <a:gdLst>
                <a:gd name="connsiteX0" fmla="*/ 1060906 w 1096269"/>
                <a:gd name="connsiteY0" fmla="*/ 368791 h 1333710"/>
                <a:gd name="connsiteX1" fmla="*/ 924504 w 1096269"/>
                <a:gd name="connsiteY1" fmla="*/ 333428 h 1333710"/>
                <a:gd name="connsiteX2" fmla="*/ 500141 w 1096269"/>
                <a:gd name="connsiteY2" fmla="*/ 651699 h 1333710"/>
                <a:gd name="connsiteX3" fmla="*/ 904296 w 1096269"/>
                <a:gd name="connsiteY3" fmla="*/ 1020491 h 1333710"/>
                <a:gd name="connsiteX4" fmla="*/ 1096269 w 1096269"/>
                <a:gd name="connsiteY4" fmla="*/ 1025542 h 1333710"/>
                <a:gd name="connsiteX5" fmla="*/ 767894 w 1096269"/>
                <a:gd name="connsiteY5" fmla="*/ 1333710 h 1333710"/>
                <a:gd name="connsiteX6" fmla="*/ 282908 w 1096269"/>
                <a:gd name="connsiteY6" fmla="*/ 1136685 h 1333710"/>
                <a:gd name="connsiteX7" fmla="*/ 0 w 1096269"/>
                <a:gd name="connsiteY7" fmla="*/ 550661 h 1333710"/>
                <a:gd name="connsiteX8" fmla="*/ 459726 w 1096269"/>
                <a:gd name="connsiteY8" fmla="*/ 45467 h 1333710"/>
                <a:gd name="connsiteX9" fmla="*/ 929555 w 1096269"/>
                <a:gd name="connsiteY9" fmla="*/ 0 h 1333710"/>
                <a:gd name="connsiteX10" fmla="*/ 1035646 w 1096269"/>
                <a:gd name="connsiteY10" fmla="*/ 222285 h 1333710"/>
                <a:gd name="connsiteX11" fmla="*/ 1060906 w 1096269"/>
                <a:gd name="connsiteY11" fmla="*/ 368791 h 1333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6269" h="1333710">
                  <a:moveTo>
                    <a:pt x="1060906" y="368791"/>
                  </a:moveTo>
                  <a:lnTo>
                    <a:pt x="924504" y="333428"/>
                  </a:lnTo>
                  <a:lnTo>
                    <a:pt x="500141" y="651699"/>
                  </a:lnTo>
                  <a:lnTo>
                    <a:pt x="904296" y="1020491"/>
                  </a:lnTo>
                  <a:lnTo>
                    <a:pt x="1096269" y="1025542"/>
                  </a:lnTo>
                  <a:lnTo>
                    <a:pt x="767894" y="1333710"/>
                  </a:lnTo>
                  <a:lnTo>
                    <a:pt x="282908" y="1136685"/>
                  </a:lnTo>
                  <a:lnTo>
                    <a:pt x="0" y="550661"/>
                  </a:lnTo>
                  <a:lnTo>
                    <a:pt x="459726" y="45467"/>
                  </a:lnTo>
                  <a:lnTo>
                    <a:pt x="929555" y="0"/>
                  </a:lnTo>
                  <a:lnTo>
                    <a:pt x="1035646" y="222285"/>
                  </a:lnTo>
                  <a:lnTo>
                    <a:pt x="1060906" y="368791"/>
                  </a:lnTo>
                  <a:close/>
                </a:path>
              </a:pathLst>
            </a:cu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E2023"/>
                </a:solidFill>
                <a:effectLst/>
                <a:uLnTx/>
                <a:uFillTx/>
                <a:latin typeface="Montserrat"/>
                <a:ea typeface="+mn-ea"/>
                <a:cs typeface="+mn-cs"/>
              </a:endParaRPr>
            </a:p>
          </p:txBody>
        </p:sp>
        <p:sp>
          <p:nvSpPr>
            <p:cNvPr id="5" name="Shape 50"/>
            <p:cNvSpPr/>
            <p:nvPr/>
          </p:nvSpPr>
          <p:spPr>
            <a:xfrm>
              <a:off x="2274012" y="3520023"/>
              <a:ext cx="677004" cy="986648"/>
            </a:xfrm>
            <a:custGeom>
              <a:avLst/>
              <a:gdLst/>
              <a:ahLst/>
              <a:cxnLst>
                <a:cxn ang="0">
                  <a:pos x="wd2" y="hd2"/>
                </a:cxn>
                <a:cxn ang="5400000">
                  <a:pos x="wd2" y="hd2"/>
                </a:cxn>
                <a:cxn ang="10800000">
                  <a:pos x="wd2" y="hd2"/>
                </a:cxn>
                <a:cxn ang="16200000">
                  <a:pos x="wd2" y="hd2"/>
                </a:cxn>
              </a:cxnLst>
              <a:rect l="0" t="0" r="r" b="b"/>
              <a:pathLst>
                <a:path w="20783" h="20931" extrusionOk="0">
                  <a:moveTo>
                    <a:pt x="15399" y="10866"/>
                  </a:moveTo>
                  <a:cubicBezTo>
                    <a:pt x="15887" y="7908"/>
                    <a:pt x="18016" y="5458"/>
                    <a:pt x="20783" y="4254"/>
                  </a:cubicBezTo>
                  <a:cubicBezTo>
                    <a:pt x="19101" y="1914"/>
                    <a:pt x="16335" y="301"/>
                    <a:pt x="12996" y="37"/>
                  </a:cubicBezTo>
                  <a:cubicBezTo>
                    <a:pt x="6843" y="-448"/>
                    <a:pt x="1085" y="3827"/>
                    <a:pt x="134" y="9586"/>
                  </a:cubicBezTo>
                  <a:cubicBezTo>
                    <a:pt x="-817" y="15346"/>
                    <a:pt x="3399" y="20407"/>
                    <a:pt x="9551" y="20893"/>
                  </a:cubicBezTo>
                  <a:cubicBezTo>
                    <a:pt x="12840" y="21152"/>
                    <a:pt x="16015" y="20050"/>
                    <a:pt x="18405" y="18090"/>
                  </a:cubicBezTo>
                  <a:cubicBezTo>
                    <a:pt x="16153" y="16478"/>
                    <a:pt x="14916" y="13788"/>
                    <a:pt x="15399" y="10866"/>
                  </a:cubicBezTo>
                  <a:close/>
                </a:path>
              </a:pathLst>
            </a:custGeom>
            <a:gradFill>
              <a:gsLst>
                <a:gs pos="53000">
                  <a:schemeClr val="accent4">
                    <a:lumMod val="75000"/>
                  </a:schemeClr>
                </a:gs>
                <a:gs pos="23000">
                  <a:schemeClr val="accent4">
                    <a:lumMod val="50000"/>
                  </a:schemeClr>
                </a:gs>
                <a:gs pos="77000">
                  <a:schemeClr val="accent4">
                    <a:lumMod val="50000"/>
                  </a:schemeClr>
                </a:gs>
              </a:gsLst>
              <a:lin ang="5400000" scaled="0"/>
            </a:gra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6" name="Shape 46"/>
            <p:cNvSpPr/>
            <p:nvPr/>
          </p:nvSpPr>
          <p:spPr>
            <a:xfrm>
              <a:off x="2797336" y="2267666"/>
              <a:ext cx="551880" cy="19867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10629"/>
                  </a:lnTo>
                  <a:lnTo>
                    <a:pt x="17403" y="21600"/>
                  </a:lnTo>
                  <a:lnTo>
                    <a:pt x="1605" y="10971"/>
                  </a:lnTo>
                  <a:cubicBezTo>
                    <a:pt x="1605" y="10971"/>
                    <a:pt x="0" y="0"/>
                    <a:pt x="0" y="0"/>
                  </a:cubicBezTo>
                  <a:close/>
                </a:path>
              </a:pathLst>
            </a:custGeom>
            <a:solidFill>
              <a:schemeClr val="accent4">
                <a:lumMod val="5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7" name="Shape 47"/>
            <p:cNvSpPr/>
            <p:nvPr/>
          </p:nvSpPr>
          <p:spPr>
            <a:xfrm>
              <a:off x="3224617" y="5023632"/>
              <a:ext cx="939773" cy="618106"/>
            </a:xfrm>
            <a:custGeom>
              <a:avLst/>
              <a:gdLst/>
              <a:ahLst/>
              <a:cxnLst>
                <a:cxn ang="0">
                  <a:pos x="wd2" y="hd2"/>
                </a:cxn>
                <a:cxn ang="5400000">
                  <a:pos x="wd2" y="hd2"/>
                </a:cxn>
                <a:cxn ang="10800000">
                  <a:pos x="wd2" y="hd2"/>
                </a:cxn>
                <a:cxn ang="16200000">
                  <a:pos x="wd2" y="hd2"/>
                </a:cxn>
              </a:cxnLst>
              <a:rect l="0" t="0" r="r" b="b"/>
              <a:pathLst>
                <a:path w="21600" h="21600" extrusionOk="0">
                  <a:moveTo>
                    <a:pt x="9640" y="0"/>
                  </a:moveTo>
                  <a:lnTo>
                    <a:pt x="21600" y="6943"/>
                  </a:lnTo>
                  <a:cubicBezTo>
                    <a:pt x="21600" y="6943"/>
                    <a:pt x="13699" y="18625"/>
                    <a:pt x="10293" y="21600"/>
                  </a:cubicBezTo>
                  <a:cubicBezTo>
                    <a:pt x="5509" y="21490"/>
                    <a:pt x="0" y="18184"/>
                    <a:pt x="0" y="18184"/>
                  </a:cubicBezTo>
                  <a:cubicBezTo>
                    <a:pt x="0" y="18184"/>
                    <a:pt x="9640" y="0"/>
                    <a:pt x="9640" y="0"/>
                  </a:cubicBezTo>
                  <a:close/>
                </a:path>
              </a:pathLst>
            </a:custGeom>
            <a:solidFill>
              <a:schemeClr val="accent4">
                <a:lumMod val="75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8" name="Shape 48"/>
            <p:cNvSpPr/>
            <p:nvPr/>
          </p:nvSpPr>
          <p:spPr>
            <a:xfrm>
              <a:off x="3886904" y="3827244"/>
              <a:ext cx="671717" cy="851472"/>
            </a:xfrm>
            <a:custGeom>
              <a:avLst/>
              <a:gdLst/>
              <a:ahLst/>
              <a:cxnLst>
                <a:cxn ang="0">
                  <a:pos x="wd2" y="hd2"/>
                </a:cxn>
                <a:cxn ang="5400000">
                  <a:pos x="wd2" y="hd2"/>
                </a:cxn>
                <a:cxn ang="10800000">
                  <a:pos x="wd2" y="hd2"/>
                </a:cxn>
                <a:cxn ang="16200000">
                  <a:pos x="wd2" y="hd2"/>
                </a:cxn>
              </a:cxnLst>
              <a:rect l="0" t="0" r="r" b="b"/>
              <a:pathLst>
                <a:path w="21600" h="21600" extrusionOk="0">
                  <a:moveTo>
                    <a:pt x="3346" y="2080"/>
                  </a:moveTo>
                  <a:lnTo>
                    <a:pt x="5375" y="0"/>
                  </a:lnTo>
                  <a:lnTo>
                    <a:pt x="21600" y="2560"/>
                  </a:lnTo>
                  <a:cubicBezTo>
                    <a:pt x="21194" y="9280"/>
                    <a:pt x="18862" y="21600"/>
                    <a:pt x="18862" y="21600"/>
                  </a:cubicBezTo>
                  <a:lnTo>
                    <a:pt x="0" y="18000"/>
                  </a:lnTo>
                  <a:cubicBezTo>
                    <a:pt x="0" y="18000"/>
                    <a:pt x="3346" y="2080"/>
                    <a:pt x="3346" y="2080"/>
                  </a:cubicBezTo>
                  <a:close/>
                </a:path>
              </a:pathLst>
            </a:custGeom>
            <a:solidFill>
              <a:schemeClr val="accent4">
                <a:lumMod val="5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9" name="Shape 49"/>
            <p:cNvSpPr/>
            <p:nvPr/>
          </p:nvSpPr>
          <p:spPr>
            <a:xfrm>
              <a:off x="3641217" y="2684265"/>
              <a:ext cx="761069" cy="634925"/>
            </a:xfrm>
            <a:custGeom>
              <a:avLst/>
              <a:gdLst/>
              <a:ahLst/>
              <a:cxnLst>
                <a:cxn ang="0">
                  <a:pos x="wd2" y="hd2"/>
                </a:cxn>
                <a:cxn ang="5400000">
                  <a:pos x="wd2" y="hd2"/>
                </a:cxn>
                <a:cxn ang="10800000">
                  <a:pos x="wd2" y="hd2"/>
                </a:cxn>
                <a:cxn ang="16200000">
                  <a:pos x="wd2" y="hd2"/>
                </a:cxn>
              </a:cxnLst>
              <a:rect l="0" t="0" r="r" b="b"/>
              <a:pathLst>
                <a:path w="21600" h="21600" extrusionOk="0">
                  <a:moveTo>
                    <a:pt x="119" y="4005"/>
                  </a:moveTo>
                  <a:lnTo>
                    <a:pt x="0" y="0"/>
                  </a:lnTo>
                  <a:lnTo>
                    <a:pt x="15156" y="6151"/>
                  </a:lnTo>
                  <a:lnTo>
                    <a:pt x="21600" y="18739"/>
                  </a:lnTo>
                  <a:lnTo>
                    <a:pt x="6444" y="21600"/>
                  </a:lnTo>
                  <a:cubicBezTo>
                    <a:pt x="6444" y="21600"/>
                    <a:pt x="119" y="4005"/>
                    <a:pt x="119" y="4005"/>
                  </a:cubicBezTo>
                  <a:close/>
                </a:path>
              </a:pathLst>
            </a:custGeom>
            <a:solidFill>
              <a:schemeClr val="accent4">
                <a:lumMod val="5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0" name="Shape 51"/>
            <p:cNvSpPr/>
            <p:nvPr/>
          </p:nvSpPr>
          <p:spPr>
            <a:xfrm>
              <a:off x="3641217" y="2395850"/>
              <a:ext cx="702201" cy="475143"/>
            </a:xfrm>
            <a:custGeom>
              <a:avLst/>
              <a:gdLst/>
              <a:ahLst/>
              <a:cxnLst>
                <a:cxn ang="0">
                  <a:pos x="wd2" y="hd2"/>
                </a:cxn>
                <a:cxn ang="5400000">
                  <a:pos x="wd2" y="hd2"/>
                </a:cxn>
                <a:cxn ang="10800000">
                  <a:pos x="wd2" y="hd2"/>
                </a:cxn>
                <a:cxn ang="16200000">
                  <a:pos x="wd2" y="hd2"/>
                </a:cxn>
              </a:cxnLst>
              <a:rect l="0" t="0" r="r" b="b"/>
              <a:pathLst>
                <a:path w="21600" h="21600" extrusionOk="0">
                  <a:moveTo>
                    <a:pt x="21600" y="6881"/>
                  </a:moveTo>
                  <a:lnTo>
                    <a:pt x="5691" y="0"/>
                  </a:lnTo>
                  <a:lnTo>
                    <a:pt x="0" y="13381"/>
                  </a:lnTo>
                  <a:lnTo>
                    <a:pt x="16426" y="21600"/>
                  </a:lnTo>
                  <a:cubicBezTo>
                    <a:pt x="16426" y="21600"/>
                    <a:pt x="21600" y="6881"/>
                    <a:pt x="21600" y="6881"/>
                  </a:cubicBezTo>
                  <a:close/>
                </a:path>
              </a:pathLst>
            </a:custGeom>
            <a:solidFill>
              <a:schemeClr val="accent4">
                <a:lumMod val="75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1" name="Shape 52"/>
            <p:cNvSpPr/>
            <p:nvPr/>
          </p:nvSpPr>
          <p:spPr>
            <a:xfrm>
              <a:off x="4260775" y="3154275"/>
              <a:ext cx="586569" cy="696946"/>
            </a:xfrm>
            <a:custGeom>
              <a:avLst/>
              <a:gdLst/>
              <a:ahLst/>
              <a:cxnLst>
                <a:cxn ang="0">
                  <a:pos x="wd2" y="hd2"/>
                </a:cxn>
                <a:cxn ang="5400000">
                  <a:pos x="wd2" y="hd2"/>
                </a:cxn>
                <a:cxn ang="10800000">
                  <a:pos x="wd2" y="hd2"/>
                </a:cxn>
                <a:cxn ang="16200000">
                  <a:pos x="wd2" y="hd2"/>
                </a:cxn>
              </a:cxnLst>
              <a:rect l="0" t="0" r="r" b="b"/>
              <a:pathLst>
                <a:path w="21600" h="21600" extrusionOk="0">
                  <a:moveTo>
                    <a:pt x="18813" y="3225"/>
                  </a:moveTo>
                  <a:lnTo>
                    <a:pt x="21600" y="21600"/>
                  </a:lnTo>
                  <a:lnTo>
                    <a:pt x="2787" y="18375"/>
                  </a:lnTo>
                  <a:lnTo>
                    <a:pt x="0" y="0"/>
                  </a:lnTo>
                  <a:cubicBezTo>
                    <a:pt x="0" y="0"/>
                    <a:pt x="18813" y="3225"/>
                    <a:pt x="18813" y="3225"/>
                  </a:cubicBezTo>
                  <a:close/>
                </a:path>
              </a:pathLst>
            </a:custGeom>
            <a:solidFill>
              <a:schemeClr val="accent4">
                <a:lumMod val="5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2" name="Shape 53"/>
            <p:cNvSpPr/>
            <p:nvPr/>
          </p:nvSpPr>
          <p:spPr>
            <a:xfrm>
              <a:off x="4052764" y="3741787"/>
              <a:ext cx="792605" cy="188165"/>
            </a:xfrm>
            <a:custGeom>
              <a:avLst/>
              <a:gdLst/>
              <a:ahLst/>
              <a:cxnLst>
                <a:cxn ang="0">
                  <a:pos x="wd2" y="hd2"/>
                </a:cxn>
                <a:cxn ang="5400000">
                  <a:pos x="wd2" y="hd2"/>
                </a:cxn>
                <a:cxn ang="10800000">
                  <a:pos x="wd2" y="hd2"/>
                </a:cxn>
                <a:cxn ang="16200000">
                  <a:pos x="wd2" y="hd2"/>
                </a:cxn>
              </a:cxnLst>
              <a:rect l="0" t="0" r="r" b="b"/>
              <a:pathLst>
                <a:path w="21600" h="21600" extrusionOk="0">
                  <a:moveTo>
                    <a:pt x="21600" y="11946"/>
                  </a:moveTo>
                  <a:lnTo>
                    <a:pt x="7677" y="0"/>
                  </a:lnTo>
                  <a:lnTo>
                    <a:pt x="0" y="10016"/>
                  </a:lnTo>
                  <a:lnTo>
                    <a:pt x="13751" y="21600"/>
                  </a:lnTo>
                  <a:cubicBezTo>
                    <a:pt x="13751" y="21600"/>
                    <a:pt x="21600" y="11946"/>
                    <a:pt x="21600" y="11946"/>
                  </a:cubicBezTo>
                  <a:close/>
                </a:path>
              </a:pathLst>
            </a:custGeom>
            <a:solidFill>
              <a:schemeClr val="accent4">
                <a:lumMod val="75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3" name="Shape 54"/>
            <p:cNvSpPr/>
            <p:nvPr/>
          </p:nvSpPr>
          <p:spPr>
            <a:xfrm>
              <a:off x="3956626" y="4537310"/>
              <a:ext cx="773682" cy="199729"/>
            </a:xfrm>
            <a:custGeom>
              <a:avLst/>
              <a:gdLst/>
              <a:ahLst/>
              <a:cxnLst>
                <a:cxn ang="0">
                  <a:pos x="wd2" y="hd2"/>
                </a:cxn>
                <a:cxn ang="5400000">
                  <a:pos x="wd2" y="hd2"/>
                </a:cxn>
                <a:cxn ang="10800000">
                  <a:pos x="wd2" y="hd2"/>
                </a:cxn>
                <a:cxn ang="16200000">
                  <a:pos x="wd2" y="hd2"/>
                </a:cxn>
              </a:cxnLst>
              <a:rect l="0" t="0" r="r" b="b"/>
              <a:pathLst>
                <a:path w="21600" h="21600" extrusionOk="0">
                  <a:moveTo>
                    <a:pt x="14087" y="2046"/>
                  </a:moveTo>
                  <a:lnTo>
                    <a:pt x="21600" y="21600"/>
                  </a:lnTo>
                  <a:lnTo>
                    <a:pt x="7513" y="19554"/>
                  </a:lnTo>
                  <a:lnTo>
                    <a:pt x="0" y="0"/>
                  </a:lnTo>
                  <a:cubicBezTo>
                    <a:pt x="0" y="0"/>
                    <a:pt x="14087" y="2046"/>
                    <a:pt x="14087" y="2046"/>
                  </a:cubicBezTo>
                  <a:close/>
                </a:path>
              </a:pathLst>
            </a:custGeom>
            <a:solidFill>
              <a:schemeClr val="accent4">
                <a:lumMod val="75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4" name="Shape 55"/>
            <p:cNvSpPr/>
            <p:nvPr/>
          </p:nvSpPr>
          <p:spPr>
            <a:xfrm>
              <a:off x="3972360" y="4713853"/>
              <a:ext cx="761069" cy="549779"/>
            </a:xfrm>
            <a:custGeom>
              <a:avLst/>
              <a:gdLst/>
              <a:ahLst/>
              <a:cxnLst>
                <a:cxn ang="0">
                  <a:pos x="wd2" y="hd2"/>
                </a:cxn>
                <a:cxn ang="5400000">
                  <a:pos x="wd2" y="hd2"/>
                </a:cxn>
                <a:cxn ang="10800000">
                  <a:pos x="wd2" y="hd2"/>
                </a:cxn>
                <a:cxn ang="16200000">
                  <a:pos x="wd2" y="hd2"/>
                </a:cxn>
              </a:cxnLst>
              <a:rect l="0" t="0" r="r" b="b"/>
              <a:pathLst>
                <a:path w="21600" h="21600" extrusionOk="0">
                  <a:moveTo>
                    <a:pt x="7280" y="0"/>
                  </a:moveTo>
                  <a:lnTo>
                    <a:pt x="21600" y="743"/>
                  </a:lnTo>
                  <a:lnTo>
                    <a:pt x="15126" y="21600"/>
                  </a:lnTo>
                  <a:lnTo>
                    <a:pt x="0" y="20650"/>
                  </a:lnTo>
                  <a:lnTo>
                    <a:pt x="7280" y="0"/>
                  </a:lnTo>
                </a:path>
              </a:pathLst>
            </a:custGeom>
            <a:solidFill>
              <a:schemeClr val="accent4">
                <a:lumMod val="60000"/>
                <a:lumOff val="4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5" name="Shape 56"/>
            <p:cNvSpPr/>
            <p:nvPr/>
          </p:nvSpPr>
          <p:spPr>
            <a:xfrm>
              <a:off x="3299392" y="5493642"/>
              <a:ext cx="633874" cy="373177"/>
            </a:xfrm>
            <a:custGeom>
              <a:avLst/>
              <a:gdLst/>
              <a:ahLst/>
              <a:cxnLst>
                <a:cxn ang="0">
                  <a:pos x="wd2" y="hd2"/>
                </a:cxn>
                <a:cxn ang="5400000">
                  <a:pos x="wd2" y="hd2"/>
                </a:cxn>
                <a:cxn ang="10800000">
                  <a:pos x="wd2" y="hd2"/>
                </a:cxn>
                <a:cxn ang="16200000">
                  <a:pos x="wd2" y="hd2"/>
                </a:cxn>
              </a:cxnLst>
              <a:rect l="0" t="0" r="r" b="b"/>
              <a:pathLst>
                <a:path w="21600" h="21600" extrusionOk="0">
                  <a:moveTo>
                    <a:pt x="18161" y="0"/>
                  </a:moveTo>
                  <a:lnTo>
                    <a:pt x="21600" y="19227"/>
                  </a:lnTo>
                  <a:lnTo>
                    <a:pt x="3439" y="21600"/>
                  </a:lnTo>
                  <a:lnTo>
                    <a:pt x="0" y="2373"/>
                  </a:lnTo>
                  <a:cubicBezTo>
                    <a:pt x="0" y="2373"/>
                    <a:pt x="18161" y="0"/>
                    <a:pt x="18161" y="0"/>
                  </a:cubicBezTo>
                  <a:close/>
                </a:path>
              </a:pathLst>
            </a:custGeom>
            <a:solidFill>
              <a:schemeClr val="accent4">
                <a:lumMod val="60000"/>
                <a:lumOff val="4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6" name="Shape 57"/>
            <p:cNvSpPr/>
            <p:nvPr/>
          </p:nvSpPr>
          <p:spPr>
            <a:xfrm>
              <a:off x="2957566" y="5819733"/>
              <a:ext cx="974462" cy="23862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9786" y="3711"/>
                  </a:lnTo>
                  <a:lnTo>
                    <a:pt x="0" y="21600"/>
                  </a:lnTo>
                  <a:lnTo>
                    <a:pt x="10765" y="21029"/>
                  </a:lnTo>
                  <a:cubicBezTo>
                    <a:pt x="10765" y="21029"/>
                    <a:pt x="21600" y="0"/>
                    <a:pt x="21600" y="0"/>
                  </a:cubicBezTo>
                  <a:close/>
                </a:path>
              </a:pathLst>
            </a:custGeom>
            <a:solidFill>
              <a:schemeClr val="accent4">
                <a:lumMod val="5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7" name="Shape 58"/>
            <p:cNvSpPr/>
            <p:nvPr/>
          </p:nvSpPr>
          <p:spPr>
            <a:xfrm>
              <a:off x="2278968" y="5638139"/>
              <a:ext cx="668564" cy="381586"/>
            </a:xfrm>
            <a:custGeom>
              <a:avLst/>
              <a:gdLst/>
              <a:ahLst/>
              <a:cxnLst>
                <a:cxn ang="0">
                  <a:pos x="wd2" y="hd2"/>
                </a:cxn>
                <a:cxn ang="5400000">
                  <a:pos x="wd2" y="hd2"/>
                </a:cxn>
                <a:cxn ang="10800000">
                  <a:pos x="wd2" y="hd2"/>
                </a:cxn>
                <a:cxn ang="16200000">
                  <a:pos x="wd2" y="hd2"/>
                </a:cxn>
              </a:cxnLst>
              <a:rect l="0" t="0" r="r" b="b"/>
              <a:pathLst>
                <a:path w="21600" h="21600" extrusionOk="0">
                  <a:moveTo>
                    <a:pt x="7200" y="2797"/>
                  </a:moveTo>
                  <a:lnTo>
                    <a:pt x="3260" y="4225"/>
                  </a:lnTo>
                  <a:lnTo>
                    <a:pt x="0" y="21124"/>
                  </a:lnTo>
                  <a:lnTo>
                    <a:pt x="18034" y="21600"/>
                  </a:lnTo>
                  <a:lnTo>
                    <a:pt x="21600" y="9104"/>
                  </a:lnTo>
                  <a:lnTo>
                    <a:pt x="15487" y="0"/>
                  </a:lnTo>
                  <a:cubicBezTo>
                    <a:pt x="15487" y="0"/>
                    <a:pt x="7200" y="2797"/>
                    <a:pt x="7200" y="2797"/>
                  </a:cubicBezTo>
                  <a:close/>
                </a:path>
              </a:pathLst>
            </a:custGeom>
            <a:solidFill>
              <a:schemeClr val="accent4">
                <a:lumMod val="75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8" name="Shape 59"/>
            <p:cNvSpPr/>
            <p:nvPr/>
          </p:nvSpPr>
          <p:spPr>
            <a:xfrm>
              <a:off x="1483445" y="5119771"/>
              <a:ext cx="371074" cy="177653"/>
            </a:xfrm>
            <a:custGeom>
              <a:avLst/>
              <a:gdLst/>
              <a:ahLst/>
              <a:cxnLst>
                <a:cxn ang="0">
                  <a:pos x="wd2" y="hd2"/>
                </a:cxn>
                <a:cxn ang="5400000">
                  <a:pos x="wd2" y="hd2"/>
                </a:cxn>
                <a:cxn ang="10800000">
                  <a:pos x="wd2" y="hd2"/>
                </a:cxn>
                <a:cxn ang="16200000">
                  <a:pos x="wd2" y="hd2"/>
                </a:cxn>
              </a:cxnLst>
              <a:rect l="0" t="0" r="r" b="b"/>
              <a:pathLst>
                <a:path w="21600" h="21600" extrusionOk="0">
                  <a:moveTo>
                    <a:pt x="0" y="17894"/>
                  </a:moveTo>
                  <a:lnTo>
                    <a:pt x="11259" y="0"/>
                  </a:lnTo>
                  <a:lnTo>
                    <a:pt x="14686" y="1534"/>
                  </a:lnTo>
                  <a:lnTo>
                    <a:pt x="21600" y="21600"/>
                  </a:lnTo>
                  <a:cubicBezTo>
                    <a:pt x="21600" y="21600"/>
                    <a:pt x="0" y="17894"/>
                    <a:pt x="0" y="17894"/>
                  </a:cubicBezTo>
                  <a:close/>
                </a:path>
              </a:pathLst>
            </a:custGeom>
            <a:solidFill>
              <a:schemeClr val="accent4">
                <a:lumMod val="5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9" name="Shape 60"/>
            <p:cNvSpPr/>
            <p:nvPr/>
          </p:nvSpPr>
          <p:spPr>
            <a:xfrm>
              <a:off x="1291168" y="3501152"/>
              <a:ext cx="288029" cy="121939"/>
            </a:xfrm>
            <a:custGeom>
              <a:avLst/>
              <a:gdLst/>
              <a:ahLst/>
              <a:cxnLst>
                <a:cxn ang="0">
                  <a:pos x="wd2" y="hd2"/>
                </a:cxn>
                <a:cxn ang="5400000">
                  <a:pos x="wd2" y="hd2"/>
                </a:cxn>
                <a:cxn ang="10800000">
                  <a:pos x="wd2" y="hd2"/>
                </a:cxn>
                <a:cxn ang="16200000">
                  <a:pos x="wd2" y="hd2"/>
                </a:cxn>
              </a:cxnLst>
              <a:rect l="0" t="0" r="r" b="b"/>
              <a:pathLst>
                <a:path w="21600" h="21600" extrusionOk="0">
                  <a:moveTo>
                    <a:pt x="19235" y="12662"/>
                  </a:moveTo>
                  <a:lnTo>
                    <a:pt x="0" y="21600"/>
                  </a:lnTo>
                  <a:lnTo>
                    <a:pt x="21600" y="0"/>
                  </a:lnTo>
                  <a:cubicBezTo>
                    <a:pt x="21600" y="0"/>
                    <a:pt x="19235" y="12662"/>
                    <a:pt x="19235" y="12662"/>
                  </a:cubicBezTo>
                  <a:close/>
                </a:path>
              </a:pathLst>
            </a:custGeom>
            <a:solidFill>
              <a:schemeClr val="accent4">
                <a:lumMod val="5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0" name="Shape 61"/>
            <p:cNvSpPr/>
            <p:nvPr/>
          </p:nvSpPr>
          <p:spPr>
            <a:xfrm>
              <a:off x="1867998" y="2464994"/>
              <a:ext cx="395252" cy="23967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8043" y="18568"/>
                  </a:lnTo>
                  <a:lnTo>
                    <a:pt x="10800" y="21600"/>
                  </a:lnTo>
                  <a:lnTo>
                    <a:pt x="21600" y="8242"/>
                  </a:lnTo>
                  <a:cubicBezTo>
                    <a:pt x="21600" y="8242"/>
                    <a:pt x="0" y="0"/>
                    <a:pt x="0" y="0"/>
                  </a:cubicBezTo>
                  <a:close/>
                </a:path>
              </a:pathLst>
            </a:custGeom>
            <a:solidFill>
              <a:schemeClr val="accent4">
                <a:lumMod val="5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1" name="Shape 62"/>
            <p:cNvSpPr/>
            <p:nvPr/>
          </p:nvSpPr>
          <p:spPr>
            <a:xfrm>
              <a:off x="2818700" y="1957886"/>
              <a:ext cx="543470" cy="469886"/>
            </a:xfrm>
            <a:custGeom>
              <a:avLst/>
              <a:gdLst/>
              <a:ahLst/>
              <a:cxnLst>
                <a:cxn ang="0">
                  <a:pos x="wd2" y="hd2"/>
                </a:cxn>
                <a:cxn ang="5400000">
                  <a:pos x="wd2" y="hd2"/>
                </a:cxn>
                <a:cxn ang="10800000">
                  <a:pos x="wd2" y="hd2"/>
                </a:cxn>
                <a:cxn ang="16200000">
                  <a:pos x="wd2" y="hd2"/>
                </a:cxn>
              </a:cxnLst>
              <a:rect l="0" t="0" r="r" b="b"/>
              <a:pathLst>
                <a:path w="21600" h="21600" extrusionOk="0">
                  <a:moveTo>
                    <a:pt x="836" y="15463"/>
                  </a:moveTo>
                  <a:lnTo>
                    <a:pt x="0" y="0"/>
                  </a:lnTo>
                  <a:lnTo>
                    <a:pt x="21224" y="7393"/>
                  </a:lnTo>
                  <a:lnTo>
                    <a:pt x="21600" y="21600"/>
                  </a:lnTo>
                  <a:cubicBezTo>
                    <a:pt x="21600" y="21600"/>
                    <a:pt x="11322" y="15656"/>
                    <a:pt x="836" y="15463"/>
                  </a:cubicBezTo>
                  <a:close/>
                </a:path>
              </a:pathLst>
            </a:custGeom>
            <a:solidFill>
              <a:schemeClr val="accent4">
                <a:lumMod val="75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2" name="Shape 63"/>
            <p:cNvSpPr/>
            <p:nvPr/>
          </p:nvSpPr>
          <p:spPr>
            <a:xfrm>
              <a:off x="1237758" y="1957886"/>
              <a:ext cx="3103139" cy="4099685"/>
            </a:xfrm>
            <a:custGeom>
              <a:avLst/>
              <a:gdLst/>
              <a:ahLst/>
              <a:cxnLst>
                <a:cxn ang="0">
                  <a:pos x="wd2" y="hd2"/>
                </a:cxn>
                <a:cxn ang="5400000">
                  <a:pos x="wd2" y="hd2"/>
                </a:cxn>
                <a:cxn ang="10800000">
                  <a:pos x="wd2" y="hd2"/>
                </a:cxn>
                <a:cxn ang="16200000">
                  <a:pos x="wd2" y="hd2"/>
                </a:cxn>
              </a:cxnLst>
              <a:rect l="0" t="0" r="r" b="b"/>
              <a:pathLst>
                <a:path w="21600" h="21600" extrusionOk="0">
                  <a:moveTo>
                    <a:pt x="12274" y="11024"/>
                  </a:moveTo>
                  <a:cubicBezTo>
                    <a:pt x="12055" y="12478"/>
                    <a:pt x="10728" y="13557"/>
                    <a:pt x="9310" y="13435"/>
                  </a:cubicBezTo>
                  <a:cubicBezTo>
                    <a:pt x="7892" y="13312"/>
                    <a:pt x="6920" y="12034"/>
                    <a:pt x="7139" y="10580"/>
                  </a:cubicBezTo>
                  <a:cubicBezTo>
                    <a:pt x="7358" y="9126"/>
                    <a:pt x="8686" y="8047"/>
                    <a:pt x="10104" y="8169"/>
                  </a:cubicBezTo>
                  <a:cubicBezTo>
                    <a:pt x="11522" y="8292"/>
                    <a:pt x="12494" y="9570"/>
                    <a:pt x="12274" y="11024"/>
                  </a:cubicBezTo>
                  <a:close/>
                  <a:moveTo>
                    <a:pt x="18852" y="13326"/>
                  </a:moveTo>
                  <a:cubicBezTo>
                    <a:pt x="19043" y="12781"/>
                    <a:pt x="19186" y="12214"/>
                    <a:pt x="19275" y="11629"/>
                  </a:cubicBezTo>
                  <a:cubicBezTo>
                    <a:pt x="19352" y="11116"/>
                    <a:pt x="19384" y="10609"/>
                    <a:pt x="19375" y="10113"/>
                  </a:cubicBezTo>
                  <a:lnTo>
                    <a:pt x="19639" y="9853"/>
                  </a:lnTo>
                  <a:lnTo>
                    <a:pt x="21600" y="9393"/>
                  </a:lnTo>
                  <a:lnTo>
                    <a:pt x="21073" y="6270"/>
                  </a:lnTo>
                  <a:lnTo>
                    <a:pt x="18819" y="6779"/>
                  </a:lnTo>
                  <a:lnTo>
                    <a:pt x="18608" y="6724"/>
                  </a:lnTo>
                  <a:cubicBezTo>
                    <a:pt x="18167" y="5765"/>
                    <a:pt x="17549" y="4905"/>
                    <a:pt x="16787" y="4188"/>
                  </a:cubicBezTo>
                  <a:lnTo>
                    <a:pt x="16771" y="3833"/>
                  </a:lnTo>
                  <a:lnTo>
                    <a:pt x="18059" y="2282"/>
                  </a:lnTo>
                  <a:lnTo>
                    <a:pt x="15629" y="753"/>
                  </a:lnTo>
                  <a:lnTo>
                    <a:pt x="14224" y="2415"/>
                  </a:lnTo>
                  <a:lnTo>
                    <a:pt x="14006" y="2470"/>
                  </a:lnTo>
                  <a:cubicBezTo>
                    <a:pt x="13311" y="2214"/>
                    <a:pt x="12565" y="2044"/>
                    <a:pt x="11779" y="1976"/>
                  </a:cubicBezTo>
                  <a:cubicBezTo>
                    <a:pt x="11649" y="1965"/>
                    <a:pt x="11518" y="1957"/>
                    <a:pt x="11388" y="1952"/>
                  </a:cubicBezTo>
                  <a:lnTo>
                    <a:pt x="11151" y="1772"/>
                  </a:lnTo>
                  <a:lnTo>
                    <a:pt x="11005" y="0"/>
                  </a:lnTo>
                  <a:lnTo>
                    <a:pt x="8137" y="510"/>
                  </a:lnTo>
                  <a:lnTo>
                    <a:pt x="8166" y="2193"/>
                  </a:lnTo>
                  <a:lnTo>
                    <a:pt x="7826" y="2519"/>
                  </a:lnTo>
                  <a:cubicBezTo>
                    <a:pt x="6995" y="2826"/>
                    <a:pt x="6210" y="3249"/>
                    <a:pt x="5494" y="3769"/>
                  </a:cubicBezTo>
                  <a:lnTo>
                    <a:pt x="5444" y="3744"/>
                  </a:lnTo>
                  <a:lnTo>
                    <a:pt x="4420" y="2658"/>
                  </a:lnTo>
                  <a:lnTo>
                    <a:pt x="2224" y="4674"/>
                  </a:lnTo>
                  <a:lnTo>
                    <a:pt x="3161" y="5760"/>
                  </a:lnTo>
                  <a:lnTo>
                    <a:pt x="3206" y="6102"/>
                  </a:lnTo>
                  <a:cubicBezTo>
                    <a:pt x="2694" y="6836"/>
                    <a:pt x="2280" y="7646"/>
                    <a:pt x="1988" y="8511"/>
                  </a:cubicBezTo>
                  <a:lnTo>
                    <a:pt x="380" y="8751"/>
                  </a:lnTo>
                  <a:lnTo>
                    <a:pt x="0" y="11963"/>
                  </a:lnTo>
                  <a:lnTo>
                    <a:pt x="1544" y="12321"/>
                  </a:lnTo>
                  <a:cubicBezTo>
                    <a:pt x="1604" y="12926"/>
                    <a:pt x="1727" y="13512"/>
                    <a:pt x="1907" y="14072"/>
                  </a:cubicBezTo>
                  <a:lnTo>
                    <a:pt x="1756" y="14289"/>
                  </a:lnTo>
                  <a:lnTo>
                    <a:pt x="527" y="15264"/>
                  </a:lnTo>
                  <a:lnTo>
                    <a:pt x="1756" y="17435"/>
                  </a:lnTo>
                  <a:lnTo>
                    <a:pt x="3102" y="16660"/>
                  </a:lnTo>
                  <a:lnTo>
                    <a:pt x="3309" y="16693"/>
                  </a:lnTo>
                  <a:cubicBezTo>
                    <a:pt x="3818" y="17332"/>
                    <a:pt x="4422" y="17893"/>
                    <a:pt x="5106" y="18356"/>
                  </a:cubicBezTo>
                  <a:lnTo>
                    <a:pt x="5268" y="18698"/>
                  </a:lnTo>
                  <a:lnTo>
                    <a:pt x="4741" y="20293"/>
                  </a:lnTo>
                  <a:lnTo>
                    <a:pt x="7259" y="21356"/>
                  </a:lnTo>
                  <a:lnTo>
                    <a:pt x="7961" y="19783"/>
                  </a:lnTo>
                  <a:lnTo>
                    <a:pt x="8556" y="19690"/>
                  </a:lnTo>
                  <a:cubicBezTo>
                    <a:pt x="8735" y="19717"/>
                    <a:pt x="8916" y="19739"/>
                    <a:pt x="9099" y="19754"/>
                  </a:cubicBezTo>
                  <a:cubicBezTo>
                    <a:pt x="9647" y="19802"/>
                    <a:pt x="10190" y="19798"/>
                    <a:pt x="10725" y="19746"/>
                  </a:cubicBezTo>
                  <a:lnTo>
                    <a:pt x="11444" y="19938"/>
                  </a:lnTo>
                  <a:lnTo>
                    <a:pt x="12000" y="21600"/>
                  </a:lnTo>
                  <a:lnTo>
                    <a:pt x="15073" y="20559"/>
                  </a:lnTo>
                  <a:lnTo>
                    <a:pt x="14371" y="18809"/>
                  </a:lnTo>
                  <a:lnTo>
                    <a:pt x="14499" y="18534"/>
                  </a:lnTo>
                  <a:cubicBezTo>
                    <a:pt x="15438" y="17996"/>
                    <a:pt x="16287" y="17301"/>
                    <a:pt x="17004" y="16482"/>
                  </a:cubicBezTo>
                  <a:lnTo>
                    <a:pt x="17327" y="16482"/>
                  </a:lnTo>
                  <a:lnTo>
                    <a:pt x="19024" y="17302"/>
                  </a:lnTo>
                  <a:lnTo>
                    <a:pt x="20810" y="14533"/>
                  </a:lnTo>
                  <a:lnTo>
                    <a:pt x="18937" y="13580"/>
                  </a:lnTo>
                  <a:cubicBezTo>
                    <a:pt x="18937" y="13580"/>
                    <a:pt x="18852" y="13326"/>
                    <a:pt x="18852" y="13326"/>
                  </a:cubicBezTo>
                  <a:close/>
                </a:path>
              </a:pathLst>
            </a:custGeom>
            <a:gradFill>
              <a:gsLst>
                <a:gs pos="0">
                  <a:schemeClr val="accent4">
                    <a:lumMod val="60000"/>
                    <a:lumOff val="40000"/>
                  </a:schemeClr>
                </a:gs>
                <a:gs pos="93000">
                  <a:schemeClr val="accent4"/>
                </a:gs>
              </a:gsLst>
              <a:lin ang="0" scaled="0"/>
            </a:gra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3" name="Shape 64"/>
            <p:cNvSpPr/>
            <p:nvPr/>
          </p:nvSpPr>
          <p:spPr>
            <a:xfrm>
              <a:off x="1622311" y="2620172"/>
              <a:ext cx="2129099" cy="2802064"/>
            </a:xfrm>
            <a:custGeom>
              <a:avLst/>
              <a:gdLst/>
              <a:ahLst/>
              <a:cxnLst>
                <a:cxn ang="0">
                  <a:pos x="wd2" y="hd2"/>
                </a:cxn>
                <a:cxn ang="5400000">
                  <a:pos x="wd2" y="hd2"/>
                </a:cxn>
                <a:cxn ang="10800000">
                  <a:pos x="wd2" y="hd2"/>
                </a:cxn>
                <a:cxn ang="16200000">
                  <a:pos x="wd2" y="hd2"/>
                </a:cxn>
              </a:cxnLst>
              <a:rect l="0" t="0" r="r" b="b"/>
              <a:pathLst>
                <a:path w="20163" h="20697" extrusionOk="0">
                  <a:moveTo>
                    <a:pt x="13014" y="10610"/>
                  </a:moveTo>
                  <a:cubicBezTo>
                    <a:pt x="12716" y="12649"/>
                    <a:pt x="10910" y="14162"/>
                    <a:pt x="8981" y="13990"/>
                  </a:cubicBezTo>
                  <a:cubicBezTo>
                    <a:pt x="7051" y="13818"/>
                    <a:pt x="5729" y="12027"/>
                    <a:pt x="6027" y="9988"/>
                  </a:cubicBezTo>
                  <a:cubicBezTo>
                    <a:pt x="6326" y="7950"/>
                    <a:pt x="8132" y="6436"/>
                    <a:pt x="10061" y="6608"/>
                  </a:cubicBezTo>
                  <a:cubicBezTo>
                    <a:pt x="11990" y="6780"/>
                    <a:pt x="13313" y="8571"/>
                    <a:pt x="13014" y="10610"/>
                  </a:cubicBezTo>
                  <a:close/>
                  <a:moveTo>
                    <a:pt x="11591" y="39"/>
                  </a:moveTo>
                  <a:cubicBezTo>
                    <a:pt x="6086" y="-451"/>
                    <a:pt x="948" y="3768"/>
                    <a:pt x="115" y="9462"/>
                  </a:cubicBezTo>
                  <a:cubicBezTo>
                    <a:pt x="-718" y="15156"/>
                    <a:pt x="3069" y="20169"/>
                    <a:pt x="8573" y="20659"/>
                  </a:cubicBezTo>
                  <a:cubicBezTo>
                    <a:pt x="14078" y="21149"/>
                    <a:pt x="19216" y="16930"/>
                    <a:pt x="20049" y="11236"/>
                  </a:cubicBezTo>
                  <a:cubicBezTo>
                    <a:pt x="20882" y="5542"/>
                    <a:pt x="17095" y="529"/>
                    <a:pt x="11591" y="39"/>
                  </a:cubicBezTo>
                  <a:close/>
                </a:path>
              </a:pathLst>
            </a:custGeom>
            <a:solidFill>
              <a:schemeClr val="accent4">
                <a:lumMod val="50000"/>
                <a:alpha val="6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4" name="Shape 65"/>
            <p:cNvSpPr/>
            <p:nvPr/>
          </p:nvSpPr>
          <p:spPr>
            <a:xfrm>
              <a:off x="1665039" y="2662901"/>
              <a:ext cx="2034007" cy="2717303"/>
            </a:xfrm>
            <a:custGeom>
              <a:avLst/>
              <a:gdLst/>
              <a:ahLst/>
              <a:cxnLst>
                <a:cxn ang="0">
                  <a:pos x="wd2" y="hd2"/>
                </a:cxn>
                <a:cxn ang="5400000">
                  <a:pos x="wd2" y="hd2"/>
                </a:cxn>
                <a:cxn ang="10800000">
                  <a:pos x="wd2" y="hd2"/>
                </a:cxn>
                <a:cxn ang="16200000">
                  <a:pos x="wd2" y="hd2"/>
                </a:cxn>
              </a:cxnLst>
              <a:rect l="0" t="0" r="r" b="b"/>
              <a:pathLst>
                <a:path w="20147" h="20710" extrusionOk="0">
                  <a:moveTo>
                    <a:pt x="13178" y="10628"/>
                  </a:moveTo>
                  <a:cubicBezTo>
                    <a:pt x="12866" y="12731"/>
                    <a:pt x="10978" y="14293"/>
                    <a:pt x="8960" y="14115"/>
                  </a:cubicBezTo>
                  <a:cubicBezTo>
                    <a:pt x="6942" y="13938"/>
                    <a:pt x="5559" y="12089"/>
                    <a:pt x="5871" y="9986"/>
                  </a:cubicBezTo>
                  <a:cubicBezTo>
                    <a:pt x="6183" y="7883"/>
                    <a:pt x="8071" y="6321"/>
                    <a:pt x="10089" y="6498"/>
                  </a:cubicBezTo>
                  <a:cubicBezTo>
                    <a:pt x="12107" y="6676"/>
                    <a:pt x="13490" y="8524"/>
                    <a:pt x="13178" y="10628"/>
                  </a:cubicBezTo>
                  <a:close/>
                  <a:moveTo>
                    <a:pt x="11603" y="38"/>
                  </a:moveTo>
                  <a:cubicBezTo>
                    <a:pt x="6105" y="-445"/>
                    <a:pt x="963" y="3783"/>
                    <a:pt x="118" y="9481"/>
                  </a:cubicBezTo>
                  <a:cubicBezTo>
                    <a:pt x="-727" y="15179"/>
                    <a:pt x="3045" y="20189"/>
                    <a:pt x="8543" y="20672"/>
                  </a:cubicBezTo>
                  <a:cubicBezTo>
                    <a:pt x="14041" y="21155"/>
                    <a:pt x="19183" y="16927"/>
                    <a:pt x="20028" y="11229"/>
                  </a:cubicBezTo>
                  <a:cubicBezTo>
                    <a:pt x="20873" y="5531"/>
                    <a:pt x="17101" y="521"/>
                    <a:pt x="11603" y="38"/>
                  </a:cubicBezTo>
                  <a:close/>
                </a:path>
              </a:pathLst>
            </a:custGeom>
            <a:gradFill>
              <a:gsLst>
                <a:gs pos="0">
                  <a:schemeClr val="accent4"/>
                </a:gs>
                <a:gs pos="93000">
                  <a:schemeClr val="accent4">
                    <a:lumMod val="75000"/>
                  </a:schemeClr>
                </a:gs>
              </a:gsLst>
              <a:lin ang="0" scaled="0"/>
            </a:gra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5" name="Shape 66"/>
            <p:cNvSpPr/>
            <p:nvPr/>
          </p:nvSpPr>
          <p:spPr>
            <a:xfrm>
              <a:off x="3480986" y="2107435"/>
              <a:ext cx="866189" cy="441504"/>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2163" y="6377"/>
                  </a:lnTo>
                  <a:lnTo>
                    <a:pt x="0" y="0"/>
                  </a:lnTo>
                  <a:lnTo>
                    <a:pt x="8703" y="14194"/>
                  </a:lnTo>
                  <a:cubicBezTo>
                    <a:pt x="8703" y="14194"/>
                    <a:pt x="21600" y="21600"/>
                    <a:pt x="21600" y="21600"/>
                  </a:cubicBezTo>
                  <a:close/>
                </a:path>
              </a:pathLst>
            </a:custGeom>
            <a:solidFill>
              <a:schemeClr val="accent4">
                <a:lumMod val="5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grpSp>
      <p:grpSp>
        <p:nvGrpSpPr>
          <p:cNvPr id="132" name="Group 131"/>
          <p:cNvGrpSpPr/>
          <p:nvPr/>
        </p:nvGrpSpPr>
        <p:grpSpPr>
          <a:xfrm>
            <a:off x="420738" y="4109559"/>
            <a:ext cx="1536992" cy="2620974"/>
            <a:chOff x="2829706" y="1397005"/>
            <a:chExt cx="2414500" cy="4630322"/>
          </a:xfrm>
        </p:grpSpPr>
        <p:sp>
          <p:nvSpPr>
            <p:cNvPr id="133" name="Shape 6"/>
            <p:cNvSpPr/>
            <p:nvPr/>
          </p:nvSpPr>
          <p:spPr>
            <a:xfrm>
              <a:off x="4143222" y="2349555"/>
              <a:ext cx="617519" cy="870659"/>
            </a:xfrm>
            <a:custGeom>
              <a:avLst/>
              <a:gdLst/>
              <a:ahLst/>
              <a:cxnLst>
                <a:cxn ang="0">
                  <a:pos x="wd2" y="hd2"/>
                </a:cxn>
                <a:cxn ang="5400000">
                  <a:pos x="wd2" y="hd2"/>
                </a:cxn>
                <a:cxn ang="10800000">
                  <a:pos x="wd2" y="hd2"/>
                </a:cxn>
                <a:cxn ang="16200000">
                  <a:pos x="wd2" y="hd2"/>
                </a:cxn>
              </a:cxnLst>
              <a:rect l="0" t="0" r="r" b="b"/>
              <a:pathLst>
                <a:path w="19302" h="21539" extrusionOk="0">
                  <a:moveTo>
                    <a:pt x="19105" y="15087"/>
                  </a:moveTo>
                  <a:cubicBezTo>
                    <a:pt x="17180" y="14796"/>
                    <a:pt x="14019" y="13931"/>
                    <a:pt x="14019" y="11499"/>
                  </a:cubicBezTo>
                  <a:cubicBezTo>
                    <a:pt x="14019" y="11499"/>
                    <a:pt x="14019" y="11499"/>
                    <a:pt x="14019" y="11499"/>
                  </a:cubicBezTo>
                  <a:lnTo>
                    <a:pt x="14019" y="0"/>
                  </a:lnTo>
                  <a:lnTo>
                    <a:pt x="5283" y="0"/>
                  </a:lnTo>
                  <a:lnTo>
                    <a:pt x="5283" y="11499"/>
                  </a:lnTo>
                  <a:cubicBezTo>
                    <a:pt x="5283" y="13931"/>
                    <a:pt x="2122" y="14796"/>
                    <a:pt x="197" y="15087"/>
                  </a:cubicBezTo>
                  <a:cubicBezTo>
                    <a:pt x="-1149" y="15290"/>
                    <a:pt x="4697" y="18536"/>
                    <a:pt x="8332" y="20344"/>
                  </a:cubicBezTo>
                  <a:cubicBezTo>
                    <a:pt x="8283" y="21018"/>
                    <a:pt x="8252" y="21458"/>
                    <a:pt x="8252" y="21525"/>
                  </a:cubicBezTo>
                  <a:cubicBezTo>
                    <a:pt x="8252" y="21600"/>
                    <a:pt x="8802" y="21379"/>
                    <a:pt x="9651" y="20982"/>
                  </a:cubicBezTo>
                  <a:cubicBezTo>
                    <a:pt x="10499" y="21379"/>
                    <a:pt x="11050" y="21600"/>
                    <a:pt x="11050" y="21525"/>
                  </a:cubicBezTo>
                  <a:cubicBezTo>
                    <a:pt x="11050" y="21458"/>
                    <a:pt x="11019" y="21018"/>
                    <a:pt x="10970" y="20344"/>
                  </a:cubicBezTo>
                  <a:cubicBezTo>
                    <a:pt x="14605" y="18536"/>
                    <a:pt x="20451" y="15290"/>
                    <a:pt x="19105" y="15087"/>
                  </a:cubicBezTo>
                  <a:close/>
                </a:path>
              </a:pathLst>
            </a:custGeom>
            <a:solidFill>
              <a:schemeClr val="accent4">
                <a:lumMod val="60000"/>
                <a:lumOff val="4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34" name="Shape 7"/>
            <p:cNvSpPr/>
            <p:nvPr/>
          </p:nvSpPr>
          <p:spPr>
            <a:xfrm>
              <a:off x="4313678" y="2600225"/>
              <a:ext cx="279490" cy="2480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11714"/>
                  </a:lnTo>
                  <a:lnTo>
                    <a:pt x="0" y="21600"/>
                  </a:lnTo>
                  <a:cubicBezTo>
                    <a:pt x="0" y="21600"/>
                    <a:pt x="0" y="0"/>
                    <a:pt x="0" y="0"/>
                  </a:cubicBezTo>
                  <a:close/>
                </a:path>
              </a:pathLst>
            </a:custGeom>
            <a:solidFill>
              <a:srgbClr val="010101">
                <a:alpha val="10000"/>
              </a:srgb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35" name="Shape 8"/>
            <p:cNvSpPr/>
            <p:nvPr/>
          </p:nvSpPr>
          <p:spPr>
            <a:xfrm>
              <a:off x="3912604" y="1497274"/>
              <a:ext cx="1129503" cy="1244678"/>
            </a:xfrm>
            <a:custGeom>
              <a:avLst/>
              <a:gdLst/>
              <a:ahLst/>
              <a:cxnLst>
                <a:cxn ang="0">
                  <a:pos x="wd2" y="hd2"/>
                </a:cxn>
                <a:cxn ang="5400000">
                  <a:pos x="wd2" y="hd2"/>
                </a:cxn>
                <a:cxn ang="10800000">
                  <a:pos x="wd2" y="hd2"/>
                </a:cxn>
                <a:cxn ang="16200000">
                  <a:pos x="wd2" y="hd2"/>
                </a:cxn>
              </a:cxnLst>
              <a:rect l="0" t="0" r="r" b="b"/>
              <a:pathLst>
                <a:path w="21139" h="21600" extrusionOk="0">
                  <a:moveTo>
                    <a:pt x="20175" y="10150"/>
                  </a:moveTo>
                  <a:cubicBezTo>
                    <a:pt x="20062" y="10122"/>
                    <a:pt x="19946" y="10113"/>
                    <a:pt x="19829" y="10119"/>
                  </a:cubicBezTo>
                  <a:cubicBezTo>
                    <a:pt x="19865" y="9082"/>
                    <a:pt x="19841" y="8137"/>
                    <a:pt x="19756" y="7436"/>
                  </a:cubicBezTo>
                  <a:cubicBezTo>
                    <a:pt x="19441" y="4839"/>
                    <a:pt x="16295" y="0"/>
                    <a:pt x="10570" y="0"/>
                  </a:cubicBezTo>
                  <a:cubicBezTo>
                    <a:pt x="4845" y="0"/>
                    <a:pt x="1699" y="4839"/>
                    <a:pt x="1384" y="7436"/>
                  </a:cubicBezTo>
                  <a:cubicBezTo>
                    <a:pt x="1299" y="8137"/>
                    <a:pt x="1275" y="9082"/>
                    <a:pt x="1311" y="10119"/>
                  </a:cubicBezTo>
                  <a:cubicBezTo>
                    <a:pt x="1194" y="10113"/>
                    <a:pt x="1078" y="10122"/>
                    <a:pt x="965" y="10150"/>
                  </a:cubicBezTo>
                  <a:cubicBezTo>
                    <a:pt x="134" y="10360"/>
                    <a:pt x="-230" y="11466"/>
                    <a:pt x="153" y="12619"/>
                  </a:cubicBezTo>
                  <a:cubicBezTo>
                    <a:pt x="446" y="13505"/>
                    <a:pt x="1094" y="14159"/>
                    <a:pt x="1755" y="14321"/>
                  </a:cubicBezTo>
                  <a:cubicBezTo>
                    <a:pt x="2023" y="15753"/>
                    <a:pt x="2407" y="16985"/>
                    <a:pt x="2906" y="17607"/>
                  </a:cubicBezTo>
                  <a:cubicBezTo>
                    <a:pt x="4229" y="19255"/>
                    <a:pt x="8997" y="21600"/>
                    <a:pt x="10696" y="21600"/>
                  </a:cubicBezTo>
                  <a:cubicBezTo>
                    <a:pt x="12395" y="21600"/>
                    <a:pt x="16912" y="19255"/>
                    <a:pt x="18234" y="17607"/>
                  </a:cubicBezTo>
                  <a:cubicBezTo>
                    <a:pt x="18733" y="16985"/>
                    <a:pt x="19117" y="15753"/>
                    <a:pt x="19385" y="14321"/>
                  </a:cubicBezTo>
                  <a:cubicBezTo>
                    <a:pt x="20046" y="14159"/>
                    <a:pt x="20694" y="13505"/>
                    <a:pt x="20987" y="12619"/>
                  </a:cubicBezTo>
                  <a:cubicBezTo>
                    <a:pt x="21370" y="11466"/>
                    <a:pt x="21006" y="10360"/>
                    <a:pt x="20175" y="10150"/>
                  </a:cubicBezTo>
                  <a:close/>
                </a:path>
              </a:pathLst>
            </a:custGeom>
            <a:solidFill>
              <a:schemeClr val="accent4">
                <a:lumMod val="40000"/>
                <a:lumOff val="6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36" name="Shape 9"/>
            <p:cNvSpPr/>
            <p:nvPr/>
          </p:nvSpPr>
          <p:spPr>
            <a:xfrm>
              <a:off x="4393892" y="2179098"/>
              <a:ext cx="144312" cy="266030"/>
            </a:xfrm>
            <a:custGeom>
              <a:avLst/>
              <a:gdLst/>
              <a:ahLst/>
              <a:cxnLst>
                <a:cxn ang="0">
                  <a:pos x="wd2" y="hd2"/>
                </a:cxn>
                <a:cxn ang="5400000">
                  <a:pos x="wd2" y="hd2"/>
                </a:cxn>
                <a:cxn ang="10800000">
                  <a:pos x="wd2" y="hd2"/>
                </a:cxn>
                <a:cxn ang="16200000">
                  <a:pos x="wd2" y="hd2"/>
                </a:cxn>
              </a:cxnLst>
              <a:rect l="0" t="0" r="r" b="b"/>
              <a:pathLst>
                <a:path w="19494" h="18995" extrusionOk="0">
                  <a:moveTo>
                    <a:pt x="5355" y="649"/>
                  </a:moveTo>
                  <a:cubicBezTo>
                    <a:pt x="5355" y="4200"/>
                    <a:pt x="4666" y="6654"/>
                    <a:pt x="3560" y="9732"/>
                  </a:cubicBezTo>
                  <a:cubicBezTo>
                    <a:pt x="2454" y="12810"/>
                    <a:pt x="-643" y="15738"/>
                    <a:pt x="4887" y="16921"/>
                  </a:cubicBezTo>
                  <a:cubicBezTo>
                    <a:pt x="10417" y="18105"/>
                    <a:pt x="13182" y="18105"/>
                    <a:pt x="16868" y="16448"/>
                  </a:cubicBezTo>
                  <a:cubicBezTo>
                    <a:pt x="20554" y="14790"/>
                    <a:pt x="20001" y="16566"/>
                    <a:pt x="17421" y="17632"/>
                  </a:cubicBezTo>
                  <a:cubicBezTo>
                    <a:pt x="14840" y="18697"/>
                    <a:pt x="8389" y="19763"/>
                    <a:pt x="3966" y="18224"/>
                  </a:cubicBezTo>
                  <a:cubicBezTo>
                    <a:pt x="-459" y="16685"/>
                    <a:pt x="-1046" y="18019"/>
                    <a:pt x="1533" y="10560"/>
                  </a:cubicBezTo>
                  <a:cubicBezTo>
                    <a:pt x="4114" y="3102"/>
                    <a:pt x="4803" y="-1837"/>
                    <a:pt x="5355" y="649"/>
                  </a:cubicBezTo>
                  <a:close/>
                </a:path>
              </a:pathLst>
            </a:custGeom>
            <a:solidFill>
              <a:srgbClr val="010101">
                <a:alpha val="40000"/>
              </a:srgb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37" name="Shape 10"/>
            <p:cNvSpPr/>
            <p:nvPr/>
          </p:nvSpPr>
          <p:spPr>
            <a:xfrm>
              <a:off x="4273570" y="2459850"/>
              <a:ext cx="396931" cy="69112"/>
            </a:xfrm>
            <a:custGeom>
              <a:avLst/>
              <a:gdLst/>
              <a:ahLst/>
              <a:cxnLst>
                <a:cxn ang="0">
                  <a:pos x="wd2" y="hd2"/>
                </a:cxn>
                <a:cxn ang="5400000">
                  <a:pos x="wd2" y="hd2"/>
                </a:cxn>
                <a:cxn ang="10800000">
                  <a:pos x="wd2" y="hd2"/>
                </a:cxn>
                <a:cxn ang="16200000">
                  <a:pos x="wd2" y="hd2"/>
                </a:cxn>
              </a:cxnLst>
              <a:rect l="0" t="0" r="r" b="b"/>
              <a:pathLst>
                <a:path w="20575" h="18530" extrusionOk="0">
                  <a:moveTo>
                    <a:pt x="997" y="544"/>
                  </a:moveTo>
                  <a:cubicBezTo>
                    <a:pt x="2139" y="1861"/>
                    <a:pt x="2317" y="9623"/>
                    <a:pt x="6065" y="12930"/>
                  </a:cubicBezTo>
                  <a:cubicBezTo>
                    <a:pt x="9814" y="16238"/>
                    <a:pt x="14541" y="14975"/>
                    <a:pt x="16165" y="10831"/>
                  </a:cubicBezTo>
                  <a:cubicBezTo>
                    <a:pt x="17790" y="6690"/>
                    <a:pt x="17751" y="4416"/>
                    <a:pt x="19330" y="2928"/>
                  </a:cubicBezTo>
                  <a:cubicBezTo>
                    <a:pt x="20909" y="1444"/>
                    <a:pt x="21163" y="9259"/>
                    <a:pt x="19055" y="9897"/>
                  </a:cubicBezTo>
                  <a:cubicBezTo>
                    <a:pt x="16947" y="10532"/>
                    <a:pt x="17683" y="12886"/>
                    <a:pt x="16158" y="15760"/>
                  </a:cubicBezTo>
                  <a:cubicBezTo>
                    <a:pt x="14633" y="18636"/>
                    <a:pt x="7891" y="19704"/>
                    <a:pt x="5920" y="16857"/>
                  </a:cubicBezTo>
                  <a:cubicBezTo>
                    <a:pt x="3950" y="14008"/>
                    <a:pt x="2324" y="9177"/>
                    <a:pt x="1043" y="6856"/>
                  </a:cubicBezTo>
                  <a:cubicBezTo>
                    <a:pt x="-237" y="4535"/>
                    <a:pt x="-437" y="-1896"/>
                    <a:pt x="997" y="544"/>
                  </a:cubicBezTo>
                  <a:close/>
                </a:path>
              </a:pathLst>
            </a:custGeom>
            <a:solidFill>
              <a:srgbClr val="010101">
                <a:alpha val="40000"/>
              </a:srgb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38" name="Shape 11"/>
            <p:cNvSpPr/>
            <p:nvPr/>
          </p:nvSpPr>
          <p:spPr>
            <a:xfrm>
              <a:off x="3872496" y="5828864"/>
              <a:ext cx="576483" cy="191554"/>
            </a:xfrm>
            <a:custGeom>
              <a:avLst/>
              <a:gdLst/>
              <a:ahLst/>
              <a:cxnLst>
                <a:cxn ang="0">
                  <a:pos x="wd2" y="hd2"/>
                </a:cxn>
                <a:cxn ang="5400000">
                  <a:pos x="wd2" y="hd2"/>
                </a:cxn>
                <a:cxn ang="10800000">
                  <a:pos x="wd2" y="hd2"/>
                </a:cxn>
                <a:cxn ang="16200000">
                  <a:pos x="wd2" y="hd2"/>
                </a:cxn>
              </a:cxnLst>
              <a:rect l="0" t="0" r="r" b="b"/>
              <a:pathLst>
                <a:path w="20432" h="19101" extrusionOk="0">
                  <a:moveTo>
                    <a:pt x="8432" y="3931"/>
                  </a:moveTo>
                  <a:cubicBezTo>
                    <a:pt x="6770" y="6675"/>
                    <a:pt x="1556" y="12557"/>
                    <a:pt x="467" y="13602"/>
                  </a:cubicBezTo>
                  <a:cubicBezTo>
                    <a:pt x="-621" y="14647"/>
                    <a:pt x="10" y="18829"/>
                    <a:pt x="4306" y="19091"/>
                  </a:cubicBezTo>
                  <a:cubicBezTo>
                    <a:pt x="7061" y="19257"/>
                    <a:pt x="12663" y="17332"/>
                    <a:pt x="16482" y="13897"/>
                  </a:cubicBezTo>
                  <a:cubicBezTo>
                    <a:pt x="18621" y="11973"/>
                    <a:pt x="20201" y="9573"/>
                    <a:pt x="20406" y="6806"/>
                  </a:cubicBezTo>
                  <a:cubicBezTo>
                    <a:pt x="20979" y="-906"/>
                    <a:pt x="12041" y="-2343"/>
                    <a:pt x="8432" y="3931"/>
                  </a:cubicBezTo>
                  <a:close/>
                </a:path>
              </a:pathLst>
            </a:custGeom>
            <a:solidFill>
              <a:schemeClr val="bg2">
                <a:lumMod val="40000"/>
                <a:lumOff val="6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39" name="Shape 12"/>
            <p:cNvSpPr/>
            <p:nvPr/>
          </p:nvSpPr>
          <p:spPr>
            <a:xfrm>
              <a:off x="4614483" y="5828864"/>
              <a:ext cx="576484" cy="191558"/>
            </a:xfrm>
            <a:custGeom>
              <a:avLst/>
              <a:gdLst/>
              <a:ahLst/>
              <a:cxnLst>
                <a:cxn ang="0">
                  <a:pos x="wd2" y="hd2"/>
                </a:cxn>
                <a:cxn ang="5400000">
                  <a:pos x="wd2" y="hd2"/>
                </a:cxn>
                <a:cxn ang="10800000">
                  <a:pos x="wd2" y="hd2"/>
                </a:cxn>
                <a:cxn ang="16200000">
                  <a:pos x="wd2" y="hd2"/>
                </a:cxn>
              </a:cxnLst>
              <a:rect l="0" t="0" r="r" b="b"/>
              <a:pathLst>
                <a:path w="20433" h="19100" extrusionOk="0">
                  <a:moveTo>
                    <a:pt x="12002" y="3930"/>
                  </a:moveTo>
                  <a:cubicBezTo>
                    <a:pt x="13663" y="6675"/>
                    <a:pt x="18877" y="12556"/>
                    <a:pt x="19965" y="13601"/>
                  </a:cubicBezTo>
                  <a:cubicBezTo>
                    <a:pt x="21054" y="14646"/>
                    <a:pt x="20424" y="18828"/>
                    <a:pt x="16127" y="19090"/>
                  </a:cubicBezTo>
                  <a:cubicBezTo>
                    <a:pt x="13373" y="19257"/>
                    <a:pt x="7770" y="17332"/>
                    <a:pt x="3952" y="13896"/>
                  </a:cubicBezTo>
                  <a:cubicBezTo>
                    <a:pt x="1812" y="11972"/>
                    <a:pt x="232" y="9575"/>
                    <a:pt x="27" y="6806"/>
                  </a:cubicBezTo>
                  <a:cubicBezTo>
                    <a:pt x="-546" y="-906"/>
                    <a:pt x="8392" y="-2343"/>
                    <a:pt x="12002" y="3930"/>
                  </a:cubicBezTo>
                  <a:close/>
                </a:path>
              </a:pathLst>
            </a:custGeom>
            <a:solidFill>
              <a:schemeClr val="bg2">
                <a:lumMod val="40000"/>
                <a:lumOff val="6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40" name="Shape 13"/>
            <p:cNvSpPr/>
            <p:nvPr/>
          </p:nvSpPr>
          <p:spPr>
            <a:xfrm>
              <a:off x="4022900" y="3953847"/>
              <a:ext cx="924324" cy="1938065"/>
            </a:xfrm>
            <a:custGeom>
              <a:avLst/>
              <a:gdLst/>
              <a:ahLst/>
              <a:cxnLst>
                <a:cxn ang="0">
                  <a:pos x="wd2" y="hd2"/>
                </a:cxn>
                <a:cxn ang="5400000">
                  <a:pos x="wd2" y="hd2"/>
                </a:cxn>
                <a:cxn ang="10800000">
                  <a:pos x="wd2" y="hd2"/>
                </a:cxn>
                <a:cxn ang="16200000">
                  <a:pos x="wd2" y="hd2"/>
                </a:cxn>
              </a:cxnLst>
              <a:rect l="0" t="0" r="r" b="b"/>
              <a:pathLst>
                <a:path w="21170" h="21600" extrusionOk="0">
                  <a:moveTo>
                    <a:pt x="603" y="0"/>
                  </a:moveTo>
                  <a:cubicBezTo>
                    <a:pt x="-86" y="2174"/>
                    <a:pt x="-430" y="6484"/>
                    <a:pt x="947" y="10560"/>
                  </a:cubicBezTo>
                  <a:cubicBezTo>
                    <a:pt x="2325" y="14635"/>
                    <a:pt x="3013" y="16890"/>
                    <a:pt x="3013" y="18475"/>
                  </a:cubicBezTo>
                  <a:cubicBezTo>
                    <a:pt x="3013" y="20060"/>
                    <a:pt x="2325" y="21238"/>
                    <a:pt x="2325" y="21238"/>
                  </a:cubicBezTo>
                  <a:cubicBezTo>
                    <a:pt x="2325" y="21238"/>
                    <a:pt x="3128" y="21555"/>
                    <a:pt x="5883" y="21555"/>
                  </a:cubicBezTo>
                  <a:cubicBezTo>
                    <a:pt x="8637" y="21555"/>
                    <a:pt x="10015" y="21600"/>
                    <a:pt x="10015" y="21600"/>
                  </a:cubicBezTo>
                  <a:cubicBezTo>
                    <a:pt x="10015" y="21600"/>
                    <a:pt x="9671" y="20423"/>
                    <a:pt x="9556" y="18656"/>
                  </a:cubicBezTo>
                  <a:cubicBezTo>
                    <a:pt x="9441" y="16890"/>
                    <a:pt x="8523" y="13141"/>
                    <a:pt x="8637" y="10424"/>
                  </a:cubicBezTo>
                  <a:cubicBezTo>
                    <a:pt x="8752" y="7707"/>
                    <a:pt x="8318" y="5558"/>
                    <a:pt x="9198" y="5581"/>
                  </a:cubicBezTo>
                  <a:cubicBezTo>
                    <a:pt x="9691" y="5594"/>
                    <a:pt x="10316" y="5594"/>
                    <a:pt x="10810" y="5581"/>
                  </a:cubicBezTo>
                  <a:cubicBezTo>
                    <a:pt x="11685" y="5558"/>
                    <a:pt x="11632" y="7707"/>
                    <a:pt x="12227" y="10424"/>
                  </a:cubicBezTo>
                  <a:cubicBezTo>
                    <a:pt x="12823" y="13141"/>
                    <a:pt x="13284" y="16890"/>
                    <a:pt x="13482" y="18656"/>
                  </a:cubicBezTo>
                  <a:cubicBezTo>
                    <a:pt x="13680" y="20423"/>
                    <a:pt x="13544" y="21600"/>
                    <a:pt x="13544" y="21600"/>
                  </a:cubicBezTo>
                  <a:cubicBezTo>
                    <a:pt x="13544" y="21600"/>
                    <a:pt x="14913" y="21555"/>
                    <a:pt x="17668" y="21555"/>
                  </a:cubicBezTo>
                  <a:cubicBezTo>
                    <a:pt x="20423" y="21555"/>
                    <a:pt x="21170" y="21238"/>
                    <a:pt x="21170" y="21238"/>
                  </a:cubicBezTo>
                  <a:cubicBezTo>
                    <a:pt x="21170" y="21238"/>
                    <a:pt x="20273" y="20060"/>
                    <a:pt x="19992" y="18475"/>
                  </a:cubicBezTo>
                  <a:cubicBezTo>
                    <a:pt x="19712" y="16890"/>
                    <a:pt x="19286" y="14635"/>
                    <a:pt x="19942" y="10560"/>
                  </a:cubicBezTo>
                  <a:cubicBezTo>
                    <a:pt x="20597" y="6484"/>
                    <a:pt x="19820" y="2174"/>
                    <a:pt x="18746" y="0"/>
                  </a:cubicBezTo>
                  <a:cubicBezTo>
                    <a:pt x="17982" y="151"/>
                    <a:pt x="1357" y="144"/>
                    <a:pt x="603" y="0"/>
                  </a:cubicBezTo>
                  <a:close/>
                </a:path>
              </a:pathLst>
            </a:custGeom>
            <a:gradFill>
              <a:gsLst>
                <a:gs pos="58000">
                  <a:schemeClr val="tx2">
                    <a:lumMod val="50000"/>
                  </a:schemeClr>
                </a:gs>
                <a:gs pos="100000">
                  <a:srgbClr val="010101"/>
                </a:gs>
              </a:gsLst>
              <a:lin ang="15000000" scaled="0"/>
            </a:gra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41" name="Shape 16"/>
            <p:cNvSpPr/>
            <p:nvPr/>
          </p:nvSpPr>
          <p:spPr>
            <a:xfrm>
              <a:off x="2829706" y="2710520"/>
              <a:ext cx="388124" cy="468851"/>
            </a:xfrm>
            <a:custGeom>
              <a:avLst/>
              <a:gdLst/>
              <a:ahLst/>
              <a:cxnLst>
                <a:cxn ang="0">
                  <a:pos x="wd2" y="hd2"/>
                </a:cxn>
                <a:cxn ang="5400000">
                  <a:pos x="wd2" y="hd2"/>
                </a:cxn>
                <a:cxn ang="10800000">
                  <a:pos x="wd2" y="hd2"/>
                </a:cxn>
                <a:cxn ang="16200000">
                  <a:pos x="wd2" y="hd2"/>
                </a:cxn>
              </a:cxnLst>
              <a:rect l="0" t="0" r="r" b="b"/>
              <a:pathLst>
                <a:path w="20130" h="19706" extrusionOk="0">
                  <a:moveTo>
                    <a:pt x="13662" y="18549"/>
                  </a:moveTo>
                  <a:cubicBezTo>
                    <a:pt x="12937" y="16532"/>
                    <a:pt x="10630" y="14129"/>
                    <a:pt x="7558" y="13028"/>
                  </a:cubicBezTo>
                  <a:cubicBezTo>
                    <a:pt x="4487" y="11927"/>
                    <a:pt x="1630" y="8166"/>
                    <a:pt x="577" y="6599"/>
                  </a:cubicBezTo>
                  <a:cubicBezTo>
                    <a:pt x="-476" y="5031"/>
                    <a:pt x="105" y="3743"/>
                    <a:pt x="793" y="3938"/>
                  </a:cubicBezTo>
                  <a:cubicBezTo>
                    <a:pt x="-773" y="2370"/>
                    <a:pt x="777" y="781"/>
                    <a:pt x="2313" y="1727"/>
                  </a:cubicBezTo>
                  <a:cubicBezTo>
                    <a:pt x="2111" y="298"/>
                    <a:pt x="3794" y="-972"/>
                    <a:pt x="5115" y="1054"/>
                  </a:cubicBezTo>
                  <a:cubicBezTo>
                    <a:pt x="6316" y="-1027"/>
                    <a:pt x="8275" y="1609"/>
                    <a:pt x="8712" y="2495"/>
                  </a:cubicBezTo>
                  <a:cubicBezTo>
                    <a:pt x="9586" y="4268"/>
                    <a:pt x="12448" y="8347"/>
                    <a:pt x="14082" y="8230"/>
                  </a:cubicBezTo>
                  <a:cubicBezTo>
                    <a:pt x="17612" y="7979"/>
                    <a:pt x="14244" y="4123"/>
                    <a:pt x="15816" y="3721"/>
                  </a:cubicBezTo>
                  <a:cubicBezTo>
                    <a:pt x="17386" y="3318"/>
                    <a:pt x="18405" y="5259"/>
                    <a:pt x="19077" y="6871"/>
                  </a:cubicBezTo>
                  <a:cubicBezTo>
                    <a:pt x="19749" y="8483"/>
                    <a:pt x="20827" y="9886"/>
                    <a:pt x="19500" y="11392"/>
                  </a:cubicBezTo>
                  <a:cubicBezTo>
                    <a:pt x="18172" y="12898"/>
                    <a:pt x="16222" y="14688"/>
                    <a:pt x="17419" y="17252"/>
                  </a:cubicBezTo>
                  <a:cubicBezTo>
                    <a:pt x="18616" y="19815"/>
                    <a:pt x="14352" y="20573"/>
                    <a:pt x="13662" y="18549"/>
                  </a:cubicBezTo>
                  <a:close/>
                </a:path>
              </a:pathLst>
            </a:custGeom>
            <a:solidFill>
              <a:schemeClr val="accent4">
                <a:lumMod val="40000"/>
                <a:lumOff val="6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42" name="Shape 18"/>
            <p:cNvSpPr/>
            <p:nvPr/>
          </p:nvSpPr>
          <p:spPr>
            <a:xfrm>
              <a:off x="2839734" y="2730574"/>
              <a:ext cx="324068" cy="232337"/>
            </a:xfrm>
            <a:custGeom>
              <a:avLst/>
              <a:gdLst/>
              <a:ahLst/>
              <a:cxnLst>
                <a:cxn ang="0">
                  <a:pos x="wd2" y="hd2"/>
                </a:cxn>
                <a:cxn ang="5400000">
                  <a:pos x="wd2" y="hd2"/>
                </a:cxn>
                <a:cxn ang="10800000">
                  <a:pos x="wd2" y="hd2"/>
                </a:cxn>
                <a:cxn ang="16200000">
                  <a:pos x="wd2" y="hd2"/>
                </a:cxn>
              </a:cxnLst>
              <a:rect l="0" t="0" r="r" b="b"/>
              <a:pathLst>
                <a:path w="21156" h="20989" extrusionOk="0">
                  <a:moveTo>
                    <a:pt x="0" y="7310"/>
                  </a:moveTo>
                  <a:cubicBezTo>
                    <a:pt x="135" y="7197"/>
                    <a:pt x="285" y="7170"/>
                    <a:pt x="440" y="7245"/>
                  </a:cubicBezTo>
                  <a:cubicBezTo>
                    <a:pt x="297" y="7003"/>
                    <a:pt x="177" y="6758"/>
                    <a:pt x="74" y="6518"/>
                  </a:cubicBezTo>
                  <a:cubicBezTo>
                    <a:pt x="3264" y="11366"/>
                    <a:pt x="5304" y="17366"/>
                    <a:pt x="5738" y="18116"/>
                  </a:cubicBezTo>
                  <a:cubicBezTo>
                    <a:pt x="6196" y="18904"/>
                    <a:pt x="7604" y="17736"/>
                    <a:pt x="7106" y="16633"/>
                  </a:cubicBezTo>
                  <a:cubicBezTo>
                    <a:pt x="6607" y="15531"/>
                    <a:pt x="3823" y="8098"/>
                    <a:pt x="2605" y="4886"/>
                  </a:cubicBezTo>
                  <a:cubicBezTo>
                    <a:pt x="2160" y="3712"/>
                    <a:pt x="1838" y="2797"/>
                    <a:pt x="1568" y="1950"/>
                  </a:cubicBezTo>
                  <a:cubicBezTo>
                    <a:pt x="1823" y="2037"/>
                    <a:pt x="2088" y="2212"/>
                    <a:pt x="2353" y="2491"/>
                  </a:cubicBezTo>
                  <a:lnTo>
                    <a:pt x="2340" y="2284"/>
                  </a:lnTo>
                  <a:lnTo>
                    <a:pt x="2356" y="2342"/>
                  </a:lnTo>
                  <a:cubicBezTo>
                    <a:pt x="3582" y="6863"/>
                    <a:pt x="6987" y="14748"/>
                    <a:pt x="7771" y="16460"/>
                  </a:cubicBezTo>
                  <a:cubicBezTo>
                    <a:pt x="8555" y="18172"/>
                    <a:pt x="9827" y="17283"/>
                    <a:pt x="10339" y="16364"/>
                  </a:cubicBezTo>
                  <a:cubicBezTo>
                    <a:pt x="10850" y="15443"/>
                    <a:pt x="10035" y="13930"/>
                    <a:pt x="9008" y="11126"/>
                  </a:cubicBezTo>
                  <a:cubicBezTo>
                    <a:pt x="7979" y="8321"/>
                    <a:pt x="6372" y="2986"/>
                    <a:pt x="5797" y="1113"/>
                  </a:cubicBezTo>
                  <a:cubicBezTo>
                    <a:pt x="5664" y="679"/>
                    <a:pt x="5533" y="321"/>
                    <a:pt x="5402" y="0"/>
                  </a:cubicBezTo>
                  <a:cubicBezTo>
                    <a:pt x="5563" y="289"/>
                    <a:pt x="5723" y="635"/>
                    <a:pt x="5879" y="1046"/>
                  </a:cubicBezTo>
                  <a:cubicBezTo>
                    <a:pt x="5930" y="893"/>
                    <a:pt x="5983" y="754"/>
                    <a:pt x="6036" y="624"/>
                  </a:cubicBezTo>
                  <a:lnTo>
                    <a:pt x="6088" y="783"/>
                  </a:lnTo>
                  <a:cubicBezTo>
                    <a:pt x="6826" y="3118"/>
                    <a:pt x="10570" y="13894"/>
                    <a:pt x="11317" y="15148"/>
                  </a:cubicBezTo>
                  <a:cubicBezTo>
                    <a:pt x="12064" y="16404"/>
                    <a:pt x="14513" y="16018"/>
                    <a:pt x="15451" y="15287"/>
                  </a:cubicBezTo>
                  <a:lnTo>
                    <a:pt x="15466" y="15274"/>
                  </a:lnTo>
                  <a:cubicBezTo>
                    <a:pt x="16085" y="16067"/>
                    <a:pt x="16669" y="16530"/>
                    <a:pt x="17166" y="16470"/>
                  </a:cubicBezTo>
                  <a:cubicBezTo>
                    <a:pt x="18720" y="16281"/>
                    <a:pt x="19212" y="15144"/>
                    <a:pt x="19279" y="13709"/>
                  </a:cubicBezTo>
                  <a:cubicBezTo>
                    <a:pt x="19330" y="18409"/>
                    <a:pt x="21600" y="21600"/>
                    <a:pt x="21078" y="20891"/>
                  </a:cubicBezTo>
                  <a:cubicBezTo>
                    <a:pt x="17288" y="15740"/>
                    <a:pt x="12223" y="17219"/>
                    <a:pt x="10551" y="17664"/>
                  </a:cubicBezTo>
                  <a:cubicBezTo>
                    <a:pt x="8314" y="18261"/>
                    <a:pt x="6370" y="19257"/>
                    <a:pt x="4434" y="20037"/>
                  </a:cubicBezTo>
                  <a:cubicBezTo>
                    <a:pt x="2497" y="20818"/>
                    <a:pt x="5341" y="19172"/>
                    <a:pt x="5252" y="18354"/>
                  </a:cubicBezTo>
                  <a:cubicBezTo>
                    <a:pt x="5163" y="17534"/>
                    <a:pt x="4440" y="16218"/>
                    <a:pt x="3452" y="13648"/>
                  </a:cubicBezTo>
                  <a:cubicBezTo>
                    <a:pt x="2547" y="11297"/>
                    <a:pt x="1488" y="9490"/>
                    <a:pt x="0" y="7310"/>
                  </a:cubicBezTo>
                  <a:close/>
                </a:path>
              </a:pathLst>
            </a:custGeom>
            <a:solidFill>
              <a:srgbClr val="010101">
                <a:alpha val="15000"/>
              </a:srgb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43" name="Shape 20"/>
            <p:cNvSpPr/>
            <p:nvPr/>
          </p:nvSpPr>
          <p:spPr>
            <a:xfrm>
              <a:off x="4945367" y="4204517"/>
              <a:ext cx="298839" cy="506661"/>
            </a:xfrm>
            <a:custGeom>
              <a:avLst/>
              <a:gdLst/>
              <a:ahLst/>
              <a:cxnLst>
                <a:cxn ang="0">
                  <a:pos x="wd2" y="hd2"/>
                </a:cxn>
                <a:cxn ang="5400000">
                  <a:pos x="wd2" y="hd2"/>
                </a:cxn>
                <a:cxn ang="10800000">
                  <a:pos x="wd2" y="hd2"/>
                </a:cxn>
                <a:cxn ang="16200000">
                  <a:pos x="wd2" y="hd2"/>
                </a:cxn>
              </a:cxnLst>
              <a:rect l="0" t="0" r="r" b="b"/>
              <a:pathLst>
                <a:path w="21152" h="20140" extrusionOk="0">
                  <a:moveTo>
                    <a:pt x="12491" y="1489"/>
                  </a:moveTo>
                  <a:cubicBezTo>
                    <a:pt x="12037" y="3438"/>
                    <a:pt x="13357" y="6058"/>
                    <a:pt x="16554" y="7672"/>
                  </a:cubicBezTo>
                  <a:cubicBezTo>
                    <a:pt x="19752" y="9287"/>
                    <a:pt x="20842" y="13231"/>
                    <a:pt x="21120" y="14847"/>
                  </a:cubicBezTo>
                  <a:cubicBezTo>
                    <a:pt x="21398" y="16462"/>
                    <a:pt x="19763" y="17493"/>
                    <a:pt x="19012" y="17176"/>
                  </a:cubicBezTo>
                  <a:cubicBezTo>
                    <a:pt x="19950" y="18898"/>
                    <a:pt x="16860" y="19997"/>
                    <a:pt x="15532" y="18837"/>
                  </a:cubicBezTo>
                  <a:cubicBezTo>
                    <a:pt x="14811" y="20154"/>
                    <a:pt x="11769" y="20940"/>
                    <a:pt x="11463" y="18861"/>
                  </a:cubicBezTo>
                  <a:cubicBezTo>
                    <a:pt x="8484" y="20471"/>
                    <a:pt x="7775" y="17716"/>
                    <a:pt x="7822" y="16834"/>
                  </a:cubicBezTo>
                  <a:cubicBezTo>
                    <a:pt x="7915" y="15073"/>
                    <a:pt x="6845" y="10590"/>
                    <a:pt x="4737" y="10241"/>
                  </a:cubicBezTo>
                  <a:cubicBezTo>
                    <a:pt x="2343" y="9845"/>
                    <a:pt x="5189" y="14561"/>
                    <a:pt x="2889" y="14596"/>
                  </a:cubicBezTo>
                  <a:cubicBezTo>
                    <a:pt x="589" y="14632"/>
                    <a:pt x="-202" y="12374"/>
                    <a:pt x="42" y="10796"/>
                  </a:cubicBezTo>
                  <a:cubicBezTo>
                    <a:pt x="287" y="9219"/>
                    <a:pt x="-137" y="7745"/>
                    <a:pt x="2609" y="6675"/>
                  </a:cubicBezTo>
                  <a:cubicBezTo>
                    <a:pt x="5354" y="5604"/>
                    <a:pt x="6540" y="4408"/>
                    <a:pt x="6762" y="1874"/>
                  </a:cubicBezTo>
                  <a:cubicBezTo>
                    <a:pt x="6984" y="-660"/>
                    <a:pt x="12995" y="-459"/>
                    <a:pt x="12491" y="1489"/>
                  </a:cubicBezTo>
                  <a:close/>
                </a:path>
              </a:pathLst>
            </a:custGeom>
            <a:solidFill>
              <a:schemeClr val="accent4">
                <a:lumMod val="40000"/>
                <a:lumOff val="6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44" name="Shape 23"/>
            <p:cNvSpPr/>
            <p:nvPr/>
          </p:nvSpPr>
          <p:spPr>
            <a:xfrm>
              <a:off x="4614483" y="2138991"/>
              <a:ext cx="90293" cy="130492"/>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16749" y="21600"/>
                    <a:pt x="21600" y="16749"/>
                    <a:pt x="21600" y="10799"/>
                  </a:cubicBezTo>
                  <a:cubicBezTo>
                    <a:pt x="21600" y="4850"/>
                    <a:pt x="16749" y="0"/>
                    <a:pt x="10800" y="0"/>
                  </a:cubicBezTo>
                  <a:cubicBezTo>
                    <a:pt x="4851" y="0"/>
                    <a:pt x="0" y="4850"/>
                    <a:pt x="0" y="10799"/>
                  </a:cubicBezTo>
                  <a:cubicBezTo>
                    <a:pt x="0" y="16749"/>
                    <a:pt x="4851" y="21600"/>
                    <a:pt x="10800" y="21600"/>
                  </a:cubicBezTo>
                  <a:close/>
                </a:path>
              </a:pathLst>
            </a:custGeom>
            <a:solidFill>
              <a:srgbClr val="010101"/>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45" name="Shape 24"/>
            <p:cNvSpPr/>
            <p:nvPr/>
          </p:nvSpPr>
          <p:spPr>
            <a:xfrm>
              <a:off x="4654590" y="2159045"/>
              <a:ext cx="32477" cy="46942"/>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16749" y="21600"/>
                    <a:pt x="21600" y="16747"/>
                    <a:pt x="21600" y="10800"/>
                  </a:cubicBezTo>
                  <a:cubicBezTo>
                    <a:pt x="21600" y="4853"/>
                    <a:pt x="16749" y="0"/>
                    <a:pt x="10800" y="0"/>
                  </a:cubicBezTo>
                  <a:cubicBezTo>
                    <a:pt x="4851" y="0"/>
                    <a:pt x="0" y="4853"/>
                    <a:pt x="0" y="10800"/>
                  </a:cubicBezTo>
                  <a:cubicBezTo>
                    <a:pt x="0" y="16747"/>
                    <a:pt x="4851" y="21600"/>
                    <a:pt x="10800" y="21600"/>
                  </a:cubicBezTo>
                  <a:close/>
                </a:path>
              </a:pathLst>
            </a:custGeom>
            <a:solidFill>
              <a:srgbClr val="FFFFFF"/>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46" name="Shape 25"/>
            <p:cNvSpPr/>
            <p:nvPr/>
          </p:nvSpPr>
          <p:spPr>
            <a:xfrm>
              <a:off x="4574375" y="2068803"/>
              <a:ext cx="192454" cy="48266"/>
            </a:xfrm>
            <a:custGeom>
              <a:avLst/>
              <a:gdLst/>
              <a:ahLst/>
              <a:cxnLst>
                <a:cxn ang="0">
                  <a:pos x="wd2" y="hd2"/>
                </a:cxn>
                <a:cxn ang="5400000">
                  <a:pos x="wd2" y="hd2"/>
                </a:cxn>
                <a:cxn ang="10800000">
                  <a:pos x="wd2" y="hd2"/>
                </a:cxn>
                <a:cxn ang="16200000">
                  <a:pos x="wd2" y="hd2"/>
                </a:cxn>
              </a:cxnLst>
              <a:rect l="0" t="0" r="r" b="b"/>
              <a:pathLst>
                <a:path w="18780" h="19405" extrusionOk="0">
                  <a:moveTo>
                    <a:pt x="2702" y="19343"/>
                  </a:moveTo>
                  <a:cubicBezTo>
                    <a:pt x="6479" y="17911"/>
                    <a:pt x="11254" y="13398"/>
                    <a:pt x="15271" y="16640"/>
                  </a:cubicBezTo>
                  <a:cubicBezTo>
                    <a:pt x="19288" y="19878"/>
                    <a:pt x="20418" y="14900"/>
                    <a:pt x="15660" y="7461"/>
                  </a:cubicBezTo>
                  <a:cubicBezTo>
                    <a:pt x="11513" y="981"/>
                    <a:pt x="7356" y="-986"/>
                    <a:pt x="2831" y="439"/>
                  </a:cubicBezTo>
                  <a:cubicBezTo>
                    <a:pt x="-1182" y="1703"/>
                    <a:pt x="-656" y="20614"/>
                    <a:pt x="2702" y="19343"/>
                  </a:cubicBezTo>
                  <a:close/>
                </a:path>
              </a:pathLst>
            </a:custGeom>
            <a:solidFill>
              <a:srgbClr val="010101">
                <a:alpha val="40000"/>
              </a:srgb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47" name="Shape 26"/>
            <p:cNvSpPr/>
            <p:nvPr/>
          </p:nvSpPr>
          <p:spPr>
            <a:xfrm>
              <a:off x="4243490" y="2138991"/>
              <a:ext cx="90301" cy="130492"/>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16748" y="21600"/>
                    <a:pt x="21600" y="16749"/>
                    <a:pt x="21600" y="10799"/>
                  </a:cubicBezTo>
                  <a:cubicBezTo>
                    <a:pt x="21600" y="4850"/>
                    <a:pt x="16748" y="0"/>
                    <a:pt x="10800" y="0"/>
                  </a:cubicBezTo>
                  <a:cubicBezTo>
                    <a:pt x="4853" y="0"/>
                    <a:pt x="0" y="4850"/>
                    <a:pt x="0" y="10799"/>
                  </a:cubicBezTo>
                  <a:cubicBezTo>
                    <a:pt x="0" y="16749"/>
                    <a:pt x="4853" y="21600"/>
                    <a:pt x="10800" y="21600"/>
                  </a:cubicBezTo>
                  <a:close/>
                </a:path>
              </a:pathLst>
            </a:custGeom>
            <a:solidFill>
              <a:srgbClr val="010101"/>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48" name="Shape 27"/>
            <p:cNvSpPr/>
            <p:nvPr/>
          </p:nvSpPr>
          <p:spPr>
            <a:xfrm>
              <a:off x="4183328" y="2068803"/>
              <a:ext cx="192457" cy="48266"/>
            </a:xfrm>
            <a:custGeom>
              <a:avLst/>
              <a:gdLst/>
              <a:ahLst/>
              <a:cxnLst>
                <a:cxn ang="0">
                  <a:pos x="wd2" y="hd2"/>
                </a:cxn>
                <a:cxn ang="5400000">
                  <a:pos x="wd2" y="hd2"/>
                </a:cxn>
                <a:cxn ang="10800000">
                  <a:pos x="wd2" y="hd2"/>
                </a:cxn>
                <a:cxn ang="16200000">
                  <a:pos x="wd2" y="hd2"/>
                </a:cxn>
              </a:cxnLst>
              <a:rect l="0" t="0" r="r" b="b"/>
              <a:pathLst>
                <a:path w="18780" h="19405" extrusionOk="0">
                  <a:moveTo>
                    <a:pt x="16079" y="19343"/>
                  </a:moveTo>
                  <a:cubicBezTo>
                    <a:pt x="12302" y="17911"/>
                    <a:pt x="7527" y="13398"/>
                    <a:pt x="3510" y="16640"/>
                  </a:cubicBezTo>
                  <a:cubicBezTo>
                    <a:pt x="-507" y="19878"/>
                    <a:pt x="-1637" y="14900"/>
                    <a:pt x="3121" y="7461"/>
                  </a:cubicBezTo>
                  <a:cubicBezTo>
                    <a:pt x="7268" y="981"/>
                    <a:pt x="11426" y="-986"/>
                    <a:pt x="15950" y="439"/>
                  </a:cubicBezTo>
                  <a:cubicBezTo>
                    <a:pt x="19963" y="1703"/>
                    <a:pt x="19437" y="20614"/>
                    <a:pt x="16079" y="19343"/>
                  </a:cubicBezTo>
                  <a:close/>
                </a:path>
              </a:pathLst>
            </a:custGeom>
            <a:solidFill>
              <a:srgbClr val="010101">
                <a:alpha val="40000"/>
              </a:srgb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49" name="Freeform 148"/>
            <p:cNvSpPr/>
            <p:nvPr/>
          </p:nvSpPr>
          <p:spPr>
            <a:xfrm>
              <a:off x="4022908" y="4214545"/>
              <a:ext cx="884843" cy="1673953"/>
            </a:xfrm>
            <a:custGeom>
              <a:avLst/>
              <a:gdLst>
                <a:gd name="connsiteX0" fmla="*/ 440899 w 884843"/>
                <a:gd name="connsiteY0" fmla="*/ 212498 h 1673953"/>
                <a:gd name="connsiteX1" fmla="*/ 546366 w 884843"/>
                <a:gd name="connsiteY1" fmla="*/ 353277 h 1673953"/>
                <a:gd name="connsiteX2" fmla="*/ 611328 w 884843"/>
                <a:gd name="connsiteY2" fmla="*/ 1133686 h 1673953"/>
                <a:gd name="connsiteX3" fmla="*/ 646759 w 884843"/>
                <a:gd name="connsiteY3" fmla="*/ 1594792 h 1673953"/>
                <a:gd name="connsiteX4" fmla="*/ 884843 w 884843"/>
                <a:gd name="connsiteY4" fmla="*/ 1656385 h 1673953"/>
                <a:gd name="connsiteX5" fmla="*/ 765580 w 884843"/>
                <a:gd name="connsiteY5" fmla="*/ 1669894 h 1673953"/>
                <a:gd name="connsiteX6" fmla="*/ 585506 w 884843"/>
                <a:gd name="connsiteY6" fmla="*/ 1673953 h 1673953"/>
                <a:gd name="connsiteX7" fmla="*/ 582801 w 884843"/>
                <a:gd name="connsiteY7" fmla="*/ 1409874 h 1673953"/>
                <a:gd name="connsiteX8" fmla="*/ 528009 w 884843"/>
                <a:gd name="connsiteY8" fmla="*/ 671180 h 1673953"/>
                <a:gd name="connsiteX9" fmla="*/ 466126 w 884843"/>
                <a:gd name="connsiteY9" fmla="*/ 236740 h 1673953"/>
                <a:gd name="connsiteX10" fmla="*/ 395730 w 884843"/>
                <a:gd name="connsiteY10" fmla="*/ 236740 h 1673953"/>
                <a:gd name="connsiteX11" fmla="*/ 385047 w 884843"/>
                <a:gd name="connsiteY11" fmla="*/ 242899 h 1673953"/>
                <a:gd name="connsiteX12" fmla="*/ 381011 w 884843"/>
                <a:gd name="connsiteY12" fmla="*/ 223932 h 1673953"/>
                <a:gd name="connsiteX13" fmla="*/ 440899 w 884843"/>
                <a:gd name="connsiteY13" fmla="*/ 212498 h 1673953"/>
                <a:gd name="connsiteX14" fmla="*/ 2789 w 884843"/>
                <a:gd name="connsiteY14" fmla="*/ 0 h 1673953"/>
                <a:gd name="connsiteX15" fmla="*/ 2982 w 884843"/>
                <a:gd name="connsiteY15" fmla="*/ 231 h 1673953"/>
                <a:gd name="connsiteX16" fmla="*/ 156529 w 884843"/>
                <a:gd name="connsiteY16" fmla="*/ 1154169 h 1673953"/>
                <a:gd name="connsiteX17" fmla="*/ 174251 w 884843"/>
                <a:gd name="connsiteY17" fmla="*/ 1567392 h 1673953"/>
                <a:gd name="connsiteX18" fmla="*/ 314755 w 884843"/>
                <a:gd name="connsiteY18" fmla="*/ 1666781 h 1673953"/>
                <a:gd name="connsiteX19" fmla="*/ 256836 w 884843"/>
                <a:gd name="connsiteY19" fmla="*/ 1666473 h 1673953"/>
                <a:gd name="connsiteX20" fmla="*/ 101482 w 884843"/>
                <a:gd name="connsiteY20" fmla="*/ 1637998 h 1673953"/>
                <a:gd name="connsiteX21" fmla="*/ 131537 w 884843"/>
                <a:gd name="connsiteY21" fmla="*/ 1390142 h 1673953"/>
                <a:gd name="connsiteX22" fmla="*/ 41343 w 884843"/>
                <a:gd name="connsiteY22" fmla="*/ 679908 h 1673953"/>
                <a:gd name="connsiteX23" fmla="*/ 2789 w 884843"/>
                <a:gd name="connsiteY23" fmla="*/ 0 h 16739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884843" h="1673953">
                  <a:moveTo>
                    <a:pt x="440899" y="212498"/>
                  </a:moveTo>
                  <a:cubicBezTo>
                    <a:pt x="494325" y="204207"/>
                    <a:pt x="528645" y="216793"/>
                    <a:pt x="546366" y="353277"/>
                  </a:cubicBezTo>
                  <a:cubicBezTo>
                    <a:pt x="569995" y="535186"/>
                    <a:pt x="611328" y="956537"/>
                    <a:pt x="611328" y="1133686"/>
                  </a:cubicBezTo>
                  <a:cubicBezTo>
                    <a:pt x="611328" y="1310905"/>
                    <a:pt x="652684" y="1532570"/>
                    <a:pt x="646759" y="1594792"/>
                  </a:cubicBezTo>
                  <a:cubicBezTo>
                    <a:pt x="641115" y="1654285"/>
                    <a:pt x="732504" y="1683122"/>
                    <a:pt x="884843" y="1656385"/>
                  </a:cubicBezTo>
                  <a:cubicBezTo>
                    <a:pt x="861448" y="1663244"/>
                    <a:pt x="823777" y="1669894"/>
                    <a:pt x="765580" y="1669894"/>
                  </a:cubicBezTo>
                  <a:cubicBezTo>
                    <a:pt x="645290" y="1669894"/>
                    <a:pt x="585506" y="1673953"/>
                    <a:pt x="585506" y="1673953"/>
                  </a:cubicBezTo>
                  <a:cubicBezTo>
                    <a:pt x="585506" y="1673953"/>
                    <a:pt x="591431" y="1568335"/>
                    <a:pt x="582801" y="1409874"/>
                  </a:cubicBezTo>
                  <a:cubicBezTo>
                    <a:pt x="574147" y="1251412"/>
                    <a:pt x="554017" y="914961"/>
                    <a:pt x="528009" y="671180"/>
                  </a:cubicBezTo>
                  <a:cubicBezTo>
                    <a:pt x="502001" y="427398"/>
                    <a:pt x="504333" y="234640"/>
                    <a:pt x="466126" y="236740"/>
                  </a:cubicBezTo>
                  <a:cubicBezTo>
                    <a:pt x="444573" y="237860"/>
                    <a:pt x="417282" y="237860"/>
                    <a:pt x="395730" y="236740"/>
                  </a:cubicBezTo>
                  <a:cubicBezTo>
                    <a:pt x="391508" y="236460"/>
                    <a:pt x="387986" y="238630"/>
                    <a:pt x="385047" y="242899"/>
                  </a:cubicBezTo>
                  <a:cubicBezTo>
                    <a:pt x="383717" y="236320"/>
                    <a:pt x="382387" y="229951"/>
                    <a:pt x="381011" y="223932"/>
                  </a:cubicBezTo>
                  <a:cubicBezTo>
                    <a:pt x="403159" y="220345"/>
                    <a:pt x="423091" y="215261"/>
                    <a:pt x="440899" y="212498"/>
                  </a:cubicBezTo>
                  <a:close/>
                  <a:moveTo>
                    <a:pt x="2789" y="0"/>
                  </a:moveTo>
                  <a:cubicBezTo>
                    <a:pt x="2789" y="0"/>
                    <a:pt x="2982" y="231"/>
                    <a:pt x="2982" y="231"/>
                  </a:cubicBezTo>
                  <a:cubicBezTo>
                    <a:pt x="44318" y="301873"/>
                    <a:pt x="156529" y="943506"/>
                    <a:pt x="156529" y="1154169"/>
                  </a:cubicBezTo>
                  <a:cubicBezTo>
                    <a:pt x="156529" y="1364909"/>
                    <a:pt x="197866" y="1495550"/>
                    <a:pt x="174251" y="1567392"/>
                  </a:cubicBezTo>
                  <a:cubicBezTo>
                    <a:pt x="157151" y="1619401"/>
                    <a:pt x="217424" y="1651271"/>
                    <a:pt x="314755" y="1666781"/>
                  </a:cubicBezTo>
                  <a:cubicBezTo>
                    <a:pt x="297299" y="1666550"/>
                    <a:pt x="278008" y="1666473"/>
                    <a:pt x="256836" y="1666473"/>
                  </a:cubicBezTo>
                  <a:cubicBezTo>
                    <a:pt x="136556" y="1666473"/>
                    <a:pt x="101482" y="1637998"/>
                    <a:pt x="101482" y="1637998"/>
                  </a:cubicBezTo>
                  <a:cubicBezTo>
                    <a:pt x="101482" y="1637998"/>
                    <a:pt x="131537" y="1532358"/>
                    <a:pt x="131537" y="1390142"/>
                  </a:cubicBezTo>
                  <a:cubicBezTo>
                    <a:pt x="131537" y="1247925"/>
                    <a:pt x="101482" y="1045597"/>
                    <a:pt x="41343" y="679908"/>
                  </a:cubicBezTo>
                  <a:cubicBezTo>
                    <a:pt x="2345" y="442778"/>
                    <a:pt x="-5043" y="196850"/>
                    <a:pt x="2789" y="0"/>
                  </a:cubicBezTo>
                  <a:close/>
                </a:path>
              </a:pathLst>
            </a:custGeom>
            <a:solidFill>
              <a:srgbClr val="010101">
                <a:alpha val="20000"/>
              </a:srgbClr>
            </a:solidFill>
            <a:ln w="12700">
              <a:miter lim="400000"/>
            </a:ln>
          </p:spPr>
          <p:txBody>
            <a:bodyPr wrap="square" lIns="0" tIns="0" rIns="0" bIns="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50" name="Shape 35"/>
            <p:cNvSpPr/>
            <p:nvPr/>
          </p:nvSpPr>
          <p:spPr>
            <a:xfrm>
              <a:off x="3872497" y="5899052"/>
              <a:ext cx="576370" cy="128275"/>
            </a:xfrm>
            <a:custGeom>
              <a:avLst/>
              <a:gdLst/>
              <a:ahLst/>
              <a:cxnLst>
                <a:cxn ang="0">
                  <a:pos x="wd2" y="hd2"/>
                </a:cxn>
                <a:cxn ang="5400000">
                  <a:pos x="wd2" y="hd2"/>
                </a:cxn>
                <a:cxn ang="10800000">
                  <a:pos x="wd2" y="hd2"/>
                </a:cxn>
                <a:cxn ang="16200000">
                  <a:pos x="wd2" y="hd2"/>
                </a:cxn>
              </a:cxnLst>
              <a:rect l="0" t="0" r="r" b="b"/>
              <a:pathLst>
                <a:path w="21219" h="21339" extrusionOk="0">
                  <a:moveTo>
                    <a:pt x="117" y="13195"/>
                  </a:moveTo>
                  <a:cubicBezTo>
                    <a:pt x="-381" y="15765"/>
                    <a:pt x="645" y="20948"/>
                    <a:pt x="4473" y="21323"/>
                  </a:cubicBezTo>
                  <a:cubicBezTo>
                    <a:pt x="7334" y="21600"/>
                    <a:pt x="13153" y="18389"/>
                    <a:pt x="17119" y="12657"/>
                  </a:cubicBezTo>
                  <a:cubicBezTo>
                    <a:pt x="19341" y="9448"/>
                    <a:pt x="20982" y="5444"/>
                    <a:pt x="21196" y="828"/>
                  </a:cubicBezTo>
                  <a:cubicBezTo>
                    <a:pt x="21209" y="548"/>
                    <a:pt x="21215" y="272"/>
                    <a:pt x="21219" y="0"/>
                  </a:cubicBezTo>
                  <a:cubicBezTo>
                    <a:pt x="14446" y="13411"/>
                    <a:pt x="4817" y="16262"/>
                    <a:pt x="117" y="13195"/>
                  </a:cubicBezTo>
                  <a:close/>
                </a:path>
              </a:pathLst>
            </a:custGeom>
            <a:solidFill>
              <a:schemeClr val="bg2">
                <a:lumMod val="60000"/>
                <a:lumOff val="4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51" name="Shape 36"/>
            <p:cNvSpPr/>
            <p:nvPr/>
          </p:nvSpPr>
          <p:spPr>
            <a:xfrm>
              <a:off x="4624509" y="5899052"/>
              <a:ext cx="576376" cy="128275"/>
            </a:xfrm>
            <a:custGeom>
              <a:avLst/>
              <a:gdLst/>
              <a:ahLst/>
              <a:cxnLst>
                <a:cxn ang="0">
                  <a:pos x="wd2" y="hd2"/>
                </a:cxn>
                <a:cxn ang="5400000">
                  <a:pos x="wd2" y="hd2"/>
                </a:cxn>
                <a:cxn ang="10800000">
                  <a:pos x="wd2" y="hd2"/>
                </a:cxn>
                <a:cxn ang="16200000">
                  <a:pos x="wd2" y="hd2"/>
                </a:cxn>
              </a:cxnLst>
              <a:rect l="0" t="0" r="r" b="b"/>
              <a:pathLst>
                <a:path w="21219" h="21339" extrusionOk="0">
                  <a:moveTo>
                    <a:pt x="21102" y="13195"/>
                  </a:moveTo>
                  <a:cubicBezTo>
                    <a:pt x="21600" y="15765"/>
                    <a:pt x="20573" y="20948"/>
                    <a:pt x="16746" y="21323"/>
                  </a:cubicBezTo>
                  <a:cubicBezTo>
                    <a:pt x="13885" y="21600"/>
                    <a:pt x="8066" y="18389"/>
                    <a:pt x="4100" y="12657"/>
                  </a:cubicBezTo>
                  <a:cubicBezTo>
                    <a:pt x="1878" y="9448"/>
                    <a:pt x="237" y="5444"/>
                    <a:pt x="23" y="828"/>
                  </a:cubicBezTo>
                  <a:cubicBezTo>
                    <a:pt x="10" y="548"/>
                    <a:pt x="4" y="272"/>
                    <a:pt x="0" y="0"/>
                  </a:cubicBezTo>
                  <a:cubicBezTo>
                    <a:pt x="6773" y="13411"/>
                    <a:pt x="16402" y="16262"/>
                    <a:pt x="21102" y="13195"/>
                  </a:cubicBezTo>
                  <a:close/>
                </a:path>
              </a:pathLst>
            </a:custGeom>
            <a:solidFill>
              <a:schemeClr val="bg2">
                <a:lumMod val="60000"/>
                <a:lumOff val="4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52" name="Shape 83"/>
            <p:cNvSpPr/>
            <p:nvPr/>
          </p:nvSpPr>
          <p:spPr>
            <a:xfrm>
              <a:off x="3912604" y="1397005"/>
              <a:ext cx="1277656" cy="942955"/>
            </a:xfrm>
            <a:custGeom>
              <a:avLst/>
              <a:gdLst/>
              <a:ahLst/>
              <a:cxnLst>
                <a:cxn ang="0">
                  <a:pos x="wd2" y="hd2"/>
                </a:cxn>
                <a:cxn ang="5400000">
                  <a:pos x="wd2" y="hd2"/>
                </a:cxn>
                <a:cxn ang="10800000">
                  <a:pos x="wd2" y="hd2"/>
                </a:cxn>
                <a:cxn ang="16200000">
                  <a:pos x="wd2" y="hd2"/>
                </a:cxn>
              </a:cxnLst>
              <a:rect l="0" t="0" r="r" b="b"/>
              <a:pathLst>
                <a:path w="20575" h="20921" extrusionOk="0">
                  <a:moveTo>
                    <a:pt x="217" y="6669"/>
                  </a:moveTo>
                  <a:cubicBezTo>
                    <a:pt x="958" y="3640"/>
                    <a:pt x="2442" y="2283"/>
                    <a:pt x="2071" y="3432"/>
                  </a:cubicBezTo>
                  <a:cubicBezTo>
                    <a:pt x="1998" y="3655"/>
                    <a:pt x="2001" y="3855"/>
                    <a:pt x="2064" y="4016"/>
                  </a:cubicBezTo>
                  <a:cubicBezTo>
                    <a:pt x="3193" y="2601"/>
                    <a:pt x="5154" y="1746"/>
                    <a:pt x="6900" y="1240"/>
                  </a:cubicBezTo>
                  <a:cubicBezTo>
                    <a:pt x="7995" y="356"/>
                    <a:pt x="9138" y="-61"/>
                    <a:pt x="10962" y="7"/>
                  </a:cubicBezTo>
                  <a:cubicBezTo>
                    <a:pt x="13744" y="112"/>
                    <a:pt x="14771" y="716"/>
                    <a:pt x="13010" y="821"/>
                  </a:cubicBezTo>
                  <a:cubicBezTo>
                    <a:pt x="12888" y="828"/>
                    <a:pt x="12781" y="838"/>
                    <a:pt x="12685" y="850"/>
                  </a:cubicBezTo>
                  <a:cubicBezTo>
                    <a:pt x="13750" y="1042"/>
                    <a:pt x="15070" y="1343"/>
                    <a:pt x="16337" y="1805"/>
                  </a:cubicBezTo>
                  <a:cubicBezTo>
                    <a:pt x="16586" y="1896"/>
                    <a:pt x="16814" y="2001"/>
                    <a:pt x="17024" y="2117"/>
                  </a:cubicBezTo>
                  <a:cubicBezTo>
                    <a:pt x="17999" y="2391"/>
                    <a:pt x="18671" y="2823"/>
                    <a:pt x="19592" y="3536"/>
                  </a:cubicBezTo>
                  <a:cubicBezTo>
                    <a:pt x="21075" y="4684"/>
                    <a:pt x="20797" y="5102"/>
                    <a:pt x="19314" y="4267"/>
                  </a:cubicBezTo>
                  <a:cubicBezTo>
                    <a:pt x="19112" y="4153"/>
                    <a:pt x="18928" y="4065"/>
                    <a:pt x="18763" y="3999"/>
                  </a:cubicBezTo>
                  <a:cubicBezTo>
                    <a:pt x="18917" y="4355"/>
                    <a:pt x="19008" y="4714"/>
                    <a:pt x="19047" y="5053"/>
                  </a:cubicBezTo>
                  <a:cubicBezTo>
                    <a:pt x="19916" y="5998"/>
                    <a:pt x="20688" y="7729"/>
                    <a:pt x="19775" y="6787"/>
                  </a:cubicBezTo>
                  <a:cubicBezTo>
                    <a:pt x="18663" y="5638"/>
                    <a:pt x="18510" y="7484"/>
                    <a:pt x="18208" y="8956"/>
                  </a:cubicBezTo>
                  <a:cubicBezTo>
                    <a:pt x="17988" y="10026"/>
                    <a:pt x="17182" y="10428"/>
                    <a:pt x="17182" y="12934"/>
                  </a:cubicBezTo>
                  <a:cubicBezTo>
                    <a:pt x="17182" y="15440"/>
                    <a:pt x="17211" y="21539"/>
                    <a:pt x="16625" y="20870"/>
                  </a:cubicBezTo>
                  <a:cubicBezTo>
                    <a:pt x="17216" y="15448"/>
                    <a:pt x="17001" y="10944"/>
                    <a:pt x="15683" y="9693"/>
                  </a:cubicBezTo>
                  <a:cubicBezTo>
                    <a:pt x="14752" y="8810"/>
                    <a:pt x="11123" y="9114"/>
                    <a:pt x="10289" y="9845"/>
                  </a:cubicBezTo>
                  <a:cubicBezTo>
                    <a:pt x="9454" y="10576"/>
                    <a:pt x="8991" y="10576"/>
                    <a:pt x="8249" y="9950"/>
                  </a:cubicBezTo>
                  <a:cubicBezTo>
                    <a:pt x="7508" y="9323"/>
                    <a:pt x="4727" y="9010"/>
                    <a:pt x="3336" y="9532"/>
                  </a:cubicBezTo>
                  <a:cubicBezTo>
                    <a:pt x="1945" y="10054"/>
                    <a:pt x="1380" y="14117"/>
                    <a:pt x="1473" y="16414"/>
                  </a:cubicBezTo>
                  <a:cubicBezTo>
                    <a:pt x="1566" y="18711"/>
                    <a:pt x="1560" y="18264"/>
                    <a:pt x="1819" y="20278"/>
                  </a:cubicBezTo>
                  <a:cubicBezTo>
                    <a:pt x="1533" y="20941"/>
                    <a:pt x="1051" y="16484"/>
                    <a:pt x="958" y="14291"/>
                  </a:cubicBezTo>
                  <a:cubicBezTo>
                    <a:pt x="865" y="12099"/>
                    <a:pt x="-525" y="9697"/>
                    <a:pt x="217" y="6669"/>
                  </a:cubicBezTo>
                  <a:close/>
                </a:path>
              </a:pathLst>
            </a:custGeom>
            <a:solidFill>
              <a:schemeClr val="bg2">
                <a:lumMod val="5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53" name="Shape 84"/>
            <p:cNvSpPr/>
            <p:nvPr/>
          </p:nvSpPr>
          <p:spPr>
            <a:xfrm>
              <a:off x="4253517" y="2159045"/>
              <a:ext cx="32477" cy="46942"/>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16749" y="21600"/>
                    <a:pt x="21600" y="16747"/>
                    <a:pt x="21600" y="10800"/>
                  </a:cubicBezTo>
                  <a:cubicBezTo>
                    <a:pt x="21600" y="4853"/>
                    <a:pt x="16749" y="0"/>
                    <a:pt x="10800" y="0"/>
                  </a:cubicBezTo>
                  <a:cubicBezTo>
                    <a:pt x="4851" y="0"/>
                    <a:pt x="0" y="4853"/>
                    <a:pt x="0" y="10800"/>
                  </a:cubicBezTo>
                  <a:cubicBezTo>
                    <a:pt x="0" y="16747"/>
                    <a:pt x="4851" y="21600"/>
                    <a:pt x="10800" y="21600"/>
                  </a:cubicBezTo>
                  <a:close/>
                </a:path>
              </a:pathLst>
            </a:custGeom>
            <a:solidFill>
              <a:srgbClr val="FFFFFF"/>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54" name="Freeform 153"/>
            <p:cNvSpPr/>
            <p:nvPr/>
          </p:nvSpPr>
          <p:spPr>
            <a:xfrm>
              <a:off x="3050297" y="2911057"/>
              <a:ext cx="2113665" cy="1388865"/>
            </a:xfrm>
            <a:custGeom>
              <a:avLst/>
              <a:gdLst>
                <a:gd name="connsiteX0" fmla="*/ 1207913 w 2113665"/>
                <a:gd name="connsiteY0" fmla="*/ 0 h 1388865"/>
                <a:gd name="connsiteX1" fmla="*/ 1400327 w 2113665"/>
                <a:gd name="connsiteY1" fmla="*/ 59611 h 1388865"/>
                <a:gd name="connsiteX2" fmla="*/ 1592742 w 2113665"/>
                <a:gd name="connsiteY2" fmla="*/ 0 h 1388865"/>
                <a:gd name="connsiteX3" fmla="*/ 1905988 w 2113665"/>
                <a:gd name="connsiteY3" fmla="*/ 112113 h 1388865"/>
                <a:gd name="connsiteX4" fmla="*/ 1908228 w 2113665"/>
                <a:gd name="connsiteY4" fmla="*/ 115474 h 1388865"/>
                <a:gd name="connsiteX5" fmla="*/ 1914197 w 2113665"/>
                <a:gd name="connsiteY5" fmla="*/ 117120 h 1388865"/>
                <a:gd name="connsiteX6" fmla="*/ 2109844 w 2113665"/>
                <a:gd name="connsiteY6" fmla="*/ 870551 h 1388865"/>
                <a:gd name="connsiteX7" fmla="*/ 2107800 w 2113665"/>
                <a:gd name="connsiteY7" fmla="*/ 918994 h 1388865"/>
                <a:gd name="connsiteX8" fmla="*/ 2107183 w 2113665"/>
                <a:gd name="connsiteY8" fmla="*/ 919794 h 1388865"/>
                <a:gd name="connsiteX9" fmla="*/ 2107243 w 2113665"/>
                <a:gd name="connsiteY9" fmla="*/ 957518 h 1388865"/>
                <a:gd name="connsiteX10" fmla="*/ 2095777 w 2113665"/>
                <a:gd name="connsiteY10" fmla="*/ 1388865 h 1388865"/>
                <a:gd name="connsiteX11" fmla="*/ 1935178 w 2113665"/>
                <a:gd name="connsiteY11" fmla="*/ 1384752 h 1388865"/>
                <a:gd name="connsiteX12" fmla="*/ 1944248 w 2113665"/>
                <a:gd name="connsiteY12" fmla="*/ 910557 h 1388865"/>
                <a:gd name="connsiteX13" fmla="*/ 1941819 w 2113665"/>
                <a:gd name="connsiteY13" fmla="*/ 882900 h 1388865"/>
                <a:gd name="connsiteX14" fmla="*/ 1927414 w 2113665"/>
                <a:gd name="connsiteY14" fmla="*/ 849816 h 1388865"/>
                <a:gd name="connsiteX15" fmla="*/ 1869835 w 2113665"/>
                <a:gd name="connsiteY15" fmla="*/ 690347 h 1388865"/>
                <a:gd name="connsiteX16" fmla="*/ 1847533 w 2113665"/>
                <a:gd name="connsiteY16" fmla="*/ 624464 h 1388865"/>
                <a:gd name="connsiteX17" fmla="*/ 1847251 w 2113665"/>
                <a:gd name="connsiteY17" fmla="*/ 627226 h 1388865"/>
                <a:gd name="connsiteX18" fmla="*/ 1862635 w 2113665"/>
                <a:gd name="connsiteY18" fmla="*/ 1250637 h 1388865"/>
                <a:gd name="connsiteX19" fmla="*/ 1400327 w 2113665"/>
                <a:gd name="connsiteY19" fmla="*/ 1340116 h 1388865"/>
                <a:gd name="connsiteX20" fmla="*/ 938019 w 2113665"/>
                <a:gd name="connsiteY20" fmla="*/ 1250637 h 1388865"/>
                <a:gd name="connsiteX21" fmla="*/ 906105 w 2113665"/>
                <a:gd name="connsiteY21" fmla="*/ 517438 h 1388865"/>
                <a:gd name="connsiteX22" fmla="*/ 888491 w 2113665"/>
                <a:gd name="connsiteY22" fmla="*/ 380950 h 1388865"/>
                <a:gd name="connsiteX23" fmla="*/ 832015 w 2113665"/>
                <a:gd name="connsiteY23" fmla="*/ 407166 h 1388865"/>
                <a:gd name="connsiteX24" fmla="*/ 268138 w 2113665"/>
                <a:gd name="connsiteY24" fmla="*/ 617614 h 1388865"/>
                <a:gd name="connsiteX25" fmla="*/ 208913 w 2113665"/>
                <a:gd name="connsiteY25" fmla="*/ 616088 h 1388865"/>
                <a:gd name="connsiteX26" fmla="*/ 196337 w 2113665"/>
                <a:gd name="connsiteY26" fmla="*/ 604832 h 1388865"/>
                <a:gd name="connsiteX27" fmla="*/ 172448 w 2113665"/>
                <a:gd name="connsiteY27" fmla="*/ 588629 h 1388865"/>
                <a:gd name="connsiteX28" fmla="*/ 142032 w 2113665"/>
                <a:gd name="connsiteY28" fmla="*/ 543075 h 1388865"/>
                <a:gd name="connsiteX29" fmla="*/ 0 w 2113665"/>
                <a:gd name="connsiteY29" fmla="*/ 222445 h 1388865"/>
                <a:gd name="connsiteX30" fmla="*/ 144724 w 2113665"/>
                <a:gd name="connsiteY30" fmla="*/ 170456 h 1388865"/>
                <a:gd name="connsiteX31" fmla="*/ 268177 w 2113665"/>
                <a:gd name="connsiteY31" fmla="*/ 408648 h 1388865"/>
                <a:gd name="connsiteX32" fmla="*/ 290588 w 2113665"/>
                <a:gd name="connsiteY32" fmla="*/ 448860 h 1388865"/>
                <a:gd name="connsiteX33" fmla="*/ 330930 w 2113665"/>
                <a:gd name="connsiteY33" fmla="*/ 425765 h 1388865"/>
                <a:gd name="connsiteX34" fmla="*/ 876790 w 2113665"/>
                <a:gd name="connsiteY34" fmla="*/ 122023 h 1388865"/>
                <a:gd name="connsiteX35" fmla="*/ 892639 w 2113665"/>
                <a:gd name="connsiteY35" fmla="*/ 114465 h 1388865"/>
                <a:gd name="connsiteX36" fmla="*/ 894666 w 2113665"/>
                <a:gd name="connsiteY36" fmla="*/ 112113 h 1388865"/>
                <a:gd name="connsiteX37" fmla="*/ 1207913 w 2113665"/>
                <a:gd name="connsiteY37" fmla="*/ 0 h 13888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2113665" h="1388865">
                  <a:moveTo>
                    <a:pt x="1207913" y="0"/>
                  </a:moveTo>
                  <a:cubicBezTo>
                    <a:pt x="1245533" y="35542"/>
                    <a:pt x="1317607" y="59611"/>
                    <a:pt x="1400327" y="59611"/>
                  </a:cubicBezTo>
                  <a:cubicBezTo>
                    <a:pt x="1483048" y="59611"/>
                    <a:pt x="1555121" y="35542"/>
                    <a:pt x="1592742" y="0"/>
                  </a:cubicBezTo>
                  <a:cubicBezTo>
                    <a:pt x="1706367" y="27124"/>
                    <a:pt x="1825889" y="70024"/>
                    <a:pt x="1905988" y="112113"/>
                  </a:cubicBezTo>
                  <a:lnTo>
                    <a:pt x="1908228" y="115474"/>
                  </a:lnTo>
                  <a:lnTo>
                    <a:pt x="1914197" y="117120"/>
                  </a:lnTo>
                  <a:cubicBezTo>
                    <a:pt x="1964051" y="167505"/>
                    <a:pt x="2085591" y="810283"/>
                    <a:pt x="2109844" y="870551"/>
                  </a:cubicBezTo>
                  <a:cubicBezTo>
                    <a:pt x="2115912" y="885607"/>
                    <a:pt x="2114402" y="902812"/>
                    <a:pt x="2107800" y="918994"/>
                  </a:cubicBezTo>
                  <a:lnTo>
                    <a:pt x="2107183" y="919794"/>
                  </a:lnTo>
                  <a:lnTo>
                    <a:pt x="2107243" y="957518"/>
                  </a:lnTo>
                  <a:cubicBezTo>
                    <a:pt x="2105994" y="1087746"/>
                    <a:pt x="2095777" y="1388865"/>
                    <a:pt x="2095777" y="1388865"/>
                  </a:cubicBezTo>
                  <a:lnTo>
                    <a:pt x="1935178" y="1384752"/>
                  </a:lnTo>
                  <a:cubicBezTo>
                    <a:pt x="1935178" y="1384752"/>
                    <a:pt x="1956788" y="961717"/>
                    <a:pt x="1944248" y="910557"/>
                  </a:cubicBezTo>
                  <a:lnTo>
                    <a:pt x="1941819" y="882900"/>
                  </a:lnTo>
                  <a:lnTo>
                    <a:pt x="1927414" y="849816"/>
                  </a:lnTo>
                  <a:cubicBezTo>
                    <a:pt x="1908942" y="803454"/>
                    <a:pt x="1889301" y="747440"/>
                    <a:pt x="1869835" y="690347"/>
                  </a:cubicBezTo>
                  <a:lnTo>
                    <a:pt x="1847533" y="624464"/>
                  </a:lnTo>
                  <a:lnTo>
                    <a:pt x="1847251" y="627226"/>
                  </a:lnTo>
                  <a:cubicBezTo>
                    <a:pt x="1833994" y="786676"/>
                    <a:pt x="1832758" y="990932"/>
                    <a:pt x="1862635" y="1250637"/>
                  </a:cubicBezTo>
                  <a:cubicBezTo>
                    <a:pt x="1868150" y="1298525"/>
                    <a:pt x="1719362" y="1346850"/>
                    <a:pt x="1400327" y="1340116"/>
                  </a:cubicBezTo>
                  <a:cubicBezTo>
                    <a:pt x="1081293" y="1346850"/>
                    <a:pt x="932395" y="1298525"/>
                    <a:pt x="938019" y="1250637"/>
                  </a:cubicBezTo>
                  <a:cubicBezTo>
                    <a:pt x="966385" y="1009950"/>
                    <a:pt x="934539" y="736372"/>
                    <a:pt x="906105" y="517438"/>
                  </a:cubicBezTo>
                  <a:lnTo>
                    <a:pt x="888491" y="380950"/>
                  </a:lnTo>
                  <a:lnTo>
                    <a:pt x="832015" y="407166"/>
                  </a:lnTo>
                  <a:cubicBezTo>
                    <a:pt x="672698" y="476682"/>
                    <a:pt x="357025" y="590013"/>
                    <a:pt x="268138" y="617614"/>
                  </a:cubicBezTo>
                  <a:cubicBezTo>
                    <a:pt x="242751" y="625500"/>
                    <a:pt x="223108" y="623741"/>
                    <a:pt x="208913" y="616088"/>
                  </a:cubicBezTo>
                  <a:lnTo>
                    <a:pt x="196337" y="604832"/>
                  </a:lnTo>
                  <a:lnTo>
                    <a:pt x="172448" y="588629"/>
                  </a:lnTo>
                  <a:cubicBezTo>
                    <a:pt x="161307" y="577243"/>
                    <a:pt x="150964" y="562245"/>
                    <a:pt x="142032" y="543075"/>
                  </a:cubicBezTo>
                  <a:cubicBezTo>
                    <a:pt x="109707" y="473675"/>
                    <a:pt x="0" y="222445"/>
                    <a:pt x="0" y="222445"/>
                  </a:cubicBezTo>
                  <a:lnTo>
                    <a:pt x="144724" y="170456"/>
                  </a:lnTo>
                  <a:cubicBezTo>
                    <a:pt x="144724" y="170456"/>
                    <a:pt x="213802" y="308814"/>
                    <a:pt x="268177" y="408648"/>
                  </a:cubicBezTo>
                  <a:lnTo>
                    <a:pt x="290588" y="448860"/>
                  </a:lnTo>
                  <a:lnTo>
                    <a:pt x="330930" y="425765"/>
                  </a:lnTo>
                  <a:cubicBezTo>
                    <a:pt x="495525" y="331801"/>
                    <a:pt x="785952" y="167529"/>
                    <a:pt x="876790" y="122023"/>
                  </a:cubicBezTo>
                  <a:lnTo>
                    <a:pt x="892639" y="114465"/>
                  </a:lnTo>
                  <a:lnTo>
                    <a:pt x="894666" y="112113"/>
                  </a:lnTo>
                  <a:cubicBezTo>
                    <a:pt x="974766" y="70024"/>
                    <a:pt x="1094288" y="27124"/>
                    <a:pt x="1207913" y="0"/>
                  </a:cubicBezTo>
                  <a:close/>
                </a:path>
              </a:pathLst>
            </a:custGeom>
            <a:solidFill>
              <a:schemeClr val="tx2"/>
            </a:solidFill>
            <a:ln w="12700">
              <a:miter lim="400000"/>
            </a:ln>
          </p:spPr>
          <p:txBody>
            <a:bodyPr wrap="square" lIns="0" tIns="0" rIns="0" bIns="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55" name="Freeform 154"/>
            <p:cNvSpPr/>
            <p:nvPr/>
          </p:nvSpPr>
          <p:spPr>
            <a:xfrm>
              <a:off x="3050296" y="3071492"/>
              <a:ext cx="2095824" cy="1226382"/>
            </a:xfrm>
            <a:custGeom>
              <a:avLst/>
              <a:gdLst>
                <a:gd name="connsiteX0" fmla="*/ 1867257 w 2095824"/>
                <a:gd name="connsiteY0" fmla="*/ 653 h 1226382"/>
                <a:gd name="connsiteX1" fmla="*/ 1865848 w 2095824"/>
                <a:gd name="connsiteY1" fmla="*/ 25903 h 1226382"/>
                <a:gd name="connsiteX2" fmla="*/ 1861061 w 2095824"/>
                <a:gd name="connsiteY2" fmla="*/ 363120 h 1226382"/>
                <a:gd name="connsiteX3" fmla="*/ 1860871 w 2095824"/>
                <a:gd name="connsiteY3" fmla="*/ 364266 h 1226382"/>
                <a:gd name="connsiteX4" fmla="*/ 1880694 w 2095824"/>
                <a:gd name="connsiteY4" fmla="*/ 432299 h 1226382"/>
                <a:gd name="connsiteX5" fmla="*/ 1987090 w 2095824"/>
                <a:gd name="connsiteY5" fmla="*/ 709135 h 1226382"/>
                <a:gd name="connsiteX6" fmla="*/ 1994044 w 2095824"/>
                <a:gd name="connsiteY6" fmla="*/ 800927 h 1226382"/>
                <a:gd name="connsiteX7" fmla="*/ 1988322 w 2095824"/>
                <a:gd name="connsiteY7" fmla="*/ 794831 h 1226382"/>
                <a:gd name="connsiteX8" fmla="*/ 1987559 w 2095824"/>
                <a:gd name="connsiteY8" fmla="*/ 809441 h 1226382"/>
                <a:gd name="connsiteX9" fmla="*/ 1976184 w 2095824"/>
                <a:gd name="connsiteY9" fmla="*/ 927867 h 1226382"/>
                <a:gd name="connsiteX10" fmla="*/ 2000133 w 2095824"/>
                <a:gd name="connsiteY10" fmla="*/ 1191878 h 1226382"/>
                <a:gd name="connsiteX11" fmla="*/ 2095824 w 2095824"/>
                <a:gd name="connsiteY11" fmla="*/ 1224892 h 1226382"/>
                <a:gd name="connsiteX12" fmla="*/ 2095779 w 2095824"/>
                <a:gd name="connsiteY12" fmla="*/ 1226382 h 1226382"/>
                <a:gd name="connsiteX13" fmla="*/ 1935178 w 2095824"/>
                <a:gd name="connsiteY13" fmla="*/ 1222278 h 1226382"/>
                <a:gd name="connsiteX14" fmla="*/ 1944252 w 2095824"/>
                <a:gd name="connsiteY14" fmla="*/ 748078 h 1226382"/>
                <a:gd name="connsiteX15" fmla="*/ 1941431 w 2095824"/>
                <a:gd name="connsiteY15" fmla="*/ 706777 h 1226382"/>
                <a:gd name="connsiteX16" fmla="*/ 1902694 w 2095824"/>
                <a:gd name="connsiteY16" fmla="*/ 605947 h 1226382"/>
                <a:gd name="connsiteX17" fmla="*/ 1857697 w 2095824"/>
                <a:gd name="connsiteY17" fmla="*/ 475064 h 1226382"/>
                <a:gd name="connsiteX18" fmla="*/ 1847713 w 2095824"/>
                <a:gd name="connsiteY18" fmla="*/ 445930 h 1226382"/>
                <a:gd name="connsiteX19" fmla="*/ 1842057 w 2095824"/>
                <a:gd name="connsiteY19" fmla="*/ 514497 h 1226382"/>
                <a:gd name="connsiteX20" fmla="*/ 1864605 w 2095824"/>
                <a:gd name="connsiteY20" fmla="*/ 1088623 h 1226382"/>
                <a:gd name="connsiteX21" fmla="*/ 1402342 w 2095824"/>
                <a:gd name="connsiteY21" fmla="*/ 1178095 h 1226382"/>
                <a:gd name="connsiteX22" fmla="*/ 940032 w 2095824"/>
                <a:gd name="connsiteY22" fmla="*/ 1088623 h 1226382"/>
                <a:gd name="connsiteX23" fmla="*/ 892388 w 2095824"/>
                <a:gd name="connsiteY23" fmla="*/ 234670 h 1226382"/>
                <a:gd name="connsiteX24" fmla="*/ 893230 w 2095824"/>
                <a:gd name="connsiteY24" fmla="*/ 215306 h 1226382"/>
                <a:gd name="connsiteX25" fmla="*/ 889639 w 2095824"/>
                <a:gd name="connsiteY25" fmla="*/ 217465 h 1226382"/>
                <a:gd name="connsiteX26" fmla="*/ 318998 w 2095824"/>
                <a:gd name="connsiteY26" fmla="*/ 437938 h 1226382"/>
                <a:gd name="connsiteX27" fmla="*/ 283562 w 2095824"/>
                <a:gd name="connsiteY27" fmla="*/ 449575 h 1226382"/>
                <a:gd name="connsiteX28" fmla="*/ 281545 w 2095824"/>
                <a:gd name="connsiteY28" fmla="*/ 451559 h 1226382"/>
                <a:gd name="connsiteX29" fmla="*/ 140936 w 2095824"/>
                <a:gd name="connsiteY29" fmla="*/ 388507 h 1226382"/>
                <a:gd name="connsiteX30" fmla="*/ 0 w 2095824"/>
                <a:gd name="connsiteY30" fmla="*/ 70378 h 1226382"/>
                <a:gd name="connsiteX31" fmla="*/ 190 w 2095824"/>
                <a:gd name="connsiteY31" fmla="*/ 70182 h 1226382"/>
                <a:gd name="connsiteX32" fmla="*/ 168262 w 2095824"/>
                <a:gd name="connsiteY32" fmla="*/ 353347 h 1226382"/>
                <a:gd name="connsiteX33" fmla="*/ 183729 w 2095824"/>
                <a:gd name="connsiteY33" fmla="*/ 376200 h 1226382"/>
                <a:gd name="connsiteX34" fmla="*/ 183786 w 2095824"/>
                <a:gd name="connsiteY34" fmla="*/ 375368 h 1226382"/>
                <a:gd name="connsiteX35" fmla="*/ 208669 w 2095824"/>
                <a:gd name="connsiteY35" fmla="*/ 407080 h 1226382"/>
                <a:gd name="connsiteX36" fmla="*/ 468688 w 2095824"/>
                <a:gd name="connsiteY36" fmla="*/ 363032 h 1226382"/>
                <a:gd name="connsiteX37" fmla="*/ 845104 w 2095824"/>
                <a:gd name="connsiteY37" fmla="*/ 212020 h 1226382"/>
                <a:gd name="connsiteX38" fmla="*/ 887789 w 2095824"/>
                <a:gd name="connsiteY38" fmla="*/ 136889 h 1226382"/>
                <a:gd name="connsiteX39" fmla="*/ 896571 w 2095824"/>
                <a:gd name="connsiteY39" fmla="*/ 96850 h 1226382"/>
                <a:gd name="connsiteX40" fmla="*/ 897929 w 2095824"/>
                <a:gd name="connsiteY40" fmla="*/ 68374 h 1226382"/>
                <a:gd name="connsiteX41" fmla="*/ 918028 w 2095824"/>
                <a:gd name="connsiteY41" fmla="*/ 21066 h 1226382"/>
                <a:gd name="connsiteX42" fmla="*/ 960471 w 2095824"/>
                <a:gd name="connsiteY42" fmla="*/ 476197 h 1226382"/>
                <a:gd name="connsiteX43" fmla="*/ 1007655 w 2095824"/>
                <a:gd name="connsiteY43" fmla="*/ 950501 h 1226382"/>
                <a:gd name="connsiteX44" fmla="*/ 1087844 w 2095824"/>
                <a:gd name="connsiteY44" fmla="*/ 1134108 h 1226382"/>
                <a:gd name="connsiteX45" fmla="*/ 1389728 w 2095824"/>
                <a:gd name="connsiteY45" fmla="*/ 1153222 h 1226382"/>
                <a:gd name="connsiteX46" fmla="*/ 1798133 w 2095824"/>
                <a:gd name="connsiteY46" fmla="*/ 1081945 h 1226382"/>
                <a:gd name="connsiteX47" fmla="*/ 1793392 w 2095824"/>
                <a:gd name="connsiteY47" fmla="*/ 628023 h 1226382"/>
                <a:gd name="connsiteX48" fmla="*/ 1814291 w 2095824"/>
                <a:gd name="connsiteY48" fmla="*/ 189358 h 1226382"/>
                <a:gd name="connsiteX49" fmla="*/ 1867257 w 2095824"/>
                <a:gd name="connsiteY49" fmla="*/ 653 h 12263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2095824" h="1226382">
                  <a:moveTo>
                    <a:pt x="1867257" y="653"/>
                  </a:moveTo>
                  <a:cubicBezTo>
                    <a:pt x="1870742" y="-2334"/>
                    <a:pt x="1871061" y="4729"/>
                    <a:pt x="1865848" y="25903"/>
                  </a:cubicBezTo>
                  <a:cubicBezTo>
                    <a:pt x="1844949" y="110538"/>
                    <a:pt x="1855077" y="265415"/>
                    <a:pt x="1861061" y="363120"/>
                  </a:cubicBezTo>
                  <a:lnTo>
                    <a:pt x="1860871" y="364266"/>
                  </a:lnTo>
                  <a:lnTo>
                    <a:pt x="1880694" y="432299"/>
                  </a:lnTo>
                  <a:cubicBezTo>
                    <a:pt x="1918853" y="549694"/>
                    <a:pt x="1969133" y="674196"/>
                    <a:pt x="1987090" y="709135"/>
                  </a:cubicBezTo>
                  <a:cubicBezTo>
                    <a:pt x="1998709" y="731739"/>
                    <a:pt x="1997926" y="764410"/>
                    <a:pt x="1994044" y="800927"/>
                  </a:cubicBezTo>
                  <a:lnTo>
                    <a:pt x="1988322" y="794831"/>
                  </a:lnTo>
                  <a:lnTo>
                    <a:pt x="1987559" y="809441"/>
                  </a:lnTo>
                  <a:cubicBezTo>
                    <a:pt x="1983368" y="847298"/>
                    <a:pt x="1976184" y="889037"/>
                    <a:pt x="1976184" y="927867"/>
                  </a:cubicBezTo>
                  <a:cubicBezTo>
                    <a:pt x="1976184" y="1005528"/>
                    <a:pt x="1957036" y="1191878"/>
                    <a:pt x="2000133" y="1191878"/>
                  </a:cubicBezTo>
                  <a:cubicBezTo>
                    <a:pt x="2037046" y="1191878"/>
                    <a:pt x="2059912" y="1217547"/>
                    <a:pt x="2095824" y="1224892"/>
                  </a:cubicBezTo>
                  <a:lnTo>
                    <a:pt x="2095779" y="1226382"/>
                  </a:lnTo>
                  <a:lnTo>
                    <a:pt x="1935178" y="1222278"/>
                  </a:lnTo>
                  <a:cubicBezTo>
                    <a:pt x="1935178" y="1222278"/>
                    <a:pt x="1956795" y="799234"/>
                    <a:pt x="1944252" y="748078"/>
                  </a:cubicBezTo>
                  <a:lnTo>
                    <a:pt x="1941431" y="706777"/>
                  </a:lnTo>
                  <a:lnTo>
                    <a:pt x="1902694" y="605947"/>
                  </a:lnTo>
                  <a:cubicBezTo>
                    <a:pt x="1887749" y="563974"/>
                    <a:pt x="1872543" y="519030"/>
                    <a:pt x="1857697" y="475064"/>
                  </a:cubicBezTo>
                  <a:lnTo>
                    <a:pt x="1847713" y="445930"/>
                  </a:lnTo>
                  <a:lnTo>
                    <a:pt x="1842057" y="514497"/>
                  </a:lnTo>
                  <a:cubicBezTo>
                    <a:pt x="1831622" y="693526"/>
                    <a:pt x="1845594" y="927111"/>
                    <a:pt x="1864605" y="1088623"/>
                  </a:cubicBezTo>
                  <a:cubicBezTo>
                    <a:pt x="1870268" y="1136526"/>
                    <a:pt x="1721350" y="1184831"/>
                    <a:pt x="1402342" y="1178095"/>
                  </a:cubicBezTo>
                  <a:cubicBezTo>
                    <a:pt x="1083287" y="1184831"/>
                    <a:pt x="934416" y="1136526"/>
                    <a:pt x="940032" y="1088623"/>
                  </a:cubicBezTo>
                  <a:cubicBezTo>
                    <a:pt x="973912" y="801151"/>
                    <a:pt x="921895" y="466813"/>
                    <a:pt x="892388" y="234670"/>
                  </a:cubicBezTo>
                  <a:lnTo>
                    <a:pt x="893230" y="215306"/>
                  </a:lnTo>
                  <a:lnTo>
                    <a:pt x="889639" y="217465"/>
                  </a:lnTo>
                  <a:cubicBezTo>
                    <a:pt x="782792" y="271808"/>
                    <a:pt x="464853" y="388487"/>
                    <a:pt x="318998" y="437938"/>
                  </a:cubicBezTo>
                  <a:lnTo>
                    <a:pt x="283562" y="449575"/>
                  </a:lnTo>
                  <a:lnTo>
                    <a:pt x="281545" y="451559"/>
                  </a:lnTo>
                  <a:cubicBezTo>
                    <a:pt x="239547" y="475790"/>
                    <a:pt x="178076" y="468187"/>
                    <a:pt x="140936" y="388507"/>
                  </a:cubicBezTo>
                  <a:cubicBezTo>
                    <a:pt x="110503" y="323152"/>
                    <a:pt x="11420" y="96521"/>
                    <a:pt x="0" y="70378"/>
                  </a:cubicBezTo>
                  <a:cubicBezTo>
                    <a:pt x="0" y="70378"/>
                    <a:pt x="190" y="70182"/>
                    <a:pt x="190" y="70182"/>
                  </a:cubicBezTo>
                  <a:cubicBezTo>
                    <a:pt x="40933" y="136255"/>
                    <a:pt x="116603" y="273122"/>
                    <a:pt x="168262" y="353347"/>
                  </a:cubicBezTo>
                  <a:lnTo>
                    <a:pt x="183729" y="376200"/>
                  </a:lnTo>
                  <a:lnTo>
                    <a:pt x="183786" y="375368"/>
                  </a:lnTo>
                  <a:cubicBezTo>
                    <a:pt x="193767" y="389831"/>
                    <a:pt x="202302" y="400870"/>
                    <a:pt x="208669" y="407080"/>
                  </a:cubicBezTo>
                  <a:cubicBezTo>
                    <a:pt x="247491" y="444854"/>
                    <a:pt x="360034" y="407080"/>
                    <a:pt x="468688" y="363032"/>
                  </a:cubicBezTo>
                  <a:cubicBezTo>
                    <a:pt x="577341" y="318983"/>
                    <a:pt x="802427" y="237181"/>
                    <a:pt x="845104" y="212020"/>
                  </a:cubicBezTo>
                  <a:cubicBezTo>
                    <a:pt x="866442" y="199429"/>
                    <a:pt x="879056" y="169535"/>
                    <a:pt x="887789" y="136889"/>
                  </a:cubicBezTo>
                  <a:lnTo>
                    <a:pt x="896571" y="96850"/>
                  </a:lnTo>
                  <a:lnTo>
                    <a:pt x="897929" y="68374"/>
                  </a:lnTo>
                  <a:cubicBezTo>
                    <a:pt x="902104" y="23538"/>
                    <a:pt x="911296" y="-9808"/>
                    <a:pt x="918028" y="21066"/>
                  </a:cubicBezTo>
                  <a:cubicBezTo>
                    <a:pt x="918028" y="112899"/>
                    <a:pt x="946339" y="338535"/>
                    <a:pt x="960471" y="476197"/>
                  </a:cubicBezTo>
                  <a:cubicBezTo>
                    <a:pt x="974649" y="613917"/>
                    <a:pt x="1017091" y="839611"/>
                    <a:pt x="1007655" y="950501"/>
                  </a:cubicBezTo>
                  <a:cubicBezTo>
                    <a:pt x="998218" y="1061448"/>
                    <a:pt x="1007655" y="1107335"/>
                    <a:pt x="1087844" y="1134108"/>
                  </a:cubicBezTo>
                  <a:cubicBezTo>
                    <a:pt x="1168033" y="1160880"/>
                    <a:pt x="1304844" y="1153222"/>
                    <a:pt x="1389728" y="1153222"/>
                  </a:cubicBezTo>
                  <a:cubicBezTo>
                    <a:pt x="1474659" y="1153222"/>
                    <a:pt x="1774518" y="1158462"/>
                    <a:pt x="1798133" y="1081945"/>
                  </a:cubicBezTo>
                  <a:cubicBezTo>
                    <a:pt x="1821703" y="1005485"/>
                    <a:pt x="1798133" y="761885"/>
                    <a:pt x="1793392" y="628023"/>
                  </a:cubicBezTo>
                  <a:cubicBezTo>
                    <a:pt x="1788697" y="494161"/>
                    <a:pt x="1809596" y="296448"/>
                    <a:pt x="1814291" y="189358"/>
                  </a:cubicBezTo>
                  <a:cubicBezTo>
                    <a:pt x="1817847" y="109041"/>
                    <a:pt x="1856800" y="9616"/>
                    <a:pt x="1867257" y="653"/>
                  </a:cubicBezTo>
                  <a:close/>
                </a:path>
              </a:pathLst>
            </a:custGeom>
            <a:solidFill>
              <a:schemeClr val="tx2">
                <a:lumMod val="50000"/>
                <a:alpha val="50000"/>
              </a:schemeClr>
            </a:solidFill>
            <a:ln w="12700">
              <a:miter lim="400000"/>
            </a:ln>
          </p:spPr>
          <p:txBody>
            <a:bodyPr wrap="square" lIns="0" tIns="0" rIns="0" bIns="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grpSp>
      <p:grpSp>
        <p:nvGrpSpPr>
          <p:cNvPr id="156" name="Group 155"/>
          <p:cNvGrpSpPr/>
          <p:nvPr/>
        </p:nvGrpSpPr>
        <p:grpSpPr>
          <a:xfrm>
            <a:off x="11010636" y="3929404"/>
            <a:ext cx="1130648" cy="2687292"/>
            <a:chOff x="6178655" y="1417059"/>
            <a:chExt cx="1938330" cy="4606967"/>
          </a:xfrm>
        </p:grpSpPr>
        <p:sp>
          <p:nvSpPr>
            <p:cNvPr id="157" name="Shape 40"/>
            <p:cNvSpPr/>
            <p:nvPr/>
          </p:nvSpPr>
          <p:spPr>
            <a:xfrm>
              <a:off x="6449393" y="5828864"/>
              <a:ext cx="576486" cy="191554"/>
            </a:xfrm>
            <a:custGeom>
              <a:avLst/>
              <a:gdLst/>
              <a:ahLst/>
              <a:cxnLst>
                <a:cxn ang="0">
                  <a:pos x="wd2" y="hd2"/>
                </a:cxn>
                <a:cxn ang="5400000">
                  <a:pos x="wd2" y="hd2"/>
                </a:cxn>
                <a:cxn ang="10800000">
                  <a:pos x="wd2" y="hd2"/>
                </a:cxn>
                <a:cxn ang="16200000">
                  <a:pos x="wd2" y="hd2"/>
                </a:cxn>
              </a:cxnLst>
              <a:rect l="0" t="0" r="r" b="b"/>
              <a:pathLst>
                <a:path w="20432" h="19101" extrusionOk="0">
                  <a:moveTo>
                    <a:pt x="8432" y="3931"/>
                  </a:moveTo>
                  <a:cubicBezTo>
                    <a:pt x="6770" y="6675"/>
                    <a:pt x="1556" y="12557"/>
                    <a:pt x="468" y="13602"/>
                  </a:cubicBezTo>
                  <a:cubicBezTo>
                    <a:pt x="-621" y="14647"/>
                    <a:pt x="9" y="18829"/>
                    <a:pt x="4306" y="19091"/>
                  </a:cubicBezTo>
                  <a:cubicBezTo>
                    <a:pt x="7061" y="19257"/>
                    <a:pt x="12663" y="17332"/>
                    <a:pt x="16481" y="13897"/>
                  </a:cubicBezTo>
                  <a:cubicBezTo>
                    <a:pt x="18621" y="11973"/>
                    <a:pt x="20200" y="9573"/>
                    <a:pt x="20406" y="6806"/>
                  </a:cubicBezTo>
                  <a:cubicBezTo>
                    <a:pt x="20979" y="-906"/>
                    <a:pt x="12041" y="-2343"/>
                    <a:pt x="8432" y="3931"/>
                  </a:cubicBezTo>
                  <a:close/>
                </a:path>
              </a:pathLst>
            </a:custGeom>
            <a:solidFill>
              <a:schemeClr val="bg2">
                <a:lumMod val="5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58" name="Shape 41"/>
            <p:cNvSpPr/>
            <p:nvPr/>
          </p:nvSpPr>
          <p:spPr>
            <a:xfrm>
              <a:off x="7191378" y="5828864"/>
              <a:ext cx="576477" cy="191558"/>
            </a:xfrm>
            <a:custGeom>
              <a:avLst/>
              <a:gdLst/>
              <a:ahLst/>
              <a:cxnLst>
                <a:cxn ang="0">
                  <a:pos x="wd2" y="hd2"/>
                </a:cxn>
                <a:cxn ang="5400000">
                  <a:pos x="wd2" y="hd2"/>
                </a:cxn>
                <a:cxn ang="10800000">
                  <a:pos x="wd2" y="hd2"/>
                </a:cxn>
                <a:cxn ang="16200000">
                  <a:pos x="wd2" y="hd2"/>
                </a:cxn>
              </a:cxnLst>
              <a:rect l="0" t="0" r="r" b="b"/>
              <a:pathLst>
                <a:path w="20433" h="19100" extrusionOk="0">
                  <a:moveTo>
                    <a:pt x="12002" y="3930"/>
                  </a:moveTo>
                  <a:cubicBezTo>
                    <a:pt x="13663" y="6675"/>
                    <a:pt x="18877" y="12556"/>
                    <a:pt x="19965" y="13601"/>
                  </a:cubicBezTo>
                  <a:cubicBezTo>
                    <a:pt x="21054" y="14646"/>
                    <a:pt x="20424" y="18828"/>
                    <a:pt x="16127" y="19090"/>
                  </a:cubicBezTo>
                  <a:cubicBezTo>
                    <a:pt x="13373" y="19257"/>
                    <a:pt x="7771" y="17332"/>
                    <a:pt x="3952" y="13896"/>
                  </a:cubicBezTo>
                  <a:cubicBezTo>
                    <a:pt x="1812" y="11972"/>
                    <a:pt x="233" y="9575"/>
                    <a:pt x="27" y="6806"/>
                  </a:cubicBezTo>
                  <a:cubicBezTo>
                    <a:pt x="-546" y="-906"/>
                    <a:pt x="8392" y="-2343"/>
                    <a:pt x="12002" y="3930"/>
                  </a:cubicBezTo>
                  <a:close/>
                </a:path>
              </a:pathLst>
            </a:custGeom>
            <a:solidFill>
              <a:schemeClr val="bg2">
                <a:lumMod val="5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59" name="Shape 42"/>
            <p:cNvSpPr/>
            <p:nvPr/>
          </p:nvSpPr>
          <p:spPr>
            <a:xfrm>
              <a:off x="6589767" y="3953847"/>
              <a:ext cx="924325" cy="1938065"/>
            </a:xfrm>
            <a:custGeom>
              <a:avLst/>
              <a:gdLst/>
              <a:ahLst/>
              <a:cxnLst>
                <a:cxn ang="0">
                  <a:pos x="wd2" y="hd2"/>
                </a:cxn>
                <a:cxn ang="5400000">
                  <a:pos x="wd2" y="hd2"/>
                </a:cxn>
                <a:cxn ang="10800000">
                  <a:pos x="wd2" y="hd2"/>
                </a:cxn>
                <a:cxn ang="16200000">
                  <a:pos x="wd2" y="hd2"/>
                </a:cxn>
              </a:cxnLst>
              <a:rect l="0" t="0" r="r" b="b"/>
              <a:pathLst>
                <a:path w="21170" h="21600" extrusionOk="0">
                  <a:moveTo>
                    <a:pt x="603" y="0"/>
                  </a:moveTo>
                  <a:cubicBezTo>
                    <a:pt x="-86" y="2174"/>
                    <a:pt x="-430" y="6484"/>
                    <a:pt x="947" y="10560"/>
                  </a:cubicBezTo>
                  <a:cubicBezTo>
                    <a:pt x="2325" y="14635"/>
                    <a:pt x="3013" y="16890"/>
                    <a:pt x="3013" y="18475"/>
                  </a:cubicBezTo>
                  <a:cubicBezTo>
                    <a:pt x="3013" y="20060"/>
                    <a:pt x="2325" y="21238"/>
                    <a:pt x="2325" y="21238"/>
                  </a:cubicBezTo>
                  <a:cubicBezTo>
                    <a:pt x="2325" y="21238"/>
                    <a:pt x="3128" y="21555"/>
                    <a:pt x="5883" y="21555"/>
                  </a:cubicBezTo>
                  <a:cubicBezTo>
                    <a:pt x="8637" y="21555"/>
                    <a:pt x="10015" y="21600"/>
                    <a:pt x="10015" y="21600"/>
                  </a:cubicBezTo>
                  <a:cubicBezTo>
                    <a:pt x="10015" y="21600"/>
                    <a:pt x="9671" y="20423"/>
                    <a:pt x="9555" y="18656"/>
                  </a:cubicBezTo>
                  <a:cubicBezTo>
                    <a:pt x="9441" y="16890"/>
                    <a:pt x="8523" y="13141"/>
                    <a:pt x="8637" y="10424"/>
                  </a:cubicBezTo>
                  <a:cubicBezTo>
                    <a:pt x="8752" y="7707"/>
                    <a:pt x="8318" y="5558"/>
                    <a:pt x="9198" y="5581"/>
                  </a:cubicBezTo>
                  <a:cubicBezTo>
                    <a:pt x="9691" y="5594"/>
                    <a:pt x="10316" y="5594"/>
                    <a:pt x="10810" y="5581"/>
                  </a:cubicBezTo>
                  <a:cubicBezTo>
                    <a:pt x="11685" y="5558"/>
                    <a:pt x="11632" y="7707"/>
                    <a:pt x="12227" y="10424"/>
                  </a:cubicBezTo>
                  <a:cubicBezTo>
                    <a:pt x="12823" y="13141"/>
                    <a:pt x="13284" y="16890"/>
                    <a:pt x="13482" y="18656"/>
                  </a:cubicBezTo>
                  <a:cubicBezTo>
                    <a:pt x="13680" y="20423"/>
                    <a:pt x="13544" y="21600"/>
                    <a:pt x="13544" y="21600"/>
                  </a:cubicBezTo>
                  <a:cubicBezTo>
                    <a:pt x="13544" y="21600"/>
                    <a:pt x="14913" y="21555"/>
                    <a:pt x="17668" y="21555"/>
                  </a:cubicBezTo>
                  <a:cubicBezTo>
                    <a:pt x="20423" y="21555"/>
                    <a:pt x="21170" y="21238"/>
                    <a:pt x="21170" y="21238"/>
                  </a:cubicBezTo>
                  <a:cubicBezTo>
                    <a:pt x="21170" y="21238"/>
                    <a:pt x="20273" y="20060"/>
                    <a:pt x="19992" y="18475"/>
                  </a:cubicBezTo>
                  <a:cubicBezTo>
                    <a:pt x="19712" y="16890"/>
                    <a:pt x="19286" y="14635"/>
                    <a:pt x="19941" y="10560"/>
                  </a:cubicBezTo>
                  <a:cubicBezTo>
                    <a:pt x="20597" y="6484"/>
                    <a:pt x="19820" y="2174"/>
                    <a:pt x="18746" y="0"/>
                  </a:cubicBezTo>
                  <a:cubicBezTo>
                    <a:pt x="17982" y="151"/>
                    <a:pt x="1357" y="144"/>
                    <a:pt x="603" y="0"/>
                  </a:cubicBezTo>
                  <a:close/>
                </a:path>
              </a:pathLst>
            </a:custGeom>
            <a:solidFill>
              <a:schemeClr val="bg2">
                <a:lumMod val="5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60" name="Freeform 159"/>
            <p:cNvSpPr/>
            <p:nvPr/>
          </p:nvSpPr>
          <p:spPr>
            <a:xfrm>
              <a:off x="6589774" y="4214545"/>
              <a:ext cx="894873" cy="1673953"/>
            </a:xfrm>
            <a:custGeom>
              <a:avLst/>
              <a:gdLst>
                <a:gd name="connsiteX0" fmla="*/ 450919 w 894873"/>
                <a:gd name="connsiteY0" fmla="*/ 212498 h 1673953"/>
                <a:gd name="connsiteX1" fmla="*/ 556396 w 894873"/>
                <a:gd name="connsiteY1" fmla="*/ 353277 h 1673953"/>
                <a:gd name="connsiteX2" fmla="*/ 621358 w 894873"/>
                <a:gd name="connsiteY2" fmla="*/ 1133686 h 1673953"/>
                <a:gd name="connsiteX3" fmla="*/ 656789 w 894873"/>
                <a:gd name="connsiteY3" fmla="*/ 1594792 h 1673953"/>
                <a:gd name="connsiteX4" fmla="*/ 894873 w 894873"/>
                <a:gd name="connsiteY4" fmla="*/ 1656385 h 1673953"/>
                <a:gd name="connsiteX5" fmla="*/ 775586 w 894873"/>
                <a:gd name="connsiteY5" fmla="*/ 1669894 h 1673953"/>
                <a:gd name="connsiteX6" fmla="*/ 595536 w 894873"/>
                <a:gd name="connsiteY6" fmla="*/ 1673953 h 1673953"/>
                <a:gd name="connsiteX7" fmla="*/ 592831 w 894873"/>
                <a:gd name="connsiteY7" fmla="*/ 1409874 h 1673953"/>
                <a:gd name="connsiteX8" fmla="*/ 538039 w 894873"/>
                <a:gd name="connsiteY8" fmla="*/ 671180 h 1673953"/>
                <a:gd name="connsiteX9" fmla="*/ 476133 w 894873"/>
                <a:gd name="connsiteY9" fmla="*/ 236740 h 1673953"/>
                <a:gd name="connsiteX10" fmla="*/ 405760 w 894873"/>
                <a:gd name="connsiteY10" fmla="*/ 236740 h 1673953"/>
                <a:gd name="connsiteX11" fmla="*/ 395077 w 894873"/>
                <a:gd name="connsiteY11" fmla="*/ 242899 h 1673953"/>
                <a:gd name="connsiteX12" fmla="*/ 391041 w 894873"/>
                <a:gd name="connsiteY12" fmla="*/ 223932 h 1673953"/>
                <a:gd name="connsiteX13" fmla="*/ 450919 w 894873"/>
                <a:gd name="connsiteY13" fmla="*/ 212498 h 1673953"/>
                <a:gd name="connsiteX14" fmla="*/ 2792 w 894873"/>
                <a:gd name="connsiteY14" fmla="*/ 0 h 1673953"/>
                <a:gd name="connsiteX15" fmla="*/ 2985 w 894873"/>
                <a:gd name="connsiteY15" fmla="*/ 232 h 1673953"/>
                <a:gd name="connsiteX16" fmla="*/ 156529 w 894873"/>
                <a:gd name="connsiteY16" fmla="*/ 1154169 h 1673953"/>
                <a:gd name="connsiteX17" fmla="*/ 174251 w 894873"/>
                <a:gd name="connsiteY17" fmla="*/ 1567392 h 1673953"/>
                <a:gd name="connsiteX18" fmla="*/ 314752 w 894873"/>
                <a:gd name="connsiteY18" fmla="*/ 1666781 h 1673953"/>
                <a:gd name="connsiteX19" fmla="*/ 256834 w 894873"/>
                <a:gd name="connsiteY19" fmla="*/ 1666473 h 1673953"/>
                <a:gd name="connsiteX20" fmla="*/ 101469 w 894873"/>
                <a:gd name="connsiteY20" fmla="*/ 1637998 h 1673953"/>
                <a:gd name="connsiteX21" fmla="*/ 131553 w 894873"/>
                <a:gd name="connsiteY21" fmla="*/ 1390142 h 1673953"/>
                <a:gd name="connsiteX22" fmla="*/ 41330 w 894873"/>
                <a:gd name="connsiteY22" fmla="*/ 679908 h 1673953"/>
                <a:gd name="connsiteX23" fmla="*/ 2792 w 894873"/>
                <a:gd name="connsiteY23" fmla="*/ 0 h 16739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894873" h="1673953">
                  <a:moveTo>
                    <a:pt x="450919" y="212498"/>
                  </a:moveTo>
                  <a:cubicBezTo>
                    <a:pt x="504342" y="204207"/>
                    <a:pt x="538675" y="216793"/>
                    <a:pt x="556396" y="353277"/>
                  </a:cubicBezTo>
                  <a:cubicBezTo>
                    <a:pt x="580025" y="535186"/>
                    <a:pt x="621358" y="956537"/>
                    <a:pt x="621358" y="1133686"/>
                  </a:cubicBezTo>
                  <a:cubicBezTo>
                    <a:pt x="621358" y="1310905"/>
                    <a:pt x="662691" y="1532570"/>
                    <a:pt x="656789" y="1594792"/>
                  </a:cubicBezTo>
                  <a:cubicBezTo>
                    <a:pt x="651145" y="1654285"/>
                    <a:pt x="742534" y="1683122"/>
                    <a:pt x="894873" y="1656385"/>
                  </a:cubicBezTo>
                  <a:cubicBezTo>
                    <a:pt x="871478" y="1663244"/>
                    <a:pt x="833807" y="1669894"/>
                    <a:pt x="775586" y="1669894"/>
                  </a:cubicBezTo>
                  <a:cubicBezTo>
                    <a:pt x="655320" y="1669894"/>
                    <a:pt x="595536" y="1673953"/>
                    <a:pt x="595536" y="1673953"/>
                  </a:cubicBezTo>
                  <a:cubicBezTo>
                    <a:pt x="595536" y="1673953"/>
                    <a:pt x="601461" y="1568335"/>
                    <a:pt x="592831" y="1409874"/>
                  </a:cubicBezTo>
                  <a:cubicBezTo>
                    <a:pt x="584177" y="1251412"/>
                    <a:pt x="564047" y="914961"/>
                    <a:pt x="538039" y="671180"/>
                  </a:cubicBezTo>
                  <a:cubicBezTo>
                    <a:pt x="512031" y="427398"/>
                    <a:pt x="514363" y="234640"/>
                    <a:pt x="476133" y="236740"/>
                  </a:cubicBezTo>
                  <a:cubicBezTo>
                    <a:pt x="454603" y="237860"/>
                    <a:pt x="427312" y="237860"/>
                    <a:pt x="405760" y="236740"/>
                  </a:cubicBezTo>
                  <a:cubicBezTo>
                    <a:pt x="401538" y="236460"/>
                    <a:pt x="398016" y="238630"/>
                    <a:pt x="395077" y="242899"/>
                  </a:cubicBezTo>
                  <a:cubicBezTo>
                    <a:pt x="393747" y="236320"/>
                    <a:pt x="392394" y="229951"/>
                    <a:pt x="391041" y="223932"/>
                  </a:cubicBezTo>
                  <a:cubicBezTo>
                    <a:pt x="413183" y="220345"/>
                    <a:pt x="433112" y="215261"/>
                    <a:pt x="450919" y="212498"/>
                  </a:cubicBezTo>
                  <a:close/>
                  <a:moveTo>
                    <a:pt x="2792" y="0"/>
                  </a:moveTo>
                  <a:cubicBezTo>
                    <a:pt x="2792" y="0"/>
                    <a:pt x="2985" y="232"/>
                    <a:pt x="2985" y="232"/>
                  </a:cubicBezTo>
                  <a:cubicBezTo>
                    <a:pt x="44336" y="301873"/>
                    <a:pt x="156529" y="943506"/>
                    <a:pt x="156529" y="1154169"/>
                  </a:cubicBezTo>
                  <a:cubicBezTo>
                    <a:pt x="156529" y="1364909"/>
                    <a:pt x="197865" y="1495550"/>
                    <a:pt x="174251" y="1567392"/>
                  </a:cubicBezTo>
                  <a:cubicBezTo>
                    <a:pt x="157151" y="1619401"/>
                    <a:pt x="217423" y="1651271"/>
                    <a:pt x="314752" y="1666781"/>
                  </a:cubicBezTo>
                  <a:cubicBezTo>
                    <a:pt x="297312" y="1666550"/>
                    <a:pt x="278006" y="1666473"/>
                    <a:pt x="256834" y="1666473"/>
                  </a:cubicBezTo>
                  <a:cubicBezTo>
                    <a:pt x="136557" y="1666473"/>
                    <a:pt x="101469" y="1637998"/>
                    <a:pt x="101469" y="1637998"/>
                  </a:cubicBezTo>
                  <a:cubicBezTo>
                    <a:pt x="101469" y="1637998"/>
                    <a:pt x="131553" y="1532358"/>
                    <a:pt x="131553" y="1390142"/>
                  </a:cubicBezTo>
                  <a:cubicBezTo>
                    <a:pt x="131553" y="1247925"/>
                    <a:pt x="101469" y="1045597"/>
                    <a:pt x="41330" y="679908"/>
                  </a:cubicBezTo>
                  <a:cubicBezTo>
                    <a:pt x="2333" y="442778"/>
                    <a:pt x="-5040" y="196850"/>
                    <a:pt x="2792" y="0"/>
                  </a:cubicBezTo>
                  <a:close/>
                </a:path>
              </a:pathLst>
            </a:custGeom>
            <a:solidFill>
              <a:srgbClr val="010101">
                <a:alpha val="25000"/>
              </a:srgbClr>
            </a:solidFill>
            <a:ln w="12700">
              <a:miter lim="400000"/>
            </a:ln>
          </p:spPr>
          <p:txBody>
            <a:bodyPr wrap="square" lIns="0" tIns="0" rIns="0" bIns="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61" name="Shape 37"/>
            <p:cNvSpPr/>
            <p:nvPr/>
          </p:nvSpPr>
          <p:spPr>
            <a:xfrm>
              <a:off x="6720117" y="2349555"/>
              <a:ext cx="617522" cy="870659"/>
            </a:xfrm>
            <a:custGeom>
              <a:avLst/>
              <a:gdLst/>
              <a:ahLst/>
              <a:cxnLst>
                <a:cxn ang="0">
                  <a:pos x="wd2" y="hd2"/>
                </a:cxn>
                <a:cxn ang="5400000">
                  <a:pos x="wd2" y="hd2"/>
                </a:cxn>
                <a:cxn ang="10800000">
                  <a:pos x="wd2" y="hd2"/>
                </a:cxn>
                <a:cxn ang="16200000">
                  <a:pos x="wd2" y="hd2"/>
                </a:cxn>
              </a:cxnLst>
              <a:rect l="0" t="0" r="r" b="b"/>
              <a:pathLst>
                <a:path w="19302" h="21539" extrusionOk="0">
                  <a:moveTo>
                    <a:pt x="19104" y="15087"/>
                  </a:moveTo>
                  <a:cubicBezTo>
                    <a:pt x="17180" y="14796"/>
                    <a:pt x="14019" y="13931"/>
                    <a:pt x="14019" y="11499"/>
                  </a:cubicBezTo>
                  <a:lnTo>
                    <a:pt x="14019" y="0"/>
                  </a:lnTo>
                  <a:lnTo>
                    <a:pt x="5283" y="0"/>
                  </a:lnTo>
                  <a:lnTo>
                    <a:pt x="5283" y="11501"/>
                  </a:lnTo>
                  <a:cubicBezTo>
                    <a:pt x="5281" y="13932"/>
                    <a:pt x="2122" y="14797"/>
                    <a:pt x="198" y="15087"/>
                  </a:cubicBezTo>
                  <a:cubicBezTo>
                    <a:pt x="-1149" y="15290"/>
                    <a:pt x="4697" y="18536"/>
                    <a:pt x="8332" y="20344"/>
                  </a:cubicBezTo>
                  <a:cubicBezTo>
                    <a:pt x="8283" y="21018"/>
                    <a:pt x="8252" y="21458"/>
                    <a:pt x="8252" y="21525"/>
                  </a:cubicBezTo>
                  <a:cubicBezTo>
                    <a:pt x="8252" y="21600"/>
                    <a:pt x="8803" y="21379"/>
                    <a:pt x="9651" y="20982"/>
                  </a:cubicBezTo>
                  <a:cubicBezTo>
                    <a:pt x="10499" y="21379"/>
                    <a:pt x="11050" y="21600"/>
                    <a:pt x="11050" y="21525"/>
                  </a:cubicBezTo>
                  <a:cubicBezTo>
                    <a:pt x="11050" y="21458"/>
                    <a:pt x="11019" y="21018"/>
                    <a:pt x="10970" y="20344"/>
                  </a:cubicBezTo>
                  <a:cubicBezTo>
                    <a:pt x="14605" y="18536"/>
                    <a:pt x="20451" y="15290"/>
                    <a:pt x="19104" y="15087"/>
                  </a:cubicBezTo>
                  <a:close/>
                </a:path>
              </a:pathLst>
            </a:custGeom>
            <a:solidFill>
              <a:schemeClr val="accent5">
                <a:lumMod val="40000"/>
                <a:lumOff val="6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62" name="Shape 38"/>
            <p:cNvSpPr/>
            <p:nvPr/>
          </p:nvSpPr>
          <p:spPr>
            <a:xfrm>
              <a:off x="6890573" y="2600225"/>
              <a:ext cx="279490" cy="2480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11714"/>
                  </a:lnTo>
                  <a:lnTo>
                    <a:pt x="0" y="21600"/>
                  </a:lnTo>
                  <a:cubicBezTo>
                    <a:pt x="0" y="21600"/>
                    <a:pt x="0" y="0"/>
                    <a:pt x="0" y="0"/>
                  </a:cubicBezTo>
                  <a:close/>
                </a:path>
              </a:pathLst>
            </a:custGeom>
            <a:solidFill>
              <a:srgbClr val="010101">
                <a:alpha val="15000"/>
              </a:srgb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63" name="Shape 39"/>
            <p:cNvSpPr/>
            <p:nvPr/>
          </p:nvSpPr>
          <p:spPr>
            <a:xfrm>
              <a:off x="6429338" y="1467194"/>
              <a:ext cx="1201260" cy="1272135"/>
            </a:xfrm>
            <a:custGeom>
              <a:avLst/>
              <a:gdLst/>
              <a:ahLst/>
              <a:cxnLst>
                <a:cxn ang="0">
                  <a:pos x="wd2" y="hd2"/>
                </a:cxn>
                <a:cxn ang="5400000">
                  <a:pos x="wd2" y="hd2"/>
                </a:cxn>
                <a:cxn ang="10800000">
                  <a:pos x="wd2" y="hd2"/>
                </a:cxn>
                <a:cxn ang="16200000">
                  <a:pos x="wd2" y="hd2"/>
                </a:cxn>
              </a:cxnLst>
              <a:rect l="0" t="0" r="r" b="b"/>
              <a:pathLst>
                <a:path w="21139" h="21600" extrusionOk="0">
                  <a:moveTo>
                    <a:pt x="20175" y="10150"/>
                  </a:moveTo>
                  <a:cubicBezTo>
                    <a:pt x="20062" y="10122"/>
                    <a:pt x="19946" y="10113"/>
                    <a:pt x="19829" y="10119"/>
                  </a:cubicBezTo>
                  <a:cubicBezTo>
                    <a:pt x="19865" y="9082"/>
                    <a:pt x="19841" y="8137"/>
                    <a:pt x="19756" y="7436"/>
                  </a:cubicBezTo>
                  <a:cubicBezTo>
                    <a:pt x="19441" y="4839"/>
                    <a:pt x="16295" y="0"/>
                    <a:pt x="10570" y="0"/>
                  </a:cubicBezTo>
                  <a:cubicBezTo>
                    <a:pt x="4845" y="0"/>
                    <a:pt x="1699" y="4839"/>
                    <a:pt x="1384" y="7436"/>
                  </a:cubicBezTo>
                  <a:cubicBezTo>
                    <a:pt x="1299" y="8137"/>
                    <a:pt x="1275" y="9082"/>
                    <a:pt x="1311" y="10119"/>
                  </a:cubicBezTo>
                  <a:cubicBezTo>
                    <a:pt x="1194" y="10113"/>
                    <a:pt x="1078" y="10122"/>
                    <a:pt x="965" y="10150"/>
                  </a:cubicBezTo>
                  <a:cubicBezTo>
                    <a:pt x="134" y="10360"/>
                    <a:pt x="-230" y="11466"/>
                    <a:pt x="153" y="12619"/>
                  </a:cubicBezTo>
                  <a:cubicBezTo>
                    <a:pt x="446" y="13505"/>
                    <a:pt x="1094" y="14159"/>
                    <a:pt x="1755" y="14321"/>
                  </a:cubicBezTo>
                  <a:cubicBezTo>
                    <a:pt x="2023" y="15753"/>
                    <a:pt x="2407" y="16985"/>
                    <a:pt x="2906" y="17607"/>
                  </a:cubicBezTo>
                  <a:cubicBezTo>
                    <a:pt x="4229" y="19255"/>
                    <a:pt x="8997" y="21600"/>
                    <a:pt x="10696" y="21600"/>
                  </a:cubicBezTo>
                  <a:cubicBezTo>
                    <a:pt x="12395" y="21600"/>
                    <a:pt x="16912" y="19255"/>
                    <a:pt x="18234" y="17607"/>
                  </a:cubicBezTo>
                  <a:cubicBezTo>
                    <a:pt x="18733" y="16985"/>
                    <a:pt x="19117" y="15753"/>
                    <a:pt x="19385" y="14321"/>
                  </a:cubicBezTo>
                  <a:cubicBezTo>
                    <a:pt x="20046" y="14159"/>
                    <a:pt x="20694" y="13505"/>
                    <a:pt x="20987" y="12619"/>
                  </a:cubicBezTo>
                  <a:cubicBezTo>
                    <a:pt x="21370" y="11466"/>
                    <a:pt x="21006" y="10360"/>
                    <a:pt x="20175" y="10150"/>
                  </a:cubicBezTo>
                  <a:close/>
                </a:path>
              </a:pathLst>
            </a:custGeom>
            <a:solidFill>
              <a:schemeClr val="accent5">
                <a:lumMod val="20000"/>
                <a:lumOff val="8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64" name="Shape 44"/>
            <p:cNvSpPr/>
            <p:nvPr/>
          </p:nvSpPr>
          <p:spPr>
            <a:xfrm>
              <a:off x="6309017" y="3201834"/>
              <a:ext cx="317848" cy="612326"/>
            </a:xfrm>
            <a:custGeom>
              <a:avLst/>
              <a:gdLst/>
              <a:ahLst/>
              <a:cxnLst>
                <a:cxn ang="0">
                  <a:pos x="wd2" y="hd2"/>
                </a:cxn>
                <a:cxn ang="5400000">
                  <a:pos x="wd2" y="hd2"/>
                </a:cxn>
                <a:cxn ang="10800000">
                  <a:pos x="wd2" y="hd2"/>
                </a:cxn>
                <a:cxn ang="16200000">
                  <a:pos x="wd2" y="hd2"/>
                </a:cxn>
              </a:cxnLst>
              <a:rect l="0" t="0" r="r" b="b"/>
              <a:pathLst>
                <a:path w="19774" h="21394" extrusionOk="0">
                  <a:moveTo>
                    <a:pt x="1601" y="21394"/>
                  </a:moveTo>
                  <a:cubicBezTo>
                    <a:pt x="6460" y="17487"/>
                    <a:pt x="14527" y="7547"/>
                    <a:pt x="18398" y="4404"/>
                  </a:cubicBezTo>
                  <a:cubicBezTo>
                    <a:pt x="19717" y="3334"/>
                    <a:pt x="19988" y="1824"/>
                    <a:pt x="19628" y="278"/>
                  </a:cubicBezTo>
                  <a:cubicBezTo>
                    <a:pt x="17162" y="-206"/>
                    <a:pt x="14807" y="-82"/>
                    <a:pt x="12640" y="838"/>
                  </a:cubicBezTo>
                  <a:cubicBezTo>
                    <a:pt x="12640" y="5300"/>
                    <a:pt x="10265" y="11520"/>
                    <a:pt x="6999" y="14494"/>
                  </a:cubicBezTo>
                  <a:cubicBezTo>
                    <a:pt x="3733" y="17469"/>
                    <a:pt x="-1612" y="19632"/>
                    <a:pt x="467" y="20714"/>
                  </a:cubicBezTo>
                  <a:cubicBezTo>
                    <a:pt x="741" y="20856"/>
                    <a:pt x="1129" y="21091"/>
                    <a:pt x="1601" y="21394"/>
                  </a:cubicBezTo>
                  <a:close/>
                </a:path>
              </a:pathLst>
            </a:custGeom>
            <a:solidFill>
              <a:srgbClr val="9EB3C0"/>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65" name="Shape 45"/>
            <p:cNvSpPr/>
            <p:nvPr/>
          </p:nvSpPr>
          <p:spPr>
            <a:xfrm>
              <a:off x="6499527" y="2911057"/>
              <a:ext cx="1050813" cy="1340738"/>
            </a:xfrm>
            <a:custGeom>
              <a:avLst/>
              <a:gdLst/>
              <a:ahLst/>
              <a:cxnLst>
                <a:cxn ang="0">
                  <a:pos x="wd2" y="hd2"/>
                </a:cxn>
                <a:cxn ang="5400000">
                  <a:pos x="wd2" y="hd2"/>
                </a:cxn>
                <a:cxn ang="10800000">
                  <a:pos x="wd2" y="hd2"/>
                </a:cxn>
                <a:cxn ang="16200000">
                  <a:pos x="wd2" y="hd2"/>
                </a:cxn>
              </a:cxnLst>
              <a:rect l="0" t="0" r="r" b="b"/>
              <a:pathLst>
                <a:path w="19786" h="21502" extrusionOk="0">
                  <a:moveTo>
                    <a:pt x="421" y="1798"/>
                  </a:moveTo>
                  <a:cubicBezTo>
                    <a:pt x="-1162" y="2507"/>
                    <a:pt x="2305" y="12337"/>
                    <a:pt x="1237" y="20057"/>
                  </a:cubicBezTo>
                  <a:cubicBezTo>
                    <a:pt x="1131" y="20825"/>
                    <a:pt x="3934" y="21600"/>
                    <a:pt x="9941" y="21492"/>
                  </a:cubicBezTo>
                  <a:cubicBezTo>
                    <a:pt x="15949" y="21600"/>
                    <a:pt x="18752" y="20825"/>
                    <a:pt x="18646" y="20057"/>
                  </a:cubicBezTo>
                  <a:cubicBezTo>
                    <a:pt x="18237" y="17097"/>
                    <a:pt x="17951" y="12627"/>
                    <a:pt x="18335" y="9679"/>
                  </a:cubicBezTo>
                  <a:cubicBezTo>
                    <a:pt x="18952" y="4940"/>
                    <a:pt x="20438" y="2235"/>
                    <a:pt x="19462" y="1798"/>
                  </a:cubicBezTo>
                  <a:cubicBezTo>
                    <a:pt x="17955" y="1123"/>
                    <a:pt x="15705" y="435"/>
                    <a:pt x="13565" y="0"/>
                  </a:cubicBezTo>
                  <a:cubicBezTo>
                    <a:pt x="12856" y="570"/>
                    <a:pt x="11499" y="956"/>
                    <a:pt x="9941" y="956"/>
                  </a:cubicBezTo>
                  <a:cubicBezTo>
                    <a:pt x="8384" y="956"/>
                    <a:pt x="7027" y="570"/>
                    <a:pt x="6318" y="0"/>
                  </a:cubicBezTo>
                  <a:cubicBezTo>
                    <a:pt x="4179" y="435"/>
                    <a:pt x="1928" y="1123"/>
                    <a:pt x="421" y="1798"/>
                  </a:cubicBezTo>
                  <a:close/>
                </a:path>
              </a:pathLst>
            </a:custGeom>
            <a:solidFill>
              <a:schemeClr val="bg2">
                <a:lumMod val="40000"/>
                <a:lumOff val="6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66" name="Shape 46"/>
            <p:cNvSpPr/>
            <p:nvPr/>
          </p:nvSpPr>
          <p:spPr>
            <a:xfrm>
              <a:off x="7010895" y="2971218"/>
              <a:ext cx="20736" cy="1280849"/>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cubicBezTo>
                    <a:pt x="18015" y="21599"/>
                    <a:pt x="14429" y="21598"/>
                    <a:pt x="10794" y="21597"/>
                  </a:cubicBezTo>
                  <a:cubicBezTo>
                    <a:pt x="7171" y="21598"/>
                    <a:pt x="3585" y="21599"/>
                    <a:pt x="0" y="21600"/>
                  </a:cubicBezTo>
                  <a:lnTo>
                    <a:pt x="0" y="0"/>
                  </a:lnTo>
                  <a:cubicBezTo>
                    <a:pt x="3585" y="1"/>
                    <a:pt x="7171" y="2"/>
                    <a:pt x="10794" y="2"/>
                  </a:cubicBezTo>
                  <a:cubicBezTo>
                    <a:pt x="14429" y="2"/>
                    <a:pt x="18027" y="1"/>
                    <a:pt x="21600" y="0"/>
                  </a:cubicBezTo>
                  <a:close/>
                </a:path>
              </a:pathLst>
            </a:custGeom>
            <a:solidFill>
              <a:srgbClr val="010101">
                <a:alpha val="10000"/>
              </a:srgb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67" name="Shape 48"/>
            <p:cNvSpPr/>
            <p:nvPr/>
          </p:nvSpPr>
          <p:spPr>
            <a:xfrm>
              <a:off x="7863176" y="4495296"/>
              <a:ext cx="239963" cy="636293"/>
            </a:xfrm>
            <a:custGeom>
              <a:avLst/>
              <a:gdLst/>
              <a:ahLst/>
              <a:cxnLst>
                <a:cxn ang="0">
                  <a:pos x="wd2" y="hd2"/>
                </a:cxn>
                <a:cxn ang="5400000">
                  <a:pos x="wd2" y="hd2"/>
                </a:cxn>
                <a:cxn ang="10800000">
                  <a:pos x="wd2" y="hd2"/>
                </a:cxn>
                <a:cxn ang="16200000">
                  <a:pos x="wd2" y="hd2"/>
                </a:cxn>
              </a:cxnLst>
              <a:rect l="0" t="0" r="r" b="b"/>
              <a:pathLst>
                <a:path w="21600" h="21600" extrusionOk="0">
                  <a:moveTo>
                    <a:pt x="4759" y="0"/>
                  </a:moveTo>
                  <a:lnTo>
                    <a:pt x="16841" y="0"/>
                  </a:lnTo>
                  <a:cubicBezTo>
                    <a:pt x="19458" y="0"/>
                    <a:pt x="21600" y="655"/>
                    <a:pt x="21600" y="1455"/>
                  </a:cubicBezTo>
                  <a:lnTo>
                    <a:pt x="21600" y="20145"/>
                  </a:lnTo>
                  <a:cubicBezTo>
                    <a:pt x="21600" y="20945"/>
                    <a:pt x="19458" y="21600"/>
                    <a:pt x="16841" y="21600"/>
                  </a:cubicBezTo>
                  <a:lnTo>
                    <a:pt x="4759" y="21600"/>
                  </a:lnTo>
                  <a:cubicBezTo>
                    <a:pt x="2141" y="21600"/>
                    <a:pt x="0" y="20945"/>
                    <a:pt x="0" y="20145"/>
                  </a:cubicBezTo>
                  <a:lnTo>
                    <a:pt x="0" y="1455"/>
                  </a:lnTo>
                  <a:cubicBezTo>
                    <a:pt x="0" y="655"/>
                    <a:pt x="2141" y="0"/>
                    <a:pt x="4759" y="0"/>
                  </a:cubicBezTo>
                  <a:close/>
                </a:path>
              </a:pathLst>
            </a:custGeom>
            <a:solidFill>
              <a:schemeClr val="bg2">
                <a:lumMod val="40000"/>
                <a:lumOff val="6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68" name="Shape 49"/>
            <p:cNvSpPr/>
            <p:nvPr/>
          </p:nvSpPr>
          <p:spPr>
            <a:xfrm>
              <a:off x="7321727" y="4495296"/>
              <a:ext cx="764042" cy="851664"/>
            </a:xfrm>
            <a:custGeom>
              <a:avLst/>
              <a:gdLst/>
              <a:ahLst/>
              <a:cxnLst>
                <a:cxn ang="0">
                  <a:pos x="wd2" y="hd2"/>
                </a:cxn>
                <a:cxn ang="5400000">
                  <a:pos x="wd2" y="hd2"/>
                </a:cxn>
                <a:cxn ang="10800000">
                  <a:pos x="wd2" y="hd2"/>
                </a:cxn>
                <a:cxn ang="16200000">
                  <a:pos x="wd2" y="hd2"/>
                </a:cxn>
              </a:cxnLst>
              <a:rect l="0" t="0" r="r" b="b"/>
              <a:pathLst>
                <a:path w="21600" h="21600" extrusionOk="0">
                  <a:moveTo>
                    <a:pt x="0" y="5312"/>
                  </a:moveTo>
                  <a:lnTo>
                    <a:pt x="16577" y="0"/>
                  </a:lnTo>
                  <a:lnTo>
                    <a:pt x="21233" y="3766"/>
                  </a:lnTo>
                  <a:lnTo>
                    <a:pt x="21600" y="15848"/>
                  </a:lnTo>
                  <a:lnTo>
                    <a:pt x="5229" y="21600"/>
                  </a:lnTo>
                  <a:cubicBezTo>
                    <a:pt x="5229" y="21600"/>
                    <a:pt x="1633" y="14164"/>
                    <a:pt x="0" y="5312"/>
                  </a:cubicBezTo>
                  <a:close/>
                </a:path>
              </a:pathLst>
            </a:custGeom>
            <a:solidFill>
              <a:schemeClr val="bg2">
                <a:lumMod val="40000"/>
                <a:lumOff val="6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69" name="Shape 50"/>
            <p:cNvSpPr/>
            <p:nvPr/>
          </p:nvSpPr>
          <p:spPr>
            <a:xfrm>
              <a:off x="7291646" y="4695833"/>
              <a:ext cx="239975" cy="652979"/>
            </a:xfrm>
            <a:custGeom>
              <a:avLst/>
              <a:gdLst/>
              <a:ahLst/>
              <a:cxnLst>
                <a:cxn ang="0">
                  <a:pos x="wd2" y="hd2"/>
                </a:cxn>
                <a:cxn ang="5400000">
                  <a:pos x="wd2" y="hd2"/>
                </a:cxn>
                <a:cxn ang="10800000">
                  <a:pos x="wd2" y="hd2"/>
                </a:cxn>
                <a:cxn ang="16200000">
                  <a:pos x="wd2" y="hd2"/>
                </a:cxn>
              </a:cxnLst>
              <a:rect l="0" t="0" r="r" b="b"/>
              <a:pathLst>
                <a:path w="21600" h="21600" extrusionOk="0">
                  <a:moveTo>
                    <a:pt x="4759" y="0"/>
                  </a:moveTo>
                  <a:lnTo>
                    <a:pt x="16841" y="0"/>
                  </a:lnTo>
                  <a:cubicBezTo>
                    <a:pt x="19459" y="0"/>
                    <a:pt x="21600" y="638"/>
                    <a:pt x="21600" y="1418"/>
                  </a:cubicBezTo>
                  <a:lnTo>
                    <a:pt x="21600" y="20182"/>
                  </a:lnTo>
                  <a:cubicBezTo>
                    <a:pt x="21600" y="20962"/>
                    <a:pt x="19459" y="21600"/>
                    <a:pt x="16841" y="21600"/>
                  </a:cubicBezTo>
                  <a:lnTo>
                    <a:pt x="4759" y="21600"/>
                  </a:lnTo>
                  <a:cubicBezTo>
                    <a:pt x="2141" y="21600"/>
                    <a:pt x="0" y="20962"/>
                    <a:pt x="0" y="20182"/>
                  </a:cubicBezTo>
                  <a:lnTo>
                    <a:pt x="0" y="1418"/>
                  </a:lnTo>
                  <a:cubicBezTo>
                    <a:pt x="0" y="638"/>
                    <a:pt x="2141" y="0"/>
                    <a:pt x="4759" y="0"/>
                  </a:cubicBezTo>
                  <a:close/>
                </a:path>
              </a:pathLst>
            </a:custGeom>
            <a:solidFill>
              <a:schemeClr val="bg2">
                <a:lumMod val="40000"/>
                <a:lumOff val="6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70" name="Shape 51"/>
            <p:cNvSpPr/>
            <p:nvPr/>
          </p:nvSpPr>
          <p:spPr>
            <a:xfrm>
              <a:off x="7321727" y="4725913"/>
              <a:ext cx="178577" cy="604254"/>
            </a:xfrm>
            <a:custGeom>
              <a:avLst/>
              <a:gdLst/>
              <a:ahLst/>
              <a:cxnLst>
                <a:cxn ang="0">
                  <a:pos x="wd2" y="hd2"/>
                </a:cxn>
                <a:cxn ang="5400000">
                  <a:pos x="wd2" y="hd2"/>
                </a:cxn>
                <a:cxn ang="10800000">
                  <a:pos x="wd2" y="hd2"/>
                </a:cxn>
                <a:cxn ang="16200000">
                  <a:pos x="wd2" y="hd2"/>
                </a:cxn>
              </a:cxnLst>
              <a:rect l="0" t="0" r="r" b="b"/>
              <a:pathLst>
                <a:path w="21600" h="21600" extrusionOk="0">
                  <a:moveTo>
                    <a:pt x="3085" y="0"/>
                  </a:moveTo>
                  <a:lnTo>
                    <a:pt x="18515" y="0"/>
                  </a:lnTo>
                  <a:cubicBezTo>
                    <a:pt x="20212" y="0"/>
                    <a:pt x="21600" y="333"/>
                    <a:pt x="21600" y="739"/>
                  </a:cubicBezTo>
                  <a:lnTo>
                    <a:pt x="21600" y="20861"/>
                  </a:lnTo>
                  <a:cubicBezTo>
                    <a:pt x="21600" y="21267"/>
                    <a:pt x="20212" y="21600"/>
                    <a:pt x="18515" y="21600"/>
                  </a:cubicBezTo>
                  <a:lnTo>
                    <a:pt x="3085" y="21600"/>
                  </a:lnTo>
                  <a:cubicBezTo>
                    <a:pt x="1389" y="21600"/>
                    <a:pt x="0" y="21267"/>
                    <a:pt x="0" y="20861"/>
                  </a:cubicBezTo>
                  <a:lnTo>
                    <a:pt x="0" y="739"/>
                  </a:lnTo>
                  <a:cubicBezTo>
                    <a:pt x="0" y="333"/>
                    <a:pt x="1389" y="0"/>
                    <a:pt x="3085" y="0"/>
                  </a:cubicBezTo>
                  <a:close/>
                </a:path>
              </a:pathLst>
            </a:custGeom>
            <a:solidFill>
              <a:schemeClr val="bg2">
                <a:alpha val="4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71" name="Shape 52"/>
            <p:cNvSpPr/>
            <p:nvPr/>
          </p:nvSpPr>
          <p:spPr>
            <a:xfrm>
              <a:off x="7642585" y="4435135"/>
              <a:ext cx="249985" cy="122428"/>
            </a:xfrm>
            <a:custGeom>
              <a:avLst/>
              <a:gdLst/>
              <a:ahLst/>
              <a:cxnLst>
                <a:cxn ang="0">
                  <a:pos x="wd2" y="hd2"/>
                </a:cxn>
                <a:cxn ang="5400000">
                  <a:pos x="wd2" y="hd2"/>
                </a:cxn>
                <a:cxn ang="10800000">
                  <a:pos x="wd2" y="hd2"/>
                </a:cxn>
                <a:cxn ang="16200000">
                  <a:pos x="wd2" y="hd2"/>
                </a:cxn>
              </a:cxnLst>
              <a:rect l="0" t="0" r="r" b="b"/>
              <a:pathLst>
                <a:path w="21147" h="21097" extrusionOk="0">
                  <a:moveTo>
                    <a:pt x="21147" y="15711"/>
                  </a:moveTo>
                  <a:cubicBezTo>
                    <a:pt x="21147" y="18688"/>
                    <a:pt x="19687" y="21097"/>
                    <a:pt x="17886" y="21097"/>
                  </a:cubicBezTo>
                  <a:cubicBezTo>
                    <a:pt x="16085" y="21097"/>
                    <a:pt x="14625" y="18688"/>
                    <a:pt x="14625" y="15711"/>
                  </a:cubicBezTo>
                  <a:lnTo>
                    <a:pt x="14625" y="12586"/>
                  </a:lnTo>
                  <a:lnTo>
                    <a:pt x="4624" y="20345"/>
                  </a:lnTo>
                  <a:cubicBezTo>
                    <a:pt x="2999" y="21600"/>
                    <a:pt x="1066" y="20443"/>
                    <a:pt x="306" y="17756"/>
                  </a:cubicBezTo>
                  <a:cubicBezTo>
                    <a:pt x="-453" y="15073"/>
                    <a:pt x="248" y="11881"/>
                    <a:pt x="1873" y="10625"/>
                  </a:cubicBezTo>
                  <a:lnTo>
                    <a:pt x="13080" y="1930"/>
                  </a:lnTo>
                  <a:cubicBezTo>
                    <a:pt x="13133" y="1881"/>
                    <a:pt x="13189" y="1838"/>
                    <a:pt x="13244" y="1794"/>
                  </a:cubicBezTo>
                  <a:lnTo>
                    <a:pt x="13475" y="1613"/>
                  </a:lnTo>
                  <a:cubicBezTo>
                    <a:pt x="14514" y="798"/>
                    <a:pt x="15535" y="0"/>
                    <a:pt x="16793" y="0"/>
                  </a:cubicBezTo>
                  <a:cubicBezTo>
                    <a:pt x="19389" y="0"/>
                    <a:pt x="21147" y="2067"/>
                    <a:pt x="21147" y="8634"/>
                  </a:cubicBezTo>
                  <a:cubicBezTo>
                    <a:pt x="21147" y="8634"/>
                    <a:pt x="21147" y="15711"/>
                    <a:pt x="21147" y="15711"/>
                  </a:cubicBezTo>
                  <a:close/>
                </a:path>
              </a:pathLst>
            </a:custGeom>
            <a:solidFill>
              <a:srgbClr val="010101"/>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72" name="Shape 53"/>
            <p:cNvSpPr/>
            <p:nvPr/>
          </p:nvSpPr>
          <p:spPr>
            <a:xfrm>
              <a:off x="7582424" y="4324840"/>
              <a:ext cx="252387" cy="278391"/>
            </a:xfrm>
            <a:custGeom>
              <a:avLst/>
              <a:gdLst/>
              <a:ahLst/>
              <a:cxnLst>
                <a:cxn ang="0">
                  <a:pos x="wd2" y="hd2"/>
                </a:cxn>
                <a:cxn ang="5400000">
                  <a:pos x="wd2" y="hd2"/>
                </a:cxn>
                <a:cxn ang="10800000">
                  <a:pos x="wd2" y="hd2"/>
                </a:cxn>
                <a:cxn ang="16200000">
                  <a:pos x="wd2" y="hd2"/>
                </a:cxn>
              </a:cxnLst>
              <a:rect l="0" t="0" r="r" b="b"/>
              <a:pathLst>
                <a:path w="18467" h="20215" extrusionOk="0">
                  <a:moveTo>
                    <a:pt x="12789" y="13"/>
                  </a:moveTo>
                  <a:cubicBezTo>
                    <a:pt x="13321" y="2631"/>
                    <a:pt x="14225" y="3231"/>
                    <a:pt x="16695" y="6015"/>
                  </a:cubicBezTo>
                  <a:cubicBezTo>
                    <a:pt x="19166" y="8800"/>
                    <a:pt x="19609" y="14451"/>
                    <a:pt x="14364" y="17998"/>
                  </a:cubicBezTo>
                  <a:cubicBezTo>
                    <a:pt x="9117" y="21543"/>
                    <a:pt x="2881" y="19955"/>
                    <a:pt x="2072" y="19204"/>
                  </a:cubicBezTo>
                  <a:cubicBezTo>
                    <a:pt x="-1819" y="15582"/>
                    <a:pt x="10867" y="16659"/>
                    <a:pt x="11076" y="16421"/>
                  </a:cubicBezTo>
                  <a:cubicBezTo>
                    <a:pt x="12514" y="14770"/>
                    <a:pt x="5787" y="6078"/>
                    <a:pt x="5980" y="9346"/>
                  </a:cubicBezTo>
                  <a:cubicBezTo>
                    <a:pt x="6176" y="12614"/>
                    <a:pt x="4881" y="16539"/>
                    <a:pt x="1445" y="17044"/>
                  </a:cubicBezTo>
                  <a:cubicBezTo>
                    <a:pt x="-1991" y="17547"/>
                    <a:pt x="1970" y="12132"/>
                    <a:pt x="550" y="9484"/>
                  </a:cubicBezTo>
                  <a:cubicBezTo>
                    <a:pt x="-869" y="6836"/>
                    <a:pt x="954" y="2832"/>
                    <a:pt x="3765" y="1980"/>
                  </a:cubicBezTo>
                  <a:cubicBezTo>
                    <a:pt x="4242" y="1836"/>
                    <a:pt x="4569" y="1448"/>
                    <a:pt x="4774" y="860"/>
                  </a:cubicBezTo>
                  <a:cubicBezTo>
                    <a:pt x="8076" y="142"/>
                    <a:pt x="10537" y="-57"/>
                    <a:pt x="12789" y="13"/>
                  </a:cubicBezTo>
                  <a:close/>
                </a:path>
              </a:pathLst>
            </a:custGeom>
            <a:solidFill>
              <a:schemeClr val="accent5">
                <a:lumMod val="20000"/>
                <a:lumOff val="8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73" name="Shape 55"/>
            <p:cNvSpPr/>
            <p:nvPr/>
          </p:nvSpPr>
          <p:spPr>
            <a:xfrm>
              <a:off x="7562371" y="4478667"/>
              <a:ext cx="202058" cy="177930"/>
            </a:xfrm>
            <a:custGeom>
              <a:avLst/>
              <a:gdLst/>
              <a:ahLst/>
              <a:cxnLst>
                <a:cxn ang="0">
                  <a:pos x="wd2" y="hd2"/>
                </a:cxn>
                <a:cxn ang="5400000">
                  <a:pos x="wd2" y="hd2"/>
                </a:cxn>
                <a:cxn ang="10800000">
                  <a:pos x="wd2" y="hd2"/>
                </a:cxn>
                <a:cxn ang="16200000">
                  <a:pos x="wd2" y="hd2"/>
                </a:cxn>
              </a:cxnLst>
              <a:rect l="0" t="0" r="r" b="b"/>
              <a:pathLst>
                <a:path w="21042" h="21086" extrusionOk="0">
                  <a:moveTo>
                    <a:pt x="8028" y="17382"/>
                  </a:moveTo>
                  <a:cubicBezTo>
                    <a:pt x="8028" y="19429"/>
                    <a:pt x="6230" y="21086"/>
                    <a:pt x="4014" y="21086"/>
                  </a:cubicBezTo>
                  <a:cubicBezTo>
                    <a:pt x="1797" y="21086"/>
                    <a:pt x="0" y="19429"/>
                    <a:pt x="0" y="17382"/>
                  </a:cubicBezTo>
                  <a:lnTo>
                    <a:pt x="0" y="12514"/>
                  </a:lnTo>
                  <a:cubicBezTo>
                    <a:pt x="0" y="6929"/>
                    <a:pt x="3085" y="5606"/>
                    <a:pt x="6271" y="4239"/>
                  </a:cubicBezTo>
                  <a:lnTo>
                    <a:pt x="6342" y="4209"/>
                  </a:lnTo>
                  <a:lnTo>
                    <a:pt x="15357" y="340"/>
                  </a:lnTo>
                  <a:cubicBezTo>
                    <a:pt x="17365" y="-514"/>
                    <a:pt x="19746" y="296"/>
                    <a:pt x="20672" y="2149"/>
                  </a:cubicBezTo>
                  <a:cubicBezTo>
                    <a:pt x="21600" y="4002"/>
                    <a:pt x="20722" y="6198"/>
                    <a:pt x="18714" y="7054"/>
                  </a:cubicBezTo>
                  <a:lnTo>
                    <a:pt x="9698" y="10921"/>
                  </a:lnTo>
                  <a:lnTo>
                    <a:pt x="9626" y="10951"/>
                  </a:lnTo>
                  <a:cubicBezTo>
                    <a:pt x="8815" y="11300"/>
                    <a:pt x="8028" y="11638"/>
                    <a:pt x="8028" y="12514"/>
                  </a:cubicBezTo>
                  <a:cubicBezTo>
                    <a:pt x="8028" y="12514"/>
                    <a:pt x="8028" y="17382"/>
                    <a:pt x="8028" y="17382"/>
                  </a:cubicBezTo>
                  <a:close/>
                </a:path>
              </a:pathLst>
            </a:custGeom>
            <a:solidFill>
              <a:srgbClr val="010101"/>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74" name="Shape 56"/>
            <p:cNvSpPr/>
            <p:nvPr/>
          </p:nvSpPr>
          <p:spPr>
            <a:xfrm>
              <a:off x="7538537" y="4583654"/>
              <a:ext cx="551212" cy="596398"/>
            </a:xfrm>
            <a:custGeom>
              <a:avLst/>
              <a:gdLst/>
              <a:ahLst/>
              <a:cxnLst>
                <a:cxn ang="0">
                  <a:pos x="wd2" y="hd2"/>
                </a:cxn>
                <a:cxn ang="5400000">
                  <a:pos x="wd2" y="hd2"/>
                </a:cxn>
                <a:cxn ang="10800000">
                  <a:pos x="wd2" y="hd2"/>
                </a:cxn>
                <a:cxn ang="16200000">
                  <a:pos x="wd2" y="hd2"/>
                </a:cxn>
              </a:cxnLst>
              <a:rect l="0" t="0" r="r" b="b"/>
              <a:pathLst>
                <a:path w="21600" h="21020" extrusionOk="0">
                  <a:moveTo>
                    <a:pt x="2299" y="6042"/>
                  </a:moveTo>
                  <a:lnTo>
                    <a:pt x="19300" y="148"/>
                  </a:lnTo>
                  <a:cubicBezTo>
                    <a:pt x="20566" y="-290"/>
                    <a:pt x="21600" y="276"/>
                    <a:pt x="21600" y="1407"/>
                  </a:cubicBezTo>
                  <a:lnTo>
                    <a:pt x="21600" y="12125"/>
                  </a:lnTo>
                  <a:cubicBezTo>
                    <a:pt x="21600" y="13256"/>
                    <a:pt x="20566" y="14540"/>
                    <a:pt x="19300" y="14978"/>
                  </a:cubicBezTo>
                  <a:lnTo>
                    <a:pt x="2299" y="20872"/>
                  </a:lnTo>
                  <a:cubicBezTo>
                    <a:pt x="1034" y="21310"/>
                    <a:pt x="0" y="20744"/>
                    <a:pt x="0" y="19613"/>
                  </a:cubicBezTo>
                  <a:lnTo>
                    <a:pt x="0" y="8894"/>
                  </a:lnTo>
                  <a:cubicBezTo>
                    <a:pt x="0" y="7764"/>
                    <a:pt x="1034" y="6480"/>
                    <a:pt x="2299" y="6042"/>
                  </a:cubicBezTo>
                  <a:close/>
                </a:path>
              </a:pathLst>
            </a:custGeom>
            <a:solidFill>
              <a:srgbClr val="010101">
                <a:alpha val="14000"/>
              </a:srgb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75" name="Shape 57"/>
            <p:cNvSpPr/>
            <p:nvPr/>
          </p:nvSpPr>
          <p:spPr>
            <a:xfrm>
              <a:off x="7539633" y="4581904"/>
              <a:ext cx="577352" cy="554714"/>
            </a:xfrm>
            <a:custGeom>
              <a:avLst/>
              <a:gdLst/>
              <a:ahLst/>
              <a:cxnLst>
                <a:cxn ang="0">
                  <a:pos x="wd2" y="hd2"/>
                </a:cxn>
                <a:cxn ang="5400000">
                  <a:pos x="wd2" y="hd2"/>
                </a:cxn>
                <a:cxn ang="10800000">
                  <a:pos x="wd2" y="hd2"/>
                </a:cxn>
                <a:cxn ang="16200000">
                  <a:pos x="wd2" y="hd2"/>
                </a:cxn>
              </a:cxnLst>
              <a:rect l="0" t="0" r="r" b="b"/>
              <a:pathLst>
                <a:path w="21385" h="20977" extrusionOk="0">
                  <a:moveTo>
                    <a:pt x="2182" y="6482"/>
                  </a:moveTo>
                  <a:lnTo>
                    <a:pt x="18252" y="158"/>
                  </a:lnTo>
                  <a:cubicBezTo>
                    <a:pt x="19448" y="-312"/>
                    <a:pt x="20309" y="299"/>
                    <a:pt x="20425" y="1509"/>
                  </a:cubicBezTo>
                  <a:lnTo>
                    <a:pt x="21377" y="11434"/>
                  </a:lnTo>
                  <a:cubicBezTo>
                    <a:pt x="21493" y="12643"/>
                    <a:pt x="20399" y="14024"/>
                    <a:pt x="19203" y="14494"/>
                  </a:cubicBezTo>
                  <a:lnTo>
                    <a:pt x="3134" y="20818"/>
                  </a:lnTo>
                  <a:cubicBezTo>
                    <a:pt x="1939" y="21288"/>
                    <a:pt x="1076" y="20676"/>
                    <a:pt x="960" y="19467"/>
                  </a:cubicBezTo>
                  <a:lnTo>
                    <a:pt x="9" y="9542"/>
                  </a:lnTo>
                  <a:cubicBezTo>
                    <a:pt x="-107" y="8333"/>
                    <a:pt x="987" y="6952"/>
                    <a:pt x="2182" y="6482"/>
                  </a:cubicBezTo>
                  <a:close/>
                </a:path>
              </a:pathLst>
            </a:custGeom>
            <a:solidFill>
              <a:schemeClr val="bg2">
                <a:lumMod val="40000"/>
                <a:lumOff val="6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76" name="Shape 58"/>
            <p:cNvSpPr/>
            <p:nvPr/>
          </p:nvSpPr>
          <p:spPr>
            <a:xfrm>
              <a:off x="7823068" y="4986611"/>
              <a:ext cx="62244" cy="132627"/>
            </a:xfrm>
            <a:custGeom>
              <a:avLst/>
              <a:gdLst/>
              <a:ahLst/>
              <a:cxnLst>
                <a:cxn ang="0">
                  <a:pos x="wd2" y="hd2"/>
                </a:cxn>
                <a:cxn ang="5400000">
                  <a:pos x="wd2" y="hd2"/>
                </a:cxn>
                <a:cxn ang="10800000">
                  <a:pos x="wd2" y="hd2"/>
                </a:cxn>
                <a:cxn ang="16200000">
                  <a:pos x="wd2" y="hd2"/>
                </a:cxn>
              </a:cxnLst>
              <a:rect l="0" t="0" r="r" b="b"/>
              <a:pathLst>
                <a:path w="21600" h="20954" extrusionOk="0">
                  <a:moveTo>
                    <a:pt x="4857" y="2380"/>
                  </a:moveTo>
                  <a:lnTo>
                    <a:pt x="16747" y="174"/>
                  </a:lnTo>
                  <a:cubicBezTo>
                    <a:pt x="19416" y="-323"/>
                    <a:pt x="21600" y="282"/>
                    <a:pt x="21600" y="1516"/>
                  </a:cubicBezTo>
                  <a:lnTo>
                    <a:pt x="21600" y="15428"/>
                  </a:lnTo>
                  <a:cubicBezTo>
                    <a:pt x="21600" y="16662"/>
                    <a:pt x="19416" y="18079"/>
                    <a:pt x="16747" y="18574"/>
                  </a:cubicBezTo>
                  <a:lnTo>
                    <a:pt x="4857" y="20780"/>
                  </a:lnTo>
                  <a:cubicBezTo>
                    <a:pt x="2184" y="21277"/>
                    <a:pt x="0" y="20672"/>
                    <a:pt x="0" y="19438"/>
                  </a:cubicBezTo>
                  <a:lnTo>
                    <a:pt x="0" y="5526"/>
                  </a:lnTo>
                  <a:cubicBezTo>
                    <a:pt x="0" y="4290"/>
                    <a:pt x="2184" y="2875"/>
                    <a:pt x="4857" y="2380"/>
                  </a:cubicBezTo>
                  <a:close/>
                </a:path>
              </a:pathLst>
            </a:custGeom>
            <a:solidFill>
              <a:schemeClr val="accent4">
                <a:lumMod val="75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77" name="Shape 60"/>
            <p:cNvSpPr/>
            <p:nvPr/>
          </p:nvSpPr>
          <p:spPr>
            <a:xfrm>
              <a:off x="7171324" y="2028696"/>
              <a:ext cx="127031" cy="176419"/>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16748" y="21600"/>
                    <a:pt x="21600" y="16749"/>
                    <a:pt x="21600" y="10799"/>
                  </a:cubicBezTo>
                  <a:cubicBezTo>
                    <a:pt x="21600" y="4850"/>
                    <a:pt x="16748" y="0"/>
                    <a:pt x="10800" y="0"/>
                  </a:cubicBezTo>
                  <a:cubicBezTo>
                    <a:pt x="4852" y="0"/>
                    <a:pt x="0" y="4850"/>
                    <a:pt x="0" y="10799"/>
                  </a:cubicBezTo>
                  <a:cubicBezTo>
                    <a:pt x="0" y="16749"/>
                    <a:pt x="4852" y="21600"/>
                    <a:pt x="10800" y="21600"/>
                  </a:cubicBezTo>
                  <a:close/>
                </a:path>
              </a:pathLst>
            </a:custGeom>
            <a:solidFill>
              <a:srgbClr val="010101"/>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78" name="Shape 61"/>
            <p:cNvSpPr/>
            <p:nvPr/>
          </p:nvSpPr>
          <p:spPr>
            <a:xfrm>
              <a:off x="7241512" y="2068803"/>
              <a:ext cx="28303" cy="54968"/>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16747" y="21600"/>
                    <a:pt x="21600" y="16747"/>
                    <a:pt x="21600" y="10800"/>
                  </a:cubicBezTo>
                  <a:cubicBezTo>
                    <a:pt x="21600" y="4853"/>
                    <a:pt x="16747" y="0"/>
                    <a:pt x="10800" y="0"/>
                  </a:cubicBezTo>
                  <a:cubicBezTo>
                    <a:pt x="4853" y="0"/>
                    <a:pt x="0" y="4853"/>
                    <a:pt x="0" y="10800"/>
                  </a:cubicBezTo>
                  <a:cubicBezTo>
                    <a:pt x="0" y="16747"/>
                    <a:pt x="4853" y="21600"/>
                    <a:pt x="10800" y="21600"/>
                  </a:cubicBezTo>
                  <a:close/>
                </a:path>
              </a:pathLst>
            </a:custGeom>
            <a:solidFill>
              <a:srgbClr val="FEFEFE"/>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79" name="Shape 62"/>
            <p:cNvSpPr/>
            <p:nvPr/>
          </p:nvSpPr>
          <p:spPr>
            <a:xfrm>
              <a:off x="6760224" y="2028696"/>
              <a:ext cx="127031" cy="176419"/>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16748" y="21600"/>
                    <a:pt x="21600" y="16749"/>
                    <a:pt x="21600" y="10799"/>
                  </a:cubicBezTo>
                  <a:cubicBezTo>
                    <a:pt x="21600" y="4850"/>
                    <a:pt x="16748" y="0"/>
                    <a:pt x="10800" y="0"/>
                  </a:cubicBezTo>
                  <a:cubicBezTo>
                    <a:pt x="4852" y="0"/>
                    <a:pt x="0" y="4850"/>
                    <a:pt x="0" y="10799"/>
                  </a:cubicBezTo>
                  <a:cubicBezTo>
                    <a:pt x="0" y="16749"/>
                    <a:pt x="4852" y="21600"/>
                    <a:pt x="10800" y="21600"/>
                  </a:cubicBezTo>
                  <a:close/>
                </a:path>
              </a:pathLst>
            </a:custGeom>
            <a:solidFill>
              <a:srgbClr val="010101"/>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80" name="Shape 63"/>
            <p:cNvSpPr/>
            <p:nvPr/>
          </p:nvSpPr>
          <p:spPr>
            <a:xfrm>
              <a:off x="6830412" y="2068803"/>
              <a:ext cx="28303" cy="54968"/>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16747" y="21600"/>
                    <a:pt x="21600" y="16747"/>
                    <a:pt x="21600" y="10800"/>
                  </a:cubicBezTo>
                  <a:cubicBezTo>
                    <a:pt x="21600" y="4853"/>
                    <a:pt x="16747" y="0"/>
                    <a:pt x="10800" y="0"/>
                  </a:cubicBezTo>
                  <a:cubicBezTo>
                    <a:pt x="4853" y="0"/>
                    <a:pt x="0" y="4853"/>
                    <a:pt x="0" y="10800"/>
                  </a:cubicBezTo>
                  <a:cubicBezTo>
                    <a:pt x="0" y="16747"/>
                    <a:pt x="4853" y="21600"/>
                    <a:pt x="10800" y="21600"/>
                  </a:cubicBezTo>
                  <a:close/>
                </a:path>
              </a:pathLst>
            </a:custGeom>
            <a:solidFill>
              <a:srgbClr val="FEFEFE"/>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81" name="Freeform 180"/>
            <p:cNvSpPr/>
            <p:nvPr/>
          </p:nvSpPr>
          <p:spPr>
            <a:xfrm>
              <a:off x="6760224" y="2870950"/>
              <a:ext cx="531264" cy="179680"/>
            </a:xfrm>
            <a:custGeom>
              <a:avLst/>
              <a:gdLst>
                <a:gd name="connsiteX0" fmla="*/ 117015 w 531264"/>
                <a:gd name="connsiteY0" fmla="*/ 0 h 179680"/>
                <a:gd name="connsiteX1" fmla="*/ 265627 w 531264"/>
                <a:gd name="connsiteY1" fmla="*/ 96127 h 179680"/>
                <a:gd name="connsiteX2" fmla="*/ 414257 w 531264"/>
                <a:gd name="connsiteY2" fmla="*/ 0 h 179680"/>
                <a:gd name="connsiteX3" fmla="*/ 531264 w 531264"/>
                <a:gd name="connsiteY3" fmla="*/ 60576 h 179680"/>
                <a:gd name="connsiteX4" fmla="*/ 395117 w 531264"/>
                <a:gd name="connsiteY4" fmla="*/ 179680 h 179680"/>
                <a:gd name="connsiteX5" fmla="*/ 265930 w 531264"/>
                <a:gd name="connsiteY5" fmla="*/ 102443 h 179680"/>
                <a:gd name="connsiteX6" fmla="*/ 151736 w 531264"/>
                <a:gd name="connsiteY6" fmla="*/ 179680 h 179680"/>
                <a:gd name="connsiteX7" fmla="*/ 0 w 531264"/>
                <a:gd name="connsiteY7" fmla="*/ 60576 h 179680"/>
                <a:gd name="connsiteX8" fmla="*/ 117015 w 531264"/>
                <a:gd name="connsiteY8" fmla="*/ 0 h 179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1264" h="179680">
                  <a:moveTo>
                    <a:pt x="117015" y="0"/>
                  </a:moveTo>
                  <a:lnTo>
                    <a:pt x="265627" y="96127"/>
                  </a:lnTo>
                  <a:lnTo>
                    <a:pt x="414257" y="0"/>
                  </a:lnTo>
                  <a:cubicBezTo>
                    <a:pt x="414257" y="0"/>
                    <a:pt x="531264" y="60576"/>
                    <a:pt x="531264" y="60576"/>
                  </a:cubicBezTo>
                  <a:lnTo>
                    <a:pt x="395117" y="179680"/>
                  </a:lnTo>
                  <a:lnTo>
                    <a:pt x="265930" y="102443"/>
                  </a:lnTo>
                  <a:lnTo>
                    <a:pt x="151736" y="179680"/>
                  </a:lnTo>
                  <a:lnTo>
                    <a:pt x="0" y="60576"/>
                  </a:lnTo>
                  <a:cubicBezTo>
                    <a:pt x="0" y="60576"/>
                    <a:pt x="117015" y="0"/>
                    <a:pt x="117015" y="0"/>
                  </a:cubicBezTo>
                  <a:close/>
                </a:path>
              </a:pathLst>
            </a:custGeom>
            <a:solidFill>
              <a:srgbClr val="010101">
                <a:alpha val="25000"/>
              </a:srgbClr>
            </a:solidFill>
            <a:ln w="12700">
              <a:miter lim="400000"/>
            </a:ln>
          </p:spPr>
          <p:txBody>
            <a:bodyPr wrap="square" lIns="0" tIns="0" rIns="0" bIns="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82" name="Shape 66"/>
            <p:cNvSpPr/>
            <p:nvPr/>
          </p:nvSpPr>
          <p:spPr>
            <a:xfrm>
              <a:off x="6890573" y="2971218"/>
              <a:ext cx="255874" cy="1100807"/>
            </a:xfrm>
            <a:custGeom>
              <a:avLst/>
              <a:gdLst/>
              <a:ahLst/>
              <a:cxnLst>
                <a:cxn ang="0">
                  <a:pos x="wd2" y="hd2"/>
                </a:cxn>
                <a:cxn ang="5400000">
                  <a:pos x="wd2" y="hd2"/>
                </a:cxn>
                <a:cxn ang="10800000">
                  <a:pos x="wd2" y="hd2"/>
                </a:cxn>
                <a:cxn ang="16200000">
                  <a:pos x="wd2" y="hd2"/>
                </a:cxn>
              </a:cxnLst>
              <a:rect l="0" t="0" r="r" b="b"/>
              <a:pathLst>
                <a:path w="21600" h="21600" extrusionOk="0">
                  <a:moveTo>
                    <a:pt x="2344" y="960"/>
                  </a:moveTo>
                  <a:lnTo>
                    <a:pt x="7849" y="2786"/>
                  </a:lnTo>
                  <a:cubicBezTo>
                    <a:pt x="3097" y="8530"/>
                    <a:pt x="1176" y="13633"/>
                    <a:pt x="0" y="19425"/>
                  </a:cubicBezTo>
                  <a:lnTo>
                    <a:pt x="11674" y="21600"/>
                  </a:lnTo>
                  <a:lnTo>
                    <a:pt x="21600" y="19072"/>
                  </a:lnTo>
                  <a:cubicBezTo>
                    <a:pt x="17899" y="13516"/>
                    <a:pt x="17408" y="8458"/>
                    <a:pt x="15912" y="2869"/>
                  </a:cubicBezTo>
                  <a:lnTo>
                    <a:pt x="21380" y="897"/>
                  </a:lnTo>
                  <a:lnTo>
                    <a:pt x="17014" y="0"/>
                  </a:lnTo>
                  <a:lnTo>
                    <a:pt x="7068" y="95"/>
                  </a:lnTo>
                  <a:cubicBezTo>
                    <a:pt x="7068" y="95"/>
                    <a:pt x="2344" y="960"/>
                    <a:pt x="2344" y="960"/>
                  </a:cubicBezTo>
                  <a:close/>
                </a:path>
              </a:pathLst>
            </a:custGeom>
            <a:solidFill>
              <a:schemeClr val="accent5">
                <a:lumMod val="75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83" name="Shape 67"/>
            <p:cNvSpPr/>
            <p:nvPr/>
          </p:nvSpPr>
          <p:spPr>
            <a:xfrm>
              <a:off x="6469446" y="1417059"/>
              <a:ext cx="1128791" cy="899650"/>
            </a:xfrm>
            <a:custGeom>
              <a:avLst/>
              <a:gdLst/>
              <a:ahLst/>
              <a:cxnLst>
                <a:cxn ang="0">
                  <a:pos x="wd2" y="hd2"/>
                </a:cxn>
                <a:cxn ang="5400000">
                  <a:pos x="wd2" y="hd2"/>
                </a:cxn>
                <a:cxn ang="10800000">
                  <a:pos x="wd2" y="hd2"/>
                </a:cxn>
                <a:cxn ang="16200000">
                  <a:pos x="wd2" y="hd2"/>
                </a:cxn>
              </a:cxnLst>
              <a:rect l="0" t="0" r="r" b="b"/>
              <a:pathLst>
                <a:path w="20365" h="19179" extrusionOk="0">
                  <a:moveTo>
                    <a:pt x="907" y="17062"/>
                  </a:moveTo>
                  <a:cubicBezTo>
                    <a:pt x="495" y="14554"/>
                    <a:pt x="-591" y="6651"/>
                    <a:pt x="416" y="6072"/>
                  </a:cubicBezTo>
                  <a:cubicBezTo>
                    <a:pt x="1423" y="5494"/>
                    <a:pt x="2430" y="5205"/>
                    <a:pt x="1758" y="4241"/>
                  </a:cubicBezTo>
                  <a:cubicBezTo>
                    <a:pt x="1087" y="3277"/>
                    <a:pt x="2933" y="0"/>
                    <a:pt x="6289" y="0"/>
                  </a:cubicBezTo>
                  <a:cubicBezTo>
                    <a:pt x="9646" y="0"/>
                    <a:pt x="14596" y="2024"/>
                    <a:pt x="16862" y="2699"/>
                  </a:cubicBezTo>
                  <a:cubicBezTo>
                    <a:pt x="19127" y="3373"/>
                    <a:pt x="18995" y="3181"/>
                    <a:pt x="19666" y="2795"/>
                  </a:cubicBezTo>
                  <a:cubicBezTo>
                    <a:pt x="20338" y="2410"/>
                    <a:pt x="18660" y="5301"/>
                    <a:pt x="19834" y="5301"/>
                  </a:cubicBezTo>
                  <a:cubicBezTo>
                    <a:pt x="21009" y="5301"/>
                    <a:pt x="19942" y="9804"/>
                    <a:pt x="19423" y="14267"/>
                  </a:cubicBezTo>
                  <a:cubicBezTo>
                    <a:pt x="18904" y="18729"/>
                    <a:pt x="18388" y="21600"/>
                    <a:pt x="18025" y="15273"/>
                  </a:cubicBezTo>
                  <a:cubicBezTo>
                    <a:pt x="17677" y="9215"/>
                    <a:pt x="17084" y="6849"/>
                    <a:pt x="14749" y="8400"/>
                  </a:cubicBezTo>
                  <a:cubicBezTo>
                    <a:pt x="11800" y="10358"/>
                    <a:pt x="10450" y="10419"/>
                    <a:pt x="6022" y="8330"/>
                  </a:cubicBezTo>
                  <a:cubicBezTo>
                    <a:pt x="2225" y="6539"/>
                    <a:pt x="2201" y="13653"/>
                    <a:pt x="1946" y="17096"/>
                  </a:cubicBezTo>
                  <a:cubicBezTo>
                    <a:pt x="1690" y="20539"/>
                    <a:pt x="1247" y="19129"/>
                    <a:pt x="907" y="17062"/>
                  </a:cubicBezTo>
                  <a:close/>
                </a:path>
              </a:pathLst>
            </a:custGeom>
            <a:solidFill>
              <a:schemeClr val="accent4">
                <a:lumMod val="75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84" name="Shape 68"/>
            <p:cNvSpPr/>
            <p:nvPr/>
          </p:nvSpPr>
          <p:spPr>
            <a:xfrm>
              <a:off x="7702746" y="4435135"/>
              <a:ext cx="88896" cy="117140"/>
            </a:xfrm>
            <a:custGeom>
              <a:avLst/>
              <a:gdLst/>
              <a:ahLst/>
              <a:cxnLst>
                <a:cxn ang="0">
                  <a:pos x="wd2" y="hd2"/>
                </a:cxn>
                <a:cxn ang="5400000">
                  <a:pos x="wd2" y="hd2"/>
                </a:cxn>
                <a:cxn ang="10800000">
                  <a:pos x="wd2" y="hd2"/>
                </a:cxn>
                <a:cxn ang="16200000">
                  <a:pos x="wd2" y="hd2"/>
                </a:cxn>
              </a:cxnLst>
              <a:rect l="0" t="0" r="r" b="b"/>
              <a:pathLst>
                <a:path w="21600" h="21600" extrusionOk="0">
                  <a:moveTo>
                    <a:pt x="5807" y="21132"/>
                  </a:moveTo>
                  <a:cubicBezTo>
                    <a:pt x="6696" y="21123"/>
                    <a:pt x="7239" y="21098"/>
                    <a:pt x="7313" y="21035"/>
                  </a:cubicBezTo>
                  <a:cubicBezTo>
                    <a:pt x="9766" y="18881"/>
                    <a:pt x="5068" y="12011"/>
                    <a:pt x="0" y="6962"/>
                  </a:cubicBezTo>
                  <a:lnTo>
                    <a:pt x="11664" y="0"/>
                  </a:lnTo>
                  <a:lnTo>
                    <a:pt x="21600" y="17389"/>
                  </a:lnTo>
                  <a:lnTo>
                    <a:pt x="6145" y="21600"/>
                  </a:lnTo>
                  <a:cubicBezTo>
                    <a:pt x="6145" y="21600"/>
                    <a:pt x="5807" y="21132"/>
                    <a:pt x="5807" y="21132"/>
                  </a:cubicBezTo>
                  <a:close/>
                </a:path>
              </a:pathLst>
            </a:custGeom>
            <a:solidFill>
              <a:schemeClr val="accent5">
                <a:lumMod val="20000"/>
                <a:lumOff val="8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85" name="Shape 72"/>
            <p:cNvSpPr/>
            <p:nvPr/>
          </p:nvSpPr>
          <p:spPr>
            <a:xfrm>
              <a:off x="6519580" y="3071486"/>
              <a:ext cx="978172" cy="1182703"/>
            </a:xfrm>
            <a:custGeom>
              <a:avLst/>
              <a:gdLst/>
              <a:ahLst/>
              <a:cxnLst>
                <a:cxn ang="0">
                  <a:pos x="wd2" y="hd2"/>
                </a:cxn>
                <a:cxn ang="5400000">
                  <a:pos x="wd2" y="hd2"/>
                </a:cxn>
                <a:cxn ang="10800000">
                  <a:pos x="wd2" y="hd2"/>
                </a:cxn>
                <a:cxn ang="16200000">
                  <a:pos x="wd2" y="hd2"/>
                </a:cxn>
              </a:cxnLst>
              <a:rect l="0" t="0" r="r" b="b"/>
              <a:pathLst>
                <a:path w="21197" h="20380" extrusionOk="0">
                  <a:moveTo>
                    <a:pt x="0" y="4111"/>
                  </a:moveTo>
                  <a:cubicBezTo>
                    <a:pt x="639" y="8112"/>
                    <a:pt x="1766" y="13873"/>
                    <a:pt x="1033" y="18826"/>
                  </a:cubicBezTo>
                  <a:cubicBezTo>
                    <a:pt x="910" y="19651"/>
                    <a:pt x="4137" y="20484"/>
                    <a:pt x="11050" y="20368"/>
                  </a:cubicBezTo>
                  <a:cubicBezTo>
                    <a:pt x="17964" y="20484"/>
                    <a:pt x="21190" y="19651"/>
                    <a:pt x="21068" y="18826"/>
                  </a:cubicBezTo>
                  <a:cubicBezTo>
                    <a:pt x="20597" y="15646"/>
                    <a:pt x="20269" y="10843"/>
                    <a:pt x="20710" y="7676"/>
                  </a:cubicBezTo>
                  <a:cubicBezTo>
                    <a:pt x="20773" y="7223"/>
                    <a:pt x="20844" y="6788"/>
                    <a:pt x="20920" y="6371"/>
                  </a:cubicBezTo>
                  <a:cubicBezTo>
                    <a:pt x="20791" y="4687"/>
                    <a:pt x="20695" y="1802"/>
                    <a:pt x="21094" y="514"/>
                  </a:cubicBezTo>
                  <a:cubicBezTo>
                    <a:pt x="21600" y="-1116"/>
                    <a:pt x="20080" y="1486"/>
                    <a:pt x="19978" y="3331"/>
                  </a:cubicBezTo>
                  <a:cubicBezTo>
                    <a:pt x="19876" y="5176"/>
                    <a:pt x="19773" y="8538"/>
                    <a:pt x="19875" y="10844"/>
                  </a:cubicBezTo>
                  <a:cubicBezTo>
                    <a:pt x="19977" y="13151"/>
                    <a:pt x="20489" y="17303"/>
                    <a:pt x="19978" y="18621"/>
                  </a:cubicBezTo>
                  <a:cubicBezTo>
                    <a:pt x="19467" y="19939"/>
                    <a:pt x="12618" y="19939"/>
                    <a:pt x="10778" y="19939"/>
                  </a:cubicBezTo>
                  <a:cubicBezTo>
                    <a:pt x="8938" y="19939"/>
                    <a:pt x="5973" y="20071"/>
                    <a:pt x="4235" y="19610"/>
                  </a:cubicBezTo>
                  <a:cubicBezTo>
                    <a:pt x="2498" y="19148"/>
                    <a:pt x="2293" y="18358"/>
                    <a:pt x="2498" y="16446"/>
                  </a:cubicBezTo>
                  <a:cubicBezTo>
                    <a:pt x="2702" y="14535"/>
                    <a:pt x="1782" y="10647"/>
                    <a:pt x="1475" y="8274"/>
                  </a:cubicBezTo>
                  <a:cubicBezTo>
                    <a:pt x="1169" y="5901"/>
                    <a:pt x="555" y="2013"/>
                    <a:pt x="555" y="431"/>
                  </a:cubicBezTo>
                  <a:cubicBezTo>
                    <a:pt x="361" y="-278"/>
                    <a:pt x="72" y="980"/>
                    <a:pt x="72" y="2051"/>
                  </a:cubicBezTo>
                  <a:cubicBezTo>
                    <a:pt x="72" y="2533"/>
                    <a:pt x="72" y="3315"/>
                    <a:pt x="0" y="4111"/>
                  </a:cubicBezTo>
                  <a:close/>
                </a:path>
              </a:pathLst>
            </a:custGeom>
            <a:solidFill>
              <a:srgbClr val="010101">
                <a:alpha val="15000"/>
              </a:srgb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86" name="Freeform 185"/>
            <p:cNvSpPr/>
            <p:nvPr/>
          </p:nvSpPr>
          <p:spPr>
            <a:xfrm>
              <a:off x="6760224" y="2870950"/>
              <a:ext cx="531264" cy="152831"/>
            </a:xfrm>
            <a:custGeom>
              <a:avLst/>
              <a:gdLst>
                <a:gd name="connsiteX0" fmla="*/ 117015 w 531264"/>
                <a:gd name="connsiteY0" fmla="*/ 0 h 152831"/>
                <a:gd name="connsiteX1" fmla="*/ 265627 w 531264"/>
                <a:gd name="connsiteY1" fmla="*/ 96131 h 152831"/>
                <a:gd name="connsiteX2" fmla="*/ 414257 w 531264"/>
                <a:gd name="connsiteY2" fmla="*/ 0 h 152831"/>
                <a:gd name="connsiteX3" fmla="*/ 531264 w 531264"/>
                <a:gd name="connsiteY3" fmla="*/ 60574 h 152831"/>
                <a:gd name="connsiteX4" fmla="*/ 387326 w 531264"/>
                <a:gd name="connsiteY4" fmla="*/ 152831 h 152831"/>
                <a:gd name="connsiteX5" fmla="*/ 265627 w 531264"/>
                <a:gd name="connsiteY5" fmla="*/ 101402 h 152831"/>
                <a:gd name="connsiteX6" fmla="*/ 143945 w 531264"/>
                <a:gd name="connsiteY6" fmla="*/ 152831 h 152831"/>
                <a:gd name="connsiteX7" fmla="*/ 0 w 531264"/>
                <a:gd name="connsiteY7" fmla="*/ 60574 h 152831"/>
                <a:gd name="connsiteX8" fmla="*/ 117015 w 531264"/>
                <a:gd name="connsiteY8" fmla="*/ 0 h 152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1264" h="152831">
                  <a:moveTo>
                    <a:pt x="117015" y="0"/>
                  </a:moveTo>
                  <a:lnTo>
                    <a:pt x="265627" y="96131"/>
                  </a:lnTo>
                  <a:lnTo>
                    <a:pt x="414257" y="0"/>
                  </a:lnTo>
                  <a:cubicBezTo>
                    <a:pt x="414257" y="0"/>
                    <a:pt x="531264" y="60574"/>
                    <a:pt x="531264" y="60574"/>
                  </a:cubicBezTo>
                  <a:lnTo>
                    <a:pt x="387326" y="152831"/>
                  </a:lnTo>
                  <a:lnTo>
                    <a:pt x="265627" y="101402"/>
                  </a:lnTo>
                  <a:lnTo>
                    <a:pt x="143945" y="152831"/>
                  </a:lnTo>
                  <a:lnTo>
                    <a:pt x="0" y="60574"/>
                  </a:lnTo>
                  <a:cubicBezTo>
                    <a:pt x="0" y="60574"/>
                    <a:pt x="117015" y="0"/>
                    <a:pt x="117015" y="0"/>
                  </a:cubicBezTo>
                  <a:close/>
                </a:path>
              </a:pathLst>
            </a:custGeom>
            <a:solidFill>
              <a:schemeClr val="bg2">
                <a:lumMod val="20000"/>
                <a:lumOff val="80000"/>
              </a:schemeClr>
            </a:solidFill>
            <a:ln w="12700">
              <a:miter lim="400000"/>
            </a:ln>
          </p:spPr>
          <p:txBody>
            <a:bodyPr wrap="square" lIns="0" tIns="0" rIns="0" bIns="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87" name="Shape 75"/>
            <p:cNvSpPr/>
            <p:nvPr/>
          </p:nvSpPr>
          <p:spPr>
            <a:xfrm>
              <a:off x="6519580" y="4144357"/>
              <a:ext cx="405509" cy="448218"/>
            </a:xfrm>
            <a:custGeom>
              <a:avLst/>
              <a:gdLst/>
              <a:ahLst/>
              <a:cxnLst>
                <a:cxn ang="0">
                  <a:pos x="wd2" y="hd2"/>
                </a:cxn>
                <a:cxn ang="5400000">
                  <a:pos x="wd2" y="hd2"/>
                </a:cxn>
                <a:cxn ang="10800000">
                  <a:pos x="wd2" y="hd2"/>
                </a:cxn>
                <a:cxn ang="16200000">
                  <a:pos x="wd2" y="hd2"/>
                </a:cxn>
              </a:cxnLst>
              <a:rect l="0" t="0" r="r" b="b"/>
              <a:pathLst>
                <a:path w="19413" h="19936" extrusionOk="0">
                  <a:moveTo>
                    <a:pt x="637" y="2368"/>
                  </a:moveTo>
                  <a:cubicBezTo>
                    <a:pt x="2599" y="3987"/>
                    <a:pt x="4187" y="6746"/>
                    <a:pt x="3866" y="9168"/>
                  </a:cubicBezTo>
                  <a:cubicBezTo>
                    <a:pt x="3546" y="11589"/>
                    <a:pt x="6423" y="15472"/>
                    <a:pt x="7695" y="17012"/>
                  </a:cubicBezTo>
                  <a:cubicBezTo>
                    <a:pt x="8966" y="18553"/>
                    <a:pt x="10763" y="18987"/>
                    <a:pt x="10893" y="18475"/>
                  </a:cubicBezTo>
                  <a:cubicBezTo>
                    <a:pt x="11898" y="20310"/>
                    <a:pt x="14549" y="20368"/>
                    <a:pt x="14251" y="18921"/>
                  </a:cubicBezTo>
                  <a:cubicBezTo>
                    <a:pt x="15803" y="19890"/>
                    <a:pt x="18153" y="19681"/>
                    <a:pt x="16489" y="17714"/>
                  </a:cubicBezTo>
                  <a:cubicBezTo>
                    <a:pt x="19529" y="18265"/>
                    <a:pt x="17490" y="15568"/>
                    <a:pt x="16688" y="14788"/>
                  </a:cubicBezTo>
                  <a:cubicBezTo>
                    <a:pt x="15087" y="13228"/>
                    <a:pt x="11842" y="9151"/>
                    <a:pt x="12827" y="8283"/>
                  </a:cubicBezTo>
                  <a:cubicBezTo>
                    <a:pt x="14956" y="6405"/>
                    <a:pt x="17678" y="10640"/>
                    <a:pt x="18962" y="9978"/>
                  </a:cubicBezTo>
                  <a:cubicBezTo>
                    <a:pt x="20247" y="9315"/>
                    <a:pt x="18526" y="7573"/>
                    <a:pt x="17004" y="6225"/>
                  </a:cubicBezTo>
                  <a:cubicBezTo>
                    <a:pt x="15482" y="4877"/>
                    <a:pt x="14416" y="3421"/>
                    <a:pt x="11978" y="3285"/>
                  </a:cubicBezTo>
                  <a:cubicBezTo>
                    <a:pt x="9540" y="3149"/>
                    <a:pt x="6448" y="3201"/>
                    <a:pt x="4097" y="984"/>
                  </a:cubicBezTo>
                  <a:cubicBezTo>
                    <a:pt x="1745" y="-1232"/>
                    <a:pt x="-1353" y="764"/>
                    <a:pt x="637" y="2368"/>
                  </a:cubicBezTo>
                  <a:close/>
                </a:path>
              </a:pathLst>
            </a:custGeom>
            <a:solidFill>
              <a:schemeClr val="accent5">
                <a:lumMod val="20000"/>
                <a:lumOff val="8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88" name="Shape 76"/>
            <p:cNvSpPr/>
            <p:nvPr/>
          </p:nvSpPr>
          <p:spPr>
            <a:xfrm>
              <a:off x="6647047" y="4351950"/>
              <a:ext cx="306922" cy="308084"/>
            </a:xfrm>
            <a:custGeom>
              <a:avLst/>
              <a:gdLst/>
              <a:ahLst/>
              <a:cxnLst>
                <a:cxn ang="0">
                  <a:pos x="wd2" y="hd2"/>
                </a:cxn>
                <a:cxn ang="5400000">
                  <a:pos x="wd2" y="hd2"/>
                </a:cxn>
                <a:cxn ang="10800000">
                  <a:pos x="wd2" y="hd2"/>
                </a:cxn>
                <a:cxn ang="16200000">
                  <a:pos x="wd2" y="hd2"/>
                </a:cxn>
              </a:cxnLst>
              <a:rect l="0" t="0" r="r" b="b"/>
              <a:pathLst>
                <a:path w="21600" h="21600" extrusionOk="0">
                  <a:moveTo>
                    <a:pt x="14442" y="0"/>
                  </a:moveTo>
                  <a:lnTo>
                    <a:pt x="0" y="10364"/>
                  </a:lnTo>
                  <a:lnTo>
                    <a:pt x="11471" y="21600"/>
                  </a:lnTo>
                  <a:lnTo>
                    <a:pt x="21600" y="12763"/>
                  </a:lnTo>
                  <a:cubicBezTo>
                    <a:pt x="21600" y="12763"/>
                    <a:pt x="14442" y="0"/>
                    <a:pt x="14442" y="0"/>
                  </a:cubicBezTo>
                  <a:close/>
                </a:path>
              </a:pathLst>
            </a:custGeom>
            <a:solidFill>
              <a:schemeClr val="bg2">
                <a:lumMod val="5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89" name="Shape 81"/>
            <p:cNvSpPr/>
            <p:nvPr/>
          </p:nvSpPr>
          <p:spPr>
            <a:xfrm>
              <a:off x="6446091" y="5895751"/>
              <a:ext cx="576371" cy="128275"/>
            </a:xfrm>
            <a:custGeom>
              <a:avLst/>
              <a:gdLst/>
              <a:ahLst/>
              <a:cxnLst>
                <a:cxn ang="0">
                  <a:pos x="wd2" y="hd2"/>
                </a:cxn>
                <a:cxn ang="5400000">
                  <a:pos x="wd2" y="hd2"/>
                </a:cxn>
                <a:cxn ang="10800000">
                  <a:pos x="wd2" y="hd2"/>
                </a:cxn>
                <a:cxn ang="16200000">
                  <a:pos x="wd2" y="hd2"/>
                </a:cxn>
              </a:cxnLst>
              <a:rect l="0" t="0" r="r" b="b"/>
              <a:pathLst>
                <a:path w="21219" h="21339" extrusionOk="0">
                  <a:moveTo>
                    <a:pt x="117" y="13195"/>
                  </a:moveTo>
                  <a:cubicBezTo>
                    <a:pt x="-381" y="15765"/>
                    <a:pt x="645" y="20948"/>
                    <a:pt x="4473" y="21323"/>
                  </a:cubicBezTo>
                  <a:cubicBezTo>
                    <a:pt x="7334" y="21600"/>
                    <a:pt x="13153" y="18389"/>
                    <a:pt x="17119" y="12657"/>
                  </a:cubicBezTo>
                  <a:cubicBezTo>
                    <a:pt x="19341" y="9448"/>
                    <a:pt x="20982" y="5444"/>
                    <a:pt x="21196" y="828"/>
                  </a:cubicBezTo>
                  <a:cubicBezTo>
                    <a:pt x="21209" y="548"/>
                    <a:pt x="21215" y="272"/>
                    <a:pt x="21219" y="0"/>
                  </a:cubicBezTo>
                  <a:cubicBezTo>
                    <a:pt x="14446" y="13411"/>
                    <a:pt x="4817" y="16262"/>
                    <a:pt x="117" y="13195"/>
                  </a:cubicBezTo>
                  <a:close/>
                </a:path>
              </a:pathLst>
            </a:custGeom>
            <a:solidFill>
              <a:srgbClr val="010101">
                <a:alpha val="34000"/>
              </a:srgb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90" name="Shape 82"/>
            <p:cNvSpPr/>
            <p:nvPr/>
          </p:nvSpPr>
          <p:spPr>
            <a:xfrm>
              <a:off x="7198104" y="5895751"/>
              <a:ext cx="576375" cy="128275"/>
            </a:xfrm>
            <a:custGeom>
              <a:avLst/>
              <a:gdLst/>
              <a:ahLst/>
              <a:cxnLst>
                <a:cxn ang="0">
                  <a:pos x="wd2" y="hd2"/>
                </a:cxn>
                <a:cxn ang="5400000">
                  <a:pos x="wd2" y="hd2"/>
                </a:cxn>
                <a:cxn ang="10800000">
                  <a:pos x="wd2" y="hd2"/>
                </a:cxn>
                <a:cxn ang="16200000">
                  <a:pos x="wd2" y="hd2"/>
                </a:cxn>
              </a:cxnLst>
              <a:rect l="0" t="0" r="r" b="b"/>
              <a:pathLst>
                <a:path w="21219" h="21339" extrusionOk="0">
                  <a:moveTo>
                    <a:pt x="21102" y="13195"/>
                  </a:moveTo>
                  <a:cubicBezTo>
                    <a:pt x="21600" y="15765"/>
                    <a:pt x="20573" y="20948"/>
                    <a:pt x="16746" y="21323"/>
                  </a:cubicBezTo>
                  <a:cubicBezTo>
                    <a:pt x="13885" y="21600"/>
                    <a:pt x="8066" y="18389"/>
                    <a:pt x="4100" y="12657"/>
                  </a:cubicBezTo>
                  <a:cubicBezTo>
                    <a:pt x="1878" y="9448"/>
                    <a:pt x="237" y="5444"/>
                    <a:pt x="24" y="828"/>
                  </a:cubicBezTo>
                  <a:cubicBezTo>
                    <a:pt x="11" y="548"/>
                    <a:pt x="4" y="272"/>
                    <a:pt x="0" y="0"/>
                  </a:cubicBezTo>
                  <a:cubicBezTo>
                    <a:pt x="6773" y="13411"/>
                    <a:pt x="16402" y="16262"/>
                    <a:pt x="21102" y="13195"/>
                  </a:cubicBezTo>
                  <a:close/>
                </a:path>
              </a:pathLst>
            </a:custGeom>
            <a:solidFill>
              <a:srgbClr val="010101">
                <a:alpha val="34000"/>
              </a:srgb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91" name="Shape 85"/>
            <p:cNvSpPr/>
            <p:nvPr/>
          </p:nvSpPr>
          <p:spPr>
            <a:xfrm>
              <a:off x="6860493" y="2489930"/>
              <a:ext cx="346560" cy="60389"/>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rgbClr val="010101">
                <a:alpha val="25000"/>
              </a:srgb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92" name="Shape 86"/>
            <p:cNvSpPr/>
            <p:nvPr/>
          </p:nvSpPr>
          <p:spPr>
            <a:xfrm>
              <a:off x="6950734" y="2239259"/>
              <a:ext cx="189855" cy="104886"/>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rgbClr val="010101">
                <a:alpha val="25000"/>
              </a:srgb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93" name="Freeform 192"/>
            <p:cNvSpPr/>
            <p:nvPr/>
          </p:nvSpPr>
          <p:spPr>
            <a:xfrm>
              <a:off x="6178655" y="3021372"/>
              <a:ext cx="1588188" cy="1323389"/>
            </a:xfrm>
            <a:custGeom>
              <a:avLst/>
              <a:gdLst>
                <a:gd name="connsiteX0" fmla="*/ 346033 w 1588188"/>
                <a:gd name="connsiteY0" fmla="*/ 11403 h 1323389"/>
                <a:gd name="connsiteX1" fmla="*/ 423885 w 1588188"/>
                <a:gd name="connsiteY1" fmla="*/ 314629 h 1323389"/>
                <a:gd name="connsiteX2" fmla="*/ 192095 w 1588188"/>
                <a:gd name="connsiteY2" fmla="*/ 740218 h 1323389"/>
                <a:gd name="connsiteX3" fmla="*/ 182086 w 1588188"/>
                <a:gd name="connsiteY3" fmla="*/ 756202 h 1323389"/>
                <a:gd name="connsiteX4" fmla="*/ 207273 w 1588188"/>
                <a:gd name="connsiteY4" fmla="*/ 785789 h 1323389"/>
                <a:gd name="connsiteX5" fmla="*/ 472397 w 1588188"/>
                <a:gd name="connsiteY5" fmla="*/ 1164940 h 1323389"/>
                <a:gd name="connsiteX6" fmla="*/ 335635 w 1588188"/>
                <a:gd name="connsiteY6" fmla="*/ 1233326 h 1323389"/>
                <a:gd name="connsiteX7" fmla="*/ 35339 w 1588188"/>
                <a:gd name="connsiteY7" fmla="*/ 846780 h 1323389"/>
                <a:gd name="connsiteX8" fmla="*/ 2701 w 1588188"/>
                <a:gd name="connsiteY8" fmla="*/ 799819 h 1323389"/>
                <a:gd name="connsiteX9" fmla="*/ 3189 w 1588188"/>
                <a:gd name="connsiteY9" fmla="*/ 791619 h 1323389"/>
                <a:gd name="connsiteX10" fmla="*/ 2149 w 1588188"/>
                <a:gd name="connsiteY10" fmla="*/ 789771 h 1323389"/>
                <a:gd name="connsiteX11" fmla="*/ 7889 w 1588188"/>
                <a:gd name="connsiteY11" fmla="*/ 741524 h 1323389"/>
                <a:gd name="connsiteX12" fmla="*/ 322752 w 1588188"/>
                <a:gd name="connsiteY12" fmla="*/ 15178 h 1323389"/>
                <a:gd name="connsiteX13" fmla="*/ 346033 w 1588188"/>
                <a:gd name="connsiteY13" fmla="*/ 11403 h 1323389"/>
                <a:gd name="connsiteX14" fmla="*/ 1340815 w 1588188"/>
                <a:gd name="connsiteY14" fmla="*/ 611 h 1323389"/>
                <a:gd name="connsiteX15" fmla="*/ 1363276 w 1588188"/>
                <a:gd name="connsiteY15" fmla="*/ 6850 h 1323389"/>
                <a:gd name="connsiteX16" fmla="*/ 1557202 w 1588188"/>
                <a:gd name="connsiteY16" fmla="*/ 760536 h 1323389"/>
                <a:gd name="connsiteX17" fmla="*/ 1560876 w 1588188"/>
                <a:gd name="connsiteY17" fmla="*/ 784349 h 1323389"/>
                <a:gd name="connsiteX18" fmla="*/ 1560585 w 1588188"/>
                <a:gd name="connsiteY18" fmla="*/ 785578 h 1323389"/>
                <a:gd name="connsiteX19" fmla="*/ 1565976 w 1588188"/>
                <a:gd name="connsiteY19" fmla="*/ 807062 h 1323389"/>
                <a:gd name="connsiteX20" fmla="*/ 1588188 w 1588188"/>
                <a:gd name="connsiteY20" fmla="*/ 1321019 h 1323389"/>
                <a:gd name="connsiteX21" fmla="*/ 1427530 w 1588188"/>
                <a:gd name="connsiteY21" fmla="*/ 1323389 h 1323389"/>
                <a:gd name="connsiteX22" fmla="*/ 1414005 w 1588188"/>
                <a:gd name="connsiteY22" fmla="*/ 862906 h 1323389"/>
                <a:gd name="connsiteX23" fmla="*/ 1416885 w 1588188"/>
                <a:gd name="connsiteY23" fmla="*/ 827173 h 1323389"/>
                <a:gd name="connsiteX24" fmla="*/ 1401347 w 1588188"/>
                <a:gd name="connsiteY24" fmla="*/ 800823 h 1323389"/>
                <a:gd name="connsiteX25" fmla="*/ 1214305 w 1588188"/>
                <a:gd name="connsiteY25" fmla="*/ 292890 h 1323389"/>
                <a:gd name="connsiteX26" fmla="*/ 1340815 w 1588188"/>
                <a:gd name="connsiteY26" fmla="*/ 611 h 1323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588188" h="1323389">
                  <a:moveTo>
                    <a:pt x="346033" y="11403"/>
                  </a:moveTo>
                  <a:cubicBezTo>
                    <a:pt x="404662" y="29836"/>
                    <a:pt x="485591" y="225441"/>
                    <a:pt x="423885" y="314629"/>
                  </a:cubicBezTo>
                  <a:cubicBezTo>
                    <a:pt x="370994" y="391108"/>
                    <a:pt x="269358" y="608149"/>
                    <a:pt x="192095" y="740218"/>
                  </a:cubicBezTo>
                  <a:lnTo>
                    <a:pt x="182086" y="756202"/>
                  </a:lnTo>
                  <a:lnTo>
                    <a:pt x="207273" y="785789"/>
                  </a:lnTo>
                  <a:cubicBezTo>
                    <a:pt x="291195" y="892481"/>
                    <a:pt x="472397" y="1164940"/>
                    <a:pt x="472397" y="1164940"/>
                  </a:cubicBezTo>
                  <a:lnTo>
                    <a:pt x="335635" y="1233326"/>
                  </a:lnTo>
                  <a:cubicBezTo>
                    <a:pt x="335635" y="1233326"/>
                    <a:pt x="108231" y="903745"/>
                    <a:pt x="35339" y="846780"/>
                  </a:cubicBezTo>
                  <a:cubicBezTo>
                    <a:pt x="17722" y="833016"/>
                    <a:pt x="7249" y="816589"/>
                    <a:pt x="2701" y="799819"/>
                  </a:cubicBezTo>
                  <a:lnTo>
                    <a:pt x="3189" y="791619"/>
                  </a:lnTo>
                  <a:lnTo>
                    <a:pt x="2149" y="789771"/>
                  </a:lnTo>
                  <a:cubicBezTo>
                    <a:pt x="-1802" y="773029"/>
                    <a:pt x="-541" y="755811"/>
                    <a:pt x="7889" y="741524"/>
                  </a:cubicBezTo>
                  <a:cubicBezTo>
                    <a:pt x="41632" y="684332"/>
                    <a:pt x="265237" y="59871"/>
                    <a:pt x="322752" y="15178"/>
                  </a:cubicBezTo>
                  <a:cubicBezTo>
                    <a:pt x="329736" y="9753"/>
                    <a:pt x="337657" y="8770"/>
                    <a:pt x="346033" y="11403"/>
                  </a:cubicBezTo>
                  <a:close/>
                  <a:moveTo>
                    <a:pt x="1340815" y="611"/>
                  </a:moveTo>
                  <a:cubicBezTo>
                    <a:pt x="1349545" y="-1101"/>
                    <a:pt x="1357236" y="722"/>
                    <a:pt x="1363276" y="6850"/>
                  </a:cubicBezTo>
                  <a:cubicBezTo>
                    <a:pt x="1413017" y="57294"/>
                    <a:pt x="1533071" y="700251"/>
                    <a:pt x="1557202" y="760536"/>
                  </a:cubicBezTo>
                  <a:cubicBezTo>
                    <a:pt x="1560218" y="768071"/>
                    <a:pt x="1561339" y="776141"/>
                    <a:pt x="1560876" y="784349"/>
                  </a:cubicBezTo>
                  <a:lnTo>
                    <a:pt x="1560585" y="785578"/>
                  </a:lnTo>
                  <a:lnTo>
                    <a:pt x="1565976" y="807062"/>
                  </a:lnTo>
                  <a:cubicBezTo>
                    <a:pt x="1571441" y="889007"/>
                    <a:pt x="1588188" y="1321019"/>
                    <a:pt x="1588188" y="1321019"/>
                  </a:cubicBezTo>
                  <a:lnTo>
                    <a:pt x="1427530" y="1323389"/>
                  </a:lnTo>
                  <a:cubicBezTo>
                    <a:pt x="1427530" y="1323389"/>
                    <a:pt x="1417721" y="955257"/>
                    <a:pt x="1414005" y="862906"/>
                  </a:cubicBezTo>
                  <a:lnTo>
                    <a:pt x="1416885" y="827173"/>
                  </a:lnTo>
                  <a:lnTo>
                    <a:pt x="1401347" y="800823"/>
                  </a:lnTo>
                  <a:cubicBezTo>
                    <a:pt x="1342230" y="679700"/>
                    <a:pt x="1260962" y="387876"/>
                    <a:pt x="1214305" y="292890"/>
                  </a:cubicBezTo>
                  <a:cubicBezTo>
                    <a:pt x="1167648" y="197865"/>
                    <a:pt x="1279701" y="12600"/>
                    <a:pt x="1340815" y="611"/>
                  </a:cubicBezTo>
                  <a:close/>
                </a:path>
              </a:pathLst>
            </a:custGeom>
            <a:solidFill>
              <a:schemeClr val="bg2">
                <a:lumMod val="60000"/>
                <a:lumOff val="40000"/>
              </a:schemeClr>
            </a:solidFill>
            <a:ln w="12700">
              <a:miter lim="400000"/>
            </a:ln>
          </p:spPr>
          <p:txBody>
            <a:bodyPr wrap="square" lIns="0" tIns="0" rIns="0" bIns="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grpSp>
      <p:grpSp>
        <p:nvGrpSpPr>
          <p:cNvPr id="26" name="Group 25"/>
          <p:cNvGrpSpPr/>
          <p:nvPr/>
        </p:nvGrpSpPr>
        <p:grpSpPr>
          <a:xfrm>
            <a:off x="95607" y="3855201"/>
            <a:ext cx="932920" cy="982202"/>
            <a:chOff x="1033853" y="2279065"/>
            <a:chExt cx="3609586" cy="4100470"/>
          </a:xfrm>
        </p:grpSpPr>
        <p:sp>
          <p:nvSpPr>
            <p:cNvPr id="27" name="Freeform 26"/>
            <p:cNvSpPr/>
            <p:nvPr/>
          </p:nvSpPr>
          <p:spPr>
            <a:xfrm>
              <a:off x="1725934" y="3680715"/>
              <a:ext cx="1096269" cy="1333710"/>
            </a:xfrm>
            <a:custGeom>
              <a:avLst/>
              <a:gdLst>
                <a:gd name="connsiteX0" fmla="*/ 1060906 w 1096269"/>
                <a:gd name="connsiteY0" fmla="*/ 368791 h 1333710"/>
                <a:gd name="connsiteX1" fmla="*/ 924504 w 1096269"/>
                <a:gd name="connsiteY1" fmla="*/ 333428 h 1333710"/>
                <a:gd name="connsiteX2" fmla="*/ 500141 w 1096269"/>
                <a:gd name="connsiteY2" fmla="*/ 651699 h 1333710"/>
                <a:gd name="connsiteX3" fmla="*/ 904296 w 1096269"/>
                <a:gd name="connsiteY3" fmla="*/ 1020491 h 1333710"/>
                <a:gd name="connsiteX4" fmla="*/ 1096269 w 1096269"/>
                <a:gd name="connsiteY4" fmla="*/ 1025542 h 1333710"/>
                <a:gd name="connsiteX5" fmla="*/ 767894 w 1096269"/>
                <a:gd name="connsiteY5" fmla="*/ 1333710 h 1333710"/>
                <a:gd name="connsiteX6" fmla="*/ 282908 w 1096269"/>
                <a:gd name="connsiteY6" fmla="*/ 1136685 h 1333710"/>
                <a:gd name="connsiteX7" fmla="*/ 0 w 1096269"/>
                <a:gd name="connsiteY7" fmla="*/ 550661 h 1333710"/>
                <a:gd name="connsiteX8" fmla="*/ 459726 w 1096269"/>
                <a:gd name="connsiteY8" fmla="*/ 45467 h 1333710"/>
                <a:gd name="connsiteX9" fmla="*/ 929555 w 1096269"/>
                <a:gd name="connsiteY9" fmla="*/ 0 h 1333710"/>
                <a:gd name="connsiteX10" fmla="*/ 1035646 w 1096269"/>
                <a:gd name="connsiteY10" fmla="*/ 222285 h 1333710"/>
                <a:gd name="connsiteX11" fmla="*/ 1060906 w 1096269"/>
                <a:gd name="connsiteY11" fmla="*/ 368791 h 1333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6269" h="1333710">
                  <a:moveTo>
                    <a:pt x="1060906" y="368791"/>
                  </a:moveTo>
                  <a:lnTo>
                    <a:pt x="924504" y="333428"/>
                  </a:lnTo>
                  <a:lnTo>
                    <a:pt x="500141" y="651699"/>
                  </a:lnTo>
                  <a:lnTo>
                    <a:pt x="904296" y="1020491"/>
                  </a:lnTo>
                  <a:lnTo>
                    <a:pt x="1096269" y="1025542"/>
                  </a:lnTo>
                  <a:lnTo>
                    <a:pt x="767894" y="1333710"/>
                  </a:lnTo>
                  <a:lnTo>
                    <a:pt x="282908" y="1136685"/>
                  </a:lnTo>
                  <a:lnTo>
                    <a:pt x="0" y="550661"/>
                  </a:lnTo>
                  <a:lnTo>
                    <a:pt x="459726" y="45467"/>
                  </a:lnTo>
                  <a:lnTo>
                    <a:pt x="929555" y="0"/>
                  </a:lnTo>
                  <a:lnTo>
                    <a:pt x="1035646" y="222285"/>
                  </a:lnTo>
                  <a:lnTo>
                    <a:pt x="1060906" y="368791"/>
                  </a:lnTo>
                  <a:close/>
                </a:path>
              </a:pathLst>
            </a:custGeom>
            <a:solidFill>
              <a:srgbClr val="FEFE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E2023"/>
                </a:solidFill>
                <a:effectLst/>
                <a:uLnTx/>
                <a:uFillTx/>
                <a:latin typeface="Montserrat"/>
                <a:ea typeface="+mn-ea"/>
                <a:cs typeface="+mn-cs"/>
              </a:endParaRPr>
            </a:p>
          </p:txBody>
        </p:sp>
        <p:sp>
          <p:nvSpPr>
            <p:cNvPr id="28" name="Shape 50"/>
            <p:cNvSpPr/>
            <p:nvPr/>
          </p:nvSpPr>
          <p:spPr>
            <a:xfrm>
              <a:off x="2077500" y="3845423"/>
              <a:ext cx="677004" cy="986648"/>
            </a:xfrm>
            <a:custGeom>
              <a:avLst/>
              <a:gdLst/>
              <a:ahLst/>
              <a:cxnLst>
                <a:cxn ang="0">
                  <a:pos x="wd2" y="hd2"/>
                </a:cxn>
                <a:cxn ang="5400000">
                  <a:pos x="wd2" y="hd2"/>
                </a:cxn>
                <a:cxn ang="10800000">
                  <a:pos x="wd2" y="hd2"/>
                </a:cxn>
                <a:cxn ang="16200000">
                  <a:pos x="wd2" y="hd2"/>
                </a:cxn>
              </a:cxnLst>
              <a:rect l="0" t="0" r="r" b="b"/>
              <a:pathLst>
                <a:path w="20783" h="20931" extrusionOk="0">
                  <a:moveTo>
                    <a:pt x="15399" y="10866"/>
                  </a:moveTo>
                  <a:cubicBezTo>
                    <a:pt x="15887" y="7908"/>
                    <a:pt x="18016" y="5458"/>
                    <a:pt x="20783" y="4254"/>
                  </a:cubicBezTo>
                  <a:cubicBezTo>
                    <a:pt x="19101" y="1914"/>
                    <a:pt x="16335" y="301"/>
                    <a:pt x="12996" y="37"/>
                  </a:cubicBezTo>
                  <a:cubicBezTo>
                    <a:pt x="6843" y="-448"/>
                    <a:pt x="1085" y="3827"/>
                    <a:pt x="134" y="9586"/>
                  </a:cubicBezTo>
                  <a:cubicBezTo>
                    <a:pt x="-817" y="15346"/>
                    <a:pt x="3399" y="20407"/>
                    <a:pt x="9551" y="20893"/>
                  </a:cubicBezTo>
                  <a:cubicBezTo>
                    <a:pt x="12840" y="21152"/>
                    <a:pt x="16015" y="20050"/>
                    <a:pt x="18405" y="18090"/>
                  </a:cubicBezTo>
                  <a:cubicBezTo>
                    <a:pt x="16153" y="16478"/>
                    <a:pt x="14916" y="13788"/>
                    <a:pt x="15399" y="10866"/>
                  </a:cubicBezTo>
                  <a:close/>
                </a:path>
              </a:pathLst>
            </a:custGeom>
            <a:gradFill>
              <a:gsLst>
                <a:gs pos="53000">
                  <a:schemeClr val="bg2">
                    <a:lumMod val="20000"/>
                    <a:lumOff val="80000"/>
                  </a:schemeClr>
                </a:gs>
                <a:gs pos="23000">
                  <a:schemeClr val="bg2">
                    <a:lumMod val="60000"/>
                    <a:lumOff val="40000"/>
                  </a:schemeClr>
                </a:gs>
                <a:gs pos="77000">
                  <a:schemeClr val="bg2">
                    <a:lumMod val="60000"/>
                    <a:lumOff val="40000"/>
                  </a:schemeClr>
                </a:gs>
              </a:gsLst>
              <a:lin ang="5400000" scaled="0"/>
            </a:gra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9" name="Shape 46"/>
            <p:cNvSpPr/>
            <p:nvPr/>
          </p:nvSpPr>
          <p:spPr>
            <a:xfrm>
              <a:off x="2593431" y="2588845"/>
              <a:ext cx="551880" cy="19867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10629"/>
                  </a:lnTo>
                  <a:lnTo>
                    <a:pt x="17403" y="21600"/>
                  </a:lnTo>
                  <a:lnTo>
                    <a:pt x="1605" y="10971"/>
                  </a:lnTo>
                  <a:cubicBezTo>
                    <a:pt x="1605" y="10971"/>
                    <a:pt x="0" y="0"/>
                    <a:pt x="0" y="0"/>
                  </a:cubicBezTo>
                  <a:close/>
                </a:path>
              </a:pathLst>
            </a:custGeom>
            <a:solidFill>
              <a:schemeClr val="bg2"/>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30" name="Shape 47"/>
            <p:cNvSpPr/>
            <p:nvPr/>
          </p:nvSpPr>
          <p:spPr>
            <a:xfrm>
              <a:off x="3020712" y="5344811"/>
              <a:ext cx="939773" cy="618106"/>
            </a:xfrm>
            <a:custGeom>
              <a:avLst/>
              <a:gdLst/>
              <a:ahLst/>
              <a:cxnLst>
                <a:cxn ang="0">
                  <a:pos x="wd2" y="hd2"/>
                </a:cxn>
                <a:cxn ang="5400000">
                  <a:pos x="wd2" y="hd2"/>
                </a:cxn>
                <a:cxn ang="10800000">
                  <a:pos x="wd2" y="hd2"/>
                </a:cxn>
                <a:cxn ang="16200000">
                  <a:pos x="wd2" y="hd2"/>
                </a:cxn>
              </a:cxnLst>
              <a:rect l="0" t="0" r="r" b="b"/>
              <a:pathLst>
                <a:path w="21600" h="21600" extrusionOk="0">
                  <a:moveTo>
                    <a:pt x="9640" y="0"/>
                  </a:moveTo>
                  <a:lnTo>
                    <a:pt x="21600" y="6943"/>
                  </a:lnTo>
                  <a:cubicBezTo>
                    <a:pt x="21600" y="6943"/>
                    <a:pt x="13699" y="18625"/>
                    <a:pt x="10293" y="21600"/>
                  </a:cubicBezTo>
                  <a:cubicBezTo>
                    <a:pt x="5509" y="21490"/>
                    <a:pt x="0" y="18184"/>
                    <a:pt x="0" y="18184"/>
                  </a:cubicBezTo>
                  <a:cubicBezTo>
                    <a:pt x="0" y="18184"/>
                    <a:pt x="9640" y="0"/>
                    <a:pt x="9640" y="0"/>
                  </a:cubicBezTo>
                  <a:close/>
                </a:path>
              </a:pathLst>
            </a:custGeom>
            <a:solidFill>
              <a:schemeClr val="bg2">
                <a:lumMod val="60000"/>
                <a:lumOff val="4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31" name="Shape 48"/>
            <p:cNvSpPr/>
            <p:nvPr/>
          </p:nvSpPr>
          <p:spPr>
            <a:xfrm>
              <a:off x="3682999" y="4148423"/>
              <a:ext cx="671717" cy="851472"/>
            </a:xfrm>
            <a:custGeom>
              <a:avLst/>
              <a:gdLst/>
              <a:ahLst/>
              <a:cxnLst>
                <a:cxn ang="0">
                  <a:pos x="wd2" y="hd2"/>
                </a:cxn>
                <a:cxn ang="5400000">
                  <a:pos x="wd2" y="hd2"/>
                </a:cxn>
                <a:cxn ang="10800000">
                  <a:pos x="wd2" y="hd2"/>
                </a:cxn>
                <a:cxn ang="16200000">
                  <a:pos x="wd2" y="hd2"/>
                </a:cxn>
              </a:cxnLst>
              <a:rect l="0" t="0" r="r" b="b"/>
              <a:pathLst>
                <a:path w="21600" h="21600" extrusionOk="0">
                  <a:moveTo>
                    <a:pt x="3346" y="2080"/>
                  </a:moveTo>
                  <a:lnTo>
                    <a:pt x="5375" y="0"/>
                  </a:lnTo>
                  <a:lnTo>
                    <a:pt x="21600" y="2560"/>
                  </a:lnTo>
                  <a:cubicBezTo>
                    <a:pt x="21194" y="9280"/>
                    <a:pt x="18862" y="21600"/>
                    <a:pt x="18862" y="21600"/>
                  </a:cubicBezTo>
                  <a:lnTo>
                    <a:pt x="0" y="18000"/>
                  </a:lnTo>
                  <a:cubicBezTo>
                    <a:pt x="0" y="18000"/>
                    <a:pt x="3346" y="2080"/>
                    <a:pt x="3346" y="2080"/>
                  </a:cubicBezTo>
                  <a:close/>
                </a:path>
              </a:pathLst>
            </a:custGeom>
            <a:solidFill>
              <a:schemeClr val="bg2">
                <a:lumMod val="60000"/>
                <a:lumOff val="4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32" name="Shape 49"/>
            <p:cNvSpPr/>
            <p:nvPr/>
          </p:nvSpPr>
          <p:spPr>
            <a:xfrm>
              <a:off x="3437312" y="3005444"/>
              <a:ext cx="761069" cy="634925"/>
            </a:xfrm>
            <a:custGeom>
              <a:avLst/>
              <a:gdLst/>
              <a:ahLst/>
              <a:cxnLst>
                <a:cxn ang="0">
                  <a:pos x="wd2" y="hd2"/>
                </a:cxn>
                <a:cxn ang="5400000">
                  <a:pos x="wd2" y="hd2"/>
                </a:cxn>
                <a:cxn ang="10800000">
                  <a:pos x="wd2" y="hd2"/>
                </a:cxn>
                <a:cxn ang="16200000">
                  <a:pos x="wd2" y="hd2"/>
                </a:cxn>
              </a:cxnLst>
              <a:rect l="0" t="0" r="r" b="b"/>
              <a:pathLst>
                <a:path w="21600" h="21600" extrusionOk="0">
                  <a:moveTo>
                    <a:pt x="119" y="4005"/>
                  </a:moveTo>
                  <a:lnTo>
                    <a:pt x="0" y="0"/>
                  </a:lnTo>
                  <a:lnTo>
                    <a:pt x="15156" y="6151"/>
                  </a:lnTo>
                  <a:lnTo>
                    <a:pt x="21600" y="18739"/>
                  </a:lnTo>
                  <a:lnTo>
                    <a:pt x="6444" y="21600"/>
                  </a:lnTo>
                  <a:cubicBezTo>
                    <a:pt x="6444" y="21600"/>
                    <a:pt x="119" y="4005"/>
                    <a:pt x="119" y="4005"/>
                  </a:cubicBezTo>
                  <a:close/>
                </a:path>
              </a:pathLst>
            </a:custGeom>
            <a:solidFill>
              <a:schemeClr val="bg2">
                <a:lumMod val="60000"/>
                <a:lumOff val="4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33" name="Shape 51"/>
            <p:cNvSpPr/>
            <p:nvPr/>
          </p:nvSpPr>
          <p:spPr>
            <a:xfrm>
              <a:off x="3437312" y="2717029"/>
              <a:ext cx="702201" cy="475143"/>
            </a:xfrm>
            <a:custGeom>
              <a:avLst/>
              <a:gdLst/>
              <a:ahLst/>
              <a:cxnLst>
                <a:cxn ang="0">
                  <a:pos x="wd2" y="hd2"/>
                </a:cxn>
                <a:cxn ang="5400000">
                  <a:pos x="wd2" y="hd2"/>
                </a:cxn>
                <a:cxn ang="10800000">
                  <a:pos x="wd2" y="hd2"/>
                </a:cxn>
                <a:cxn ang="16200000">
                  <a:pos x="wd2" y="hd2"/>
                </a:cxn>
              </a:cxnLst>
              <a:rect l="0" t="0" r="r" b="b"/>
              <a:pathLst>
                <a:path w="21600" h="21600" extrusionOk="0">
                  <a:moveTo>
                    <a:pt x="21600" y="6881"/>
                  </a:moveTo>
                  <a:lnTo>
                    <a:pt x="5691" y="0"/>
                  </a:lnTo>
                  <a:lnTo>
                    <a:pt x="0" y="13381"/>
                  </a:lnTo>
                  <a:lnTo>
                    <a:pt x="16426" y="21600"/>
                  </a:lnTo>
                  <a:cubicBezTo>
                    <a:pt x="16426" y="21600"/>
                    <a:pt x="21600" y="6881"/>
                    <a:pt x="21600" y="6881"/>
                  </a:cubicBezTo>
                  <a:close/>
                </a:path>
              </a:pathLst>
            </a:custGeom>
            <a:solidFill>
              <a:schemeClr val="bg2">
                <a:lumMod val="20000"/>
                <a:lumOff val="8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34" name="Shape 52"/>
            <p:cNvSpPr/>
            <p:nvPr/>
          </p:nvSpPr>
          <p:spPr>
            <a:xfrm>
              <a:off x="4056870" y="3475454"/>
              <a:ext cx="586569" cy="696946"/>
            </a:xfrm>
            <a:custGeom>
              <a:avLst/>
              <a:gdLst/>
              <a:ahLst/>
              <a:cxnLst>
                <a:cxn ang="0">
                  <a:pos x="wd2" y="hd2"/>
                </a:cxn>
                <a:cxn ang="5400000">
                  <a:pos x="wd2" y="hd2"/>
                </a:cxn>
                <a:cxn ang="10800000">
                  <a:pos x="wd2" y="hd2"/>
                </a:cxn>
                <a:cxn ang="16200000">
                  <a:pos x="wd2" y="hd2"/>
                </a:cxn>
              </a:cxnLst>
              <a:rect l="0" t="0" r="r" b="b"/>
              <a:pathLst>
                <a:path w="21600" h="21600" extrusionOk="0">
                  <a:moveTo>
                    <a:pt x="18813" y="3225"/>
                  </a:moveTo>
                  <a:lnTo>
                    <a:pt x="21600" y="21600"/>
                  </a:lnTo>
                  <a:lnTo>
                    <a:pt x="2787" y="18375"/>
                  </a:lnTo>
                  <a:lnTo>
                    <a:pt x="0" y="0"/>
                  </a:lnTo>
                  <a:cubicBezTo>
                    <a:pt x="0" y="0"/>
                    <a:pt x="18813" y="3225"/>
                    <a:pt x="18813" y="3225"/>
                  </a:cubicBezTo>
                  <a:close/>
                </a:path>
              </a:pathLst>
            </a:custGeom>
            <a:solidFill>
              <a:schemeClr val="bg2">
                <a:lumMod val="40000"/>
                <a:lumOff val="6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35" name="Shape 53"/>
            <p:cNvSpPr/>
            <p:nvPr/>
          </p:nvSpPr>
          <p:spPr>
            <a:xfrm>
              <a:off x="3848859" y="4062966"/>
              <a:ext cx="792605" cy="188165"/>
            </a:xfrm>
            <a:custGeom>
              <a:avLst/>
              <a:gdLst/>
              <a:ahLst/>
              <a:cxnLst>
                <a:cxn ang="0">
                  <a:pos x="wd2" y="hd2"/>
                </a:cxn>
                <a:cxn ang="5400000">
                  <a:pos x="wd2" y="hd2"/>
                </a:cxn>
                <a:cxn ang="10800000">
                  <a:pos x="wd2" y="hd2"/>
                </a:cxn>
                <a:cxn ang="16200000">
                  <a:pos x="wd2" y="hd2"/>
                </a:cxn>
              </a:cxnLst>
              <a:rect l="0" t="0" r="r" b="b"/>
              <a:pathLst>
                <a:path w="21600" h="21600" extrusionOk="0">
                  <a:moveTo>
                    <a:pt x="21600" y="11946"/>
                  </a:moveTo>
                  <a:lnTo>
                    <a:pt x="7677" y="0"/>
                  </a:lnTo>
                  <a:lnTo>
                    <a:pt x="0" y="10016"/>
                  </a:lnTo>
                  <a:lnTo>
                    <a:pt x="13751" y="21600"/>
                  </a:lnTo>
                  <a:cubicBezTo>
                    <a:pt x="13751" y="21600"/>
                    <a:pt x="21600" y="11946"/>
                    <a:pt x="21600" y="11946"/>
                  </a:cubicBezTo>
                  <a:close/>
                </a:path>
              </a:pathLst>
            </a:custGeom>
            <a:solidFill>
              <a:schemeClr val="bg2">
                <a:lumMod val="20000"/>
                <a:lumOff val="8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36" name="Shape 54"/>
            <p:cNvSpPr/>
            <p:nvPr/>
          </p:nvSpPr>
          <p:spPr>
            <a:xfrm>
              <a:off x="3752721" y="4858489"/>
              <a:ext cx="773682" cy="199729"/>
            </a:xfrm>
            <a:custGeom>
              <a:avLst/>
              <a:gdLst/>
              <a:ahLst/>
              <a:cxnLst>
                <a:cxn ang="0">
                  <a:pos x="wd2" y="hd2"/>
                </a:cxn>
                <a:cxn ang="5400000">
                  <a:pos x="wd2" y="hd2"/>
                </a:cxn>
                <a:cxn ang="10800000">
                  <a:pos x="wd2" y="hd2"/>
                </a:cxn>
                <a:cxn ang="16200000">
                  <a:pos x="wd2" y="hd2"/>
                </a:cxn>
              </a:cxnLst>
              <a:rect l="0" t="0" r="r" b="b"/>
              <a:pathLst>
                <a:path w="21600" h="21600" extrusionOk="0">
                  <a:moveTo>
                    <a:pt x="14087" y="2046"/>
                  </a:moveTo>
                  <a:lnTo>
                    <a:pt x="21600" y="21600"/>
                  </a:lnTo>
                  <a:lnTo>
                    <a:pt x="7513" y="19554"/>
                  </a:lnTo>
                  <a:lnTo>
                    <a:pt x="0" y="0"/>
                  </a:lnTo>
                  <a:cubicBezTo>
                    <a:pt x="0" y="0"/>
                    <a:pt x="14087" y="2046"/>
                    <a:pt x="14087" y="2046"/>
                  </a:cubicBezTo>
                  <a:close/>
                </a:path>
              </a:pathLst>
            </a:custGeom>
            <a:solidFill>
              <a:schemeClr val="bg2">
                <a:lumMod val="40000"/>
                <a:lumOff val="6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37" name="Shape 55"/>
            <p:cNvSpPr/>
            <p:nvPr/>
          </p:nvSpPr>
          <p:spPr>
            <a:xfrm>
              <a:off x="3768455" y="5035032"/>
              <a:ext cx="761069" cy="549779"/>
            </a:xfrm>
            <a:custGeom>
              <a:avLst/>
              <a:gdLst/>
              <a:ahLst/>
              <a:cxnLst>
                <a:cxn ang="0">
                  <a:pos x="wd2" y="hd2"/>
                </a:cxn>
                <a:cxn ang="5400000">
                  <a:pos x="wd2" y="hd2"/>
                </a:cxn>
                <a:cxn ang="10800000">
                  <a:pos x="wd2" y="hd2"/>
                </a:cxn>
                <a:cxn ang="16200000">
                  <a:pos x="wd2" y="hd2"/>
                </a:cxn>
              </a:cxnLst>
              <a:rect l="0" t="0" r="r" b="b"/>
              <a:pathLst>
                <a:path w="21600" h="21600" extrusionOk="0">
                  <a:moveTo>
                    <a:pt x="7280" y="0"/>
                  </a:moveTo>
                  <a:lnTo>
                    <a:pt x="21600" y="743"/>
                  </a:lnTo>
                  <a:lnTo>
                    <a:pt x="15126" y="21600"/>
                  </a:lnTo>
                  <a:lnTo>
                    <a:pt x="0" y="20650"/>
                  </a:lnTo>
                  <a:lnTo>
                    <a:pt x="7280" y="0"/>
                  </a:lnTo>
                </a:path>
              </a:pathLst>
            </a:custGeom>
            <a:solidFill>
              <a:schemeClr val="bg2">
                <a:lumMod val="20000"/>
                <a:lumOff val="8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38" name="Shape 56"/>
            <p:cNvSpPr/>
            <p:nvPr/>
          </p:nvSpPr>
          <p:spPr>
            <a:xfrm>
              <a:off x="3095487" y="5814821"/>
              <a:ext cx="633874" cy="373177"/>
            </a:xfrm>
            <a:custGeom>
              <a:avLst/>
              <a:gdLst/>
              <a:ahLst/>
              <a:cxnLst>
                <a:cxn ang="0">
                  <a:pos x="wd2" y="hd2"/>
                </a:cxn>
                <a:cxn ang="5400000">
                  <a:pos x="wd2" y="hd2"/>
                </a:cxn>
                <a:cxn ang="10800000">
                  <a:pos x="wd2" y="hd2"/>
                </a:cxn>
                <a:cxn ang="16200000">
                  <a:pos x="wd2" y="hd2"/>
                </a:cxn>
              </a:cxnLst>
              <a:rect l="0" t="0" r="r" b="b"/>
              <a:pathLst>
                <a:path w="21600" h="21600" extrusionOk="0">
                  <a:moveTo>
                    <a:pt x="18161" y="0"/>
                  </a:moveTo>
                  <a:lnTo>
                    <a:pt x="21600" y="19227"/>
                  </a:lnTo>
                  <a:lnTo>
                    <a:pt x="3439" y="21600"/>
                  </a:lnTo>
                  <a:lnTo>
                    <a:pt x="0" y="2373"/>
                  </a:lnTo>
                  <a:cubicBezTo>
                    <a:pt x="0" y="2373"/>
                    <a:pt x="18161" y="0"/>
                    <a:pt x="18161" y="0"/>
                  </a:cubicBezTo>
                  <a:close/>
                </a:path>
              </a:pathLst>
            </a:custGeom>
            <a:solidFill>
              <a:schemeClr val="bg2">
                <a:lumMod val="40000"/>
                <a:lumOff val="6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39" name="Shape 57"/>
            <p:cNvSpPr/>
            <p:nvPr/>
          </p:nvSpPr>
          <p:spPr>
            <a:xfrm>
              <a:off x="2753661" y="6140912"/>
              <a:ext cx="974462" cy="23862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9786" y="3711"/>
                  </a:lnTo>
                  <a:lnTo>
                    <a:pt x="0" y="21600"/>
                  </a:lnTo>
                  <a:lnTo>
                    <a:pt x="10765" y="21029"/>
                  </a:lnTo>
                  <a:cubicBezTo>
                    <a:pt x="10765" y="21029"/>
                    <a:pt x="21600" y="0"/>
                    <a:pt x="21600" y="0"/>
                  </a:cubicBezTo>
                  <a:close/>
                </a:path>
              </a:pathLst>
            </a:custGeom>
            <a:solidFill>
              <a:schemeClr val="bg2">
                <a:lumMod val="60000"/>
                <a:lumOff val="4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40" name="Shape 58"/>
            <p:cNvSpPr/>
            <p:nvPr/>
          </p:nvSpPr>
          <p:spPr>
            <a:xfrm>
              <a:off x="2075063" y="5959318"/>
              <a:ext cx="668564" cy="381586"/>
            </a:xfrm>
            <a:custGeom>
              <a:avLst/>
              <a:gdLst/>
              <a:ahLst/>
              <a:cxnLst>
                <a:cxn ang="0">
                  <a:pos x="wd2" y="hd2"/>
                </a:cxn>
                <a:cxn ang="5400000">
                  <a:pos x="wd2" y="hd2"/>
                </a:cxn>
                <a:cxn ang="10800000">
                  <a:pos x="wd2" y="hd2"/>
                </a:cxn>
                <a:cxn ang="16200000">
                  <a:pos x="wd2" y="hd2"/>
                </a:cxn>
              </a:cxnLst>
              <a:rect l="0" t="0" r="r" b="b"/>
              <a:pathLst>
                <a:path w="21600" h="21600" extrusionOk="0">
                  <a:moveTo>
                    <a:pt x="7200" y="2797"/>
                  </a:moveTo>
                  <a:lnTo>
                    <a:pt x="3260" y="4225"/>
                  </a:lnTo>
                  <a:lnTo>
                    <a:pt x="0" y="21124"/>
                  </a:lnTo>
                  <a:lnTo>
                    <a:pt x="18034" y="21600"/>
                  </a:lnTo>
                  <a:lnTo>
                    <a:pt x="21600" y="9104"/>
                  </a:lnTo>
                  <a:lnTo>
                    <a:pt x="15487" y="0"/>
                  </a:lnTo>
                  <a:cubicBezTo>
                    <a:pt x="15487" y="0"/>
                    <a:pt x="7200" y="2797"/>
                    <a:pt x="7200" y="2797"/>
                  </a:cubicBezTo>
                  <a:close/>
                </a:path>
              </a:pathLst>
            </a:custGeom>
            <a:solidFill>
              <a:schemeClr val="bg2">
                <a:lumMod val="60000"/>
                <a:lumOff val="4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41" name="Shape 59"/>
            <p:cNvSpPr/>
            <p:nvPr/>
          </p:nvSpPr>
          <p:spPr>
            <a:xfrm>
              <a:off x="1279540" y="5440950"/>
              <a:ext cx="371074" cy="177653"/>
            </a:xfrm>
            <a:custGeom>
              <a:avLst/>
              <a:gdLst/>
              <a:ahLst/>
              <a:cxnLst>
                <a:cxn ang="0">
                  <a:pos x="wd2" y="hd2"/>
                </a:cxn>
                <a:cxn ang="5400000">
                  <a:pos x="wd2" y="hd2"/>
                </a:cxn>
                <a:cxn ang="10800000">
                  <a:pos x="wd2" y="hd2"/>
                </a:cxn>
                <a:cxn ang="16200000">
                  <a:pos x="wd2" y="hd2"/>
                </a:cxn>
              </a:cxnLst>
              <a:rect l="0" t="0" r="r" b="b"/>
              <a:pathLst>
                <a:path w="21600" h="21600" extrusionOk="0">
                  <a:moveTo>
                    <a:pt x="0" y="17894"/>
                  </a:moveTo>
                  <a:lnTo>
                    <a:pt x="11259" y="0"/>
                  </a:lnTo>
                  <a:lnTo>
                    <a:pt x="14686" y="1534"/>
                  </a:lnTo>
                  <a:lnTo>
                    <a:pt x="21600" y="21600"/>
                  </a:lnTo>
                  <a:cubicBezTo>
                    <a:pt x="21600" y="21600"/>
                    <a:pt x="0" y="17894"/>
                    <a:pt x="0" y="17894"/>
                  </a:cubicBezTo>
                  <a:close/>
                </a:path>
              </a:pathLst>
            </a:custGeom>
            <a:solidFill>
              <a:schemeClr val="bg2">
                <a:lumMod val="60000"/>
                <a:lumOff val="4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42" name="Shape 60"/>
            <p:cNvSpPr/>
            <p:nvPr/>
          </p:nvSpPr>
          <p:spPr>
            <a:xfrm>
              <a:off x="1087263" y="3822331"/>
              <a:ext cx="288029" cy="121939"/>
            </a:xfrm>
            <a:custGeom>
              <a:avLst/>
              <a:gdLst/>
              <a:ahLst/>
              <a:cxnLst>
                <a:cxn ang="0">
                  <a:pos x="wd2" y="hd2"/>
                </a:cxn>
                <a:cxn ang="5400000">
                  <a:pos x="wd2" y="hd2"/>
                </a:cxn>
                <a:cxn ang="10800000">
                  <a:pos x="wd2" y="hd2"/>
                </a:cxn>
                <a:cxn ang="16200000">
                  <a:pos x="wd2" y="hd2"/>
                </a:cxn>
              </a:cxnLst>
              <a:rect l="0" t="0" r="r" b="b"/>
              <a:pathLst>
                <a:path w="21600" h="21600" extrusionOk="0">
                  <a:moveTo>
                    <a:pt x="19235" y="12662"/>
                  </a:moveTo>
                  <a:lnTo>
                    <a:pt x="0" y="21600"/>
                  </a:lnTo>
                  <a:lnTo>
                    <a:pt x="21600" y="0"/>
                  </a:lnTo>
                  <a:cubicBezTo>
                    <a:pt x="21600" y="0"/>
                    <a:pt x="19235" y="12662"/>
                    <a:pt x="19235" y="12662"/>
                  </a:cubicBezTo>
                  <a:close/>
                </a:path>
              </a:pathLst>
            </a:custGeom>
            <a:solidFill>
              <a:schemeClr val="bg2">
                <a:lumMod val="60000"/>
                <a:lumOff val="4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43" name="Shape 61"/>
            <p:cNvSpPr/>
            <p:nvPr/>
          </p:nvSpPr>
          <p:spPr>
            <a:xfrm>
              <a:off x="1664093" y="2786173"/>
              <a:ext cx="395252" cy="23967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8043" y="18568"/>
                  </a:lnTo>
                  <a:lnTo>
                    <a:pt x="10800" y="21600"/>
                  </a:lnTo>
                  <a:lnTo>
                    <a:pt x="21600" y="8242"/>
                  </a:lnTo>
                  <a:cubicBezTo>
                    <a:pt x="21600" y="8242"/>
                    <a:pt x="0" y="0"/>
                    <a:pt x="0" y="0"/>
                  </a:cubicBezTo>
                  <a:close/>
                </a:path>
              </a:pathLst>
            </a:custGeom>
            <a:solidFill>
              <a:schemeClr val="bg2">
                <a:lumMod val="60000"/>
                <a:lumOff val="4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44" name="Shape 62"/>
            <p:cNvSpPr/>
            <p:nvPr/>
          </p:nvSpPr>
          <p:spPr>
            <a:xfrm>
              <a:off x="2614795" y="2279065"/>
              <a:ext cx="543470" cy="469886"/>
            </a:xfrm>
            <a:custGeom>
              <a:avLst/>
              <a:gdLst/>
              <a:ahLst/>
              <a:cxnLst>
                <a:cxn ang="0">
                  <a:pos x="wd2" y="hd2"/>
                </a:cxn>
                <a:cxn ang="5400000">
                  <a:pos x="wd2" y="hd2"/>
                </a:cxn>
                <a:cxn ang="10800000">
                  <a:pos x="wd2" y="hd2"/>
                </a:cxn>
                <a:cxn ang="16200000">
                  <a:pos x="wd2" y="hd2"/>
                </a:cxn>
              </a:cxnLst>
              <a:rect l="0" t="0" r="r" b="b"/>
              <a:pathLst>
                <a:path w="21600" h="21600" extrusionOk="0">
                  <a:moveTo>
                    <a:pt x="836" y="15463"/>
                  </a:moveTo>
                  <a:lnTo>
                    <a:pt x="0" y="0"/>
                  </a:lnTo>
                  <a:lnTo>
                    <a:pt x="21224" y="7393"/>
                  </a:lnTo>
                  <a:lnTo>
                    <a:pt x="21600" y="21600"/>
                  </a:lnTo>
                  <a:cubicBezTo>
                    <a:pt x="21600" y="21600"/>
                    <a:pt x="11322" y="15656"/>
                    <a:pt x="836" y="15463"/>
                  </a:cubicBezTo>
                  <a:close/>
                </a:path>
              </a:pathLst>
            </a:custGeom>
            <a:solidFill>
              <a:schemeClr val="bg2">
                <a:lumMod val="60000"/>
                <a:lumOff val="4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45" name="Shape 63"/>
            <p:cNvSpPr/>
            <p:nvPr/>
          </p:nvSpPr>
          <p:spPr>
            <a:xfrm>
              <a:off x="1033853" y="2279065"/>
              <a:ext cx="3103139" cy="4099685"/>
            </a:xfrm>
            <a:custGeom>
              <a:avLst/>
              <a:gdLst/>
              <a:ahLst/>
              <a:cxnLst>
                <a:cxn ang="0">
                  <a:pos x="wd2" y="hd2"/>
                </a:cxn>
                <a:cxn ang="5400000">
                  <a:pos x="wd2" y="hd2"/>
                </a:cxn>
                <a:cxn ang="10800000">
                  <a:pos x="wd2" y="hd2"/>
                </a:cxn>
                <a:cxn ang="16200000">
                  <a:pos x="wd2" y="hd2"/>
                </a:cxn>
              </a:cxnLst>
              <a:rect l="0" t="0" r="r" b="b"/>
              <a:pathLst>
                <a:path w="21600" h="21600" extrusionOk="0">
                  <a:moveTo>
                    <a:pt x="12274" y="11024"/>
                  </a:moveTo>
                  <a:cubicBezTo>
                    <a:pt x="12055" y="12478"/>
                    <a:pt x="10728" y="13557"/>
                    <a:pt x="9310" y="13435"/>
                  </a:cubicBezTo>
                  <a:cubicBezTo>
                    <a:pt x="7892" y="13312"/>
                    <a:pt x="6920" y="12034"/>
                    <a:pt x="7139" y="10580"/>
                  </a:cubicBezTo>
                  <a:cubicBezTo>
                    <a:pt x="7358" y="9126"/>
                    <a:pt x="8686" y="8047"/>
                    <a:pt x="10104" y="8169"/>
                  </a:cubicBezTo>
                  <a:cubicBezTo>
                    <a:pt x="11522" y="8292"/>
                    <a:pt x="12494" y="9570"/>
                    <a:pt x="12274" y="11024"/>
                  </a:cubicBezTo>
                  <a:close/>
                  <a:moveTo>
                    <a:pt x="18852" y="13326"/>
                  </a:moveTo>
                  <a:cubicBezTo>
                    <a:pt x="19043" y="12781"/>
                    <a:pt x="19186" y="12214"/>
                    <a:pt x="19275" y="11629"/>
                  </a:cubicBezTo>
                  <a:cubicBezTo>
                    <a:pt x="19352" y="11116"/>
                    <a:pt x="19384" y="10609"/>
                    <a:pt x="19375" y="10113"/>
                  </a:cubicBezTo>
                  <a:lnTo>
                    <a:pt x="19639" y="9853"/>
                  </a:lnTo>
                  <a:lnTo>
                    <a:pt x="21600" y="9393"/>
                  </a:lnTo>
                  <a:lnTo>
                    <a:pt x="21073" y="6270"/>
                  </a:lnTo>
                  <a:lnTo>
                    <a:pt x="18819" y="6779"/>
                  </a:lnTo>
                  <a:lnTo>
                    <a:pt x="18608" y="6724"/>
                  </a:lnTo>
                  <a:cubicBezTo>
                    <a:pt x="18167" y="5765"/>
                    <a:pt x="17549" y="4905"/>
                    <a:pt x="16787" y="4188"/>
                  </a:cubicBezTo>
                  <a:lnTo>
                    <a:pt x="16771" y="3833"/>
                  </a:lnTo>
                  <a:lnTo>
                    <a:pt x="18059" y="2282"/>
                  </a:lnTo>
                  <a:lnTo>
                    <a:pt x="15629" y="753"/>
                  </a:lnTo>
                  <a:lnTo>
                    <a:pt x="14224" y="2415"/>
                  </a:lnTo>
                  <a:lnTo>
                    <a:pt x="14006" y="2470"/>
                  </a:lnTo>
                  <a:cubicBezTo>
                    <a:pt x="13311" y="2214"/>
                    <a:pt x="12565" y="2044"/>
                    <a:pt x="11779" y="1976"/>
                  </a:cubicBezTo>
                  <a:cubicBezTo>
                    <a:pt x="11649" y="1965"/>
                    <a:pt x="11518" y="1957"/>
                    <a:pt x="11388" y="1952"/>
                  </a:cubicBezTo>
                  <a:lnTo>
                    <a:pt x="11151" y="1772"/>
                  </a:lnTo>
                  <a:lnTo>
                    <a:pt x="11005" y="0"/>
                  </a:lnTo>
                  <a:lnTo>
                    <a:pt x="8137" y="510"/>
                  </a:lnTo>
                  <a:lnTo>
                    <a:pt x="8166" y="2193"/>
                  </a:lnTo>
                  <a:lnTo>
                    <a:pt x="7826" y="2519"/>
                  </a:lnTo>
                  <a:cubicBezTo>
                    <a:pt x="6995" y="2826"/>
                    <a:pt x="6210" y="3249"/>
                    <a:pt x="5494" y="3769"/>
                  </a:cubicBezTo>
                  <a:lnTo>
                    <a:pt x="5444" y="3744"/>
                  </a:lnTo>
                  <a:lnTo>
                    <a:pt x="4420" y="2658"/>
                  </a:lnTo>
                  <a:lnTo>
                    <a:pt x="2224" y="4674"/>
                  </a:lnTo>
                  <a:lnTo>
                    <a:pt x="3161" y="5760"/>
                  </a:lnTo>
                  <a:lnTo>
                    <a:pt x="3206" y="6102"/>
                  </a:lnTo>
                  <a:cubicBezTo>
                    <a:pt x="2694" y="6836"/>
                    <a:pt x="2280" y="7646"/>
                    <a:pt x="1988" y="8511"/>
                  </a:cubicBezTo>
                  <a:lnTo>
                    <a:pt x="380" y="8751"/>
                  </a:lnTo>
                  <a:lnTo>
                    <a:pt x="0" y="11963"/>
                  </a:lnTo>
                  <a:lnTo>
                    <a:pt x="1544" y="12321"/>
                  </a:lnTo>
                  <a:cubicBezTo>
                    <a:pt x="1604" y="12926"/>
                    <a:pt x="1727" y="13512"/>
                    <a:pt x="1907" y="14072"/>
                  </a:cubicBezTo>
                  <a:lnTo>
                    <a:pt x="1756" y="14289"/>
                  </a:lnTo>
                  <a:lnTo>
                    <a:pt x="527" y="15264"/>
                  </a:lnTo>
                  <a:lnTo>
                    <a:pt x="1756" y="17435"/>
                  </a:lnTo>
                  <a:lnTo>
                    <a:pt x="3102" y="16660"/>
                  </a:lnTo>
                  <a:lnTo>
                    <a:pt x="3309" y="16693"/>
                  </a:lnTo>
                  <a:cubicBezTo>
                    <a:pt x="3818" y="17332"/>
                    <a:pt x="4422" y="17893"/>
                    <a:pt x="5106" y="18356"/>
                  </a:cubicBezTo>
                  <a:lnTo>
                    <a:pt x="5268" y="18698"/>
                  </a:lnTo>
                  <a:lnTo>
                    <a:pt x="4741" y="20293"/>
                  </a:lnTo>
                  <a:lnTo>
                    <a:pt x="7259" y="21356"/>
                  </a:lnTo>
                  <a:lnTo>
                    <a:pt x="7961" y="19783"/>
                  </a:lnTo>
                  <a:lnTo>
                    <a:pt x="8556" y="19690"/>
                  </a:lnTo>
                  <a:cubicBezTo>
                    <a:pt x="8735" y="19717"/>
                    <a:pt x="8916" y="19739"/>
                    <a:pt x="9099" y="19754"/>
                  </a:cubicBezTo>
                  <a:cubicBezTo>
                    <a:pt x="9647" y="19802"/>
                    <a:pt x="10190" y="19798"/>
                    <a:pt x="10725" y="19746"/>
                  </a:cubicBezTo>
                  <a:lnTo>
                    <a:pt x="11444" y="19938"/>
                  </a:lnTo>
                  <a:lnTo>
                    <a:pt x="12000" y="21600"/>
                  </a:lnTo>
                  <a:lnTo>
                    <a:pt x="15073" y="20559"/>
                  </a:lnTo>
                  <a:lnTo>
                    <a:pt x="14371" y="18809"/>
                  </a:lnTo>
                  <a:lnTo>
                    <a:pt x="14499" y="18534"/>
                  </a:lnTo>
                  <a:cubicBezTo>
                    <a:pt x="15438" y="17996"/>
                    <a:pt x="16287" y="17301"/>
                    <a:pt x="17004" y="16482"/>
                  </a:cubicBezTo>
                  <a:lnTo>
                    <a:pt x="17327" y="16482"/>
                  </a:lnTo>
                  <a:lnTo>
                    <a:pt x="19024" y="17302"/>
                  </a:lnTo>
                  <a:lnTo>
                    <a:pt x="20810" y="14533"/>
                  </a:lnTo>
                  <a:lnTo>
                    <a:pt x="18937" y="13580"/>
                  </a:lnTo>
                  <a:cubicBezTo>
                    <a:pt x="18937" y="13580"/>
                    <a:pt x="18852" y="13326"/>
                    <a:pt x="18852" y="13326"/>
                  </a:cubicBezTo>
                  <a:close/>
                </a:path>
              </a:pathLst>
            </a:custGeom>
            <a:gradFill>
              <a:gsLst>
                <a:gs pos="0">
                  <a:schemeClr val="bg2">
                    <a:lumMod val="40000"/>
                    <a:lumOff val="60000"/>
                  </a:schemeClr>
                </a:gs>
                <a:gs pos="93000">
                  <a:srgbClr val="FEFEFE"/>
                </a:gs>
              </a:gsLst>
              <a:lin ang="0" scaled="0"/>
            </a:gra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46" name="Shape 64"/>
            <p:cNvSpPr/>
            <p:nvPr/>
          </p:nvSpPr>
          <p:spPr>
            <a:xfrm>
              <a:off x="1418406" y="2941351"/>
              <a:ext cx="2129099" cy="2802064"/>
            </a:xfrm>
            <a:custGeom>
              <a:avLst/>
              <a:gdLst/>
              <a:ahLst/>
              <a:cxnLst>
                <a:cxn ang="0">
                  <a:pos x="wd2" y="hd2"/>
                </a:cxn>
                <a:cxn ang="5400000">
                  <a:pos x="wd2" y="hd2"/>
                </a:cxn>
                <a:cxn ang="10800000">
                  <a:pos x="wd2" y="hd2"/>
                </a:cxn>
                <a:cxn ang="16200000">
                  <a:pos x="wd2" y="hd2"/>
                </a:cxn>
              </a:cxnLst>
              <a:rect l="0" t="0" r="r" b="b"/>
              <a:pathLst>
                <a:path w="20163" h="20697" extrusionOk="0">
                  <a:moveTo>
                    <a:pt x="13014" y="10610"/>
                  </a:moveTo>
                  <a:cubicBezTo>
                    <a:pt x="12716" y="12649"/>
                    <a:pt x="10910" y="14162"/>
                    <a:pt x="8981" y="13990"/>
                  </a:cubicBezTo>
                  <a:cubicBezTo>
                    <a:pt x="7051" y="13818"/>
                    <a:pt x="5729" y="12027"/>
                    <a:pt x="6027" y="9988"/>
                  </a:cubicBezTo>
                  <a:cubicBezTo>
                    <a:pt x="6326" y="7950"/>
                    <a:pt x="8132" y="6436"/>
                    <a:pt x="10061" y="6608"/>
                  </a:cubicBezTo>
                  <a:cubicBezTo>
                    <a:pt x="11990" y="6780"/>
                    <a:pt x="13313" y="8571"/>
                    <a:pt x="13014" y="10610"/>
                  </a:cubicBezTo>
                  <a:close/>
                  <a:moveTo>
                    <a:pt x="11591" y="39"/>
                  </a:moveTo>
                  <a:cubicBezTo>
                    <a:pt x="6086" y="-451"/>
                    <a:pt x="948" y="3768"/>
                    <a:pt x="115" y="9462"/>
                  </a:cubicBezTo>
                  <a:cubicBezTo>
                    <a:pt x="-718" y="15156"/>
                    <a:pt x="3069" y="20169"/>
                    <a:pt x="8573" y="20659"/>
                  </a:cubicBezTo>
                  <a:cubicBezTo>
                    <a:pt x="14078" y="21149"/>
                    <a:pt x="19216" y="16930"/>
                    <a:pt x="20049" y="11236"/>
                  </a:cubicBezTo>
                  <a:cubicBezTo>
                    <a:pt x="20882" y="5542"/>
                    <a:pt x="17095" y="529"/>
                    <a:pt x="11591" y="39"/>
                  </a:cubicBezTo>
                  <a:close/>
                </a:path>
              </a:pathLst>
            </a:custGeom>
            <a:solidFill>
              <a:srgbClr val="FEFEFE"/>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47" name="Shape 65"/>
            <p:cNvSpPr/>
            <p:nvPr/>
          </p:nvSpPr>
          <p:spPr>
            <a:xfrm>
              <a:off x="1461134" y="2984080"/>
              <a:ext cx="2034007" cy="2717303"/>
            </a:xfrm>
            <a:custGeom>
              <a:avLst/>
              <a:gdLst/>
              <a:ahLst/>
              <a:cxnLst>
                <a:cxn ang="0">
                  <a:pos x="wd2" y="hd2"/>
                </a:cxn>
                <a:cxn ang="5400000">
                  <a:pos x="wd2" y="hd2"/>
                </a:cxn>
                <a:cxn ang="10800000">
                  <a:pos x="wd2" y="hd2"/>
                </a:cxn>
                <a:cxn ang="16200000">
                  <a:pos x="wd2" y="hd2"/>
                </a:cxn>
              </a:cxnLst>
              <a:rect l="0" t="0" r="r" b="b"/>
              <a:pathLst>
                <a:path w="20147" h="20710" extrusionOk="0">
                  <a:moveTo>
                    <a:pt x="13178" y="10628"/>
                  </a:moveTo>
                  <a:cubicBezTo>
                    <a:pt x="12866" y="12731"/>
                    <a:pt x="10978" y="14293"/>
                    <a:pt x="8960" y="14115"/>
                  </a:cubicBezTo>
                  <a:cubicBezTo>
                    <a:pt x="6942" y="13938"/>
                    <a:pt x="5559" y="12089"/>
                    <a:pt x="5871" y="9986"/>
                  </a:cubicBezTo>
                  <a:cubicBezTo>
                    <a:pt x="6183" y="7883"/>
                    <a:pt x="8071" y="6321"/>
                    <a:pt x="10089" y="6498"/>
                  </a:cubicBezTo>
                  <a:cubicBezTo>
                    <a:pt x="12107" y="6676"/>
                    <a:pt x="13490" y="8524"/>
                    <a:pt x="13178" y="10628"/>
                  </a:cubicBezTo>
                  <a:close/>
                  <a:moveTo>
                    <a:pt x="11603" y="38"/>
                  </a:moveTo>
                  <a:cubicBezTo>
                    <a:pt x="6105" y="-445"/>
                    <a:pt x="963" y="3783"/>
                    <a:pt x="118" y="9481"/>
                  </a:cubicBezTo>
                  <a:cubicBezTo>
                    <a:pt x="-727" y="15179"/>
                    <a:pt x="3045" y="20189"/>
                    <a:pt x="8543" y="20672"/>
                  </a:cubicBezTo>
                  <a:cubicBezTo>
                    <a:pt x="14041" y="21155"/>
                    <a:pt x="19183" y="16927"/>
                    <a:pt x="20028" y="11229"/>
                  </a:cubicBezTo>
                  <a:cubicBezTo>
                    <a:pt x="20873" y="5531"/>
                    <a:pt x="17101" y="521"/>
                    <a:pt x="11603" y="38"/>
                  </a:cubicBezTo>
                  <a:close/>
                </a:path>
              </a:pathLst>
            </a:custGeom>
            <a:gradFill>
              <a:gsLst>
                <a:gs pos="0">
                  <a:schemeClr val="bg2">
                    <a:lumMod val="20000"/>
                    <a:lumOff val="80000"/>
                  </a:schemeClr>
                </a:gs>
                <a:gs pos="93000">
                  <a:schemeClr val="bg2">
                    <a:lumMod val="40000"/>
                    <a:lumOff val="60000"/>
                  </a:schemeClr>
                </a:gs>
              </a:gsLst>
              <a:lin ang="0" scaled="0"/>
            </a:gra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48" name="Shape 66"/>
            <p:cNvSpPr/>
            <p:nvPr/>
          </p:nvSpPr>
          <p:spPr>
            <a:xfrm>
              <a:off x="3277081" y="2428614"/>
              <a:ext cx="866189" cy="441504"/>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2163" y="6377"/>
                  </a:lnTo>
                  <a:lnTo>
                    <a:pt x="0" y="0"/>
                  </a:lnTo>
                  <a:lnTo>
                    <a:pt x="8703" y="14194"/>
                  </a:lnTo>
                  <a:cubicBezTo>
                    <a:pt x="8703" y="14194"/>
                    <a:pt x="21600" y="21600"/>
                    <a:pt x="21600" y="21600"/>
                  </a:cubicBezTo>
                  <a:close/>
                </a:path>
              </a:pathLst>
            </a:custGeom>
            <a:solidFill>
              <a:schemeClr val="bg2">
                <a:lumMod val="40000"/>
                <a:lumOff val="6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grpSp>
      <p:sp>
        <p:nvSpPr>
          <p:cNvPr id="308" name="TextBox 307"/>
          <p:cNvSpPr txBox="1"/>
          <p:nvPr/>
        </p:nvSpPr>
        <p:spPr>
          <a:xfrm>
            <a:off x="2953293" y="362698"/>
            <a:ext cx="6248400" cy="913070"/>
          </a:xfrm>
          <a:prstGeom prst="rect">
            <a:avLst/>
          </a:prstGeom>
          <a:noFill/>
        </p:spPr>
        <p:txBody>
          <a:bodyPr wrap="square" rtlCol="0">
            <a:spAutoFit/>
          </a:bodyPr>
          <a:lstStyle/>
          <a:p>
            <a:pPr lvl="0" algn="ctr">
              <a:lnSpc>
                <a:spcPts val="3200"/>
              </a:lnSpc>
              <a:defRPr/>
            </a:pPr>
            <a:r>
              <a:rPr lang="id-ID" sz="3200" dirty="0">
                <a:latin typeface="Montserrat Light" charset="0"/>
                <a:ea typeface="Montserrat" charset="0"/>
                <a:cs typeface="Montserrat" charset="0"/>
              </a:rPr>
              <a:t>Perbandingan Rata-Rata Nilai </a:t>
            </a:r>
            <a:r>
              <a:rPr lang="id-ID" sz="3200" i="1" dirty="0">
                <a:latin typeface="Montserrat Light" charset="0"/>
                <a:ea typeface="Montserrat" charset="0"/>
                <a:cs typeface="Montserrat" charset="0"/>
              </a:rPr>
              <a:t>Loss</a:t>
            </a:r>
            <a:r>
              <a:rPr lang="id-ID" sz="3200" dirty="0">
                <a:latin typeface="Montserrat Light" charset="0"/>
                <a:ea typeface="Montserrat" charset="0"/>
                <a:cs typeface="Montserrat" charset="0"/>
              </a:rPr>
              <a:t> pada Data Dengan </a:t>
            </a:r>
            <a:r>
              <a:rPr lang="id-ID" sz="3200" i="1" dirty="0">
                <a:latin typeface="Montserrat Light" charset="0"/>
                <a:ea typeface="Montserrat" charset="0"/>
                <a:cs typeface="Montserrat" charset="0"/>
              </a:rPr>
              <a:t>Preprocessing</a:t>
            </a:r>
            <a:endParaRPr lang="en-US" sz="3200" b="1" dirty="0">
              <a:latin typeface="Montserrat" charset="0"/>
              <a:ea typeface="Montserrat" charset="0"/>
              <a:cs typeface="Montserrat" charset="0"/>
            </a:endParaRPr>
          </a:p>
        </p:txBody>
      </p:sp>
      <p:sp>
        <p:nvSpPr>
          <p:cNvPr id="309" name="TextBox 308"/>
          <p:cNvSpPr txBox="1"/>
          <p:nvPr/>
        </p:nvSpPr>
        <p:spPr>
          <a:xfrm>
            <a:off x="2493676" y="1353005"/>
            <a:ext cx="7218432" cy="246221"/>
          </a:xfrm>
          <a:prstGeom prst="rect">
            <a:avLst/>
          </a:prstGeom>
          <a:noFill/>
        </p:spPr>
        <p:txBody>
          <a:bodyPr wrap="square" numCol="1" spcCol="0" rtlCol="0" anchor="ctr">
            <a:spAutoFit/>
          </a:bodyPr>
          <a:lstStyle/>
          <a:p>
            <a:pPr lvl="0" algn="ctr">
              <a:defRPr/>
            </a:pPr>
            <a:r>
              <a:rPr lang="id-ID" sz="1000" b="1" dirty="0">
                <a:latin typeface="Montserrat Light" charset="0"/>
                <a:ea typeface="Montserrat Light" charset="0"/>
                <a:cs typeface="Montserrat Light" charset="0"/>
              </a:rPr>
              <a:t>Nilai loss dihitung dengan menggunakan fungsi </a:t>
            </a:r>
            <a:r>
              <a:rPr lang="id-ID" sz="1000" b="1" i="1" dirty="0">
                <a:latin typeface="Montserrat Light" charset="0"/>
                <a:ea typeface="Montserrat Light" charset="0"/>
                <a:cs typeface="Montserrat Light" charset="0"/>
              </a:rPr>
              <a:t>softmax</a:t>
            </a:r>
            <a:endParaRPr lang="en-US" sz="1000" b="1" dirty="0">
              <a:latin typeface="Montserrat Light" charset="0"/>
              <a:ea typeface="Montserrat Light" charset="0"/>
              <a:cs typeface="Montserrat Light" charset="0"/>
            </a:endParaRPr>
          </a:p>
        </p:txBody>
      </p:sp>
      <p:graphicFrame>
        <p:nvGraphicFramePr>
          <p:cNvPr id="194" name="Chart 193">
            <a:extLst>
              <a:ext uri="{FF2B5EF4-FFF2-40B4-BE49-F238E27FC236}">
                <a16:creationId xmlns:a16="http://schemas.microsoft.com/office/drawing/2014/main" id="{2C9C2B00-A5D8-405F-882C-537A23034AAC}"/>
              </a:ext>
            </a:extLst>
          </p:cNvPr>
          <p:cNvGraphicFramePr>
            <a:graphicFrameLocks/>
          </p:cNvGraphicFramePr>
          <p:nvPr>
            <p:extLst>
              <p:ext uri="{D42A27DB-BD31-4B8C-83A1-F6EECF244321}">
                <p14:modId xmlns:p14="http://schemas.microsoft.com/office/powerpoint/2010/main" val="2550141331"/>
              </p:ext>
            </p:extLst>
          </p:nvPr>
        </p:nvGraphicFramePr>
        <p:xfrm>
          <a:off x="3155698" y="1825226"/>
          <a:ext cx="5991525" cy="382847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54367395"/>
      </p:ext>
    </p:extLst>
  </p:cSld>
  <p:clrMapOvr>
    <a:masterClrMapping/>
  </p:clrMapOvr>
  <p:transition spd="med">
    <p:pull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4">
                                            <p:graphicEl>
                                              <a:chart seriesIdx="-3" categoryIdx="-3" bldStep="gridLegend"/>
                                            </p:graphicEl>
                                          </p:spTgt>
                                        </p:tgtEl>
                                        <p:attrNameLst>
                                          <p:attrName>style.visibility</p:attrName>
                                        </p:attrNameLst>
                                      </p:cBhvr>
                                      <p:to>
                                        <p:strVal val="visible"/>
                                      </p:to>
                                    </p:set>
                                    <p:anim calcmode="lin" valueType="num">
                                      <p:cBhvr additive="base">
                                        <p:cTn id="7" dur="500" fill="hold"/>
                                        <p:tgtEl>
                                          <p:spTgt spid="194">
                                            <p:graphicEl>
                                              <a:chart seriesIdx="-3" categoryIdx="-3" bldStep="gridLegend"/>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194">
                                            <p:graphicEl>
                                              <a:chart seriesIdx="-3" categoryIdx="-3" bldStep="gridLegend"/>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4">
                                            <p:graphicEl>
                                              <a:chart seriesIdx="-4" categoryIdx="0" bldStep="category"/>
                                            </p:graphicEl>
                                          </p:spTgt>
                                        </p:tgtEl>
                                        <p:attrNameLst>
                                          <p:attrName>style.visibility</p:attrName>
                                        </p:attrNameLst>
                                      </p:cBhvr>
                                      <p:to>
                                        <p:strVal val="visible"/>
                                      </p:to>
                                    </p:set>
                                    <p:anim calcmode="lin" valueType="num">
                                      <p:cBhvr additive="base">
                                        <p:cTn id="13" dur="500" fill="hold"/>
                                        <p:tgtEl>
                                          <p:spTgt spid="194">
                                            <p:graphicEl>
                                              <a:chart seriesIdx="-4" categoryIdx="0" bldStep="category"/>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194">
                                            <p:graphicEl>
                                              <a:chart seriesIdx="-4" categoryIdx="0" bldStep="category"/>
                                            </p:graphic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94">
                                            <p:graphicEl>
                                              <a:chart seriesIdx="-4" categoryIdx="1" bldStep="category"/>
                                            </p:graphicEl>
                                          </p:spTgt>
                                        </p:tgtEl>
                                        <p:attrNameLst>
                                          <p:attrName>style.visibility</p:attrName>
                                        </p:attrNameLst>
                                      </p:cBhvr>
                                      <p:to>
                                        <p:strVal val="visible"/>
                                      </p:to>
                                    </p:set>
                                    <p:anim calcmode="lin" valueType="num">
                                      <p:cBhvr additive="base">
                                        <p:cTn id="19" dur="500" fill="hold"/>
                                        <p:tgtEl>
                                          <p:spTgt spid="194">
                                            <p:graphicEl>
                                              <a:chart seriesIdx="-4" categoryIdx="1" bldStep="category"/>
                                            </p:graphicEl>
                                          </p:spTgt>
                                        </p:tgtEl>
                                        <p:attrNameLst>
                                          <p:attrName>ppt_x</p:attrName>
                                        </p:attrNameLst>
                                      </p:cBhvr>
                                      <p:tavLst>
                                        <p:tav tm="0">
                                          <p:val>
                                            <p:strVal val="#ppt_x"/>
                                          </p:val>
                                        </p:tav>
                                        <p:tav tm="100000">
                                          <p:val>
                                            <p:strVal val="#ppt_x"/>
                                          </p:val>
                                        </p:tav>
                                      </p:tavLst>
                                    </p:anim>
                                    <p:anim calcmode="lin" valueType="num">
                                      <p:cBhvr additive="base">
                                        <p:cTn id="20" dur="500" fill="hold"/>
                                        <p:tgtEl>
                                          <p:spTgt spid="194">
                                            <p:graphicEl>
                                              <a:chart seriesIdx="-4" categoryIdx="1" bldStep="category"/>
                                            </p:graphic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94">
                                            <p:graphicEl>
                                              <a:chart seriesIdx="-4" categoryIdx="2" bldStep="category"/>
                                            </p:graphicEl>
                                          </p:spTgt>
                                        </p:tgtEl>
                                        <p:attrNameLst>
                                          <p:attrName>style.visibility</p:attrName>
                                        </p:attrNameLst>
                                      </p:cBhvr>
                                      <p:to>
                                        <p:strVal val="visible"/>
                                      </p:to>
                                    </p:set>
                                    <p:anim calcmode="lin" valueType="num">
                                      <p:cBhvr additive="base">
                                        <p:cTn id="25" dur="500" fill="hold"/>
                                        <p:tgtEl>
                                          <p:spTgt spid="194">
                                            <p:graphicEl>
                                              <a:chart seriesIdx="-4" categoryIdx="2" bldStep="category"/>
                                            </p:graphicEl>
                                          </p:spTgt>
                                        </p:tgtEl>
                                        <p:attrNameLst>
                                          <p:attrName>ppt_x</p:attrName>
                                        </p:attrNameLst>
                                      </p:cBhvr>
                                      <p:tavLst>
                                        <p:tav tm="0">
                                          <p:val>
                                            <p:strVal val="#ppt_x"/>
                                          </p:val>
                                        </p:tav>
                                        <p:tav tm="100000">
                                          <p:val>
                                            <p:strVal val="#ppt_x"/>
                                          </p:val>
                                        </p:tav>
                                      </p:tavLst>
                                    </p:anim>
                                    <p:anim calcmode="lin" valueType="num">
                                      <p:cBhvr additive="base">
                                        <p:cTn id="26" dur="500" fill="hold"/>
                                        <p:tgtEl>
                                          <p:spTgt spid="194">
                                            <p:graphicEl>
                                              <a:chart seriesIdx="-4" categoryIdx="2" bldStep="category"/>
                                            </p:graphic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94">
                                            <p:graphicEl>
                                              <a:chart seriesIdx="-4" categoryIdx="3" bldStep="category"/>
                                            </p:graphicEl>
                                          </p:spTgt>
                                        </p:tgtEl>
                                        <p:attrNameLst>
                                          <p:attrName>style.visibility</p:attrName>
                                        </p:attrNameLst>
                                      </p:cBhvr>
                                      <p:to>
                                        <p:strVal val="visible"/>
                                      </p:to>
                                    </p:set>
                                    <p:anim calcmode="lin" valueType="num">
                                      <p:cBhvr additive="base">
                                        <p:cTn id="31" dur="500" fill="hold"/>
                                        <p:tgtEl>
                                          <p:spTgt spid="194">
                                            <p:graphicEl>
                                              <a:chart seriesIdx="-4" categoryIdx="3" bldStep="category"/>
                                            </p:graphicEl>
                                          </p:spTgt>
                                        </p:tgtEl>
                                        <p:attrNameLst>
                                          <p:attrName>ppt_x</p:attrName>
                                        </p:attrNameLst>
                                      </p:cBhvr>
                                      <p:tavLst>
                                        <p:tav tm="0">
                                          <p:val>
                                            <p:strVal val="#ppt_x"/>
                                          </p:val>
                                        </p:tav>
                                        <p:tav tm="100000">
                                          <p:val>
                                            <p:strVal val="#ppt_x"/>
                                          </p:val>
                                        </p:tav>
                                      </p:tavLst>
                                    </p:anim>
                                    <p:anim calcmode="lin" valueType="num">
                                      <p:cBhvr additive="base">
                                        <p:cTn id="32" dur="500" fill="hold"/>
                                        <p:tgtEl>
                                          <p:spTgt spid="194">
                                            <p:graphicEl>
                                              <a:chart seriesIdx="-4" categoryIdx="3" bldStep="category"/>
                                            </p:graphic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221"/>
                                        </p:tgtEl>
                                        <p:attrNameLst>
                                          <p:attrName>style.visibility</p:attrName>
                                        </p:attrNameLst>
                                      </p:cBhvr>
                                      <p:to>
                                        <p:strVal val="visible"/>
                                      </p:to>
                                    </p:set>
                                    <p:anim calcmode="lin" valueType="num">
                                      <p:cBhvr additive="base">
                                        <p:cTn id="35" dur="500" fill="hold"/>
                                        <p:tgtEl>
                                          <p:spTgt spid="221"/>
                                        </p:tgtEl>
                                        <p:attrNameLst>
                                          <p:attrName>ppt_x</p:attrName>
                                        </p:attrNameLst>
                                      </p:cBhvr>
                                      <p:tavLst>
                                        <p:tav tm="0">
                                          <p:val>
                                            <p:strVal val="#ppt_x"/>
                                          </p:val>
                                        </p:tav>
                                        <p:tav tm="100000">
                                          <p:val>
                                            <p:strVal val="#ppt_x"/>
                                          </p:val>
                                        </p:tav>
                                      </p:tavLst>
                                    </p:anim>
                                    <p:anim calcmode="lin" valueType="num">
                                      <p:cBhvr additive="base">
                                        <p:cTn id="36" dur="500" fill="hold"/>
                                        <p:tgtEl>
                                          <p:spTgt spid="221"/>
                                        </p:tgtEl>
                                        <p:attrNameLst>
                                          <p:attrName>ppt_y</p:attrName>
                                        </p:attrNameLst>
                                      </p:cBhvr>
                                      <p:tavLst>
                                        <p:tav tm="0">
                                          <p:val>
                                            <p:strVal val="1+#ppt_h/2"/>
                                          </p:val>
                                        </p:tav>
                                        <p:tav tm="100000">
                                          <p:val>
                                            <p:strVal val="#ppt_y"/>
                                          </p:val>
                                        </p:tav>
                                      </p:tavLst>
                                    </p:anim>
                                  </p:childTnLst>
                                </p:cTn>
                              </p:par>
                              <p:par>
                                <p:cTn id="37" presetID="53" presetClass="entr" presetSubtype="16" fill="hold" nodeType="withEffect">
                                  <p:stCondLst>
                                    <p:cond delay="0"/>
                                  </p:stCondLst>
                                  <p:childTnLst>
                                    <p:set>
                                      <p:cBhvr>
                                        <p:cTn id="38" dur="1" fill="hold">
                                          <p:stCondLst>
                                            <p:cond delay="0"/>
                                          </p:stCondLst>
                                        </p:cTn>
                                        <p:tgtEl>
                                          <p:spTgt spid="3"/>
                                        </p:tgtEl>
                                        <p:attrNameLst>
                                          <p:attrName>style.visibility</p:attrName>
                                        </p:attrNameLst>
                                      </p:cBhvr>
                                      <p:to>
                                        <p:strVal val="visible"/>
                                      </p:to>
                                    </p:set>
                                    <p:anim calcmode="lin" valueType="num">
                                      <p:cBhvr>
                                        <p:cTn id="39" dur="500" fill="hold"/>
                                        <p:tgtEl>
                                          <p:spTgt spid="3"/>
                                        </p:tgtEl>
                                        <p:attrNameLst>
                                          <p:attrName>ppt_w</p:attrName>
                                        </p:attrNameLst>
                                      </p:cBhvr>
                                      <p:tavLst>
                                        <p:tav tm="0">
                                          <p:val>
                                            <p:fltVal val="0"/>
                                          </p:val>
                                        </p:tav>
                                        <p:tav tm="100000">
                                          <p:val>
                                            <p:strVal val="#ppt_w"/>
                                          </p:val>
                                        </p:tav>
                                      </p:tavLst>
                                    </p:anim>
                                    <p:anim calcmode="lin" valueType="num">
                                      <p:cBhvr>
                                        <p:cTn id="40" dur="500" fill="hold"/>
                                        <p:tgtEl>
                                          <p:spTgt spid="3"/>
                                        </p:tgtEl>
                                        <p:attrNameLst>
                                          <p:attrName>ppt_h</p:attrName>
                                        </p:attrNameLst>
                                      </p:cBhvr>
                                      <p:tavLst>
                                        <p:tav tm="0">
                                          <p:val>
                                            <p:fltVal val="0"/>
                                          </p:val>
                                        </p:tav>
                                        <p:tav tm="100000">
                                          <p:val>
                                            <p:strVal val="#ppt_h"/>
                                          </p:val>
                                        </p:tav>
                                      </p:tavLst>
                                    </p:anim>
                                    <p:animEffect transition="in" filter="fade">
                                      <p:cBhvr>
                                        <p:cTn id="41" dur="500"/>
                                        <p:tgtEl>
                                          <p:spTgt spid="3"/>
                                        </p:tgtEl>
                                      </p:cBhvr>
                                    </p:animEffect>
                                  </p:childTnLst>
                                </p:cTn>
                              </p:par>
                              <p:par>
                                <p:cTn id="42" presetID="12" presetClass="entr" presetSubtype="4" fill="hold" nodeType="withEffect">
                                  <p:stCondLst>
                                    <p:cond delay="0"/>
                                  </p:stCondLst>
                                  <p:childTnLst>
                                    <p:set>
                                      <p:cBhvr>
                                        <p:cTn id="43" dur="1" fill="hold">
                                          <p:stCondLst>
                                            <p:cond delay="0"/>
                                          </p:stCondLst>
                                        </p:cTn>
                                        <p:tgtEl>
                                          <p:spTgt spid="132"/>
                                        </p:tgtEl>
                                        <p:attrNameLst>
                                          <p:attrName>style.visibility</p:attrName>
                                        </p:attrNameLst>
                                      </p:cBhvr>
                                      <p:to>
                                        <p:strVal val="visible"/>
                                      </p:to>
                                    </p:set>
                                    <p:anim calcmode="lin" valueType="num">
                                      <p:cBhvr additive="base">
                                        <p:cTn id="44" dur="500"/>
                                        <p:tgtEl>
                                          <p:spTgt spid="132"/>
                                        </p:tgtEl>
                                        <p:attrNameLst>
                                          <p:attrName>ppt_y</p:attrName>
                                        </p:attrNameLst>
                                      </p:cBhvr>
                                      <p:tavLst>
                                        <p:tav tm="0">
                                          <p:val>
                                            <p:strVal val="#ppt_y+#ppt_h*1.125000"/>
                                          </p:val>
                                        </p:tav>
                                        <p:tav tm="100000">
                                          <p:val>
                                            <p:strVal val="#ppt_y"/>
                                          </p:val>
                                        </p:tav>
                                      </p:tavLst>
                                    </p:anim>
                                    <p:animEffect transition="in" filter="wipe(up)">
                                      <p:cBhvr>
                                        <p:cTn id="45" dur="500"/>
                                        <p:tgtEl>
                                          <p:spTgt spid="132"/>
                                        </p:tgtEl>
                                      </p:cBhvr>
                                    </p:animEffect>
                                  </p:childTnLst>
                                </p:cTn>
                              </p:par>
                              <p:par>
                                <p:cTn id="46" presetID="53" presetClass="entr" presetSubtype="16" fill="hold" nodeType="withEffect">
                                  <p:stCondLst>
                                    <p:cond delay="0"/>
                                  </p:stCondLst>
                                  <p:childTnLst>
                                    <p:set>
                                      <p:cBhvr>
                                        <p:cTn id="47" dur="1" fill="hold">
                                          <p:stCondLst>
                                            <p:cond delay="0"/>
                                          </p:stCondLst>
                                        </p:cTn>
                                        <p:tgtEl>
                                          <p:spTgt spid="26"/>
                                        </p:tgtEl>
                                        <p:attrNameLst>
                                          <p:attrName>style.visibility</p:attrName>
                                        </p:attrNameLst>
                                      </p:cBhvr>
                                      <p:to>
                                        <p:strVal val="visible"/>
                                      </p:to>
                                    </p:set>
                                    <p:anim calcmode="lin" valueType="num">
                                      <p:cBhvr>
                                        <p:cTn id="48" dur="500" fill="hold"/>
                                        <p:tgtEl>
                                          <p:spTgt spid="26"/>
                                        </p:tgtEl>
                                        <p:attrNameLst>
                                          <p:attrName>ppt_w</p:attrName>
                                        </p:attrNameLst>
                                      </p:cBhvr>
                                      <p:tavLst>
                                        <p:tav tm="0">
                                          <p:val>
                                            <p:fltVal val="0"/>
                                          </p:val>
                                        </p:tav>
                                        <p:tav tm="100000">
                                          <p:val>
                                            <p:strVal val="#ppt_w"/>
                                          </p:val>
                                        </p:tav>
                                      </p:tavLst>
                                    </p:anim>
                                    <p:anim calcmode="lin" valueType="num">
                                      <p:cBhvr>
                                        <p:cTn id="49" dur="500" fill="hold"/>
                                        <p:tgtEl>
                                          <p:spTgt spid="26"/>
                                        </p:tgtEl>
                                        <p:attrNameLst>
                                          <p:attrName>ppt_h</p:attrName>
                                        </p:attrNameLst>
                                      </p:cBhvr>
                                      <p:tavLst>
                                        <p:tav tm="0">
                                          <p:val>
                                            <p:fltVal val="0"/>
                                          </p:val>
                                        </p:tav>
                                        <p:tav tm="100000">
                                          <p:val>
                                            <p:strVal val="#ppt_h"/>
                                          </p:val>
                                        </p:tav>
                                      </p:tavLst>
                                    </p:anim>
                                    <p:animEffect transition="in" filter="fade">
                                      <p:cBhvr>
                                        <p:cTn id="50" dur="500"/>
                                        <p:tgtEl>
                                          <p:spTgt spid="26"/>
                                        </p:tgtEl>
                                      </p:cBhvr>
                                    </p:animEffect>
                                  </p:childTnLst>
                                </p:cTn>
                              </p:par>
                              <p:par>
                                <p:cTn id="51" presetID="8" presetClass="emph" presetSubtype="0" fill="hold" nodeType="withEffect">
                                  <p:stCondLst>
                                    <p:cond delay="0"/>
                                  </p:stCondLst>
                                  <p:childTnLst>
                                    <p:animRot by="10800000">
                                      <p:cBhvr>
                                        <p:cTn id="52" dur="2000" fill="hold"/>
                                        <p:tgtEl>
                                          <p:spTgt spid="26"/>
                                        </p:tgtEl>
                                        <p:attrNameLst>
                                          <p:attrName>r</p:attrName>
                                        </p:attrNameLst>
                                      </p:cBhvr>
                                    </p:animRot>
                                  </p:childTnLst>
                                </p:cTn>
                              </p:par>
                              <p:par>
                                <p:cTn id="53" presetID="12" presetClass="entr" presetSubtype="4" fill="hold" nodeType="withEffect">
                                  <p:stCondLst>
                                    <p:cond delay="0"/>
                                  </p:stCondLst>
                                  <p:childTnLst>
                                    <p:set>
                                      <p:cBhvr>
                                        <p:cTn id="54" dur="1" fill="hold">
                                          <p:stCondLst>
                                            <p:cond delay="0"/>
                                          </p:stCondLst>
                                        </p:cTn>
                                        <p:tgtEl>
                                          <p:spTgt spid="156"/>
                                        </p:tgtEl>
                                        <p:attrNameLst>
                                          <p:attrName>style.visibility</p:attrName>
                                        </p:attrNameLst>
                                      </p:cBhvr>
                                      <p:to>
                                        <p:strVal val="visible"/>
                                      </p:to>
                                    </p:set>
                                    <p:anim calcmode="lin" valueType="num">
                                      <p:cBhvr additive="base">
                                        <p:cTn id="55" dur="500"/>
                                        <p:tgtEl>
                                          <p:spTgt spid="156"/>
                                        </p:tgtEl>
                                        <p:attrNameLst>
                                          <p:attrName>ppt_y</p:attrName>
                                        </p:attrNameLst>
                                      </p:cBhvr>
                                      <p:tavLst>
                                        <p:tav tm="0">
                                          <p:val>
                                            <p:strVal val="#ppt_y+#ppt_h*1.125000"/>
                                          </p:val>
                                        </p:tav>
                                        <p:tav tm="100000">
                                          <p:val>
                                            <p:strVal val="#ppt_y"/>
                                          </p:val>
                                        </p:tav>
                                      </p:tavLst>
                                    </p:anim>
                                    <p:animEffect transition="in" filter="wipe(up)">
                                      <p:cBhvr>
                                        <p:cTn id="56" dur="500"/>
                                        <p:tgtEl>
                                          <p:spTgt spid="1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94" grpId="0">
        <p:bldSub>
          <a:bldChart bld="category"/>
        </p:bldSub>
      </p:bldGraphic>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2971800" y="338162"/>
            <a:ext cx="6248400" cy="880497"/>
          </a:xfrm>
          <a:prstGeom prst="rect">
            <a:avLst/>
          </a:prstGeom>
          <a:noFill/>
        </p:spPr>
        <p:txBody>
          <a:bodyPr wrap="square" rtlCol="0">
            <a:spAutoFit/>
          </a:bodyPr>
          <a:lstStyle/>
          <a:p>
            <a:pPr lvl="0" algn="ctr">
              <a:lnSpc>
                <a:spcPts val="3200"/>
              </a:lnSpc>
              <a:defRPr/>
            </a:pPr>
            <a:r>
              <a:rPr lang="id-ID" sz="2400" dirty="0">
                <a:latin typeface="Arial" panose="020B0604020202020204" pitchFamily="34" charset="0"/>
                <a:ea typeface="Montserrat Light" charset="0"/>
                <a:cs typeface="Arial" panose="020B0604020202020204" pitchFamily="34" charset="0"/>
              </a:rPr>
              <a:t>Evaluasi Statistik Keempat Dataset dengan </a:t>
            </a:r>
            <a:r>
              <a:rPr lang="id-ID" sz="2400" i="1" dirty="0">
                <a:latin typeface="Arial" panose="020B0604020202020204" pitchFamily="34" charset="0"/>
                <a:ea typeface="Montserrat Light" charset="0"/>
                <a:cs typeface="Arial" panose="020B0604020202020204" pitchFamily="34" charset="0"/>
              </a:rPr>
              <a:t>Preprocessing</a:t>
            </a:r>
            <a:r>
              <a:rPr lang="id-ID" sz="2400" dirty="0">
                <a:latin typeface="Arial" panose="020B0604020202020204" pitchFamily="34" charset="0"/>
                <a:ea typeface="Montserrat Light" charset="0"/>
                <a:cs typeface="Arial" panose="020B0604020202020204" pitchFamily="34" charset="0"/>
              </a:rPr>
              <a:t> dengan CNN</a:t>
            </a:r>
            <a:endParaRPr lang="en-US" sz="2400" dirty="0">
              <a:latin typeface="Arial" panose="020B0604020202020204" pitchFamily="34" charset="0"/>
              <a:ea typeface="Montserrat Light" charset="0"/>
              <a:cs typeface="Arial" panose="020B0604020202020204" pitchFamily="34" charset="0"/>
            </a:endParaRPr>
          </a:p>
        </p:txBody>
      </p:sp>
      <p:sp>
        <p:nvSpPr>
          <p:cNvPr id="16" name="TextBox 15"/>
          <p:cNvSpPr txBox="1"/>
          <p:nvPr/>
        </p:nvSpPr>
        <p:spPr>
          <a:xfrm>
            <a:off x="2319408" y="1252407"/>
            <a:ext cx="7218432" cy="430887"/>
          </a:xfrm>
          <a:prstGeom prst="rect">
            <a:avLst/>
          </a:prstGeom>
          <a:noFill/>
        </p:spPr>
        <p:txBody>
          <a:bodyPr wrap="square" numCol="1" spcCol="0" rtlCol="0" anchor="ctr">
            <a:spAutoFit/>
          </a:bodyPr>
          <a:lstStyle/>
          <a:p>
            <a:pPr algn="ctr"/>
            <a:r>
              <a:rPr lang="id-ID" sz="1100" b="1" dirty="0">
                <a:latin typeface="Arial" panose="020B0604020202020204" pitchFamily="34" charset="0"/>
                <a:ea typeface="Montserrat Light" charset="0"/>
                <a:cs typeface="Arial" panose="020B0604020202020204" pitchFamily="34" charset="0"/>
              </a:rPr>
              <a:t>Hasil evaluasi terbaik yang dilakukan dengan memilih akurasi terbesar dengan </a:t>
            </a:r>
            <a:r>
              <a:rPr lang="id-ID" sz="1100" b="1" i="1" dirty="0">
                <a:latin typeface="Arial" panose="020B0604020202020204" pitchFamily="34" charset="0"/>
                <a:ea typeface="Montserrat Light" charset="0"/>
                <a:cs typeface="Arial" panose="020B0604020202020204" pitchFamily="34" charset="0"/>
              </a:rPr>
              <a:t>loss</a:t>
            </a:r>
            <a:r>
              <a:rPr lang="id-ID" sz="1100" b="1" dirty="0">
                <a:latin typeface="Arial" panose="020B0604020202020204" pitchFamily="34" charset="0"/>
                <a:ea typeface="Montserrat Light" charset="0"/>
                <a:cs typeface="Arial" panose="020B0604020202020204" pitchFamily="34" charset="0"/>
              </a:rPr>
              <a:t> terkecil</a:t>
            </a:r>
            <a:endParaRPr lang="en-US" sz="1100" b="1" dirty="0">
              <a:latin typeface="Arial" panose="020B0604020202020204" pitchFamily="34" charset="0"/>
              <a:ea typeface="Montserrat Light"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100" b="1" i="0" u="none" strike="noStrike" kern="1200" cap="none" spc="0" normalizeH="0" baseline="0" noProof="0" dirty="0">
              <a:ln>
                <a:noFill/>
              </a:ln>
              <a:solidFill>
                <a:srgbClr val="7D8287"/>
              </a:solidFill>
              <a:effectLst/>
              <a:uLnTx/>
              <a:uFillTx/>
              <a:latin typeface="Arial" panose="020B0604020202020204" pitchFamily="34" charset="0"/>
              <a:ea typeface="Montserrat Light" charset="0"/>
              <a:cs typeface="Arial" panose="020B0604020202020204" pitchFamily="34" charset="0"/>
            </a:endParaRPr>
          </a:p>
        </p:txBody>
      </p:sp>
      <p:sp>
        <p:nvSpPr>
          <p:cNvPr id="77" name="Shape 6">
            <a:extLst>
              <a:ext uri="{FF2B5EF4-FFF2-40B4-BE49-F238E27FC236}">
                <a16:creationId xmlns:a16="http://schemas.microsoft.com/office/drawing/2014/main" id="{7BEB3C7F-3222-4049-AE17-BB14919891E4}"/>
              </a:ext>
            </a:extLst>
          </p:cNvPr>
          <p:cNvSpPr/>
          <p:nvPr/>
        </p:nvSpPr>
        <p:spPr>
          <a:xfrm>
            <a:off x="9058413" y="4614507"/>
            <a:ext cx="1030437" cy="629846"/>
          </a:xfrm>
          <a:custGeom>
            <a:avLst/>
            <a:gdLst/>
            <a:ahLst/>
            <a:cxnLst>
              <a:cxn ang="0">
                <a:pos x="wd2" y="hd2"/>
              </a:cxn>
              <a:cxn ang="5400000">
                <a:pos x="wd2" y="hd2"/>
              </a:cxn>
              <a:cxn ang="10800000">
                <a:pos x="wd2" y="hd2"/>
              </a:cxn>
              <a:cxn ang="16200000">
                <a:pos x="wd2" y="hd2"/>
              </a:cxn>
            </a:cxnLst>
            <a:rect l="0" t="0" r="r" b="b"/>
            <a:pathLst>
              <a:path w="21600" h="13800" extrusionOk="0">
                <a:moveTo>
                  <a:pt x="21600" y="6979"/>
                </a:moveTo>
                <a:cubicBezTo>
                  <a:pt x="16669" y="14394"/>
                  <a:pt x="5351" y="17670"/>
                  <a:pt x="0" y="6834"/>
                </a:cubicBezTo>
                <a:cubicBezTo>
                  <a:pt x="5476" y="-3930"/>
                  <a:pt x="16756" y="-502"/>
                  <a:pt x="21600" y="6979"/>
                </a:cubicBezTo>
                <a:close/>
              </a:path>
            </a:pathLst>
          </a:custGeom>
          <a:solidFill>
            <a:schemeClr val="accent5"/>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78" name="Shape 7">
            <a:extLst>
              <a:ext uri="{FF2B5EF4-FFF2-40B4-BE49-F238E27FC236}">
                <a16:creationId xmlns:a16="http://schemas.microsoft.com/office/drawing/2014/main" id="{2936D267-D1D6-4481-AB76-8607A4BBC71A}"/>
              </a:ext>
            </a:extLst>
          </p:cNvPr>
          <p:cNvSpPr/>
          <p:nvPr/>
        </p:nvSpPr>
        <p:spPr>
          <a:xfrm>
            <a:off x="9361945" y="5290183"/>
            <a:ext cx="626099" cy="618423"/>
          </a:xfrm>
          <a:custGeom>
            <a:avLst/>
            <a:gdLst/>
            <a:ahLst/>
            <a:cxnLst>
              <a:cxn ang="0">
                <a:pos x="wd2" y="hd2"/>
              </a:cxn>
              <a:cxn ang="5400000">
                <a:pos x="wd2" y="hd2"/>
              </a:cxn>
              <a:cxn ang="10800000">
                <a:pos x="wd2" y="hd2"/>
              </a:cxn>
              <a:cxn ang="16200000">
                <a:pos x="wd2" y="hd2"/>
              </a:cxn>
            </a:cxnLst>
            <a:rect l="0" t="0" r="r" b="b"/>
            <a:pathLst>
              <a:path w="17281" h="17128" extrusionOk="0">
                <a:moveTo>
                  <a:pt x="17015" y="304"/>
                </a:moveTo>
                <a:cubicBezTo>
                  <a:pt x="18667" y="9325"/>
                  <a:pt x="12547" y="20144"/>
                  <a:pt x="725" y="16349"/>
                </a:cubicBezTo>
                <a:cubicBezTo>
                  <a:pt x="-2933" y="4512"/>
                  <a:pt x="7991" y="-1456"/>
                  <a:pt x="17015" y="304"/>
                </a:cubicBezTo>
                <a:close/>
              </a:path>
            </a:pathLst>
          </a:custGeom>
          <a:solidFill>
            <a:schemeClr val="accent6">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81" name="Shape 8">
            <a:extLst>
              <a:ext uri="{FF2B5EF4-FFF2-40B4-BE49-F238E27FC236}">
                <a16:creationId xmlns:a16="http://schemas.microsoft.com/office/drawing/2014/main" id="{979BDEF6-2DE0-4E62-83DF-CC81CF1F468C}"/>
              </a:ext>
            </a:extLst>
          </p:cNvPr>
          <p:cNvSpPr/>
          <p:nvPr/>
        </p:nvSpPr>
        <p:spPr>
          <a:xfrm>
            <a:off x="8505712" y="5110003"/>
            <a:ext cx="801133" cy="490994"/>
          </a:xfrm>
          <a:custGeom>
            <a:avLst/>
            <a:gdLst/>
            <a:ahLst/>
            <a:cxnLst>
              <a:cxn ang="0">
                <a:pos x="wd2" y="hd2"/>
              </a:cxn>
              <a:cxn ang="5400000">
                <a:pos x="wd2" y="hd2"/>
              </a:cxn>
              <a:cxn ang="10800000">
                <a:pos x="wd2" y="hd2"/>
              </a:cxn>
              <a:cxn ang="16200000">
                <a:pos x="wd2" y="hd2"/>
              </a:cxn>
            </a:cxnLst>
            <a:rect l="0" t="0" r="r" b="b"/>
            <a:pathLst>
              <a:path w="21600" h="13838" extrusionOk="0">
                <a:moveTo>
                  <a:pt x="21600" y="6219"/>
                </a:moveTo>
                <a:cubicBezTo>
                  <a:pt x="17128" y="13960"/>
                  <a:pt x="6016" y="17987"/>
                  <a:pt x="0" y="7511"/>
                </a:cubicBezTo>
                <a:cubicBezTo>
                  <a:pt x="4811" y="-3613"/>
                  <a:pt x="16297" y="-937"/>
                  <a:pt x="21600" y="6219"/>
                </a:cubicBezTo>
                <a:close/>
              </a:path>
            </a:pathLst>
          </a:custGeom>
          <a:solidFill>
            <a:schemeClr val="accent6"/>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82" name="Shape 9">
            <a:extLst>
              <a:ext uri="{FF2B5EF4-FFF2-40B4-BE49-F238E27FC236}">
                <a16:creationId xmlns:a16="http://schemas.microsoft.com/office/drawing/2014/main" id="{AF0E6BE2-C65D-44BB-B732-A2B73E4E217B}"/>
              </a:ext>
            </a:extLst>
          </p:cNvPr>
          <p:cNvSpPr/>
          <p:nvPr/>
        </p:nvSpPr>
        <p:spPr>
          <a:xfrm>
            <a:off x="8795654" y="5623516"/>
            <a:ext cx="473795" cy="469592"/>
          </a:xfrm>
          <a:custGeom>
            <a:avLst/>
            <a:gdLst/>
            <a:ahLst/>
            <a:cxnLst>
              <a:cxn ang="0">
                <a:pos x="wd2" y="hd2"/>
              </a:cxn>
              <a:cxn ang="5400000">
                <a:pos x="wd2" y="hd2"/>
              </a:cxn>
              <a:cxn ang="10800000">
                <a:pos x="wd2" y="hd2"/>
              </a:cxn>
              <a:cxn ang="16200000">
                <a:pos x="wd2" y="hd2"/>
              </a:cxn>
            </a:cxnLst>
            <a:rect l="0" t="0" r="r" b="b"/>
            <a:pathLst>
              <a:path w="17238" h="17170" extrusionOk="0">
                <a:moveTo>
                  <a:pt x="16962" y="293"/>
                </a:moveTo>
                <a:cubicBezTo>
                  <a:pt x="18644" y="9315"/>
                  <a:pt x="12566" y="20163"/>
                  <a:pt x="740" y="16406"/>
                </a:cubicBezTo>
                <a:cubicBezTo>
                  <a:pt x="-2956" y="4573"/>
                  <a:pt x="7939" y="-1437"/>
                  <a:pt x="16962" y="293"/>
                </a:cubicBezTo>
                <a:close/>
              </a:path>
            </a:pathLst>
          </a:custGeom>
          <a:solidFill>
            <a:schemeClr val="accent6">
              <a:lumMod val="60000"/>
              <a:lumOff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83" name="Shape 10">
            <a:extLst>
              <a:ext uri="{FF2B5EF4-FFF2-40B4-BE49-F238E27FC236}">
                <a16:creationId xmlns:a16="http://schemas.microsoft.com/office/drawing/2014/main" id="{2F4A0F48-97A2-4415-8342-E69DA570FB32}"/>
              </a:ext>
            </a:extLst>
          </p:cNvPr>
          <p:cNvSpPr/>
          <p:nvPr/>
        </p:nvSpPr>
        <p:spPr>
          <a:xfrm>
            <a:off x="9076534" y="3799192"/>
            <a:ext cx="709263" cy="707476"/>
          </a:xfrm>
          <a:custGeom>
            <a:avLst/>
            <a:gdLst/>
            <a:ahLst/>
            <a:cxnLst>
              <a:cxn ang="0">
                <a:pos x="wd2" y="hd2"/>
              </a:cxn>
              <a:cxn ang="5400000">
                <a:pos x="wd2" y="hd2"/>
              </a:cxn>
              <a:cxn ang="10800000">
                <a:pos x="wd2" y="hd2"/>
              </a:cxn>
              <a:cxn ang="16200000">
                <a:pos x="wd2" y="hd2"/>
              </a:cxn>
            </a:cxnLst>
            <a:rect l="0" t="0" r="r" b="b"/>
            <a:pathLst>
              <a:path w="17170" h="17238" extrusionOk="0">
                <a:moveTo>
                  <a:pt x="16877" y="16962"/>
                </a:moveTo>
                <a:cubicBezTo>
                  <a:pt x="7855" y="18644"/>
                  <a:pt x="-2993" y="12566"/>
                  <a:pt x="764" y="740"/>
                </a:cubicBezTo>
                <a:cubicBezTo>
                  <a:pt x="12597" y="-2956"/>
                  <a:pt x="18607" y="7939"/>
                  <a:pt x="16877" y="16962"/>
                </a:cubicBezTo>
                <a:close/>
              </a:path>
            </a:pathLst>
          </a:custGeom>
          <a:solidFill>
            <a:schemeClr val="accent4"/>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84" name="Shape 11">
            <a:extLst>
              <a:ext uri="{FF2B5EF4-FFF2-40B4-BE49-F238E27FC236}">
                <a16:creationId xmlns:a16="http://schemas.microsoft.com/office/drawing/2014/main" id="{4EFE02AA-E795-46D6-8B08-85288CD3D719}"/>
              </a:ext>
            </a:extLst>
          </p:cNvPr>
          <p:cNvSpPr/>
          <p:nvPr/>
        </p:nvSpPr>
        <p:spPr>
          <a:xfrm>
            <a:off x="9882933" y="3767660"/>
            <a:ext cx="656197" cy="1061378"/>
          </a:xfrm>
          <a:custGeom>
            <a:avLst/>
            <a:gdLst/>
            <a:ahLst/>
            <a:cxnLst>
              <a:cxn ang="0">
                <a:pos x="wd2" y="hd2"/>
              </a:cxn>
              <a:cxn ang="5400000">
                <a:pos x="wd2" y="hd2"/>
              </a:cxn>
              <a:cxn ang="10800000">
                <a:pos x="wd2" y="hd2"/>
              </a:cxn>
              <a:cxn ang="16200000">
                <a:pos x="wd2" y="hd2"/>
              </a:cxn>
            </a:cxnLst>
            <a:rect l="0" t="0" r="r" b="b"/>
            <a:pathLst>
              <a:path w="13800" h="21600" extrusionOk="0">
                <a:moveTo>
                  <a:pt x="6864" y="21600"/>
                </a:moveTo>
                <a:cubicBezTo>
                  <a:pt x="-570" y="16694"/>
                  <a:pt x="-3886" y="5387"/>
                  <a:pt x="6931" y="0"/>
                </a:cubicBezTo>
                <a:cubicBezTo>
                  <a:pt x="17714" y="5440"/>
                  <a:pt x="14327" y="16731"/>
                  <a:pt x="6864" y="21600"/>
                </a:cubicBezTo>
                <a:close/>
              </a:path>
            </a:pathLst>
          </a:custGeom>
          <a:solidFill>
            <a:schemeClr val="accent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85" name="Shape 12">
            <a:extLst>
              <a:ext uri="{FF2B5EF4-FFF2-40B4-BE49-F238E27FC236}">
                <a16:creationId xmlns:a16="http://schemas.microsoft.com/office/drawing/2014/main" id="{6F983E4A-F8E3-415D-8A06-C39039B88C2D}"/>
              </a:ext>
            </a:extLst>
          </p:cNvPr>
          <p:cNvSpPr/>
          <p:nvPr/>
        </p:nvSpPr>
        <p:spPr>
          <a:xfrm>
            <a:off x="9978070" y="2790183"/>
            <a:ext cx="465790" cy="802932"/>
          </a:xfrm>
          <a:custGeom>
            <a:avLst/>
            <a:gdLst/>
            <a:ahLst/>
            <a:cxnLst>
              <a:cxn ang="0">
                <a:pos x="wd2" y="hd2"/>
              </a:cxn>
              <a:cxn ang="5400000">
                <a:pos x="wd2" y="hd2"/>
              </a:cxn>
              <a:cxn ang="10800000">
                <a:pos x="wd2" y="hd2"/>
              </a:cxn>
              <a:cxn ang="16200000">
                <a:pos x="wd2" y="hd2"/>
              </a:cxn>
            </a:cxnLst>
            <a:rect l="0" t="0" r="r" b="b"/>
            <a:pathLst>
              <a:path w="13800" h="21600" extrusionOk="0">
                <a:moveTo>
                  <a:pt x="6861" y="21600"/>
                </a:moveTo>
                <a:cubicBezTo>
                  <a:pt x="-571" y="16695"/>
                  <a:pt x="-3885" y="5389"/>
                  <a:pt x="6933" y="0"/>
                </a:cubicBezTo>
                <a:cubicBezTo>
                  <a:pt x="17715" y="5438"/>
                  <a:pt x="14326" y="16729"/>
                  <a:pt x="6861" y="21600"/>
                </a:cubicBezTo>
                <a:close/>
              </a:path>
            </a:pathLst>
          </a:custGeom>
          <a:solidFill>
            <a:schemeClr val="accent3">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86" name="Shape 13">
            <a:extLst>
              <a:ext uri="{FF2B5EF4-FFF2-40B4-BE49-F238E27FC236}">
                <a16:creationId xmlns:a16="http://schemas.microsoft.com/office/drawing/2014/main" id="{E9F88272-F7AC-4C30-A74A-102647839472}"/>
              </a:ext>
            </a:extLst>
          </p:cNvPr>
          <p:cNvSpPr/>
          <p:nvPr/>
        </p:nvSpPr>
        <p:spPr>
          <a:xfrm>
            <a:off x="8505712" y="4330723"/>
            <a:ext cx="747636" cy="456930"/>
          </a:xfrm>
          <a:custGeom>
            <a:avLst/>
            <a:gdLst/>
            <a:ahLst/>
            <a:cxnLst>
              <a:cxn ang="0">
                <a:pos x="wd2" y="hd2"/>
              </a:cxn>
              <a:cxn ang="5400000">
                <a:pos x="wd2" y="hd2"/>
              </a:cxn>
              <a:cxn ang="10800000">
                <a:pos x="wd2" y="hd2"/>
              </a:cxn>
              <a:cxn ang="16200000">
                <a:pos x="wd2" y="hd2"/>
              </a:cxn>
            </a:cxnLst>
            <a:rect l="0" t="0" r="r" b="b"/>
            <a:pathLst>
              <a:path w="21600" h="13800" extrusionOk="0">
                <a:moveTo>
                  <a:pt x="21600" y="6936"/>
                </a:moveTo>
                <a:cubicBezTo>
                  <a:pt x="16694" y="14370"/>
                  <a:pt x="5387" y="17686"/>
                  <a:pt x="0" y="6869"/>
                </a:cubicBezTo>
                <a:cubicBezTo>
                  <a:pt x="5440" y="-3914"/>
                  <a:pt x="16731" y="-527"/>
                  <a:pt x="21600" y="6936"/>
                </a:cubicBezTo>
                <a:close/>
              </a:path>
            </a:pathLst>
          </a:custGeom>
          <a:solidFill>
            <a:schemeClr val="accent5">
              <a:lumMod val="60000"/>
              <a:lumOff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87" name="Shape 14">
            <a:extLst>
              <a:ext uri="{FF2B5EF4-FFF2-40B4-BE49-F238E27FC236}">
                <a16:creationId xmlns:a16="http://schemas.microsoft.com/office/drawing/2014/main" id="{CA7F745B-87FE-43A4-B07F-3BBDF703E802}"/>
              </a:ext>
            </a:extLst>
          </p:cNvPr>
          <p:cNvSpPr/>
          <p:nvPr/>
        </p:nvSpPr>
        <p:spPr>
          <a:xfrm>
            <a:off x="8437757" y="3718111"/>
            <a:ext cx="484586" cy="483365"/>
          </a:xfrm>
          <a:custGeom>
            <a:avLst/>
            <a:gdLst/>
            <a:ahLst/>
            <a:cxnLst>
              <a:cxn ang="0">
                <a:pos x="wd2" y="hd2"/>
              </a:cxn>
              <a:cxn ang="5400000">
                <a:pos x="wd2" y="hd2"/>
              </a:cxn>
              <a:cxn ang="10800000">
                <a:pos x="wd2" y="hd2"/>
              </a:cxn>
              <a:cxn ang="16200000">
                <a:pos x="wd2" y="hd2"/>
              </a:cxn>
            </a:cxnLst>
            <a:rect l="0" t="0" r="r" b="b"/>
            <a:pathLst>
              <a:path w="17170" h="17238" extrusionOk="0">
                <a:moveTo>
                  <a:pt x="16877" y="16962"/>
                </a:moveTo>
                <a:cubicBezTo>
                  <a:pt x="7855" y="18644"/>
                  <a:pt x="-2993" y="12566"/>
                  <a:pt x="764" y="740"/>
                </a:cubicBezTo>
                <a:cubicBezTo>
                  <a:pt x="12597" y="-2956"/>
                  <a:pt x="18607" y="7939"/>
                  <a:pt x="16877" y="16962"/>
                </a:cubicBezTo>
                <a:close/>
              </a:path>
            </a:pathLst>
          </a:custGeom>
          <a:solidFill>
            <a:schemeClr val="accent4">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88" name="Shape 15">
            <a:extLst>
              <a:ext uri="{FF2B5EF4-FFF2-40B4-BE49-F238E27FC236}">
                <a16:creationId xmlns:a16="http://schemas.microsoft.com/office/drawing/2014/main" id="{3918E142-3254-43A1-BAC7-036A72BD3B67}"/>
              </a:ext>
            </a:extLst>
          </p:cNvPr>
          <p:cNvSpPr/>
          <p:nvPr/>
        </p:nvSpPr>
        <p:spPr>
          <a:xfrm>
            <a:off x="8976867" y="3123516"/>
            <a:ext cx="407227" cy="579293"/>
          </a:xfrm>
          <a:custGeom>
            <a:avLst/>
            <a:gdLst/>
            <a:ahLst/>
            <a:cxnLst>
              <a:cxn ang="0">
                <a:pos x="wd2" y="hd2"/>
              </a:cxn>
              <a:cxn ang="5400000">
                <a:pos x="wd2" y="hd2"/>
              </a:cxn>
              <a:cxn ang="10800000">
                <a:pos x="wd2" y="hd2"/>
              </a:cxn>
              <a:cxn ang="16200000">
                <a:pos x="wd2" y="hd2"/>
              </a:cxn>
            </a:cxnLst>
            <a:rect l="0" t="0" r="r" b="b"/>
            <a:pathLst>
              <a:path w="14844" h="21600" extrusionOk="0">
                <a:moveTo>
                  <a:pt x="12789" y="21600"/>
                </a:moveTo>
                <a:cubicBezTo>
                  <a:pt x="3844" y="19936"/>
                  <a:pt x="-4433" y="10088"/>
                  <a:pt x="2697" y="0"/>
                </a:cubicBezTo>
                <a:cubicBezTo>
                  <a:pt x="14885" y="739"/>
                  <a:pt x="17167" y="13489"/>
                  <a:pt x="12789" y="21600"/>
                </a:cubicBezTo>
                <a:close/>
              </a:path>
            </a:pathLst>
          </a:custGeom>
          <a:solidFill>
            <a:schemeClr val="accent3">
              <a:lumMod val="60000"/>
              <a:lumOff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89" name="Shape 16">
            <a:extLst>
              <a:ext uri="{FF2B5EF4-FFF2-40B4-BE49-F238E27FC236}">
                <a16:creationId xmlns:a16="http://schemas.microsoft.com/office/drawing/2014/main" id="{48E17DE9-58E7-4B2E-B682-47E40FAD3A79}"/>
              </a:ext>
            </a:extLst>
          </p:cNvPr>
          <p:cNvSpPr/>
          <p:nvPr/>
        </p:nvSpPr>
        <p:spPr>
          <a:xfrm>
            <a:off x="9488794" y="3195589"/>
            <a:ext cx="487009" cy="790538"/>
          </a:xfrm>
          <a:custGeom>
            <a:avLst/>
            <a:gdLst/>
            <a:ahLst/>
            <a:cxnLst>
              <a:cxn ang="0">
                <a:pos x="wd2" y="hd2"/>
              </a:cxn>
              <a:cxn ang="5400000">
                <a:pos x="wd2" y="hd2"/>
              </a:cxn>
              <a:cxn ang="10800000">
                <a:pos x="wd2" y="hd2"/>
              </a:cxn>
              <a:cxn ang="16200000">
                <a:pos x="wd2" y="hd2"/>
              </a:cxn>
            </a:cxnLst>
            <a:rect l="0" t="0" r="r" b="b"/>
            <a:pathLst>
              <a:path w="14544" h="21600" extrusionOk="0">
                <a:moveTo>
                  <a:pt x="10370" y="21600"/>
                </a:moveTo>
                <a:cubicBezTo>
                  <a:pt x="1621" y="18356"/>
                  <a:pt x="-4737" y="7797"/>
                  <a:pt x="4623" y="0"/>
                </a:cubicBezTo>
                <a:cubicBezTo>
                  <a:pt x="16863" y="3030"/>
                  <a:pt x="16518" y="15069"/>
                  <a:pt x="10370" y="21600"/>
                </a:cubicBezTo>
                <a:close/>
              </a:path>
            </a:pathLst>
          </a:custGeom>
          <a:solidFill>
            <a:schemeClr val="accent3"/>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90" name="Shape 17">
            <a:extLst>
              <a:ext uri="{FF2B5EF4-FFF2-40B4-BE49-F238E27FC236}">
                <a16:creationId xmlns:a16="http://schemas.microsoft.com/office/drawing/2014/main" id="{A60B1D75-1042-4488-9BA9-8DAFB007FFB7}"/>
              </a:ext>
            </a:extLst>
          </p:cNvPr>
          <p:cNvSpPr/>
          <p:nvPr/>
        </p:nvSpPr>
        <p:spPr>
          <a:xfrm>
            <a:off x="9303050" y="2934327"/>
            <a:ext cx="234790" cy="381123"/>
          </a:xfrm>
          <a:custGeom>
            <a:avLst/>
            <a:gdLst/>
            <a:ahLst/>
            <a:cxnLst>
              <a:cxn ang="0">
                <a:pos x="wd2" y="hd2"/>
              </a:cxn>
              <a:cxn ang="5400000">
                <a:pos x="wd2" y="hd2"/>
              </a:cxn>
              <a:cxn ang="10800000">
                <a:pos x="wd2" y="hd2"/>
              </a:cxn>
              <a:cxn ang="16200000">
                <a:pos x="wd2" y="hd2"/>
              </a:cxn>
            </a:cxnLst>
            <a:rect l="0" t="0" r="r" b="b"/>
            <a:pathLst>
              <a:path w="14544" h="21600" extrusionOk="0">
                <a:moveTo>
                  <a:pt x="10370" y="21600"/>
                </a:moveTo>
                <a:cubicBezTo>
                  <a:pt x="1621" y="18356"/>
                  <a:pt x="-4737" y="7797"/>
                  <a:pt x="4623" y="0"/>
                </a:cubicBezTo>
                <a:cubicBezTo>
                  <a:pt x="16863" y="3030"/>
                  <a:pt x="16518" y="15069"/>
                  <a:pt x="10370" y="21600"/>
                </a:cubicBezTo>
                <a:close/>
              </a:path>
            </a:pathLst>
          </a:custGeom>
          <a:solidFill>
            <a:schemeClr val="accent3"/>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91" name="Shape 18">
            <a:extLst>
              <a:ext uri="{FF2B5EF4-FFF2-40B4-BE49-F238E27FC236}">
                <a16:creationId xmlns:a16="http://schemas.microsoft.com/office/drawing/2014/main" id="{98A5F289-9011-499B-A3FA-F4493BDA5FB5}"/>
              </a:ext>
            </a:extLst>
          </p:cNvPr>
          <p:cNvSpPr/>
          <p:nvPr/>
        </p:nvSpPr>
        <p:spPr>
          <a:xfrm>
            <a:off x="9701719" y="2790183"/>
            <a:ext cx="229762" cy="391081"/>
          </a:xfrm>
          <a:custGeom>
            <a:avLst/>
            <a:gdLst/>
            <a:ahLst/>
            <a:cxnLst>
              <a:cxn ang="0">
                <a:pos x="wd2" y="hd2"/>
              </a:cxn>
              <a:cxn ang="5400000">
                <a:pos x="wd2" y="hd2"/>
              </a:cxn>
              <a:cxn ang="10800000">
                <a:pos x="wd2" y="hd2"/>
              </a:cxn>
              <a:cxn ang="16200000">
                <a:pos x="wd2" y="hd2"/>
              </a:cxn>
            </a:cxnLst>
            <a:rect l="0" t="0" r="r" b="b"/>
            <a:pathLst>
              <a:path w="13869" h="21600" extrusionOk="0">
                <a:moveTo>
                  <a:pt x="7877" y="21600"/>
                </a:moveTo>
                <a:cubicBezTo>
                  <a:pt x="35" y="17213"/>
                  <a:pt x="-4227" y="6138"/>
                  <a:pt x="6137" y="0"/>
                </a:cubicBezTo>
                <a:cubicBezTo>
                  <a:pt x="17373" y="4688"/>
                  <a:pt x="14932" y="16212"/>
                  <a:pt x="7877" y="21600"/>
                </a:cubicBezTo>
                <a:close/>
              </a:path>
            </a:pathLst>
          </a:custGeom>
          <a:solidFill>
            <a:schemeClr val="accent3">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92" name="Shape 19">
            <a:extLst>
              <a:ext uri="{FF2B5EF4-FFF2-40B4-BE49-F238E27FC236}">
                <a16:creationId xmlns:a16="http://schemas.microsoft.com/office/drawing/2014/main" id="{E24078D6-CABB-4A4D-AAD8-98602AE60F14}"/>
              </a:ext>
            </a:extLst>
          </p:cNvPr>
          <p:cNvSpPr/>
          <p:nvPr/>
        </p:nvSpPr>
        <p:spPr>
          <a:xfrm>
            <a:off x="8668804" y="3402796"/>
            <a:ext cx="309036" cy="329946"/>
          </a:xfrm>
          <a:custGeom>
            <a:avLst/>
            <a:gdLst/>
            <a:ahLst/>
            <a:cxnLst>
              <a:cxn ang="0">
                <a:pos x="wd2" y="hd2"/>
              </a:cxn>
              <a:cxn ang="5400000">
                <a:pos x="wd2" y="hd2"/>
              </a:cxn>
              <a:cxn ang="10800000">
                <a:pos x="wd2" y="hd2"/>
              </a:cxn>
              <a:cxn ang="16200000">
                <a:pos x="wd2" y="hd2"/>
              </a:cxn>
            </a:cxnLst>
            <a:rect l="0" t="0" r="r" b="b"/>
            <a:pathLst>
              <a:path w="16796" h="18463" extrusionOk="0">
                <a:moveTo>
                  <a:pt x="16396" y="18385"/>
                </a:moveTo>
                <a:cubicBezTo>
                  <a:pt x="7382" y="19291"/>
                  <a:pt x="-3197" y="12121"/>
                  <a:pt x="913" y="398"/>
                </a:cubicBezTo>
                <a:cubicBezTo>
                  <a:pt x="12783" y="-2309"/>
                  <a:pt x="18403" y="9340"/>
                  <a:pt x="16396" y="18385"/>
                </a:cubicBezTo>
                <a:close/>
              </a:path>
            </a:pathLst>
          </a:custGeom>
          <a:solidFill>
            <a:schemeClr val="accent4"/>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93" name="Shape 20">
            <a:extLst>
              <a:ext uri="{FF2B5EF4-FFF2-40B4-BE49-F238E27FC236}">
                <a16:creationId xmlns:a16="http://schemas.microsoft.com/office/drawing/2014/main" id="{548EFE24-9F39-4394-8E75-25A7FC056943}"/>
              </a:ext>
            </a:extLst>
          </p:cNvPr>
          <p:cNvSpPr/>
          <p:nvPr/>
        </p:nvSpPr>
        <p:spPr>
          <a:xfrm>
            <a:off x="8088922" y="4497390"/>
            <a:ext cx="307055" cy="178126"/>
          </a:xfrm>
          <a:custGeom>
            <a:avLst/>
            <a:gdLst/>
            <a:ahLst/>
            <a:cxnLst>
              <a:cxn ang="0">
                <a:pos x="wd2" y="hd2"/>
              </a:cxn>
              <a:cxn ang="5400000">
                <a:pos x="wd2" y="hd2"/>
              </a:cxn>
              <a:cxn ang="10800000">
                <a:pos x="wd2" y="hd2"/>
              </a:cxn>
              <a:cxn ang="16200000">
                <a:pos x="wd2" y="hd2"/>
              </a:cxn>
            </a:cxnLst>
            <a:rect l="0" t="0" r="r" b="b"/>
            <a:pathLst>
              <a:path w="21600" h="13851" extrusionOk="0">
                <a:moveTo>
                  <a:pt x="21600" y="7737"/>
                </a:moveTo>
                <a:cubicBezTo>
                  <a:pt x="16288" y="14846"/>
                  <a:pt x="4797" y="17414"/>
                  <a:pt x="0" y="6238"/>
                </a:cubicBezTo>
                <a:cubicBezTo>
                  <a:pt x="6029" y="-4186"/>
                  <a:pt x="17137" y="-50"/>
                  <a:pt x="21600" y="7737"/>
                </a:cubicBezTo>
                <a:close/>
              </a:path>
            </a:pathLst>
          </a:custGeom>
          <a:solidFill>
            <a:schemeClr val="accent5"/>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94" name="Shape 21">
            <a:extLst>
              <a:ext uri="{FF2B5EF4-FFF2-40B4-BE49-F238E27FC236}">
                <a16:creationId xmlns:a16="http://schemas.microsoft.com/office/drawing/2014/main" id="{97EA9BC2-D620-4173-AC73-919544C2DB7F}"/>
              </a:ext>
            </a:extLst>
          </p:cNvPr>
          <p:cNvSpPr/>
          <p:nvPr/>
        </p:nvSpPr>
        <p:spPr>
          <a:xfrm>
            <a:off x="8107043" y="5182075"/>
            <a:ext cx="330160" cy="233521"/>
          </a:xfrm>
          <a:custGeom>
            <a:avLst/>
            <a:gdLst/>
            <a:ahLst/>
            <a:cxnLst>
              <a:cxn ang="0">
                <a:pos x="wd2" y="hd2"/>
              </a:cxn>
              <a:cxn ang="5400000">
                <a:pos x="wd2" y="hd2"/>
              </a:cxn>
              <a:cxn ang="10800000">
                <a:pos x="wd2" y="hd2"/>
              </a:cxn>
              <a:cxn ang="16200000">
                <a:pos x="wd2" y="hd2"/>
              </a:cxn>
            </a:cxnLst>
            <a:rect l="0" t="0" r="r" b="b"/>
            <a:pathLst>
              <a:path w="21600" h="14913" extrusionOk="0">
                <a:moveTo>
                  <a:pt x="21600" y="1886"/>
                </a:moveTo>
                <a:cubicBezTo>
                  <a:pt x="20108" y="10837"/>
                  <a:pt x="10336" y="19285"/>
                  <a:pt x="0" y="12380"/>
                </a:cubicBezTo>
                <a:cubicBezTo>
                  <a:pt x="490" y="215"/>
                  <a:pt x="13317" y="-2315"/>
                  <a:pt x="21600" y="1886"/>
                </a:cubicBezTo>
                <a:close/>
              </a:path>
            </a:pathLst>
          </a:custGeom>
          <a:solidFill>
            <a:schemeClr val="accent5"/>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95" name="Shape 22">
            <a:extLst>
              <a:ext uri="{FF2B5EF4-FFF2-40B4-BE49-F238E27FC236}">
                <a16:creationId xmlns:a16="http://schemas.microsoft.com/office/drawing/2014/main" id="{E8B6E4B8-6759-4031-9A98-9B119EDEE3AE}"/>
              </a:ext>
            </a:extLst>
          </p:cNvPr>
          <p:cNvSpPr/>
          <p:nvPr/>
        </p:nvSpPr>
        <p:spPr>
          <a:xfrm>
            <a:off x="8184059" y="5533426"/>
            <a:ext cx="389347" cy="243814"/>
          </a:xfrm>
          <a:custGeom>
            <a:avLst/>
            <a:gdLst/>
            <a:ahLst/>
            <a:cxnLst>
              <a:cxn ang="0">
                <a:pos x="wd2" y="hd2"/>
              </a:cxn>
              <a:cxn ang="5400000">
                <a:pos x="wd2" y="hd2"/>
              </a:cxn>
              <a:cxn ang="10800000">
                <a:pos x="wd2" y="hd2"/>
              </a:cxn>
              <a:cxn ang="16200000">
                <a:pos x="wd2" y="hd2"/>
              </a:cxn>
            </a:cxnLst>
            <a:rect l="0" t="0" r="r" b="b"/>
            <a:pathLst>
              <a:path w="21600" h="14680" extrusionOk="0">
                <a:moveTo>
                  <a:pt x="21600" y="3553"/>
                </a:moveTo>
                <a:cubicBezTo>
                  <a:pt x="18764" y="12459"/>
                  <a:pt x="8388" y="19435"/>
                  <a:pt x="0" y="10598"/>
                </a:cubicBezTo>
                <a:cubicBezTo>
                  <a:pt x="2438" y="-1770"/>
                  <a:pt x="14661" y="-2165"/>
                  <a:pt x="21600" y="3553"/>
                </a:cubicBezTo>
                <a:close/>
              </a:path>
            </a:pathLst>
          </a:custGeom>
          <a:solidFill>
            <a:schemeClr val="accent6">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96" name="Shape 23">
            <a:extLst>
              <a:ext uri="{FF2B5EF4-FFF2-40B4-BE49-F238E27FC236}">
                <a16:creationId xmlns:a16="http://schemas.microsoft.com/office/drawing/2014/main" id="{BE1681DD-305F-43F3-A9F7-FD2ED5DE9B3A}"/>
              </a:ext>
            </a:extLst>
          </p:cNvPr>
          <p:cNvSpPr/>
          <p:nvPr/>
        </p:nvSpPr>
        <p:spPr>
          <a:xfrm>
            <a:off x="8392454" y="5785678"/>
            <a:ext cx="291012" cy="279251"/>
          </a:xfrm>
          <a:custGeom>
            <a:avLst/>
            <a:gdLst/>
            <a:ahLst/>
            <a:cxnLst>
              <a:cxn ang="0">
                <a:pos x="wd2" y="hd2"/>
              </a:cxn>
              <a:cxn ang="5400000">
                <a:pos x="wd2" y="hd2"/>
              </a:cxn>
              <a:cxn ang="10800000">
                <a:pos x="wd2" y="hd2"/>
              </a:cxn>
              <a:cxn ang="16200000">
                <a:pos x="wd2" y="hd2"/>
              </a:cxn>
            </a:cxnLst>
            <a:rect l="0" t="0" r="r" b="b"/>
            <a:pathLst>
              <a:path w="17989" h="17165" extrusionOk="0">
                <a:moveTo>
                  <a:pt x="17854" y="294"/>
                </a:moveTo>
                <a:cubicBezTo>
                  <a:pt x="19043" y="9316"/>
                  <a:pt x="12271" y="20161"/>
                  <a:pt x="511" y="16400"/>
                </a:cubicBezTo>
                <a:cubicBezTo>
                  <a:pt x="-2557" y="4566"/>
                  <a:pt x="8817" y="-1439"/>
                  <a:pt x="17854" y="294"/>
                </a:cubicBezTo>
                <a:close/>
              </a:path>
            </a:pathLst>
          </a:custGeom>
          <a:solidFill>
            <a:schemeClr val="accent6"/>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97" name="Shape 24">
            <a:extLst>
              <a:ext uri="{FF2B5EF4-FFF2-40B4-BE49-F238E27FC236}">
                <a16:creationId xmlns:a16="http://schemas.microsoft.com/office/drawing/2014/main" id="{0DA4457D-50BD-4FF9-B893-6AEA957B6AEB}"/>
              </a:ext>
            </a:extLst>
          </p:cNvPr>
          <p:cNvSpPr/>
          <p:nvPr/>
        </p:nvSpPr>
        <p:spPr>
          <a:xfrm>
            <a:off x="8147816" y="4137029"/>
            <a:ext cx="458305" cy="274487"/>
          </a:xfrm>
          <a:custGeom>
            <a:avLst/>
            <a:gdLst/>
            <a:ahLst/>
            <a:cxnLst>
              <a:cxn ang="0">
                <a:pos x="wd2" y="hd2"/>
              </a:cxn>
              <a:cxn ang="5400000">
                <a:pos x="wd2" y="hd2"/>
              </a:cxn>
              <a:cxn ang="10800000">
                <a:pos x="wd2" y="hd2"/>
              </a:cxn>
              <a:cxn ang="16200000">
                <a:pos x="wd2" y="hd2"/>
              </a:cxn>
            </a:cxnLst>
            <a:rect l="0" t="0" r="r" b="b"/>
            <a:pathLst>
              <a:path w="21600" h="14299" extrusionOk="0">
                <a:moveTo>
                  <a:pt x="21600" y="9688"/>
                </a:moveTo>
                <a:cubicBezTo>
                  <a:pt x="15374" y="16072"/>
                  <a:pt x="3472" y="16965"/>
                  <a:pt x="0" y="4987"/>
                </a:cubicBezTo>
                <a:cubicBezTo>
                  <a:pt x="7354" y="-4635"/>
                  <a:pt x="18051" y="1176"/>
                  <a:pt x="21600" y="9688"/>
                </a:cubicBezTo>
                <a:close/>
              </a:path>
            </a:pathLst>
          </a:custGeom>
          <a:solidFill>
            <a:schemeClr val="accent4">
              <a:lumMod val="60000"/>
              <a:lumOff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98" name="Shape 25">
            <a:extLst>
              <a:ext uri="{FF2B5EF4-FFF2-40B4-BE49-F238E27FC236}">
                <a16:creationId xmlns:a16="http://schemas.microsoft.com/office/drawing/2014/main" id="{503D52AD-AD18-4420-AA65-7461DBAC3A0F}"/>
              </a:ext>
            </a:extLst>
          </p:cNvPr>
          <p:cNvSpPr/>
          <p:nvPr/>
        </p:nvSpPr>
        <p:spPr>
          <a:xfrm>
            <a:off x="8129695" y="4758652"/>
            <a:ext cx="582717" cy="356178"/>
          </a:xfrm>
          <a:custGeom>
            <a:avLst/>
            <a:gdLst/>
            <a:ahLst/>
            <a:cxnLst>
              <a:cxn ang="0">
                <a:pos x="wd2" y="hd2"/>
              </a:cxn>
              <a:cxn ang="5400000">
                <a:pos x="wd2" y="hd2"/>
              </a:cxn>
              <a:cxn ang="10800000">
                <a:pos x="wd2" y="hd2"/>
              </a:cxn>
              <a:cxn ang="16200000">
                <a:pos x="wd2" y="hd2"/>
              </a:cxn>
            </a:cxnLst>
            <a:rect l="0" t="0" r="r" b="b"/>
            <a:pathLst>
              <a:path w="21600" h="13800" extrusionOk="0">
                <a:moveTo>
                  <a:pt x="21600" y="6936"/>
                </a:moveTo>
                <a:cubicBezTo>
                  <a:pt x="16694" y="14370"/>
                  <a:pt x="5387" y="17686"/>
                  <a:pt x="0" y="6869"/>
                </a:cubicBezTo>
                <a:cubicBezTo>
                  <a:pt x="5440" y="-3914"/>
                  <a:pt x="16731" y="-527"/>
                  <a:pt x="21600" y="6936"/>
                </a:cubicBezTo>
                <a:close/>
              </a:path>
            </a:pathLst>
          </a:custGeom>
          <a:solidFill>
            <a:schemeClr val="accent5">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99" name="Shape 26">
            <a:extLst>
              <a:ext uri="{FF2B5EF4-FFF2-40B4-BE49-F238E27FC236}">
                <a16:creationId xmlns:a16="http://schemas.microsoft.com/office/drawing/2014/main" id="{44F5536E-8BA7-46BB-8AAD-E4A6B293E518}"/>
              </a:ext>
            </a:extLst>
          </p:cNvPr>
          <p:cNvSpPr/>
          <p:nvPr/>
        </p:nvSpPr>
        <p:spPr>
          <a:xfrm>
            <a:off x="10335966" y="4614507"/>
            <a:ext cx="1030438" cy="629846"/>
          </a:xfrm>
          <a:custGeom>
            <a:avLst/>
            <a:gdLst/>
            <a:ahLst/>
            <a:cxnLst>
              <a:cxn ang="0">
                <a:pos x="wd2" y="hd2"/>
              </a:cxn>
              <a:cxn ang="5400000">
                <a:pos x="wd2" y="hd2"/>
              </a:cxn>
              <a:cxn ang="10800000">
                <a:pos x="wd2" y="hd2"/>
              </a:cxn>
              <a:cxn ang="16200000">
                <a:pos x="wd2" y="hd2"/>
              </a:cxn>
            </a:cxnLst>
            <a:rect l="0" t="0" r="r" b="b"/>
            <a:pathLst>
              <a:path w="21600" h="13800" extrusionOk="0">
                <a:moveTo>
                  <a:pt x="0" y="6979"/>
                </a:moveTo>
                <a:cubicBezTo>
                  <a:pt x="4931" y="14394"/>
                  <a:pt x="16249" y="17670"/>
                  <a:pt x="21600" y="6834"/>
                </a:cubicBezTo>
                <a:cubicBezTo>
                  <a:pt x="16124" y="-3930"/>
                  <a:pt x="4844" y="-502"/>
                  <a:pt x="0" y="6979"/>
                </a:cubicBezTo>
                <a:close/>
              </a:path>
            </a:pathLst>
          </a:custGeom>
          <a:solidFill>
            <a:schemeClr val="tx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00" name="Shape 27">
            <a:extLst>
              <a:ext uri="{FF2B5EF4-FFF2-40B4-BE49-F238E27FC236}">
                <a16:creationId xmlns:a16="http://schemas.microsoft.com/office/drawing/2014/main" id="{38C6107B-EF0A-487C-A60D-324E6934BA6E}"/>
              </a:ext>
            </a:extLst>
          </p:cNvPr>
          <p:cNvSpPr/>
          <p:nvPr/>
        </p:nvSpPr>
        <p:spPr>
          <a:xfrm>
            <a:off x="10440163" y="5290183"/>
            <a:ext cx="626099" cy="618423"/>
          </a:xfrm>
          <a:custGeom>
            <a:avLst/>
            <a:gdLst/>
            <a:ahLst/>
            <a:cxnLst>
              <a:cxn ang="0">
                <a:pos x="wd2" y="hd2"/>
              </a:cxn>
              <a:cxn ang="5400000">
                <a:pos x="wd2" y="hd2"/>
              </a:cxn>
              <a:cxn ang="10800000">
                <a:pos x="wd2" y="hd2"/>
              </a:cxn>
              <a:cxn ang="16200000">
                <a:pos x="wd2" y="hd2"/>
              </a:cxn>
            </a:cxnLst>
            <a:rect l="0" t="0" r="r" b="b"/>
            <a:pathLst>
              <a:path w="17281" h="17128" extrusionOk="0">
                <a:moveTo>
                  <a:pt x="266" y="304"/>
                </a:moveTo>
                <a:cubicBezTo>
                  <a:pt x="-1386" y="9325"/>
                  <a:pt x="4734" y="20144"/>
                  <a:pt x="16556" y="16349"/>
                </a:cubicBezTo>
                <a:cubicBezTo>
                  <a:pt x="20214" y="4512"/>
                  <a:pt x="9290" y="-1456"/>
                  <a:pt x="266" y="304"/>
                </a:cubicBezTo>
                <a:close/>
              </a:path>
            </a:pathLst>
          </a:custGeom>
          <a:solidFill>
            <a:schemeClr val="bg2">
              <a:alpha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01" name="Shape 28">
            <a:extLst>
              <a:ext uri="{FF2B5EF4-FFF2-40B4-BE49-F238E27FC236}">
                <a16:creationId xmlns:a16="http://schemas.microsoft.com/office/drawing/2014/main" id="{C4D125CC-168A-45B9-9C02-60EB37DB5019}"/>
              </a:ext>
            </a:extLst>
          </p:cNvPr>
          <p:cNvSpPr/>
          <p:nvPr/>
        </p:nvSpPr>
        <p:spPr>
          <a:xfrm>
            <a:off x="11119714" y="5110003"/>
            <a:ext cx="801133" cy="490994"/>
          </a:xfrm>
          <a:custGeom>
            <a:avLst/>
            <a:gdLst/>
            <a:ahLst/>
            <a:cxnLst>
              <a:cxn ang="0">
                <a:pos x="wd2" y="hd2"/>
              </a:cxn>
              <a:cxn ang="5400000">
                <a:pos x="wd2" y="hd2"/>
              </a:cxn>
              <a:cxn ang="10800000">
                <a:pos x="wd2" y="hd2"/>
              </a:cxn>
              <a:cxn ang="16200000">
                <a:pos x="wd2" y="hd2"/>
              </a:cxn>
            </a:cxnLst>
            <a:rect l="0" t="0" r="r" b="b"/>
            <a:pathLst>
              <a:path w="21600" h="13838" extrusionOk="0">
                <a:moveTo>
                  <a:pt x="0" y="6219"/>
                </a:moveTo>
                <a:cubicBezTo>
                  <a:pt x="4472" y="13960"/>
                  <a:pt x="15584" y="17987"/>
                  <a:pt x="21600" y="7511"/>
                </a:cubicBezTo>
                <a:cubicBezTo>
                  <a:pt x="16789" y="-3613"/>
                  <a:pt x="5303" y="-937"/>
                  <a:pt x="0" y="6219"/>
                </a:cubicBezTo>
                <a:close/>
              </a:path>
            </a:pathLst>
          </a:custGeom>
          <a:solidFill>
            <a:schemeClr val="tx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02" name="Shape 29">
            <a:extLst>
              <a:ext uri="{FF2B5EF4-FFF2-40B4-BE49-F238E27FC236}">
                <a16:creationId xmlns:a16="http://schemas.microsoft.com/office/drawing/2014/main" id="{12DF42AA-14E5-42C5-888E-ED3438D2CA3F}"/>
              </a:ext>
            </a:extLst>
          </p:cNvPr>
          <p:cNvSpPr/>
          <p:nvPr/>
        </p:nvSpPr>
        <p:spPr>
          <a:xfrm>
            <a:off x="11155956" y="5623516"/>
            <a:ext cx="473796" cy="469592"/>
          </a:xfrm>
          <a:custGeom>
            <a:avLst/>
            <a:gdLst/>
            <a:ahLst/>
            <a:cxnLst>
              <a:cxn ang="0">
                <a:pos x="wd2" y="hd2"/>
              </a:cxn>
              <a:cxn ang="5400000">
                <a:pos x="wd2" y="hd2"/>
              </a:cxn>
              <a:cxn ang="10800000">
                <a:pos x="wd2" y="hd2"/>
              </a:cxn>
              <a:cxn ang="16200000">
                <a:pos x="wd2" y="hd2"/>
              </a:cxn>
            </a:cxnLst>
            <a:rect l="0" t="0" r="r" b="b"/>
            <a:pathLst>
              <a:path w="17238" h="17170" extrusionOk="0">
                <a:moveTo>
                  <a:pt x="276" y="293"/>
                </a:moveTo>
                <a:cubicBezTo>
                  <a:pt x="-1406" y="9315"/>
                  <a:pt x="4672" y="20163"/>
                  <a:pt x="16498" y="16406"/>
                </a:cubicBezTo>
                <a:cubicBezTo>
                  <a:pt x="20194" y="4573"/>
                  <a:pt x="9299" y="-1437"/>
                  <a:pt x="276" y="293"/>
                </a:cubicBezTo>
                <a:close/>
              </a:path>
            </a:pathLst>
          </a:custGeom>
          <a:solidFill>
            <a:schemeClr val="bg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03" name="Shape 30">
            <a:extLst>
              <a:ext uri="{FF2B5EF4-FFF2-40B4-BE49-F238E27FC236}">
                <a16:creationId xmlns:a16="http://schemas.microsoft.com/office/drawing/2014/main" id="{4EE988D4-40DD-4FAB-9DF2-0D28A3E06031}"/>
              </a:ext>
            </a:extLst>
          </p:cNvPr>
          <p:cNvSpPr/>
          <p:nvPr/>
        </p:nvSpPr>
        <p:spPr>
          <a:xfrm>
            <a:off x="10639498" y="3799192"/>
            <a:ext cx="709263" cy="707476"/>
          </a:xfrm>
          <a:custGeom>
            <a:avLst/>
            <a:gdLst/>
            <a:ahLst/>
            <a:cxnLst>
              <a:cxn ang="0">
                <a:pos x="wd2" y="hd2"/>
              </a:cxn>
              <a:cxn ang="5400000">
                <a:pos x="wd2" y="hd2"/>
              </a:cxn>
              <a:cxn ang="10800000">
                <a:pos x="wd2" y="hd2"/>
              </a:cxn>
              <a:cxn ang="16200000">
                <a:pos x="wd2" y="hd2"/>
              </a:cxn>
            </a:cxnLst>
            <a:rect l="0" t="0" r="r" b="b"/>
            <a:pathLst>
              <a:path w="17170" h="17238" extrusionOk="0">
                <a:moveTo>
                  <a:pt x="293" y="16962"/>
                </a:moveTo>
                <a:cubicBezTo>
                  <a:pt x="9315" y="18644"/>
                  <a:pt x="20163" y="12566"/>
                  <a:pt x="16406" y="740"/>
                </a:cubicBezTo>
                <a:cubicBezTo>
                  <a:pt x="4573" y="-2956"/>
                  <a:pt x="-1437" y="7939"/>
                  <a:pt x="293" y="16962"/>
                </a:cubicBezTo>
                <a:close/>
              </a:path>
            </a:pathLst>
          </a:custGeom>
          <a:solidFill>
            <a:schemeClr val="accent1">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04" name="Shape 31">
            <a:extLst>
              <a:ext uri="{FF2B5EF4-FFF2-40B4-BE49-F238E27FC236}">
                <a16:creationId xmlns:a16="http://schemas.microsoft.com/office/drawing/2014/main" id="{F149BB7C-0F88-4940-BB2C-DD41072BE792}"/>
              </a:ext>
            </a:extLst>
          </p:cNvPr>
          <p:cNvSpPr/>
          <p:nvPr/>
        </p:nvSpPr>
        <p:spPr>
          <a:xfrm>
            <a:off x="11169547" y="4330723"/>
            <a:ext cx="747636" cy="456930"/>
          </a:xfrm>
          <a:custGeom>
            <a:avLst/>
            <a:gdLst/>
            <a:ahLst/>
            <a:cxnLst>
              <a:cxn ang="0">
                <a:pos x="wd2" y="hd2"/>
              </a:cxn>
              <a:cxn ang="5400000">
                <a:pos x="wd2" y="hd2"/>
              </a:cxn>
              <a:cxn ang="10800000">
                <a:pos x="wd2" y="hd2"/>
              </a:cxn>
              <a:cxn ang="16200000">
                <a:pos x="wd2" y="hd2"/>
              </a:cxn>
            </a:cxnLst>
            <a:rect l="0" t="0" r="r" b="b"/>
            <a:pathLst>
              <a:path w="21600" h="13800" extrusionOk="0">
                <a:moveTo>
                  <a:pt x="0" y="6936"/>
                </a:moveTo>
                <a:cubicBezTo>
                  <a:pt x="4906" y="14370"/>
                  <a:pt x="16213" y="17686"/>
                  <a:pt x="21600" y="6869"/>
                </a:cubicBezTo>
                <a:cubicBezTo>
                  <a:pt x="16160" y="-3914"/>
                  <a:pt x="4869" y="-527"/>
                  <a:pt x="0" y="6936"/>
                </a:cubicBezTo>
                <a:close/>
              </a:path>
            </a:pathLst>
          </a:custGeom>
          <a:solidFill>
            <a:schemeClr val="accent1">
              <a:lumMod val="60000"/>
              <a:lumOff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05" name="Shape 32">
            <a:extLst>
              <a:ext uri="{FF2B5EF4-FFF2-40B4-BE49-F238E27FC236}">
                <a16:creationId xmlns:a16="http://schemas.microsoft.com/office/drawing/2014/main" id="{1123E614-C95F-4568-ACC2-129C62A340A3}"/>
              </a:ext>
            </a:extLst>
          </p:cNvPr>
          <p:cNvSpPr/>
          <p:nvPr/>
        </p:nvSpPr>
        <p:spPr>
          <a:xfrm>
            <a:off x="11500262" y="3718111"/>
            <a:ext cx="484585" cy="483365"/>
          </a:xfrm>
          <a:custGeom>
            <a:avLst/>
            <a:gdLst/>
            <a:ahLst/>
            <a:cxnLst>
              <a:cxn ang="0">
                <a:pos x="wd2" y="hd2"/>
              </a:cxn>
              <a:cxn ang="5400000">
                <a:pos x="wd2" y="hd2"/>
              </a:cxn>
              <a:cxn ang="10800000">
                <a:pos x="wd2" y="hd2"/>
              </a:cxn>
              <a:cxn ang="16200000">
                <a:pos x="wd2" y="hd2"/>
              </a:cxn>
            </a:cxnLst>
            <a:rect l="0" t="0" r="r" b="b"/>
            <a:pathLst>
              <a:path w="17170" h="17238" extrusionOk="0">
                <a:moveTo>
                  <a:pt x="293" y="16962"/>
                </a:moveTo>
                <a:cubicBezTo>
                  <a:pt x="9315" y="18644"/>
                  <a:pt x="20163" y="12566"/>
                  <a:pt x="16406" y="740"/>
                </a:cubicBezTo>
                <a:cubicBezTo>
                  <a:pt x="4573" y="-2956"/>
                  <a:pt x="-1437" y="7939"/>
                  <a:pt x="293" y="16962"/>
                </a:cubicBezTo>
                <a:close/>
              </a:path>
            </a:pathLst>
          </a:custGeom>
          <a:solidFill>
            <a:schemeClr val="accent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06" name="Shape 33">
            <a:extLst>
              <a:ext uri="{FF2B5EF4-FFF2-40B4-BE49-F238E27FC236}">
                <a16:creationId xmlns:a16="http://schemas.microsoft.com/office/drawing/2014/main" id="{DA77FBAA-F416-4D40-A649-6FDED763EC0D}"/>
              </a:ext>
            </a:extLst>
          </p:cNvPr>
          <p:cNvSpPr/>
          <p:nvPr/>
        </p:nvSpPr>
        <p:spPr>
          <a:xfrm>
            <a:off x="11038168" y="3123516"/>
            <a:ext cx="407226" cy="579293"/>
          </a:xfrm>
          <a:custGeom>
            <a:avLst/>
            <a:gdLst/>
            <a:ahLst/>
            <a:cxnLst>
              <a:cxn ang="0">
                <a:pos x="wd2" y="hd2"/>
              </a:cxn>
              <a:cxn ang="5400000">
                <a:pos x="wd2" y="hd2"/>
              </a:cxn>
              <a:cxn ang="10800000">
                <a:pos x="wd2" y="hd2"/>
              </a:cxn>
              <a:cxn ang="16200000">
                <a:pos x="wd2" y="hd2"/>
              </a:cxn>
            </a:cxnLst>
            <a:rect l="0" t="0" r="r" b="b"/>
            <a:pathLst>
              <a:path w="14844" h="21600" extrusionOk="0">
                <a:moveTo>
                  <a:pt x="2055" y="21600"/>
                </a:moveTo>
                <a:cubicBezTo>
                  <a:pt x="11000" y="19936"/>
                  <a:pt x="19277" y="10088"/>
                  <a:pt x="12147" y="0"/>
                </a:cubicBezTo>
                <a:cubicBezTo>
                  <a:pt x="-41" y="739"/>
                  <a:pt x="-2323" y="13489"/>
                  <a:pt x="2055" y="21600"/>
                </a:cubicBezTo>
                <a:close/>
              </a:path>
            </a:pathLst>
          </a:custGeom>
          <a:solidFill>
            <a:schemeClr val="accent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07" name="Shape 34">
            <a:extLst>
              <a:ext uri="{FF2B5EF4-FFF2-40B4-BE49-F238E27FC236}">
                <a16:creationId xmlns:a16="http://schemas.microsoft.com/office/drawing/2014/main" id="{F1CD9080-A728-4C30-920C-FFA096E07E36}"/>
              </a:ext>
            </a:extLst>
          </p:cNvPr>
          <p:cNvSpPr/>
          <p:nvPr/>
        </p:nvSpPr>
        <p:spPr>
          <a:xfrm>
            <a:off x="10449224" y="3195589"/>
            <a:ext cx="487009" cy="790538"/>
          </a:xfrm>
          <a:custGeom>
            <a:avLst/>
            <a:gdLst/>
            <a:ahLst/>
            <a:cxnLst>
              <a:cxn ang="0">
                <a:pos x="wd2" y="hd2"/>
              </a:cxn>
              <a:cxn ang="5400000">
                <a:pos x="wd2" y="hd2"/>
              </a:cxn>
              <a:cxn ang="10800000">
                <a:pos x="wd2" y="hd2"/>
              </a:cxn>
              <a:cxn ang="16200000">
                <a:pos x="wd2" y="hd2"/>
              </a:cxn>
            </a:cxnLst>
            <a:rect l="0" t="0" r="r" b="b"/>
            <a:pathLst>
              <a:path w="14544" h="21600" extrusionOk="0">
                <a:moveTo>
                  <a:pt x="4174" y="21600"/>
                </a:moveTo>
                <a:cubicBezTo>
                  <a:pt x="12923" y="18356"/>
                  <a:pt x="19281" y="7797"/>
                  <a:pt x="9921" y="0"/>
                </a:cubicBezTo>
                <a:cubicBezTo>
                  <a:pt x="-2319" y="3030"/>
                  <a:pt x="-1974" y="15069"/>
                  <a:pt x="4174" y="21600"/>
                </a:cubicBezTo>
                <a:close/>
              </a:path>
            </a:pathLst>
          </a:custGeom>
          <a:solidFill>
            <a:schemeClr val="accent2">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08" name="Shape 35">
            <a:extLst>
              <a:ext uri="{FF2B5EF4-FFF2-40B4-BE49-F238E27FC236}">
                <a16:creationId xmlns:a16="http://schemas.microsoft.com/office/drawing/2014/main" id="{7A531CA5-5D79-4E57-8688-466C0DD53A1A}"/>
              </a:ext>
            </a:extLst>
          </p:cNvPr>
          <p:cNvSpPr/>
          <p:nvPr/>
        </p:nvSpPr>
        <p:spPr>
          <a:xfrm>
            <a:off x="10869177" y="2926890"/>
            <a:ext cx="234790" cy="381123"/>
          </a:xfrm>
          <a:custGeom>
            <a:avLst/>
            <a:gdLst/>
            <a:ahLst/>
            <a:cxnLst>
              <a:cxn ang="0">
                <a:pos x="wd2" y="hd2"/>
              </a:cxn>
              <a:cxn ang="5400000">
                <a:pos x="wd2" y="hd2"/>
              </a:cxn>
              <a:cxn ang="10800000">
                <a:pos x="wd2" y="hd2"/>
              </a:cxn>
              <a:cxn ang="16200000">
                <a:pos x="wd2" y="hd2"/>
              </a:cxn>
            </a:cxnLst>
            <a:rect l="0" t="0" r="r" b="b"/>
            <a:pathLst>
              <a:path w="14544" h="21600" extrusionOk="0">
                <a:moveTo>
                  <a:pt x="4174" y="21600"/>
                </a:moveTo>
                <a:cubicBezTo>
                  <a:pt x="12923" y="18356"/>
                  <a:pt x="19281" y="7797"/>
                  <a:pt x="9921" y="0"/>
                </a:cubicBezTo>
                <a:cubicBezTo>
                  <a:pt x="-2319" y="3030"/>
                  <a:pt x="-1974" y="15069"/>
                  <a:pt x="4174" y="21600"/>
                </a:cubicBezTo>
                <a:close/>
              </a:path>
            </a:pathLst>
          </a:custGeom>
          <a:solidFill>
            <a:schemeClr val="accent2">
              <a:lumMod val="60000"/>
              <a:lumOff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09" name="Shape 36">
            <a:extLst>
              <a:ext uri="{FF2B5EF4-FFF2-40B4-BE49-F238E27FC236}">
                <a16:creationId xmlns:a16="http://schemas.microsoft.com/office/drawing/2014/main" id="{63CE0E7B-6EE5-4876-8DE8-869AF1CD2EFA}"/>
              </a:ext>
            </a:extLst>
          </p:cNvPr>
          <p:cNvSpPr/>
          <p:nvPr/>
        </p:nvSpPr>
        <p:spPr>
          <a:xfrm>
            <a:off x="10494527" y="2790183"/>
            <a:ext cx="229762" cy="391081"/>
          </a:xfrm>
          <a:custGeom>
            <a:avLst/>
            <a:gdLst/>
            <a:ahLst/>
            <a:cxnLst>
              <a:cxn ang="0">
                <a:pos x="wd2" y="hd2"/>
              </a:cxn>
              <a:cxn ang="5400000">
                <a:pos x="wd2" y="hd2"/>
              </a:cxn>
              <a:cxn ang="10800000">
                <a:pos x="wd2" y="hd2"/>
              </a:cxn>
              <a:cxn ang="16200000">
                <a:pos x="wd2" y="hd2"/>
              </a:cxn>
            </a:cxnLst>
            <a:rect l="0" t="0" r="r" b="b"/>
            <a:pathLst>
              <a:path w="13869" h="21600" extrusionOk="0">
                <a:moveTo>
                  <a:pt x="5992" y="21600"/>
                </a:moveTo>
                <a:cubicBezTo>
                  <a:pt x="13834" y="17213"/>
                  <a:pt x="18096" y="6138"/>
                  <a:pt x="7732" y="0"/>
                </a:cubicBezTo>
                <a:cubicBezTo>
                  <a:pt x="-3504" y="4688"/>
                  <a:pt x="-1063" y="16212"/>
                  <a:pt x="5992" y="21600"/>
                </a:cubicBezTo>
                <a:close/>
              </a:path>
            </a:pathLst>
          </a:custGeom>
          <a:solidFill>
            <a:schemeClr val="accent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10" name="Shape 37">
            <a:extLst>
              <a:ext uri="{FF2B5EF4-FFF2-40B4-BE49-F238E27FC236}">
                <a16:creationId xmlns:a16="http://schemas.microsoft.com/office/drawing/2014/main" id="{5DC4E377-00A9-4430-890A-11E8BFBF4347}"/>
              </a:ext>
            </a:extLst>
          </p:cNvPr>
          <p:cNvSpPr/>
          <p:nvPr/>
        </p:nvSpPr>
        <p:spPr>
          <a:xfrm>
            <a:off x="11445897" y="3402796"/>
            <a:ext cx="309036" cy="329946"/>
          </a:xfrm>
          <a:custGeom>
            <a:avLst/>
            <a:gdLst/>
            <a:ahLst/>
            <a:cxnLst>
              <a:cxn ang="0">
                <a:pos x="wd2" y="hd2"/>
              </a:cxn>
              <a:cxn ang="5400000">
                <a:pos x="wd2" y="hd2"/>
              </a:cxn>
              <a:cxn ang="10800000">
                <a:pos x="wd2" y="hd2"/>
              </a:cxn>
              <a:cxn ang="16200000">
                <a:pos x="wd2" y="hd2"/>
              </a:cxn>
            </a:cxnLst>
            <a:rect l="0" t="0" r="r" b="b"/>
            <a:pathLst>
              <a:path w="16796" h="18463" extrusionOk="0">
                <a:moveTo>
                  <a:pt x="400" y="18385"/>
                </a:moveTo>
                <a:cubicBezTo>
                  <a:pt x="9414" y="19291"/>
                  <a:pt x="19993" y="12121"/>
                  <a:pt x="15883" y="398"/>
                </a:cubicBezTo>
                <a:cubicBezTo>
                  <a:pt x="4013" y="-2309"/>
                  <a:pt x="-1607" y="9340"/>
                  <a:pt x="400" y="18385"/>
                </a:cubicBezTo>
                <a:close/>
              </a:path>
            </a:pathLst>
          </a:custGeom>
          <a:solidFill>
            <a:schemeClr val="accent1">
              <a:lumMod val="60000"/>
              <a:lumOff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11" name="Shape 38">
            <a:extLst>
              <a:ext uri="{FF2B5EF4-FFF2-40B4-BE49-F238E27FC236}">
                <a16:creationId xmlns:a16="http://schemas.microsoft.com/office/drawing/2014/main" id="{D0EEB387-953A-40F0-AF62-137C4EB5AEA2}"/>
              </a:ext>
            </a:extLst>
          </p:cNvPr>
          <p:cNvSpPr/>
          <p:nvPr/>
        </p:nvSpPr>
        <p:spPr>
          <a:xfrm>
            <a:off x="12030310" y="4497390"/>
            <a:ext cx="307055" cy="178126"/>
          </a:xfrm>
          <a:custGeom>
            <a:avLst/>
            <a:gdLst/>
            <a:ahLst/>
            <a:cxnLst>
              <a:cxn ang="0">
                <a:pos x="wd2" y="hd2"/>
              </a:cxn>
              <a:cxn ang="5400000">
                <a:pos x="wd2" y="hd2"/>
              </a:cxn>
              <a:cxn ang="10800000">
                <a:pos x="wd2" y="hd2"/>
              </a:cxn>
              <a:cxn ang="16200000">
                <a:pos x="wd2" y="hd2"/>
              </a:cxn>
            </a:cxnLst>
            <a:rect l="0" t="0" r="r" b="b"/>
            <a:pathLst>
              <a:path w="21600" h="13851" extrusionOk="0">
                <a:moveTo>
                  <a:pt x="0" y="7737"/>
                </a:moveTo>
                <a:cubicBezTo>
                  <a:pt x="5312" y="14846"/>
                  <a:pt x="16803" y="17414"/>
                  <a:pt x="21600" y="6238"/>
                </a:cubicBezTo>
                <a:cubicBezTo>
                  <a:pt x="15571" y="-4186"/>
                  <a:pt x="4463" y="-50"/>
                  <a:pt x="0" y="7737"/>
                </a:cubicBezTo>
                <a:close/>
              </a:path>
            </a:pathLst>
          </a:custGeom>
          <a:solidFill>
            <a:schemeClr val="tx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12" name="Shape 39">
            <a:extLst>
              <a:ext uri="{FF2B5EF4-FFF2-40B4-BE49-F238E27FC236}">
                <a16:creationId xmlns:a16="http://schemas.microsoft.com/office/drawing/2014/main" id="{CC503EAF-2398-48D0-892C-FEC16F1D76E8}"/>
              </a:ext>
            </a:extLst>
          </p:cNvPr>
          <p:cNvSpPr/>
          <p:nvPr/>
        </p:nvSpPr>
        <p:spPr>
          <a:xfrm>
            <a:off x="11989537" y="5182075"/>
            <a:ext cx="330160" cy="233521"/>
          </a:xfrm>
          <a:custGeom>
            <a:avLst/>
            <a:gdLst/>
            <a:ahLst/>
            <a:cxnLst>
              <a:cxn ang="0">
                <a:pos x="wd2" y="hd2"/>
              </a:cxn>
              <a:cxn ang="5400000">
                <a:pos x="wd2" y="hd2"/>
              </a:cxn>
              <a:cxn ang="10800000">
                <a:pos x="wd2" y="hd2"/>
              </a:cxn>
              <a:cxn ang="16200000">
                <a:pos x="wd2" y="hd2"/>
              </a:cxn>
            </a:cxnLst>
            <a:rect l="0" t="0" r="r" b="b"/>
            <a:pathLst>
              <a:path w="21600" h="14913" extrusionOk="0">
                <a:moveTo>
                  <a:pt x="0" y="1886"/>
                </a:moveTo>
                <a:cubicBezTo>
                  <a:pt x="1492" y="10837"/>
                  <a:pt x="11264" y="19285"/>
                  <a:pt x="21600" y="12380"/>
                </a:cubicBezTo>
                <a:cubicBezTo>
                  <a:pt x="21110" y="215"/>
                  <a:pt x="8283" y="-2315"/>
                  <a:pt x="0" y="1886"/>
                </a:cubicBezTo>
                <a:close/>
              </a:path>
            </a:pathLst>
          </a:custGeom>
          <a:solidFill>
            <a:schemeClr val="tx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13" name="Shape 40">
            <a:extLst>
              <a:ext uri="{FF2B5EF4-FFF2-40B4-BE49-F238E27FC236}">
                <a16:creationId xmlns:a16="http://schemas.microsoft.com/office/drawing/2014/main" id="{10E07777-CA2E-421C-8814-A9B65189A8A6}"/>
              </a:ext>
            </a:extLst>
          </p:cNvPr>
          <p:cNvSpPr/>
          <p:nvPr/>
        </p:nvSpPr>
        <p:spPr>
          <a:xfrm>
            <a:off x="11849097" y="5533426"/>
            <a:ext cx="389348" cy="243814"/>
          </a:xfrm>
          <a:custGeom>
            <a:avLst/>
            <a:gdLst/>
            <a:ahLst/>
            <a:cxnLst>
              <a:cxn ang="0">
                <a:pos x="wd2" y="hd2"/>
              </a:cxn>
              <a:cxn ang="5400000">
                <a:pos x="wd2" y="hd2"/>
              </a:cxn>
              <a:cxn ang="10800000">
                <a:pos x="wd2" y="hd2"/>
              </a:cxn>
              <a:cxn ang="16200000">
                <a:pos x="wd2" y="hd2"/>
              </a:cxn>
            </a:cxnLst>
            <a:rect l="0" t="0" r="r" b="b"/>
            <a:pathLst>
              <a:path w="21600" h="14680" extrusionOk="0">
                <a:moveTo>
                  <a:pt x="0" y="3553"/>
                </a:moveTo>
                <a:cubicBezTo>
                  <a:pt x="2836" y="12459"/>
                  <a:pt x="13212" y="19435"/>
                  <a:pt x="21600" y="10598"/>
                </a:cubicBezTo>
                <a:cubicBezTo>
                  <a:pt x="19162" y="-1770"/>
                  <a:pt x="6939" y="-2165"/>
                  <a:pt x="0" y="3553"/>
                </a:cubicBezTo>
                <a:close/>
              </a:path>
            </a:pathLst>
          </a:custGeom>
          <a:solidFill>
            <a:schemeClr val="bg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14" name="Shape 41">
            <a:extLst>
              <a:ext uri="{FF2B5EF4-FFF2-40B4-BE49-F238E27FC236}">
                <a16:creationId xmlns:a16="http://schemas.microsoft.com/office/drawing/2014/main" id="{0FC5D43E-C4C2-4FE2-92C7-9BA56ACDD509}"/>
              </a:ext>
            </a:extLst>
          </p:cNvPr>
          <p:cNvSpPr/>
          <p:nvPr/>
        </p:nvSpPr>
        <p:spPr>
          <a:xfrm>
            <a:off x="11740369" y="5785678"/>
            <a:ext cx="291012" cy="279251"/>
          </a:xfrm>
          <a:custGeom>
            <a:avLst/>
            <a:gdLst/>
            <a:ahLst/>
            <a:cxnLst>
              <a:cxn ang="0">
                <a:pos x="wd2" y="hd2"/>
              </a:cxn>
              <a:cxn ang="5400000">
                <a:pos x="wd2" y="hd2"/>
              </a:cxn>
              <a:cxn ang="10800000">
                <a:pos x="wd2" y="hd2"/>
              </a:cxn>
              <a:cxn ang="16200000">
                <a:pos x="wd2" y="hd2"/>
              </a:cxn>
            </a:cxnLst>
            <a:rect l="0" t="0" r="r" b="b"/>
            <a:pathLst>
              <a:path w="17989" h="17165" extrusionOk="0">
                <a:moveTo>
                  <a:pt x="135" y="294"/>
                </a:moveTo>
                <a:cubicBezTo>
                  <a:pt x="-1054" y="9316"/>
                  <a:pt x="5718" y="20161"/>
                  <a:pt x="17478" y="16400"/>
                </a:cubicBezTo>
                <a:cubicBezTo>
                  <a:pt x="20546" y="4566"/>
                  <a:pt x="9172" y="-1439"/>
                  <a:pt x="135" y="294"/>
                </a:cubicBezTo>
                <a:close/>
              </a:path>
            </a:pathLst>
          </a:custGeom>
          <a:solidFill>
            <a:schemeClr val="bg2">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15" name="Shape 42">
            <a:extLst>
              <a:ext uri="{FF2B5EF4-FFF2-40B4-BE49-F238E27FC236}">
                <a16:creationId xmlns:a16="http://schemas.microsoft.com/office/drawing/2014/main" id="{88EB52C9-B687-47E8-9B52-F4F0EF0E2010}"/>
              </a:ext>
            </a:extLst>
          </p:cNvPr>
          <p:cNvSpPr/>
          <p:nvPr/>
        </p:nvSpPr>
        <p:spPr>
          <a:xfrm>
            <a:off x="11817384" y="4137029"/>
            <a:ext cx="458305" cy="274487"/>
          </a:xfrm>
          <a:custGeom>
            <a:avLst/>
            <a:gdLst/>
            <a:ahLst/>
            <a:cxnLst>
              <a:cxn ang="0">
                <a:pos x="wd2" y="hd2"/>
              </a:cxn>
              <a:cxn ang="5400000">
                <a:pos x="wd2" y="hd2"/>
              </a:cxn>
              <a:cxn ang="10800000">
                <a:pos x="wd2" y="hd2"/>
              </a:cxn>
              <a:cxn ang="16200000">
                <a:pos x="wd2" y="hd2"/>
              </a:cxn>
            </a:cxnLst>
            <a:rect l="0" t="0" r="r" b="b"/>
            <a:pathLst>
              <a:path w="21600" h="14299" extrusionOk="0">
                <a:moveTo>
                  <a:pt x="0" y="9688"/>
                </a:moveTo>
                <a:cubicBezTo>
                  <a:pt x="6226" y="16072"/>
                  <a:pt x="18128" y="16965"/>
                  <a:pt x="21600" y="4987"/>
                </a:cubicBezTo>
                <a:cubicBezTo>
                  <a:pt x="14246" y="-4635"/>
                  <a:pt x="3549" y="1176"/>
                  <a:pt x="0" y="9688"/>
                </a:cubicBezTo>
                <a:close/>
              </a:path>
            </a:pathLst>
          </a:custGeom>
          <a:solidFill>
            <a:schemeClr val="accent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16" name="Shape 43">
            <a:extLst>
              <a:ext uri="{FF2B5EF4-FFF2-40B4-BE49-F238E27FC236}">
                <a16:creationId xmlns:a16="http://schemas.microsoft.com/office/drawing/2014/main" id="{AF8CF24B-9A20-4C62-80D5-9371CBB4A8AF}"/>
              </a:ext>
            </a:extLst>
          </p:cNvPr>
          <p:cNvSpPr/>
          <p:nvPr/>
        </p:nvSpPr>
        <p:spPr>
          <a:xfrm>
            <a:off x="11713186" y="4758652"/>
            <a:ext cx="582717" cy="356178"/>
          </a:xfrm>
          <a:custGeom>
            <a:avLst/>
            <a:gdLst/>
            <a:ahLst/>
            <a:cxnLst>
              <a:cxn ang="0">
                <a:pos x="wd2" y="hd2"/>
              </a:cxn>
              <a:cxn ang="5400000">
                <a:pos x="wd2" y="hd2"/>
              </a:cxn>
              <a:cxn ang="10800000">
                <a:pos x="wd2" y="hd2"/>
              </a:cxn>
              <a:cxn ang="16200000">
                <a:pos x="wd2" y="hd2"/>
              </a:cxn>
            </a:cxnLst>
            <a:rect l="0" t="0" r="r" b="b"/>
            <a:pathLst>
              <a:path w="21600" h="13800" extrusionOk="0">
                <a:moveTo>
                  <a:pt x="0" y="6936"/>
                </a:moveTo>
                <a:cubicBezTo>
                  <a:pt x="4906" y="14370"/>
                  <a:pt x="16213" y="17686"/>
                  <a:pt x="21600" y="6869"/>
                </a:cubicBezTo>
                <a:cubicBezTo>
                  <a:pt x="16160" y="-3914"/>
                  <a:pt x="4869" y="-527"/>
                  <a:pt x="0" y="6936"/>
                </a:cubicBezTo>
                <a:close/>
              </a:path>
            </a:pathLst>
          </a:custGeom>
          <a:solidFill>
            <a:schemeClr val="tx2">
              <a:lumMod val="60000"/>
              <a:lumOff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17" name="Shape 44">
            <a:extLst>
              <a:ext uri="{FF2B5EF4-FFF2-40B4-BE49-F238E27FC236}">
                <a16:creationId xmlns:a16="http://schemas.microsoft.com/office/drawing/2014/main" id="{C93832BA-F8ED-4368-AEDB-6568368ED6BF}"/>
              </a:ext>
            </a:extLst>
          </p:cNvPr>
          <p:cNvSpPr/>
          <p:nvPr/>
        </p:nvSpPr>
        <p:spPr>
          <a:xfrm>
            <a:off x="9796857" y="5119011"/>
            <a:ext cx="824627" cy="1738989"/>
          </a:xfrm>
          <a:custGeom>
            <a:avLst/>
            <a:gdLst/>
            <a:ahLst/>
            <a:cxnLst>
              <a:cxn ang="0">
                <a:pos x="wd2" y="hd2"/>
              </a:cxn>
              <a:cxn ang="5400000">
                <a:pos x="wd2" y="hd2"/>
              </a:cxn>
              <a:cxn ang="10800000">
                <a:pos x="wd2" y="hd2"/>
              </a:cxn>
              <a:cxn ang="16200000">
                <a:pos x="wd2" y="hd2"/>
              </a:cxn>
            </a:cxnLst>
            <a:rect l="0" t="0" r="r" b="b"/>
            <a:pathLst>
              <a:path w="21600" h="21600" extrusionOk="0">
                <a:moveTo>
                  <a:pt x="10228" y="241"/>
                </a:moveTo>
                <a:lnTo>
                  <a:pt x="11588" y="0"/>
                </a:lnTo>
                <a:cubicBezTo>
                  <a:pt x="13028" y="11814"/>
                  <a:pt x="14400" y="18205"/>
                  <a:pt x="21600" y="21600"/>
                </a:cubicBezTo>
                <a:lnTo>
                  <a:pt x="0" y="21600"/>
                </a:lnTo>
                <a:cubicBezTo>
                  <a:pt x="8064" y="17051"/>
                  <a:pt x="10228" y="7777"/>
                  <a:pt x="10228" y="241"/>
                </a:cubicBezTo>
                <a:close/>
              </a:path>
            </a:pathLst>
          </a:custGeom>
          <a:solidFill>
            <a:schemeClr val="accent4">
              <a:lumMod val="50000"/>
              <a:alpha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18" name="Shape 45">
            <a:extLst>
              <a:ext uri="{FF2B5EF4-FFF2-40B4-BE49-F238E27FC236}">
                <a16:creationId xmlns:a16="http://schemas.microsoft.com/office/drawing/2014/main" id="{0BDA81C0-D510-4827-9A82-E636B4803EBD}"/>
              </a:ext>
            </a:extLst>
          </p:cNvPr>
          <p:cNvSpPr/>
          <p:nvPr/>
        </p:nvSpPr>
        <p:spPr>
          <a:xfrm>
            <a:off x="10123041" y="4898291"/>
            <a:ext cx="174581" cy="173586"/>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4835"/>
                  <a:pt x="16765" y="0"/>
                  <a:pt x="10800" y="0"/>
                </a:cubicBezTo>
                <a:cubicBezTo>
                  <a:pt x="4835" y="0"/>
                  <a:pt x="0" y="4835"/>
                  <a:pt x="0" y="10800"/>
                </a:cubicBezTo>
                <a:cubicBezTo>
                  <a:pt x="0" y="16765"/>
                  <a:pt x="4835" y="21600"/>
                  <a:pt x="10800" y="21600"/>
                </a:cubicBezTo>
                <a:cubicBezTo>
                  <a:pt x="16765" y="21600"/>
                  <a:pt x="21600" y="16765"/>
                  <a:pt x="21600" y="10800"/>
                </a:cubicBezTo>
                <a:close/>
              </a:path>
            </a:pathLst>
          </a:custGeom>
          <a:solidFill>
            <a:schemeClr val="accent4">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19" name="Freeform 50">
            <a:extLst>
              <a:ext uri="{FF2B5EF4-FFF2-40B4-BE49-F238E27FC236}">
                <a16:creationId xmlns:a16="http://schemas.microsoft.com/office/drawing/2014/main" id="{C87D941D-B7A3-4200-8AE5-FABE03729622}"/>
              </a:ext>
            </a:extLst>
          </p:cNvPr>
          <p:cNvSpPr/>
          <p:nvPr/>
        </p:nvSpPr>
        <p:spPr>
          <a:xfrm>
            <a:off x="9060217" y="4929420"/>
            <a:ext cx="1028634" cy="314933"/>
          </a:xfrm>
          <a:custGeom>
            <a:avLst/>
            <a:gdLst>
              <a:gd name="connsiteX0" fmla="*/ 0 w 1397247"/>
              <a:gd name="connsiteY0" fmla="*/ 0 h 430242"/>
              <a:gd name="connsiteX1" fmla="*/ 1393536 w 1397247"/>
              <a:gd name="connsiteY1" fmla="*/ 0 h 430242"/>
              <a:gd name="connsiteX2" fmla="*/ 1397247 w 1397247"/>
              <a:gd name="connsiteY2" fmla="*/ 4926 h 430242"/>
              <a:gd name="connsiteX3" fmla="*/ 66902 w 1397247"/>
              <a:gd name="connsiteY3" fmla="*/ 112409 h 430242"/>
              <a:gd name="connsiteX4" fmla="*/ 0 w 1397247"/>
              <a:gd name="connsiteY4" fmla="*/ 0 h 4302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7247" h="430242">
                <a:moveTo>
                  <a:pt x="0" y="0"/>
                </a:moveTo>
                <a:lnTo>
                  <a:pt x="1393536" y="0"/>
                </a:lnTo>
                <a:lnTo>
                  <a:pt x="1397247" y="4926"/>
                </a:lnTo>
                <a:cubicBezTo>
                  <a:pt x="1097686" y="438370"/>
                  <a:pt x="434360" y="644990"/>
                  <a:pt x="66902" y="112409"/>
                </a:cubicBezTo>
                <a:lnTo>
                  <a:pt x="0" y="0"/>
                </a:lnTo>
                <a:close/>
              </a:path>
            </a:pathLst>
          </a:custGeom>
          <a:solidFill>
            <a:schemeClr val="accent5">
              <a:lumMod val="5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0" name="Freeform 49">
            <a:extLst>
              <a:ext uri="{FF2B5EF4-FFF2-40B4-BE49-F238E27FC236}">
                <a16:creationId xmlns:a16="http://schemas.microsoft.com/office/drawing/2014/main" id="{407BA2EC-F9D6-49D2-8BC9-158090C51D1C}"/>
              </a:ext>
            </a:extLst>
          </p:cNvPr>
          <p:cNvSpPr/>
          <p:nvPr/>
        </p:nvSpPr>
        <p:spPr>
          <a:xfrm>
            <a:off x="10335966" y="4929420"/>
            <a:ext cx="1028635" cy="314933"/>
          </a:xfrm>
          <a:custGeom>
            <a:avLst/>
            <a:gdLst>
              <a:gd name="connsiteX0" fmla="*/ 3712 w 1397248"/>
              <a:gd name="connsiteY0" fmla="*/ 0 h 430242"/>
              <a:gd name="connsiteX1" fmla="*/ 1397248 w 1397248"/>
              <a:gd name="connsiteY1" fmla="*/ 0 h 430242"/>
              <a:gd name="connsiteX2" fmla="*/ 1330346 w 1397248"/>
              <a:gd name="connsiteY2" fmla="*/ 112409 h 430242"/>
              <a:gd name="connsiteX3" fmla="*/ 0 w 1397248"/>
              <a:gd name="connsiteY3" fmla="*/ 4926 h 430242"/>
              <a:gd name="connsiteX4" fmla="*/ 3712 w 1397248"/>
              <a:gd name="connsiteY4" fmla="*/ 0 h 4302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7248" h="430242">
                <a:moveTo>
                  <a:pt x="3712" y="0"/>
                </a:moveTo>
                <a:lnTo>
                  <a:pt x="1397248" y="0"/>
                </a:lnTo>
                <a:lnTo>
                  <a:pt x="1330346" y="112409"/>
                </a:lnTo>
                <a:cubicBezTo>
                  <a:pt x="962888" y="644990"/>
                  <a:pt x="299562" y="438370"/>
                  <a:pt x="0" y="4926"/>
                </a:cubicBezTo>
                <a:lnTo>
                  <a:pt x="3712" y="0"/>
                </a:lnTo>
                <a:close/>
              </a:path>
            </a:pathLst>
          </a:custGeom>
          <a:solidFill>
            <a:schemeClr val="tx2">
              <a:lumMod val="7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21" name="Chart 120">
            <a:extLst>
              <a:ext uri="{FF2B5EF4-FFF2-40B4-BE49-F238E27FC236}">
                <a16:creationId xmlns:a16="http://schemas.microsoft.com/office/drawing/2014/main" id="{CF819F7A-0B73-4251-86D5-0ACF17F01353}"/>
              </a:ext>
            </a:extLst>
          </p:cNvPr>
          <p:cNvGraphicFramePr>
            <a:graphicFrameLocks/>
          </p:cNvGraphicFramePr>
          <p:nvPr>
            <p:extLst>
              <p:ext uri="{D42A27DB-BD31-4B8C-83A1-F6EECF244321}">
                <p14:modId xmlns:p14="http://schemas.microsoft.com/office/powerpoint/2010/main" val="1234186411"/>
              </p:ext>
            </p:extLst>
          </p:nvPr>
        </p:nvGraphicFramePr>
        <p:xfrm>
          <a:off x="1097162" y="2114356"/>
          <a:ext cx="6317215" cy="3751491"/>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804817184"/>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barn(inVertical)">
                                      <p:cBhvr>
                                        <p:cTn id="7" dur="500"/>
                                        <p:tgtEl>
                                          <p:spTgt spid="77"/>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78"/>
                                        </p:tgtEl>
                                        <p:attrNameLst>
                                          <p:attrName>style.visibility</p:attrName>
                                        </p:attrNameLst>
                                      </p:cBhvr>
                                      <p:to>
                                        <p:strVal val="visible"/>
                                      </p:to>
                                    </p:set>
                                    <p:animEffect transition="in" filter="barn(inVertical)">
                                      <p:cBhvr>
                                        <p:cTn id="10" dur="500"/>
                                        <p:tgtEl>
                                          <p:spTgt spid="78"/>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81"/>
                                        </p:tgtEl>
                                        <p:attrNameLst>
                                          <p:attrName>style.visibility</p:attrName>
                                        </p:attrNameLst>
                                      </p:cBhvr>
                                      <p:to>
                                        <p:strVal val="visible"/>
                                      </p:to>
                                    </p:set>
                                    <p:animEffect transition="in" filter="barn(inVertical)">
                                      <p:cBhvr>
                                        <p:cTn id="13" dur="500"/>
                                        <p:tgtEl>
                                          <p:spTgt spid="81"/>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82"/>
                                        </p:tgtEl>
                                        <p:attrNameLst>
                                          <p:attrName>style.visibility</p:attrName>
                                        </p:attrNameLst>
                                      </p:cBhvr>
                                      <p:to>
                                        <p:strVal val="visible"/>
                                      </p:to>
                                    </p:set>
                                    <p:animEffect transition="in" filter="barn(inVertical)">
                                      <p:cBhvr>
                                        <p:cTn id="16" dur="500"/>
                                        <p:tgtEl>
                                          <p:spTgt spid="82"/>
                                        </p:tgtEl>
                                      </p:cBhvr>
                                    </p:animEffect>
                                  </p:childTnLst>
                                </p:cTn>
                              </p:par>
                              <p:par>
                                <p:cTn id="17" presetID="16" presetClass="entr" presetSubtype="21" fill="hold" grpId="0" nodeType="withEffect">
                                  <p:stCondLst>
                                    <p:cond delay="0"/>
                                  </p:stCondLst>
                                  <p:childTnLst>
                                    <p:set>
                                      <p:cBhvr>
                                        <p:cTn id="18" dur="1" fill="hold">
                                          <p:stCondLst>
                                            <p:cond delay="0"/>
                                          </p:stCondLst>
                                        </p:cTn>
                                        <p:tgtEl>
                                          <p:spTgt spid="83"/>
                                        </p:tgtEl>
                                        <p:attrNameLst>
                                          <p:attrName>style.visibility</p:attrName>
                                        </p:attrNameLst>
                                      </p:cBhvr>
                                      <p:to>
                                        <p:strVal val="visible"/>
                                      </p:to>
                                    </p:set>
                                    <p:animEffect transition="in" filter="barn(inVertical)">
                                      <p:cBhvr>
                                        <p:cTn id="19" dur="500"/>
                                        <p:tgtEl>
                                          <p:spTgt spid="83"/>
                                        </p:tgtEl>
                                      </p:cBhvr>
                                    </p:animEffect>
                                  </p:childTnLst>
                                </p:cTn>
                              </p:par>
                              <p:par>
                                <p:cTn id="20" presetID="16" presetClass="entr" presetSubtype="21" fill="hold" grpId="0" nodeType="withEffect">
                                  <p:stCondLst>
                                    <p:cond delay="0"/>
                                  </p:stCondLst>
                                  <p:childTnLst>
                                    <p:set>
                                      <p:cBhvr>
                                        <p:cTn id="21" dur="1" fill="hold">
                                          <p:stCondLst>
                                            <p:cond delay="0"/>
                                          </p:stCondLst>
                                        </p:cTn>
                                        <p:tgtEl>
                                          <p:spTgt spid="84"/>
                                        </p:tgtEl>
                                        <p:attrNameLst>
                                          <p:attrName>style.visibility</p:attrName>
                                        </p:attrNameLst>
                                      </p:cBhvr>
                                      <p:to>
                                        <p:strVal val="visible"/>
                                      </p:to>
                                    </p:set>
                                    <p:animEffect transition="in" filter="barn(inVertical)">
                                      <p:cBhvr>
                                        <p:cTn id="22" dur="500"/>
                                        <p:tgtEl>
                                          <p:spTgt spid="84"/>
                                        </p:tgtEl>
                                      </p:cBhvr>
                                    </p:animEffect>
                                  </p:childTnLst>
                                </p:cTn>
                              </p:par>
                              <p:par>
                                <p:cTn id="23" presetID="16" presetClass="entr" presetSubtype="21" fill="hold" grpId="0" nodeType="withEffect">
                                  <p:stCondLst>
                                    <p:cond delay="0"/>
                                  </p:stCondLst>
                                  <p:childTnLst>
                                    <p:set>
                                      <p:cBhvr>
                                        <p:cTn id="24" dur="1" fill="hold">
                                          <p:stCondLst>
                                            <p:cond delay="0"/>
                                          </p:stCondLst>
                                        </p:cTn>
                                        <p:tgtEl>
                                          <p:spTgt spid="85"/>
                                        </p:tgtEl>
                                        <p:attrNameLst>
                                          <p:attrName>style.visibility</p:attrName>
                                        </p:attrNameLst>
                                      </p:cBhvr>
                                      <p:to>
                                        <p:strVal val="visible"/>
                                      </p:to>
                                    </p:set>
                                    <p:animEffect transition="in" filter="barn(inVertical)">
                                      <p:cBhvr>
                                        <p:cTn id="25" dur="500"/>
                                        <p:tgtEl>
                                          <p:spTgt spid="85"/>
                                        </p:tgtEl>
                                      </p:cBhvr>
                                    </p:animEffect>
                                  </p:childTnLst>
                                </p:cTn>
                              </p:par>
                              <p:par>
                                <p:cTn id="26" presetID="16" presetClass="entr" presetSubtype="21" fill="hold" grpId="0" nodeType="withEffect">
                                  <p:stCondLst>
                                    <p:cond delay="0"/>
                                  </p:stCondLst>
                                  <p:childTnLst>
                                    <p:set>
                                      <p:cBhvr>
                                        <p:cTn id="27" dur="1" fill="hold">
                                          <p:stCondLst>
                                            <p:cond delay="0"/>
                                          </p:stCondLst>
                                        </p:cTn>
                                        <p:tgtEl>
                                          <p:spTgt spid="86"/>
                                        </p:tgtEl>
                                        <p:attrNameLst>
                                          <p:attrName>style.visibility</p:attrName>
                                        </p:attrNameLst>
                                      </p:cBhvr>
                                      <p:to>
                                        <p:strVal val="visible"/>
                                      </p:to>
                                    </p:set>
                                    <p:animEffect transition="in" filter="barn(inVertical)">
                                      <p:cBhvr>
                                        <p:cTn id="28" dur="500"/>
                                        <p:tgtEl>
                                          <p:spTgt spid="86"/>
                                        </p:tgtEl>
                                      </p:cBhvr>
                                    </p:animEffect>
                                  </p:childTnLst>
                                </p:cTn>
                              </p:par>
                              <p:par>
                                <p:cTn id="29" presetID="16" presetClass="entr" presetSubtype="21" fill="hold" grpId="0" nodeType="withEffect">
                                  <p:stCondLst>
                                    <p:cond delay="0"/>
                                  </p:stCondLst>
                                  <p:childTnLst>
                                    <p:set>
                                      <p:cBhvr>
                                        <p:cTn id="30" dur="1" fill="hold">
                                          <p:stCondLst>
                                            <p:cond delay="0"/>
                                          </p:stCondLst>
                                        </p:cTn>
                                        <p:tgtEl>
                                          <p:spTgt spid="87"/>
                                        </p:tgtEl>
                                        <p:attrNameLst>
                                          <p:attrName>style.visibility</p:attrName>
                                        </p:attrNameLst>
                                      </p:cBhvr>
                                      <p:to>
                                        <p:strVal val="visible"/>
                                      </p:to>
                                    </p:set>
                                    <p:animEffect transition="in" filter="barn(inVertical)">
                                      <p:cBhvr>
                                        <p:cTn id="31" dur="500"/>
                                        <p:tgtEl>
                                          <p:spTgt spid="87"/>
                                        </p:tgtEl>
                                      </p:cBhvr>
                                    </p:animEffect>
                                  </p:childTnLst>
                                </p:cTn>
                              </p:par>
                              <p:par>
                                <p:cTn id="32" presetID="16" presetClass="entr" presetSubtype="21" fill="hold" grpId="0" nodeType="withEffect">
                                  <p:stCondLst>
                                    <p:cond delay="0"/>
                                  </p:stCondLst>
                                  <p:childTnLst>
                                    <p:set>
                                      <p:cBhvr>
                                        <p:cTn id="33" dur="1" fill="hold">
                                          <p:stCondLst>
                                            <p:cond delay="0"/>
                                          </p:stCondLst>
                                        </p:cTn>
                                        <p:tgtEl>
                                          <p:spTgt spid="88"/>
                                        </p:tgtEl>
                                        <p:attrNameLst>
                                          <p:attrName>style.visibility</p:attrName>
                                        </p:attrNameLst>
                                      </p:cBhvr>
                                      <p:to>
                                        <p:strVal val="visible"/>
                                      </p:to>
                                    </p:set>
                                    <p:animEffect transition="in" filter="barn(inVertical)">
                                      <p:cBhvr>
                                        <p:cTn id="34" dur="500"/>
                                        <p:tgtEl>
                                          <p:spTgt spid="88"/>
                                        </p:tgtEl>
                                      </p:cBhvr>
                                    </p:animEffect>
                                  </p:childTnLst>
                                </p:cTn>
                              </p:par>
                              <p:par>
                                <p:cTn id="35" presetID="16" presetClass="entr" presetSubtype="21" fill="hold" grpId="0" nodeType="withEffect">
                                  <p:stCondLst>
                                    <p:cond delay="0"/>
                                  </p:stCondLst>
                                  <p:childTnLst>
                                    <p:set>
                                      <p:cBhvr>
                                        <p:cTn id="36" dur="1" fill="hold">
                                          <p:stCondLst>
                                            <p:cond delay="0"/>
                                          </p:stCondLst>
                                        </p:cTn>
                                        <p:tgtEl>
                                          <p:spTgt spid="89"/>
                                        </p:tgtEl>
                                        <p:attrNameLst>
                                          <p:attrName>style.visibility</p:attrName>
                                        </p:attrNameLst>
                                      </p:cBhvr>
                                      <p:to>
                                        <p:strVal val="visible"/>
                                      </p:to>
                                    </p:set>
                                    <p:animEffect transition="in" filter="barn(inVertical)">
                                      <p:cBhvr>
                                        <p:cTn id="37" dur="500"/>
                                        <p:tgtEl>
                                          <p:spTgt spid="89"/>
                                        </p:tgtEl>
                                      </p:cBhvr>
                                    </p:animEffect>
                                  </p:childTnLst>
                                </p:cTn>
                              </p:par>
                              <p:par>
                                <p:cTn id="38" presetID="16" presetClass="entr" presetSubtype="21" fill="hold" grpId="0" nodeType="withEffect">
                                  <p:stCondLst>
                                    <p:cond delay="0"/>
                                  </p:stCondLst>
                                  <p:childTnLst>
                                    <p:set>
                                      <p:cBhvr>
                                        <p:cTn id="39" dur="1" fill="hold">
                                          <p:stCondLst>
                                            <p:cond delay="0"/>
                                          </p:stCondLst>
                                        </p:cTn>
                                        <p:tgtEl>
                                          <p:spTgt spid="90"/>
                                        </p:tgtEl>
                                        <p:attrNameLst>
                                          <p:attrName>style.visibility</p:attrName>
                                        </p:attrNameLst>
                                      </p:cBhvr>
                                      <p:to>
                                        <p:strVal val="visible"/>
                                      </p:to>
                                    </p:set>
                                    <p:animEffect transition="in" filter="barn(inVertical)">
                                      <p:cBhvr>
                                        <p:cTn id="40" dur="500"/>
                                        <p:tgtEl>
                                          <p:spTgt spid="90"/>
                                        </p:tgtEl>
                                      </p:cBhvr>
                                    </p:animEffect>
                                  </p:childTnLst>
                                </p:cTn>
                              </p:par>
                              <p:par>
                                <p:cTn id="41" presetID="16" presetClass="entr" presetSubtype="21" fill="hold" grpId="0" nodeType="withEffect">
                                  <p:stCondLst>
                                    <p:cond delay="0"/>
                                  </p:stCondLst>
                                  <p:childTnLst>
                                    <p:set>
                                      <p:cBhvr>
                                        <p:cTn id="42" dur="1" fill="hold">
                                          <p:stCondLst>
                                            <p:cond delay="0"/>
                                          </p:stCondLst>
                                        </p:cTn>
                                        <p:tgtEl>
                                          <p:spTgt spid="91"/>
                                        </p:tgtEl>
                                        <p:attrNameLst>
                                          <p:attrName>style.visibility</p:attrName>
                                        </p:attrNameLst>
                                      </p:cBhvr>
                                      <p:to>
                                        <p:strVal val="visible"/>
                                      </p:to>
                                    </p:set>
                                    <p:animEffect transition="in" filter="barn(inVertical)">
                                      <p:cBhvr>
                                        <p:cTn id="43" dur="500"/>
                                        <p:tgtEl>
                                          <p:spTgt spid="91"/>
                                        </p:tgtEl>
                                      </p:cBhvr>
                                    </p:animEffect>
                                  </p:childTnLst>
                                </p:cTn>
                              </p:par>
                              <p:par>
                                <p:cTn id="44" presetID="16" presetClass="entr" presetSubtype="21" fill="hold" grpId="0" nodeType="withEffect">
                                  <p:stCondLst>
                                    <p:cond delay="0"/>
                                  </p:stCondLst>
                                  <p:childTnLst>
                                    <p:set>
                                      <p:cBhvr>
                                        <p:cTn id="45" dur="1" fill="hold">
                                          <p:stCondLst>
                                            <p:cond delay="0"/>
                                          </p:stCondLst>
                                        </p:cTn>
                                        <p:tgtEl>
                                          <p:spTgt spid="92"/>
                                        </p:tgtEl>
                                        <p:attrNameLst>
                                          <p:attrName>style.visibility</p:attrName>
                                        </p:attrNameLst>
                                      </p:cBhvr>
                                      <p:to>
                                        <p:strVal val="visible"/>
                                      </p:to>
                                    </p:set>
                                    <p:animEffect transition="in" filter="barn(inVertical)">
                                      <p:cBhvr>
                                        <p:cTn id="46" dur="500"/>
                                        <p:tgtEl>
                                          <p:spTgt spid="92"/>
                                        </p:tgtEl>
                                      </p:cBhvr>
                                    </p:animEffect>
                                  </p:childTnLst>
                                </p:cTn>
                              </p:par>
                              <p:par>
                                <p:cTn id="47" presetID="16" presetClass="entr" presetSubtype="21" fill="hold" grpId="0" nodeType="withEffect">
                                  <p:stCondLst>
                                    <p:cond delay="0"/>
                                  </p:stCondLst>
                                  <p:childTnLst>
                                    <p:set>
                                      <p:cBhvr>
                                        <p:cTn id="48" dur="1" fill="hold">
                                          <p:stCondLst>
                                            <p:cond delay="0"/>
                                          </p:stCondLst>
                                        </p:cTn>
                                        <p:tgtEl>
                                          <p:spTgt spid="95"/>
                                        </p:tgtEl>
                                        <p:attrNameLst>
                                          <p:attrName>style.visibility</p:attrName>
                                        </p:attrNameLst>
                                      </p:cBhvr>
                                      <p:to>
                                        <p:strVal val="visible"/>
                                      </p:to>
                                    </p:set>
                                    <p:animEffect transition="in" filter="barn(inVertical)">
                                      <p:cBhvr>
                                        <p:cTn id="49" dur="500"/>
                                        <p:tgtEl>
                                          <p:spTgt spid="95"/>
                                        </p:tgtEl>
                                      </p:cBhvr>
                                    </p:animEffect>
                                  </p:childTnLst>
                                </p:cTn>
                              </p:par>
                              <p:par>
                                <p:cTn id="50" presetID="16" presetClass="entr" presetSubtype="21" fill="hold" grpId="0" nodeType="withEffect">
                                  <p:stCondLst>
                                    <p:cond delay="0"/>
                                  </p:stCondLst>
                                  <p:childTnLst>
                                    <p:set>
                                      <p:cBhvr>
                                        <p:cTn id="51" dur="1" fill="hold">
                                          <p:stCondLst>
                                            <p:cond delay="0"/>
                                          </p:stCondLst>
                                        </p:cTn>
                                        <p:tgtEl>
                                          <p:spTgt spid="96"/>
                                        </p:tgtEl>
                                        <p:attrNameLst>
                                          <p:attrName>style.visibility</p:attrName>
                                        </p:attrNameLst>
                                      </p:cBhvr>
                                      <p:to>
                                        <p:strVal val="visible"/>
                                      </p:to>
                                    </p:set>
                                    <p:animEffect transition="in" filter="barn(inVertical)">
                                      <p:cBhvr>
                                        <p:cTn id="52" dur="500"/>
                                        <p:tgtEl>
                                          <p:spTgt spid="96"/>
                                        </p:tgtEl>
                                      </p:cBhvr>
                                    </p:animEffect>
                                  </p:childTnLst>
                                </p:cTn>
                              </p:par>
                              <p:par>
                                <p:cTn id="53" presetID="16" presetClass="entr" presetSubtype="21" fill="hold" grpId="0" nodeType="withEffect">
                                  <p:stCondLst>
                                    <p:cond delay="0"/>
                                  </p:stCondLst>
                                  <p:childTnLst>
                                    <p:set>
                                      <p:cBhvr>
                                        <p:cTn id="54" dur="1" fill="hold">
                                          <p:stCondLst>
                                            <p:cond delay="0"/>
                                          </p:stCondLst>
                                        </p:cTn>
                                        <p:tgtEl>
                                          <p:spTgt spid="97"/>
                                        </p:tgtEl>
                                        <p:attrNameLst>
                                          <p:attrName>style.visibility</p:attrName>
                                        </p:attrNameLst>
                                      </p:cBhvr>
                                      <p:to>
                                        <p:strVal val="visible"/>
                                      </p:to>
                                    </p:set>
                                    <p:animEffect transition="in" filter="barn(inVertical)">
                                      <p:cBhvr>
                                        <p:cTn id="55" dur="500"/>
                                        <p:tgtEl>
                                          <p:spTgt spid="97"/>
                                        </p:tgtEl>
                                      </p:cBhvr>
                                    </p:animEffect>
                                  </p:childTnLst>
                                </p:cTn>
                              </p:par>
                              <p:par>
                                <p:cTn id="56" presetID="16" presetClass="entr" presetSubtype="21" fill="hold" grpId="0" nodeType="withEffect">
                                  <p:stCondLst>
                                    <p:cond delay="0"/>
                                  </p:stCondLst>
                                  <p:childTnLst>
                                    <p:set>
                                      <p:cBhvr>
                                        <p:cTn id="57" dur="1" fill="hold">
                                          <p:stCondLst>
                                            <p:cond delay="0"/>
                                          </p:stCondLst>
                                        </p:cTn>
                                        <p:tgtEl>
                                          <p:spTgt spid="98"/>
                                        </p:tgtEl>
                                        <p:attrNameLst>
                                          <p:attrName>style.visibility</p:attrName>
                                        </p:attrNameLst>
                                      </p:cBhvr>
                                      <p:to>
                                        <p:strVal val="visible"/>
                                      </p:to>
                                    </p:set>
                                    <p:animEffect transition="in" filter="barn(inVertical)">
                                      <p:cBhvr>
                                        <p:cTn id="58" dur="500"/>
                                        <p:tgtEl>
                                          <p:spTgt spid="98"/>
                                        </p:tgtEl>
                                      </p:cBhvr>
                                    </p:animEffect>
                                  </p:childTnLst>
                                </p:cTn>
                              </p:par>
                              <p:par>
                                <p:cTn id="59" presetID="16" presetClass="entr" presetSubtype="21" fill="hold" grpId="0" nodeType="withEffect">
                                  <p:stCondLst>
                                    <p:cond delay="0"/>
                                  </p:stCondLst>
                                  <p:childTnLst>
                                    <p:set>
                                      <p:cBhvr>
                                        <p:cTn id="60" dur="1" fill="hold">
                                          <p:stCondLst>
                                            <p:cond delay="0"/>
                                          </p:stCondLst>
                                        </p:cTn>
                                        <p:tgtEl>
                                          <p:spTgt spid="99"/>
                                        </p:tgtEl>
                                        <p:attrNameLst>
                                          <p:attrName>style.visibility</p:attrName>
                                        </p:attrNameLst>
                                      </p:cBhvr>
                                      <p:to>
                                        <p:strVal val="visible"/>
                                      </p:to>
                                    </p:set>
                                    <p:animEffect transition="in" filter="barn(inVertical)">
                                      <p:cBhvr>
                                        <p:cTn id="61" dur="500"/>
                                        <p:tgtEl>
                                          <p:spTgt spid="99"/>
                                        </p:tgtEl>
                                      </p:cBhvr>
                                    </p:animEffect>
                                  </p:childTnLst>
                                </p:cTn>
                              </p:par>
                              <p:par>
                                <p:cTn id="62" presetID="16" presetClass="entr" presetSubtype="21" fill="hold" grpId="0" nodeType="withEffect">
                                  <p:stCondLst>
                                    <p:cond delay="0"/>
                                  </p:stCondLst>
                                  <p:childTnLst>
                                    <p:set>
                                      <p:cBhvr>
                                        <p:cTn id="63" dur="1" fill="hold">
                                          <p:stCondLst>
                                            <p:cond delay="0"/>
                                          </p:stCondLst>
                                        </p:cTn>
                                        <p:tgtEl>
                                          <p:spTgt spid="100"/>
                                        </p:tgtEl>
                                        <p:attrNameLst>
                                          <p:attrName>style.visibility</p:attrName>
                                        </p:attrNameLst>
                                      </p:cBhvr>
                                      <p:to>
                                        <p:strVal val="visible"/>
                                      </p:to>
                                    </p:set>
                                    <p:animEffect transition="in" filter="barn(inVertical)">
                                      <p:cBhvr>
                                        <p:cTn id="64" dur="500"/>
                                        <p:tgtEl>
                                          <p:spTgt spid="100"/>
                                        </p:tgtEl>
                                      </p:cBhvr>
                                    </p:animEffect>
                                  </p:childTnLst>
                                </p:cTn>
                              </p:par>
                              <p:par>
                                <p:cTn id="65" presetID="16" presetClass="entr" presetSubtype="21" fill="hold" grpId="0" nodeType="withEffect">
                                  <p:stCondLst>
                                    <p:cond delay="0"/>
                                  </p:stCondLst>
                                  <p:childTnLst>
                                    <p:set>
                                      <p:cBhvr>
                                        <p:cTn id="66" dur="1" fill="hold">
                                          <p:stCondLst>
                                            <p:cond delay="0"/>
                                          </p:stCondLst>
                                        </p:cTn>
                                        <p:tgtEl>
                                          <p:spTgt spid="101"/>
                                        </p:tgtEl>
                                        <p:attrNameLst>
                                          <p:attrName>style.visibility</p:attrName>
                                        </p:attrNameLst>
                                      </p:cBhvr>
                                      <p:to>
                                        <p:strVal val="visible"/>
                                      </p:to>
                                    </p:set>
                                    <p:animEffect transition="in" filter="barn(inVertical)">
                                      <p:cBhvr>
                                        <p:cTn id="67" dur="500"/>
                                        <p:tgtEl>
                                          <p:spTgt spid="101"/>
                                        </p:tgtEl>
                                      </p:cBhvr>
                                    </p:animEffect>
                                  </p:childTnLst>
                                </p:cTn>
                              </p:par>
                              <p:par>
                                <p:cTn id="68" presetID="16" presetClass="entr" presetSubtype="21" fill="hold" grpId="0" nodeType="withEffect">
                                  <p:stCondLst>
                                    <p:cond delay="0"/>
                                  </p:stCondLst>
                                  <p:childTnLst>
                                    <p:set>
                                      <p:cBhvr>
                                        <p:cTn id="69" dur="1" fill="hold">
                                          <p:stCondLst>
                                            <p:cond delay="0"/>
                                          </p:stCondLst>
                                        </p:cTn>
                                        <p:tgtEl>
                                          <p:spTgt spid="102"/>
                                        </p:tgtEl>
                                        <p:attrNameLst>
                                          <p:attrName>style.visibility</p:attrName>
                                        </p:attrNameLst>
                                      </p:cBhvr>
                                      <p:to>
                                        <p:strVal val="visible"/>
                                      </p:to>
                                    </p:set>
                                    <p:animEffect transition="in" filter="barn(inVertical)">
                                      <p:cBhvr>
                                        <p:cTn id="70" dur="500"/>
                                        <p:tgtEl>
                                          <p:spTgt spid="102"/>
                                        </p:tgtEl>
                                      </p:cBhvr>
                                    </p:animEffect>
                                  </p:childTnLst>
                                </p:cTn>
                              </p:par>
                              <p:par>
                                <p:cTn id="71" presetID="16" presetClass="entr" presetSubtype="21" fill="hold" grpId="0" nodeType="withEffect">
                                  <p:stCondLst>
                                    <p:cond delay="0"/>
                                  </p:stCondLst>
                                  <p:childTnLst>
                                    <p:set>
                                      <p:cBhvr>
                                        <p:cTn id="72" dur="1" fill="hold">
                                          <p:stCondLst>
                                            <p:cond delay="0"/>
                                          </p:stCondLst>
                                        </p:cTn>
                                        <p:tgtEl>
                                          <p:spTgt spid="103"/>
                                        </p:tgtEl>
                                        <p:attrNameLst>
                                          <p:attrName>style.visibility</p:attrName>
                                        </p:attrNameLst>
                                      </p:cBhvr>
                                      <p:to>
                                        <p:strVal val="visible"/>
                                      </p:to>
                                    </p:set>
                                    <p:animEffect transition="in" filter="barn(inVertical)">
                                      <p:cBhvr>
                                        <p:cTn id="73" dur="500"/>
                                        <p:tgtEl>
                                          <p:spTgt spid="103"/>
                                        </p:tgtEl>
                                      </p:cBhvr>
                                    </p:animEffect>
                                  </p:childTnLst>
                                </p:cTn>
                              </p:par>
                              <p:par>
                                <p:cTn id="74" presetID="16" presetClass="entr" presetSubtype="21" fill="hold" grpId="0" nodeType="withEffect">
                                  <p:stCondLst>
                                    <p:cond delay="0"/>
                                  </p:stCondLst>
                                  <p:childTnLst>
                                    <p:set>
                                      <p:cBhvr>
                                        <p:cTn id="75" dur="1" fill="hold">
                                          <p:stCondLst>
                                            <p:cond delay="0"/>
                                          </p:stCondLst>
                                        </p:cTn>
                                        <p:tgtEl>
                                          <p:spTgt spid="104"/>
                                        </p:tgtEl>
                                        <p:attrNameLst>
                                          <p:attrName>style.visibility</p:attrName>
                                        </p:attrNameLst>
                                      </p:cBhvr>
                                      <p:to>
                                        <p:strVal val="visible"/>
                                      </p:to>
                                    </p:set>
                                    <p:animEffect transition="in" filter="barn(inVertical)">
                                      <p:cBhvr>
                                        <p:cTn id="76" dur="500"/>
                                        <p:tgtEl>
                                          <p:spTgt spid="104"/>
                                        </p:tgtEl>
                                      </p:cBhvr>
                                    </p:animEffect>
                                  </p:childTnLst>
                                </p:cTn>
                              </p:par>
                              <p:par>
                                <p:cTn id="77" presetID="16" presetClass="entr" presetSubtype="21" fill="hold" grpId="0" nodeType="withEffect">
                                  <p:stCondLst>
                                    <p:cond delay="0"/>
                                  </p:stCondLst>
                                  <p:childTnLst>
                                    <p:set>
                                      <p:cBhvr>
                                        <p:cTn id="78" dur="1" fill="hold">
                                          <p:stCondLst>
                                            <p:cond delay="0"/>
                                          </p:stCondLst>
                                        </p:cTn>
                                        <p:tgtEl>
                                          <p:spTgt spid="105"/>
                                        </p:tgtEl>
                                        <p:attrNameLst>
                                          <p:attrName>style.visibility</p:attrName>
                                        </p:attrNameLst>
                                      </p:cBhvr>
                                      <p:to>
                                        <p:strVal val="visible"/>
                                      </p:to>
                                    </p:set>
                                    <p:animEffect transition="in" filter="barn(inVertical)">
                                      <p:cBhvr>
                                        <p:cTn id="79" dur="500"/>
                                        <p:tgtEl>
                                          <p:spTgt spid="105"/>
                                        </p:tgtEl>
                                      </p:cBhvr>
                                    </p:animEffect>
                                  </p:childTnLst>
                                </p:cTn>
                              </p:par>
                              <p:par>
                                <p:cTn id="80" presetID="16" presetClass="entr" presetSubtype="21" fill="hold" grpId="0" nodeType="withEffect">
                                  <p:stCondLst>
                                    <p:cond delay="0"/>
                                  </p:stCondLst>
                                  <p:childTnLst>
                                    <p:set>
                                      <p:cBhvr>
                                        <p:cTn id="81" dur="1" fill="hold">
                                          <p:stCondLst>
                                            <p:cond delay="0"/>
                                          </p:stCondLst>
                                        </p:cTn>
                                        <p:tgtEl>
                                          <p:spTgt spid="106"/>
                                        </p:tgtEl>
                                        <p:attrNameLst>
                                          <p:attrName>style.visibility</p:attrName>
                                        </p:attrNameLst>
                                      </p:cBhvr>
                                      <p:to>
                                        <p:strVal val="visible"/>
                                      </p:to>
                                    </p:set>
                                    <p:animEffect transition="in" filter="barn(inVertical)">
                                      <p:cBhvr>
                                        <p:cTn id="82" dur="500"/>
                                        <p:tgtEl>
                                          <p:spTgt spid="106"/>
                                        </p:tgtEl>
                                      </p:cBhvr>
                                    </p:animEffect>
                                  </p:childTnLst>
                                </p:cTn>
                              </p:par>
                              <p:par>
                                <p:cTn id="83" presetID="16" presetClass="entr" presetSubtype="21" fill="hold" grpId="0" nodeType="withEffect">
                                  <p:stCondLst>
                                    <p:cond delay="0"/>
                                  </p:stCondLst>
                                  <p:childTnLst>
                                    <p:set>
                                      <p:cBhvr>
                                        <p:cTn id="84" dur="1" fill="hold">
                                          <p:stCondLst>
                                            <p:cond delay="0"/>
                                          </p:stCondLst>
                                        </p:cTn>
                                        <p:tgtEl>
                                          <p:spTgt spid="107"/>
                                        </p:tgtEl>
                                        <p:attrNameLst>
                                          <p:attrName>style.visibility</p:attrName>
                                        </p:attrNameLst>
                                      </p:cBhvr>
                                      <p:to>
                                        <p:strVal val="visible"/>
                                      </p:to>
                                    </p:set>
                                    <p:animEffect transition="in" filter="barn(inVertical)">
                                      <p:cBhvr>
                                        <p:cTn id="85" dur="500"/>
                                        <p:tgtEl>
                                          <p:spTgt spid="107"/>
                                        </p:tgtEl>
                                      </p:cBhvr>
                                    </p:animEffect>
                                  </p:childTnLst>
                                </p:cTn>
                              </p:par>
                              <p:par>
                                <p:cTn id="86" presetID="16" presetClass="entr" presetSubtype="21" fill="hold" grpId="0" nodeType="withEffect">
                                  <p:stCondLst>
                                    <p:cond delay="0"/>
                                  </p:stCondLst>
                                  <p:childTnLst>
                                    <p:set>
                                      <p:cBhvr>
                                        <p:cTn id="87" dur="1" fill="hold">
                                          <p:stCondLst>
                                            <p:cond delay="0"/>
                                          </p:stCondLst>
                                        </p:cTn>
                                        <p:tgtEl>
                                          <p:spTgt spid="108"/>
                                        </p:tgtEl>
                                        <p:attrNameLst>
                                          <p:attrName>style.visibility</p:attrName>
                                        </p:attrNameLst>
                                      </p:cBhvr>
                                      <p:to>
                                        <p:strVal val="visible"/>
                                      </p:to>
                                    </p:set>
                                    <p:animEffect transition="in" filter="barn(inVertical)">
                                      <p:cBhvr>
                                        <p:cTn id="88" dur="500"/>
                                        <p:tgtEl>
                                          <p:spTgt spid="108"/>
                                        </p:tgtEl>
                                      </p:cBhvr>
                                    </p:animEffect>
                                  </p:childTnLst>
                                </p:cTn>
                              </p:par>
                              <p:par>
                                <p:cTn id="89" presetID="16" presetClass="entr" presetSubtype="21" fill="hold" grpId="0" nodeType="withEffect">
                                  <p:stCondLst>
                                    <p:cond delay="0"/>
                                  </p:stCondLst>
                                  <p:childTnLst>
                                    <p:set>
                                      <p:cBhvr>
                                        <p:cTn id="90" dur="1" fill="hold">
                                          <p:stCondLst>
                                            <p:cond delay="0"/>
                                          </p:stCondLst>
                                        </p:cTn>
                                        <p:tgtEl>
                                          <p:spTgt spid="109"/>
                                        </p:tgtEl>
                                        <p:attrNameLst>
                                          <p:attrName>style.visibility</p:attrName>
                                        </p:attrNameLst>
                                      </p:cBhvr>
                                      <p:to>
                                        <p:strVal val="visible"/>
                                      </p:to>
                                    </p:set>
                                    <p:animEffect transition="in" filter="barn(inVertical)">
                                      <p:cBhvr>
                                        <p:cTn id="91" dur="500"/>
                                        <p:tgtEl>
                                          <p:spTgt spid="109"/>
                                        </p:tgtEl>
                                      </p:cBhvr>
                                    </p:animEffect>
                                  </p:childTnLst>
                                </p:cTn>
                              </p:par>
                              <p:par>
                                <p:cTn id="92" presetID="16" presetClass="entr" presetSubtype="21" fill="hold" grpId="0" nodeType="withEffect">
                                  <p:stCondLst>
                                    <p:cond delay="0"/>
                                  </p:stCondLst>
                                  <p:childTnLst>
                                    <p:set>
                                      <p:cBhvr>
                                        <p:cTn id="93" dur="1" fill="hold">
                                          <p:stCondLst>
                                            <p:cond delay="0"/>
                                          </p:stCondLst>
                                        </p:cTn>
                                        <p:tgtEl>
                                          <p:spTgt spid="110"/>
                                        </p:tgtEl>
                                        <p:attrNameLst>
                                          <p:attrName>style.visibility</p:attrName>
                                        </p:attrNameLst>
                                      </p:cBhvr>
                                      <p:to>
                                        <p:strVal val="visible"/>
                                      </p:to>
                                    </p:set>
                                    <p:animEffect transition="in" filter="barn(inVertical)">
                                      <p:cBhvr>
                                        <p:cTn id="94" dur="500"/>
                                        <p:tgtEl>
                                          <p:spTgt spid="110"/>
                                        </p:tgtEl>
                                      </p:cBhvr>
                                    </p:animEffect>
                                  </p:childTnLst>
                                </p:cTn>
                              </p:par>
                              <p:par>
                                <p:cTn id="95" presetID="16" presetClass="entr" presetSubtype="21" fill="hold" grpId="0" nodeType="withEffect">
                                  <p:stCondLst>
                                    <p:cond delay="0"/>
                                  </p:stCondLst>
                                  <p:childTnLst>
                                    <p:set>
                                      <p:cBhvr>
                                        <p:cTn id="96" dur="1" fill="hold">
                                          <p:stCondLst>
                                            <p:cond delay="0"/>
                                          </p:stCondLst>
                                        </p:cTn>
                                        <p:tgtEl>
                                          <p:spTgt spid="111"/>
                                        </p:tgtEl>
                                        <p:attrNameLst>
                                          <p:attrName>style.visibility</p:attrName>
                                        </p:attrNameLst>
                                      </p:cBhvr>
                                      <p:to>
                                        <p:strVal val="visible"/>
                                      </p:to>
                                    </p:set>
                                    <p:animEffect transition="in" filter="barn(inVertical)">
                                      <p:cBhvr>
                                        <p:cTn id="97" dur="500"/>
                                        <p:tgtEl>
                                          <p:spTgt spid="111"/>
                                        </p:tgtEl>
                                      </p:cBhvr>
                                    </p:animEffect>
                                  </p:childTnLst>
                                </p:cTn>
                              </p:par>
                              <p:par>
                                <p:cTn id="98" presetID="16" presetClass="entr" presetSubtype="21" fill="hold" grpId="0" nodeType="withEffect">
                                  <p:stCondLst>
                                    <p:cond delay="0"/>
                                  </p:stCondLst>
                                  <p:childTnLst>
                                    <p:set>
                                      <p:cBhvr>
                                        <p:cTn id="99" dur="1" fill="hold">
                                          <p:stCondLst>
                                            <p:cond delay="0"/>
                                          </p:stCondLst>
                                        </p:cTn>
                                        <p:tgtEl>
                                          <p:spTgt spid="112"/>
                                        </p:tgtEl>
                                        <p:attrNameLst>
                                          <p:attrName>style.visibility</p:attrName>
                                        </p:attrNameLst>
                                      </p:cBhvr>
                                      <p:to>
                                        <p:strVal val="visible"/>
                                      </p:to>
                                    </p:set>
                                    <p:animEffect transition="in" filter="barn(inVertical)">
                                      <p:cBhvr>
                                        <p:cTn id="100" dur="500"/>
                                        <p:tgtEl>
                                          <p:spTgt spid="112"/>
                                        </p:tgtEl>
                                      </p:cBhvr>
                                    </p:animEffect>
                                  </p:childTnLst>
                                </p:cTn>
                              </p:par>
                              <p:par>
                                <p:cTn id="101" presetID="16" presetClass="entr" presetSubtype="21" fill="hold" grpId="0" nodeType="withEffect">
                                  <p:stCondLst>
                                    <p:cond delay="0"/>
                                  </p:stCondLst>
                                  <p:childTnLst>
                                    <p:set>
                                      <p:cBhvr>
                                        <p:cTn id="102" dur="1" fill="hold">
                                          <p:stCondLst>
                                            <p:cond delay="0"/>
                                          </p:stCondLst>
                                        </p:cTn>
                                        <p:tgtEl>
                                          <p:spTgt spid="113"/>
                                        </p:tgtEl>
                                        <p:attrNameLst>
                                          <p:attrName>style.visibility</p:attrName>
                                        </p:attrNameLst>
                                      </p:cBhvr>
                                      <p:to>
                                        <p:strVal val="visible"/>
                                      </p:to>
                                    </p:set>
                                    <p:animEffect transition="in" filter="barn(inVertical)">
                                      <p:cBhvr>
                                        <p:cTn id="103" dur="500"/>
                                        <p:tgtEl>
                                          <p:spTgt spid="113"/>
                                        </p:tgtEl>
                                      </p:cBhvr>
                                    </p:animEffect>
                                  </p:childTnLst>
                                </p:cTn>
                              </p:par>
                              <p:par>
                                <p:cTn id="104" presetID="16" presetClass="entr" presetSubtype="21" fill="hold" grpId="0" nodeType="withEffect">
                                  <p:stCondLst>
                                    <p:cond delay="0"/>
                                  </p:stCondLst>
                                  <p:childTnLst>
                                    <p:set>
                                      <p:cBhvr>
                                        <p:cTn id="105" dur="1" fill="hold">
                                          <p:stCondLst>
                                            <p:cond delay="0"/>
                                          </p:stCondLst>
                                        </p:cTn>
                                        <p:tgtEl>
                                          <p:spTgt spid="114"/>
                                        </p:tgtEl>
                                        <p:attrNameLst>
                                          <p:attrName>style.visibility</p:attrName>
                                        </p:attrNameLst>
                                      </p:cBhvr>
                                      <p:to>
                                        <p:strVal val="visible"/>
                                      </p:to>
                                    </p:set>
                                    <p:animEffect transition="in" filter="barn(inVertical)">
                                      <p:cBhvr>
                                        <p:cTn id="106" dur="500"/>
                                        <p:tgtEl>
                                          <p:spTgt spid="114"/>
                                        </p:tgtEl>
                                      </p:cBhvr>
                                    </p:animEffect>
                                  </p:childTnLst>
                                </p:cTn>
                              </p:par>
                              <p:par>
                                <p:cTn id="107" presetID="16" presetClass="entr" presetSubtype="21" fill="hold" grpId="0" nodeType="withEffect">
                                  <p:stCondLst>
                                    <p:cond delay="0"/>
                                  </p:stCondLst>
                                  <p:childTnLst>
                                    <p:set>
                                      <p:cBhvr>
                                        <p:cTn id="108" dur="1" fill="hold">
                                          <p:stCondLst>
                                            <p:cond delay="0"/>
                                          </p:stCondLst>
                                        </p:cTn>
                                        <p:tgtEl>
                                          <p:spTgt spid="115"/>
                                        </p:tgtEl>
                                        <p:attrNameLst>
                                          <p:attrName>style.visibility</p:attrName>
                                        </p:attrNameLst>
                                      </p:cBhvr>
                                      <p:to>
                                        <p:strVal val="visible"/>
                                      </p:to>
                                    </p:set>
                                    <p:animEffect transition="in" filter="barn(inVertical)">
                                      <p:cBhvr>
                                        <p:cTn id="109" dur="500"/>
                                        <p:tgtEl>
                                          <p:spTgt spid="115"/>
                                        </p:tgtEl>
                                      </p:cBhvr>
                                    </p:animEffect>
                                  </p:childTnLst>
                                </p:cTn>
                              </p:par>
                              <p:par>
                                <p:cTn id="110" presetID="16" presetClass="entr" presetSubtype="21" fill="hold" grpId="0" nodeType="withEffect">
                                  <p:stCondLst>
                                    <p:cond delay="0"/>
                                  </p:stCondLst>
                                  <p:childTnLst>
                                    <p:set>
                                      <p:cBhvr>
                                        <p:cTn id="111" dur="1" fill="hold">
                                          <p:stCondLst>
                                            <p:cond delay="0"/>
                                          </p:stCondLst>
                                        </p:cTn>
                                        <p:tgtEl>
                                          <p:spTgt spid="116"/>
                                        </p:tgtEl>
                                        <p:attrNameLst>
                                          <p:attrName>style.visibility</p:attrName>
                                        </p:attrNameLst>
                                      </p:cBhvr>
                                      <p:to>
                                        <p:strVal val="visible"/>
                                      </p:to>
                                    </p:set>
                                    <p:animEffect transition="in" filter="barn(inVertical)">
                                      <p:cBhvr>
                                        <p:cTn id="112" dur="500"/>
                                        <p:tgtEl>
                                          <p:spTgt spid="116"/>
                                        </p:tgtEl>
                                      </p:cBhvr>
                                    </p:animEffect>
                                  </p:childTnLst>
                                </p:cTn>
                              </p:par>
                              <p:par>
                                <p:cTn id="113" presetID="16" presetClass="entr" presetSubtype="21" fill="hold" grpId="0" nodeType="withEffect">
                                  <p:stCondLst>
                                    <p:cond delay="0"/>
                                  </p:stCondLst>
                                  <p:childTnLst>
                                    <p:set>
                                      <p:cBhvr>
                                        <p:cTn id="114" dur="1" fill="hold">
                                          <p:stCondLst>
                                            <p:cond delay="0"/>
                                          </p:stCondLst>
                                        </p:cTn>
                                        <p:tgtEl>
                                          <p:spTgt spid="117"/>
                                        </p:tgtEl>
                                        <p:attrNameLst>
                                          <p:attrName>style.visibility</p:attrName>
                                        </p:attrNameLst>
                                      </p:cBhvr>
                                      <p:to>
                                        <p:strVal val="visible"/>
                                      </p:to>
                                    </p:set>
                                    <p:animEffect transition="in" filter="barn(inVertical)">
                                      <p:cBhvr>
                                        <p:cTn id="115" dur="500"/>
                                        <p:tgtEl>
                                          <p:spTgt spid="117"/>
                                        </p:tgtEl>
                                      </p:cBhvr>
                                    </p:animEffect>
                                  </p:childTnLst>
                                </p:cTn>
                              </p:par>
                              <p:par>
                                <p:cTn id="116" presetID="16" presetClass="entr" presetSubtype="21" fill="hold" grpId="0" nodeType="withEffect">
                                  <p:stCondLst>
                                    <p:cond delay="0"/>
                                  </p:stCondLst>
                                  <p:childTnLst>
                                    <p:set>
                                      <p:cBhvr>
                                        <p:cTn id="117" dur="1" fill="hold">
                                          <p:stCondLst>
                                            <p:cond delay="0"/>
                                          </p:stCondLst>
                                        </p:cTn>
                                        <p:tgtEl>
                                          <p:spTgt spid="118"/>
                                        </p:tgtEl>
                                        <p:attrNameLst>
                                          <p:attrName>style.visibility</p:attrName>
                                        </p:attrNameLst>
                                      </p:cBhvr>
                                      <p:to>
                                        <p:strVal val="visible"/>
                                      </p:to>
                                    </p:set>
                                    <p:animEffect transition="in" filter="barn(inVertical)">
                                      <p:cBhvr>
                                        <p:cTn id="118" dur="500"/>
                                        <p:tgtEl>
                                          <p:spTgt spid="118"/>
                                        </p:tgtEl>
                                      </p:cBhvr>
                                    </p:animEffect>
                                  </p:childTnLst>
                                </p:cTn>
                              </p:par>
                              <p:par>
                                <p:cTn id="119" presetID="16" presetClass="entr" presetSubtype="21" fill="hold" grpId="0" nodeType="withEffect">
                                  <p:stCondLst>
                                    <p:cond delay="0"/>
                                  </p:stCondLst>
                                  <p:childTnLst>
                                    <p:set>
                                      <p:cBhvr>
                                        <p:cTn id="120" dur="1" fill="hold">
                                          <p:stCondLst>
                                            <p:cond delay="0"/>
                                          </p:stCondLst>
                                        </p:cTn>
                                        <p:tgtEl>
                                          <p:spTgt spid="119"/>
                                        </p:tgtEl>
                                        <p:attrNameLst>
                                          <p:attrName>style.visibility</p:attrName>
                                        </p:attrNameLst>
                                      </p:cBhvr>
                                      <p:to>
                                        <p:strVal val="visible"/>
                                      </p:to>
                                    </p:set>
                                    <p:animEffect transition="in" filter="barn(inVertical)">
                                      <p:cBhvr>
                                        <p:cTn id="121" dur="500"/>
                                        <p:tgtEl>
                                          <p:spTgt spid="119"/>
                                        </p:tgtEl>
                                      </p:cBhvr>
                                    </p:animEffect>
                                  </p:childTnLst>
                                </p:cTn>
                              </p:par>
                              <p:par>
                                <p:cTn id="122" presetID="16" presetClass="entr" presetSubtype="21" fill="hold" grpId="0" nodeType="withEffect">
                                  <p:stCondLst>
                                    <p:cond delay="0"/>
                                  </p:stCondLst>
                                  <p:childTnLst>
                                    <p:set>
                                      <p:cBhvr>
                                        <p:cTn id="123" dur="1" fill="hold">
                                          <p:stCondLst>
                                            <p:cond delay="0"/>
                                          </p:stCondLst>
                                        </p:cTn>
                                        <p:tgtEl>
                                          <p:spTgt spid="120"/>
                                        </p:tgtEl>
                                        <p:attrNameLst>
                                          <p:attrName>style.visibility</p:attrName>
                                        </p:attrNameLst>
                                      </p:cBhvr>
                                      <p:to>
                                        <p:strVal val="visible"/>
                                      </p:to>
                                    </p:set>
                                    <p:animEffect transition="in" filter="barn(inVertical)">
                                      <p:cBhvr>
                                        <p:cTn id="124" dur="500"/>
                                        <p:tgtEl>
                                          <p:spTgt spid="120"/>
                                        </p:tgtEl>
                                      </p:cBhvr>
                                    </p:animEffect>
                                  </p:childTnLst>
                                </p:cTn>
                              </p:par>
                              <p:par>
                                <p:cTn id="125" presetID="16" presetClass="entr" presetSubtype="21" fill="hold" grpId="0" nodeType="withEffect">
                                  <p:stCondLst>
                                    <p:cond delay="0"/>
                                  </p:stCondLst>
                                  <p:childTnLst>
                                    <p:set>
                                      <p:cBhvr>
                                        <p:cTn id="126" dur="1" fill="hold">
                                          <p:stCondLst>
                                            <p:cond delay="0"/>
                                          </p:stCondLst>
                                        </p:cTn>
                                        <p:tgtEl>
                                          <p:spTgt spid="93"/>
                                        </p:tgtEl>
                                        <p:attrNameLst>
                                          <p:attrName>style.visibility</p:attrName>
                                        </p:attrNameLst>
                                      </p:cBhvr>
                                      <p:to>
                                        <p:strVal val="visible"/>
                                      </p:to>
                                    </p:set>
                                    <p:animEffect transition="in" filter="barn(inVertical)">
                                      <p:cBhvr>
                                        <p:cTn id="127" dur="500"/>
                                        <p:tgtEl>
                                          <p:spTgt spid="93"/>
                                        </p:tgtEl>
                                      </p:cBhvr>
                                    </p:animEffect>
                                  </p:childTnLst>
                                </p:cTn>
                              </p:par>
                              <p:par>
                                <p:cTn id="128" presetID="16" presetClass="entr" presetSubtype="21" fill="hold" grpId="0" nodeType="withEffect">
                                  <p:stCondLst>
                                    <p:cond delay="0"/>
                                  </p:stCondLst>
                                  <p:childTnLst>
                                    <p:set>
                                      <p:cBhvr>
                                        <p:cTn id="129" dur="1" fill="hold">
                                          <p:stCondLst>
                                            <p:cond delay="0"/>
                                          </p:stCondLst>
                                        </p:cTn>
                                        <p:tgtEl>
                                          <p:spTgt spid="94"/>
                                        </p:tgtEl>
                                        <p:attrNameLst>
                                          <p:attrName>style.visibility</p:attrName>
                                        </p:attrNameLst>
                                      </p:cBhvr>
                                      <p:to>
                                        <p:strVal val="visible"/>
                                      </p:to>
                                    </p:set>
                                    <p:animEffect transition="in" filter="barn(inVertical)">
                                      <p:cBhvr>
                                        <p:cTn id="130" dur="500"/>
                                        <p:tgtEl>
                                          <p:spTgt spid="94"/>
                                        </p:tgtEl>
                                      </p:cBhvr>
                                    </p:animEffect>
                                  </p:childTnLst>
                                </p:cTn>
                              </p:par>
                            </p:childTnLst>
                          </p:cTn>
                        </p:par>
                      </p:childTnLst>
                    </p:cTn>
                  </p:par>
                  <p:par>
                    <p:cTn id="131" fill="hold">
                      <p:stCondLst>
                        <p:cond delay="indefinite"/>
                      </p:stCondLst>
                      <p:childTnLst>
                        <p:par>
                          <p:cTn id="132" fill="hold">
                            <p:stCondLst>
                              <p:cond delay="0"/>
                            </p:stCondLst>
                            <p:childTnLst>
                              <p:par>
                                <p:cTn id="133" presetID="2" presetClass="entr" presetSubtype="4" fill="hold" grpId="0" nodeType="clickEffect">
                                  <p:stCondLst>
                                    <p:cond delay="0"/>
                                  </p:stCondLst>
                                  <p:childTnLst>
                                    <p:set>
                                      <p:cBhvr>
                                        <p:cTn id="134" dur="1" fill="hold">
                                          <p:stCondLst>
                                            <p:cond delay="0"/>
                                          </p:stCondLst>
                                        </p:cTn>
                                        <p:tgtEl>
                                          <p:spTgt spid="121">
                                            <p:graphicEl>
                                              <a:chart seriesIdx="-3" categoryIdx="-3" bldStep="gridLegend"/>
                                            </p:graphicEl>
                                          </p:spTgt>
                                        </p:tgtEl>
                                        <p:attrNameLst>
                                          <p:attrName>style.visibility</p:attrName>
                                        </p:attrNameLst>
                                      </p:cBhvr>
                                      <p:to>
                                        <p:strVal val="visible"/>
                                      </p:to>
                                    </p:set>
                                    <p:anim calcmode="lin" valueType="num">
                                      <p:cBhvr additive="base">
                                        <p:cTn id="135" dur="500" fill="hold"/>
                                        <p:tgtEl>
                                          <p:spTgt spid="121">
                                            <p:graphicEl>
                                              <a:chart seriesIdx="-3" categoryIdx="-3" bldStep="gridLegend"/>
                                            </p:graphicEl>
                                          </p:spTgt>
                                        </p:tgtEl>
                                        <p:attrNameLst>
                                          <p:attrName>ppt_x</p:attrName>
                                        </p:attrNameLst>
                                      </p:cBhvr>
                                      <p:tavLst>
                                        <p:tav tm="0">
                                          <p:val>
                                            <p:strVal val="#ppt_x"/>
                                          </p:val>
                                        </p:tav>
                                        <p:tav tm="100000">
                                          <p:val>
                                            <p:strVal val="#ppt_x"/>
                                          </p:val>
                                        </p:tav>
                                      </p:tavLst>
                                    </p:anim>
                                    <p:anim calcmode="lin" valueType="num">
                                      <p:cBhvr additive="base">
                                        <p:cTn id="136" dur="500" fill="hold"/>
                                        <p:tgtEl>
                                          <p:spTgt spid="121">
                                            <p:graphicEl>
                                              <a:chart seriesIdx="-3" categoryIdx="-3" bldStep="gridLegend"/>
                                            </p:graphicEl>
                                          </p:spTgt>
                                        </p:tgtEl>
                                        <p:attrNameLst>
                                          <p:attrName>ppt_y</p:attrName>
                                        </p:attrNameLst>
                                      </p:cBhvr>
                                      <p:tavLst>
                                        <p:tav tm="0">
                                          <p:val>
                                            <p:strVal val="1+#ppt_h/2"/>
                                          </p:val>
                                        </p:tav>
                                        <p:tav tm="100000">
                                          <p:val>
                                            <p:strVal val="#ppt_y"/>
                                          </p:val>
                                        </p:tav>
                                      </p:tavLst>
                                    </p:anim>
                                  </p:childTnLst>
                                </p:cTn>
                              </p:par>
                            </p:childTnLst>
                          </p:cTn>
                        </p:par>
                      </p:childTnLst>
                    </p:cTn>
                  </p:par>
                  <p:par>
                    <p:cTn id="137" fill="hold">
                      <p:stCondLst>
                        <p:cond delay="indefinite"/>
                      </p:stCondLst>
                      <p:childTnLst>
                        <p:par>
                          <p:cTn id="138" fill="hold">
                            <p:stCondLst>
                              <p:cond delay="0"/>
                            </p:stCondLst>
                            <p:childTnLst>
                              <p:par>
                                <p:cTn id="139" presetID="2" presetClass="entr" presetSubtype="4" fill="hold" grpId="0" nodeType="clickEffect">
                                  <p:stCondLst>
                                    <p:cond delay="0"/>
                                  </p:stCondLst>
                                  <p:childTnLst>
                                    <p:set>
                                      <p:cBhvr>
                                        <p:cTn id="140" dur="1" fill="hold">
                                          <p:stCondLst>
                                            <p:cond delay="0"/>
                                          </p:stCondLst>
                                        </p:cTn>
                                        <p:tgtEl>
                                          <p:spTgt spid="121">
                                            <p:graphicEl>
                                              <a:chart seriesIdx="-4" categoryIdx="0" bldStep="category"/>
                                            </p:graphicEl>
                                          </p:spTgt>
                                        </p:tgtEl>
                                        <p:attrNameLst>
                                          <p:attrName>style.visibility</p:attrName>
                                        </p:attrNameLst>
                                      </p:cBhvr>
                                      <p:to>
                                        <p:strVal val="visible"/>
                                      </p:to>
                                    </p:set>
                                    <p:anim calcmode="lin" valueType="num">
                                      <p:cBhvr additive="base">
                                        <p:cTn id="141" dur="500" fill="hold"/>
                                        <p:tgtEl>
                                          <p:spTgt spid="121">
                                            <p:graphicEl>
                                              <a:chart seriesIdx="-4" categoryIdx="0" bldStep="category"/>
                                            </p:graphicEl>
                                          </p:spTgt>
                                        </p:tgtEl>
                                        <p:attrNameLst>
                                          <p:attrName>ppt_x</p:attrName>
                                        </p:attrNameLst>
                                      </p:cBhvr>
                                      <p:tavLst>
                                        <p:tav tm="0">
                                          <p:val>
                                            <p:strVal val="#ppt_x"/>
                                          </p:val>
                                        </p:tav>
                                        <p:tav tm="100000">
                                          <p:val>
                                            <p:strVal val="#ppt_x"/>
                                          </p:val>
                                        </p:tav>
                                      </p:tavLst>
                                    </p:anim>
                                    <p:anim calcmode="lin" valueType="num">
                                      <p:cBhvr additive="base">
                                        <p:cTn id="142" dur="500" fill="hold"/>
                                        <p:tgtEl>
                                          <p:spTgt spid="121">
                                            <p:graphicEl>
                                              <a:chart seriesIdx="-4" categoryIdx="0" bldStep="category"/>
                                            </p:graphicEl>
                                          </p:spTgt>
                                        </p:tgtEl>
                                        <p:attrNameLst>
                                          <p:attrName>ppt_y</p:attrName>
                                        </p:attrNameLst>
                                      </p:cBhvr>
                                      <p:tavLst>
                                        <p:tav tm="0">
                                          <p:val>
                                            <p:strVal val="1+#ppt_h/2"/>
                                          </p:val>
                                        </p:tav>
                                        <p:tav tm="100000">
                                          <p:val>
                                            <p:strVal val="#ppt_y"/>
                                          </p:val>
                                        </p:tav>
                                      </p:tavLst>
                                    </p:anim>
                                  </p:childTnLst>
                                </p:cTn>
                              </p:par>
                            </p:childTnLst>
                          </p:cTn>
                        </p:par>
                      </p:childTnLst>
                    </p:cTn>
                  </p:par>
                  <p:par>
                    <p:cTn id="143" fill="hold">
                      <p:stCondLst>
                        <p:cond delay="indefinite"/>
                      </p:stCondLst>
                      <p:childTnLst>
                        <p:par>
                          <p:cTn id="144" fill="hold">
                            <p:stCondLst>
                              <p:cond delay="0"/>
                            </p:stCondLst>
                            <p:childTnLst>
                              <p:par>
                                <p:cTn id="145" presetID="2" presetClass="entr" presetSubtype="4" fill="hold" grpId="0" nodeType="clickEffect">
                                  <p:stCondLst>
                                    <p:cond delay="0"/>
                                  </p:stCondLst>
                                  <p:childTnLst>
                                    <p:set>
                                      <p:cBhvr>
                                        <p:cTn id="146" dur="1" fill="hold">
                                          <p:stCondLst>
                                            <p:cond delay="0"/>
                                          </p:stCondLst>
                                        </p:cTn>
                                        <p:tgtEl>
                                          <p:spTgt spid="121">
                                            <p:graphicEl>
                                              <a:chart seriesIdx="-4" categoryIdx="1" bldStep="category"/>
                                            </p:graphicEl>
                                          </p:spTgt>
                                        </p:tgtEl>
                                        <p:attrNameLst>
                                          <p:attrName>style.visibility</p:attrName>
                                        </p:attrNameLst>
                                      </p:cBhvr>
                                      <p:to>
                                        <p:strVal val="visible"/>
                                      </p:to>
                                    </p:set>
                                    <p:anim calcmode="lin" valueType="num">
                                      <p:cBhvr additive="base">
                                        <p:cTn id="147" dur="500" fill="hold"/>
                                        <p:tgtEl>
                                          <p:spTgt spid="121">
                                            <p:graphicEl>
                                              <a:chart seriesIdx="-4" categoryIdx="1" bldStep="category"/>
                                            </p:graphicEl>
                                          </p:spTgt>
                                        </p:tgtEl>
                                        <p:attrNameLst>
                                          <p:attrName>ppt_x</p:attrName>
                                        </p:attrNameLst>
                                      </p:cBhvr>
                                      <p:tavLst>
                                        <p:tav tm="0">
                                          <p:val>
                                            <p:strVal val="#ppt_x"/>
                                          </p:val>
                                        </p:tav>
                                        <p:tav tm="100000">
                                          <p:val>
                                            <p:strVal val="#ppt_x"/>
                                          </p:val>
                                        </p:tav>
                                      </p:tavLst>
                                    </p:anim>
                                    <p:anim calcmode="lin" valueType="num">
                                      <p:cBhvr additive="base">
                                        <p:cTn id="148" dur="500" fill="hold"/>
                                        <p:tgtEl>
                                          <p:spTgt spid="121">
                                            <p:graphicEl>
                                              <a:chart seriesIdx="-4" categoryIdx="1" bldStep="category"/>
                                            </p:graphicEl>
                                          </p:spTgt>
                                        </p:tgtEl>
                                        <p:attrNameLst>
                                          <p:attrName>ppt_y</p:attrName>
                                        </p:attrNameLst>
                                      </p:cBhvr>
                                      <p:tavLst>
                                        <p:tav tm="0">
                                          <p:val>
                                            <p:strVal val="1+#ppt_h/2"/>
                                          </p:val>
                                        </p:tav>
                                        <p:tav tm="100000">
                                          <p:val>
                                            <p:strVal val="#ppt_y"/>
                                          </p:val>
                                        </p:tav>
                                      </p:tavLst>
                                    </p:anim>
                                  </p:childTnLst>
                                </p:cTn>
                              </p:par>
                            </p:childTnLst>
                          </p:cTn>
                        </p:par>
                      </p:childTnLst>
                    </p:cTn>
                  </p:par>
                  <p:par>
                    <p:cTn id="149" fill="hold">
                      <p:stCondLst>
                        <p:cond delay="indefinite"/>
                      </p:stCondLst>
                      <p:childTnLst>
                        <p:par>
                          <p:cTn id="150" fill="hold">
                            <p:stCondLst>
                              <p:cond delay="0"/>
                            </p:stCondLst>
                            <p:childTnLst>
                              <p:par>
                                <p:cTn id="151" presetID="2" presetClass="entr" presetSubtype="4" fill="hold" grpId="0" nodeType="clickEffect">
                                  <p:stCondLst>
                                    <p:cond delay="0"/>
                                  </p:stCondLst>
                                  <p:childTnLst>
                                    <p:set>
                                      <p:cBhvr>
                                        <p:cTn id="152" dur="1" fill="hold">
                                          <p:stCondLst>
                                            <p:cond delay="0"/>
                                          </p:stCondLst>
                                        </p:cTn>
                                        <p:tgtEl>
                                          <p:spTgt spid="121">
                                            <p:graphicEl>
                                              <a:chart seriesIdx="-4" categoryIdx="2" bldStep="category"/>
                                            </p:graphicEl>
                                          </p:spTgt>
                                        </p:tgtEl>
                                        <p:attrNameLst>
                                          <p:attrName>style.visibility</p:attrName>
                                        </p:attrNameLst>
                                      </p:cBhvr>
                                      <p:to>
                                        <p:strVal val="visible"/>
                                      </p:to>
                                    </p:set>
                                    <p:anim calcmode="lin" valueType="num">
                                      <p:cBhvr additive="base">
                                        <p:cTn id="153" dur="500" fill="hold"/>
                                        <p:tgtEl>
                                          <p:spTgt spid="121">
                                            <p:graphicEl>
                                              <a:chart seriesIdx="-4" categoryIdx="2" bldStep="category"/>
                                            </p:graphicEl>
                                          </p:spTgt>
                                        </p:tgtEl>
                                        <p:attrNameLst>
                                          <p:attrName>ppt_x</p:attrName>
                                        </p:attrNameLst>
                                      </p:cBhvr>
                                      <p:tavLst>
                                        <p:tav tm="0">
                                          <p:val>
                                            <p:strVal val="#ppt_x"/>
                                          </p:val>
                                        </p:tav>
                                        <p:tav tm="100000">
                                          <p:val>
                                            <p:strVal val="#ppt_x"/>
                                          </p:val>
                                        </p:tav>
                                      </p:tavLst>
                                    </p:anim>
                                    <p:anim calcmode="lin" valueType="num">
                                      <p:cBhvr additive="base">
                                        <p:cTn id="154" dur="500" fill="hold"/>
                                        <p:tgtEl>
                                          <p:spTgt spid="121">
                                            <p:graphicEl>
                                              <a:chart seriesIdx="-4" categoryIdx="2" bldStep="category"/>
                                            </p:graphicEl>
                                          </p:spTgt>
                                        </p:tgtEl>
                                        <p:attrNameLst>
                                          <p:attrName>ppt_y</p:attrName>
                                        </p:attrNameLst>
                                      </p:cBhvr>
                                      <p:tavLst>
                                        <p:tav tm="0">
                                          <p:val>
                                            <p:strVal val="1+#ppt_h/2"/>
                                          </p:val>
                                        </p:tav>
                                        <p:tav tm="100000">
                                          <p:val>
                                            <p:strVal val="#ppt_y"/>
                                          </p:val>
                                        </p:tav>
                                      </p:tavLst>
                                    </p:anim>
                                  </p:childTnLst>
                                </p:cTn>
                              </p:par>
                            </p:childTnLst>
                          </p:cTn>
                        </p:par>
                      </p:childTnLst>
                    </p:cTn>
                  </p:par>
                  <p:par>
                    <p:cTn id="155" fill="hold">
                      <p:stCondLst>
                        <p:cond delay="indefinite"/>
                      </p:stCondLst>
                      <p:childTnLst>
                        <p:par>
                          <p:cTn id="156" fill="hold">
                            <p:stCondLst>
                              <p:cond delay="0"/>
                            </p:stCondLst>
                            <p:childTnLst>
                              <p:par>
                                <p:cTn id="157" presetID="2" presetClass="entr" presetSubtype="4" fill="hold" grpId="0" nodeType="clickEffect">
                                  <p:stCondLst>
                                    <p:cond delay="0"/>
                                  </p:stCondLst>
                                  <p:childTnLst>
                                    <p:set>
                                      <p:cBhvr>
                                        <p:cTn id="158" dur="1" fill="hold">
                                          <p:stCondLst>
                                            <p:cond delay="0"/>
                                          </p:stCondLst>
                                        </p:cTn>
                                        <p:tgtEl>
                                          <p:spTgt spid="121">
                                            <p:graphicEl>
                                              <a:chart seriesIdx="-4" categoryIdx="3" bldStep="category"/>
                                            </p:graphicEl>
                                          </p:spTgt>
                                        </p:tgtEl>
                                        <p:attrNameLst>
                                          <p:attrName>style.visibility</p:attrName>
                                        </p:attrNameLst>
                                      </p:cBhvr>
                                      <p:to>
                                        <p:strVal val="visible"/>
                                      </p:to>
                                    </p:set>
                                    <p:anim calcmode="lin" valueType="num">
                                      <p:cBhvr additive="base">
                                        <p:cTn id="159" dur="500" fill="hold"/>
                                        <p:tgtEl>
                                          <p:spTgt spid="121">
                                            <p:graphicEl>
                                              <a:chart seriesIdx="-4" categoryIdx="3" bldStep="category"/>
                                            </p:graphicEl>
                                          </p:spTgt>
                                        </p:tgtEl>
                                        <p:attrNameLst>
                                          <p:attrName>ppt_x</p:attrName>
                                        </p:attrNameLst>
                                      </p:cBhvr>
                                      <p:tavLst>
                                        <p:tav tm="0">
                                          <p:val>
                                            <p:strVal val="#ppt_x"/>
                                          </p:val>
                                        </p:tav>
                                        <p:tav tm="100000">
                                          <p:val>
                                            <p:strVal val="#ppt_x"/>
                                          </p:val>
                                        </p:tav>
                                      </p:tavLst>
                                    </p:anim>
                                    <p:anim calcmode="lin" valueType="num">
                                      <p:cBhvr additive="base">
                                        <p:cTn id="160" dur="500" fill="hold"/>
                                        <p:tgtEl>
                                          <p:spTgt spid="121">
                                            <p:graphicEl>
                                              <a:chart seriesIdx="-4" categoryIdx="3" bldStep="category"/>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animBg="1"/>
      <p:bldP spid="78"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2" grpId="0" animBg="1"/>
      <p:bldP spid="93" grpId="0" animBg="1"/>
      <p:bldP spid="94" grpId="0" animBg="1"/>
      <p:bldP spid="95" grpId="0" animBg="1"/>
      <p:bldP spid="96" grpId="0" animBg="1"/>
      <p:bldP spid="97" grpId="0" animBg="1"/>
      <p:bldP spid="98" grpId="0" animBg="1"/>
      <p:bldP spid="99" grpId="0" animBg="1"/>
      <p:bldP spid="100" grpId="0" animBg="1"/>
      <p:bldP spid="101" grpId="0" animBg="1"/>
      <p:bldP spid="102" grpId="0" animBg="1"/>
      <p:bldP spid="103" grpId="0" animBg="1"/>
      <p:bldP spid="104" grpId="0" animBg="1"/>
      <p:bldP spid="105" grpId="0" animBg="1"/>
      <p:bldP spid="106" grpId="0" animBg="1"/>
      <p:bldP spid="107" grpId="0" animBg="1"/>
      <p:bldP spid="108" grpId="0" animBg="1"/>
      <p:bldP spid="109" grpId="0" animBg="1"/>
      <p:bldP spid="110" grpId="0" animBg="1"/>
      <p:bldP spid="111" grpId="0" animBg="1"/>
      <p:bldP spid="112" grpId="0" animBg="1"/>
      <p:bldP spid="113" grpId="0" animBg="1"/>
      <p:bldP spid="114" grpId="0" animBg="1"/>
      <p:bldP spid="115" grpId="0" animBg="1"/>
      <p:bldP spid="116" grpId="0" animBg="1"/>
      <p:bldP spid="117" grpId="0" animBg="1"/>
      <p:bldP spid="118" grpId="0" animBg="1"/>
      <p:bldP spid="119" grpId="0" animBg="1"/>
      <p:bldP spid="120" grpId="0" animBg="1"/>
      <p:bldGraphic spid="121" grpId="0">
        <p:bldSub>
          <a:bldChart bld="category"/>
        </p:bldSub>
      </p:bldGraphic>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TextBox 83"/>
          <p:cNvSpPr txBox="1"/>
          <p:nvPr/>
        </p:nvSpPr>
        <p:spPr>
          <a:xfrm>
            <a:off x="2893998" y="492274"/>
            <a:ext cx="6248400" cy="502702"/>
          </a:xfrm>
          <a:prstGeom prst="rect">
            <a:avLst/>
          </a:prstGeom>
          <a:noFill/>
        </p:spPr>
        <p:txBody>
          <a:bodyPr wrap="square" rtlCol="0">
            <a:spAutoFit/>
          </a:bodyPr>
          <a:lstStyle/>
          <a:p>
            <a:pPr marL="0" marR="0" lvl="0" indent="0" algn="ctr" defTabSz="914400" rtl="0" eaLnBrk="1" fontAlgn="auto" latinLnBrk="0" hangingPunct="1">
              <a:lnSpc>
                <a:spcPts val="3200"/>
              </a:lnSpc>
              <a:spcBef>
                <a:spcPts val="0"/>
              </a:spcBef>
              <a:spcAft>
                <a:spcPts val="0"/>
              </a:spcAft>
              <a:buClrTx/>
              <a:buSzTx/>
              <a:buFontTx/>
              <a:buNone/>
              <a:tabLst/>
              <a:defRPr/>
            </a:pPr>
            <a:r>
              <a:rPr lang="id-ID" sz="3000" b="1" dirty="0">
                <a:solidFill>
                  <a:srgbClr val="FFFFFF"/>
                </a:solidFill>
                <a:latin typeface="Arial" panose="020B0604020202020204" pitchFamily="34" charset="0"/>
                <a:ea typeface="Montserrat" charset="0"/>
                <a:cs typeface="Arial" panose="020B0604020202020204" pitchFamily="34" charset="0"/>
              </a:rPr>
              <a:t>Latar Belakang / </a:t>
            </a:r>
            <a:r>
              <a:rPr lang="id-ID" sz="3000" b="1" i="1" dirty="0">
                <a:solidFill>
                  <a:srgbClr val="FFFFFF"/>
                </a:solidFill>
                <a:latin typeface="Arial" panose="020B0604020202020204" pitchFamily="34" charset="0"/>
                <a:ea typeface="Montserrat" charset="0"/>
                <a:cs typeface="Arial" panose="020B0604020202020204" pitchFamily="34" charset="0"/>
              </a:rPr>
              <a:t>Issue</a:t>
            </a:r>
            <a:endParaRPr kumimoji="0" lang="en-US" sz="3000" b="1" i="1" u="none" strike="noStrike" kern="1200" cap="none" spc="0" normalizeH="0" baseline="0" noProof="0" dirty="0">
              <a:ln>
                <a:noFill/>
              </a:ln>
              <a:solidFill>
                <a:srgbClr val="FFFFFF"/>
              </a:solidFill>
              <a:effectLst/>
              <a:uLnTx/>
              <a:uFillTx/>
              <a:latin typeface="Arial" panose="020B0604020202020204" pitchFamily="34" charset="0"/>
              <a:ea typeface="Montserrat" charset="0"/>
              <a:cs typeface="Arial" panose="020B0604020202020204" pitchFamily="34" charset="0"/>
            </a:endParaRPr>
          </a:p>
        </p:txBody>
      </p:sp>
      <p:sp>
        <p:nvSpPr>
          <p:cNvPr id="85" name="TextBox 84"/>
          <p:cNvSpPr txBox="1"/>
          <p:nvPr/>
        </p:nvSpPr>
        <p:spPr>
          <a:xfrm>
            <a:off x="2476897" y="975954"/>
            <a:ext cx="7218432" cy="246221"/>
          </a:xfrm>
          <a:prstGeom prst="rect">
            <a:avLst/>
          </a:prstGeom>
          <a:noFill/>
        </p:spPr>
        <p:txBody>
          <a:bodyPr wrap="square" numCol="1" spcCol="0"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d-ID" sz="1000" b="1" i="0" u="none" strike="noStrike" kern="1200" cap="none" spc="0" normalizeH="0" baseline="0" noProof="0" dirty="0">
                <a:ln>
                  <a:noFill/>
                </a:ln>
                <a:solidFill>
                  <a:schemeClr val="tx1">
                    <a:lumMod val="95000"/>
                  </a:schemeClr>
                </a:solidFill>
                <a:effectLst/>
                <a:uLnTx/>
                <a:uFillTx/>
                <a:latin typeface="Arial" panose="020B0604020202020204" pitchFamily="34" charset="0"/>
                <a:ea typeface="Montserrat Light" charset="0"/>
                <a:cs typeface="Arial" panose="020B0604020202020204" pitchFamily="34" charset="0"/>
              </a:rPr>
              <a:t>Permasalahan yang umumnya terjadi karena pendekatan level kata</a:t>
            </a:r>
            <a:endParaRPr kumimoji="0" lang="en-US" sz="1000" b="1" i="0" u="none" strike="noStrike" kern="1200" cap="none" spc="0" normalizeH="0" baseline="0" noProof="0" dirty="0">
              <a:ln>
                <a:noFill/>
              </a:ln>
              <a:solidFill>
                <a:schemeClr val="tx1">
                  <a:lumMod val="95000"/>
                </a:schemeClr>
              </a:solidFill>
              <a:effectLst/>
              <a:uLnTx/>
              <a:uFillTx/>
              <a:latin typeface="Arial" panose="020B0604020202020204" pitchFamily="34" charset="0"/>
              <a:ea typeface="Montserrat Light" charset="0"/>
              <a:cs typeface="Arial" panose="020B0604020202020204" pitchFamily="34" charset="0"/>
            </a:endParaRPr>
          </a:p>
        </p:txBody>
      </p:sp>
      <p:sp>
        <p:nvSpPr>
          <p:cNvPr id="86" name="Freeform 85"/>
          <p:cNvSpPr/>
          <p:nvPr/>
        </p:nvSpPr>
        <p:spPr>
          <a:xfrm>
            <a:off x="2060322" y="1828313"/>
            <a:ext cx="1338067" cy="317003"/>
          </a:xfrm>
          <a:custGeom>
            <a:avLst/>
            <a:gdLst>
              <a:gd name="connsiteX0" fmla="*/ 447040 w 447040"/>
              <a:gd name="connsiteY0" fmla="*/ 294640 h 294640"/>
              <a:gd name="connsiteX1" fmla="*/ 314960 w 447040"/>
              <a:gd name="connsiteY1" fmla="*/ 0 h 294640"/>
              <a:gd name="connsiteX2" fmla="*/ 0 w 447040"/>
              <a:gd name="connsiteY2" fmla="*/ 0 h 294640"/>
            </a:gdLst>
            <a:ahLst/>
            <a:cxnLst>
              <a:cxn ang="0">
                <a:pos x="connsiteX0" y="connsiteY0"/>
              </a:cxn>
              <a:cxn ang="0">
                <a:pos x="connsiteX1" y="connsiteY1"/>
              </a:cxn>
              <a:cxn ang="0">
                <a:pos x="connsiteX2" y="connsiteY2"/>
              </a:cxn>
            </a:cxnLst>
            <a:rect l="l" t="t" r="r" b="b"/>
            <a:pathLst>
              <a:path w="447040" h="294640">
                <a:moveTo>
                  <a:pt x="447040" y="294640"/>
                </a:moveTo>
                <a:lnTo>
                  <a:pt x="314960" y="0"/>
                </a:lnTo>
                <a:lnTo>
                  <a:pt x="0" y="0"/>
                </a:lnTo>
              </a:path>
            </a:pathLst>
          </a:custGeom>
          <a:noFill/>
          <a:ln w="12700">
            <a:solidFill>
              <a:schemeClr val="bg2">
                <a:lumMod val="60000"/>
                <a:lumOff val="40000"/>
              </a:schemeClr>
            </a:solidFill>
            <a:headEnd type="oval"/>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1E2123"/>
              </a:solidFill>
              <a:effectLst/>
              <a:uLnTx/>
              <a:uFillTx/>
              <a:latin typeface="Montserrat"/>
              <a:ea typeface="+mn-ea"/>
              <a:cs typeface="+mn-cs"/>
            </a:endParaRPr>
          </a:p>
        </p:txBody>
      </p:sp>
      <p:sp>
        <p:nvSpPr>
          <p:cNvPr id="88" name="Freeform 87"/>
          <p:cNvSpPr/>
          <p:nvPr/>
        </p:nvSpPr>
        <p:spPr>
          <a:xfrm flipV="1">
            <a:off x="1706387" y="4606041"/>
            <a:ext cx="1187611" cy="317003"/>
          </a:xfrm>
          <a:custGeom>
            <a:avLst/>
            <a:gdLst>
              <a:gd name="connsiteX0" fmla="*/ 690880 w 690880"/>
              <a:gd name="connsiteY0" fmla="*/ 751840 h 751840"/>
              <a:gd name="connsiteX1" fmla="*/ 436880 w 690880"/>
              <a:gd name="connsiteY1" fmla="*/ 0 h 751840"/>
              <a:gd name="connsiteX2" fmla="*/ 0 w 690880"/>
              <a:gd name="connsiteY2" fmla="*/ 0 h 751840"/>
            </a:gdLst>
            <a:ahLst/>
            <a:cxnLst>
              <a:cxn ang="0">
                <a:pos x="connsiteX0" y="connsiteY0"/>
              </a:cxn>
              <a:cxn ang="0">
                <a:pos x="connsiteX1" y="connsiteY1"/>
              </a:cxn>
              <a:cxn ang="0">
                <a:pos x="connsiteX2" y="connsiteY2"/>
              </a:cxn>
            </a:cxnLst>
            <a:rect l="l" t="t" r="r" b="b"/>
            <a:pathLst>
              <a:path w="690880" h="751840">
                <a:moveTo>
                  <a:pt x="690880" y="751840"/>
                </a:moveTo>
                <a:lnTo>
                  <a:pt x="436880" y="0"/>
                </a:lnTo>
                <a:lnTo>
                  <a:pt x="0" y="0"/>
                </a:lnTo>
              </a:path>
            </a:pathLst>
          </a:custGeom>
          <a:noFill/>
          <a:ln w="12700">
            <a:solidFill>
              <a:schemeClr val="bg2">
                <a:lumMod val="60000"/>
                <a:lumOff val="40000"/>
              </a:schemeClr>
            </a:solidFill>
            <a:headEnd type="oval"/>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1E2123"/>
              </a:solidFill>
              <a:effectLst/>
              <a:uLnTx/>
              <a:uFillTx/>
              <a:latin typeface="Montserrat"/>
              <a:ea typeface="+mn-ea"/>
              <a:cs typeface="+mn-cs"/>
            </a:endParaRPr>
          </a:p>
        </p:txBody>
      </p:sp>
      <p:sp>
        <p:nvSpPr>
          <p:cNvPr id="90" name="Freeform 89"/>
          <p:cNvSpPr/>
          <p:nvPr/>
        </p:nvSpPr>
        <p:spPr>
          <a:xfrm rot="5400000" flipH="1">
            <a:off x="9212173" y="1618212"/>
            <a:ext cx="133558" cy="1272025"/>
          </a:xfrm>
          <a:custGeom>
            <a:avLst/>
            <a:gdLst>
              <a:gd name="connsiteX0" fmla="*/ 0 w 0"/>
              <a:gd name="connsiteY0" fmla="*/ 487680 h 487680"/>
              <a:gd name="connsiteX1" fmla="*/ 0 w 0"/>
              <a:gd name="connsiteY1" fmla="*/ 0 h 487680"/>
            </a:gdLst>
            <a:ahLst/>
            <a:cxnLst>
              <a:cxn ang="0">
                <a:pos x="connsiteX0" y="connsiteY0"/>
              </a:cxn>
              <a:cxn ang="0">
                <a:pos x="connsiteX1" y="connsiteY1"/>
              </a:cxn>
            </a:cxnLst>
            <a:rect l="l" t="t" r="r" b="b"/>
            <a:pathLst>
              <a:path h="487680">
                <a:moveTo>
                  <a:pt x="0" y="487680"/>
                </a:moveTo>
                <a:lnTo>
                  <a:pt x="0" y="0"/>
                </a:lnTo>
              </a:path>
            </a:pathLst>
          </a:custGeom>
          <a:noFill/>
          <a:ln w="12700">
            <a:solidFill>
              <a:schemeClr val="bg2">
                <a:lumMod val="60000"/>
                <a:lumOff val="40000"/>
              </a:schemeClr>
            </a:solidFill>
            <a:headEnd type="oval"/>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1E2123"/>
              </a:solidFill>
              <a:effectLst/>
              <a:uLnTx/>
              <a:uFillTx/>
              <a:latin typeface="Montserrat"/>
              <a:ea typeface="+mn-ea"/>
              <a:cs typeface="+mn-cs"/>
            </a:endParaRPr>
          </a:p>
        </p:txBody>
      </p:sp>
      <p:sp>
        <p:nvSpPr>
          <p:cNvPr id="91" name="Freeform 90"/>
          <p:cNvSpPr/>
          <p:nvPr/>
        </p:nvSpPr>
        <p:spPr>
          <a:xfrm flipH="1">
            <a:off x="8951686" y="4490381"/>
            <a:ext cx="963279" cy="528073"/>
          </a:xfrm>
          <a:custGeom>
            <a:avLst/>
            <a:gdLst>
              <a:gd name="connsiteX0" fmla="*/ 0 w 304800"/>
              <a:gd name="connsiteY0" fmla="*/ 711200 h 711200"/>
              <a:gd name="connsiteX1" fmla="*/ 71120 w 304800"/>
              <a:gd name="connsiteY1" fmla="*/ 0 h 711200"/>
              <a:gd name="connsiteX2" fmla="*/ 304800 w 304800"/>
              <a:gd name="connsiteY2" fmla="*/ 0 h 711200"/>
            </a:gdLst>
            <a:ahLst/>
            <a:cxnLst>
              <a:cxn ang="0">
                <a:pos x="connsiteX0" y="connsiteY0"/>
              </a:cxn>
              <a:cxn ang="0">
                <a:pos x="connsiteX1" y="connsiteY1"/>
              </a:cxn>
              <a:cxn ang="0">
                <a:pos x="connsiteX2" y="connsiteY2"/>
              </a:cxn>
            </a:cxnLst>
            <a:rect l="l" t="t" r="r" b="b"/>
            <a:pathLst>
              <a:path w="304800" h="711200">
                <a:moveTo>
                  <a:pt x="0" y="711200"/>
                </a:moveTo>
                <a:lnTo>
                  <a:pt x="71120" y="0"/>
                </a:lnTo>
                <a:lnTo>
                  <a:pt x="304800" y="0"/>
                </a:lnTo>
              </a:path>
            </a:pathLst>
          </a:custGeom>
          <a:noFill/>
          <a:ln w="12700">
            <a:solidFill>
              <a:schemeClr val="bg2">
                <a:lumMod val="60000"/>
                <a:lumOff val="40000"/>
              </a:schemeClr>
            </a:solidFill>
            <a:headEnd type="oval"/>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1E2123"/>
              </a:solidFill>
              <a:effectLst/>
              <a:uLnTx/>
              <a:uFillTx/>
              <a:latin typeface="Montserrat"/>
              <a:ea typeface="+mn-ea"/>
              <a:cs typeface="+mn-cs"/>
            </a:endParaRPr>
          </a:p>
        </p:txBody>
      </p:sp>
      <p:grpSp>
        <p:nvGrpSpPr>
          <p:cNvPr id="87" name="Group 86">
            <a:extLst>
              <a:ext uri="{FF2B5EF4-FFF2-40B4-BE49-F238E27FC236}">
                <a16:creationId xmlns:a16="http://schemas.microsoft.com/office/drawing/2014/main" id="{EABC0661-2C47-482A-82E2-40CB635AADB4}"/>
              </a:ext>
            </a:extLst>
          </p:cNvPr>
          <p:cNvGrpSpPr/>
          <p:nvPr/>
        </p:nvGrpSpPr>
        <p:grpSpPr>
          <a:xfrm>
            <a:off x="76468" y="4316814"/>
            <a:ext cx="2416136" cy="1782450"/>
            <a:chOff x="999990" y="2584204"/>
            <a:chExt cx="2416136" cy="1698134"/>
          </a:xfrm>
        </p:grpSpPr>
        <p:sp>
          <p:nvSpPr>
            <p:cNvPr id="108" name="Oval 107">
              <a:extLst>
                <a:ext uri="{FF2B5EF4-FFF2-40B4-BE49-F238E27FC236}">
                  <a16:creationId xmlns:a16="http://schemas.microsoft.com/office/drawing/2014/main" id="{F9314588-625C-4462-94EB-06CB0E90CE42}"/>
                </a:ext>
              </a:extLst>
            </p:cNvPr>
            <p:cNvSpPr/>
            <p:nvPr/>
          </p:nvSpPr>
          <p:spPr>
            <a:xfrm>
              <a:off x="1864460" y="2584204"/>
              <a:ext cx="687003" cy="68700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grpSp>
          <p:nvGrpSpPr>
            <p:cNvPr id="112" name="Group 111">
              <a:extLst>
                <a:ext uri="{FF2B5EF4-FFF2-40B4-BE49-F238E27FC236}">
                  <a16:creationId xmlns:a16="http://schemas.microsoft.com/office/drawing/2014/main" id="{9FF59A13-5FA0-4E44-871B-86C5AE327065}"/>
                </a:ext>
              </a:extLst>
            </p:cNvPr>
            <p:cNvGrpSpPr/>
            <p:nvPr/>
          </p:nvGrpSpPr>
          <p:grpSpPr>
            <a:xfrm flipH="1">
              <a:off x="999990" y="3297249"/>
              <a:ext cx="2416136" cy="985089"/>
              <a:chOff x="2765275" y="2652050"/>
              <a:chExt cx="2911978" cy="985089"/>
            </a:xfrm>
          </p:grpSpPr>
          <p:sp>
            <p:nvSpPr>
              <p:cNvPr id="116" name="TextBox 115">
                <a:extLst>
                  <a:ext uri="{FF2B5EF4-FFF2-40B4-BE49-F238E27FC236}">
                    <a16:creationId xmlns:a16="http://schemas.microsoft.com/office/drawing/2014/main" id="{2BE7101F-86A3-45FF-8732-6EE4B854BD20}"/>
                  </a:ext>
                </a:extLst>
              </p:cNvPr>
              <p:cNvSpPr txBox="1"/>
              <p:nvPr/>
            </p:nvSpPr>
            <p:spPr>
              <a:xfrm>
                <a:off x="2882115" y="2652050"/>
                <a:ext cx="2721906" cy="351861"/>
              </a:xfrm>
              <a:prstGeom prst="rect">
                <a:avLst/>
              </a:prstGeom>
              <a:noFill/>
            </p:spPr>
            <p:txBody>
              <a:bodyPr wrap="square" rtlCol="0">
                <a:spAutoFit/>
              </a:bodyPr>
              <a:lstStyle/>
              <a:p>
                <a:pPr algn="ctr"/>
                <a:r>
                  <a:rPr lang="id-ID" b="1" dirty="0">
                    <a:latin typeface="Arial" panose="020B0604020202020204" pitchFamily="34" charset="0"/>
                    <a:cs typeface="Arial" panose="020B0604020202020204" pitchFamily="34" charset="0"/>
                  </a:rPr>
                  <a:t>Membuang Waktu</a:t>
                </a:r>
                <a:endParaRPr lang="en-US" b="1" dirty="0">
                  <a:latin typeface="Arial" panose="020B0604020202020204" pitchFamily="34" charset="0"/>
                  <a:cs typeface="Arial" panose="020B0604020202020204" pitchFamily="34" charset="0"/>
                </a:endParaRPr>
              </a:p>
            </p:txBody>
          </p:sp>
          <p:sp>
            <p:nvSpPr>
              <p:cNvPr id="117" name="Rectangle 116">
                <a:extLst>
                  <a:ext uri="{FF2B5EF4-FFF2-40B4-BE49-F238E27FC236}">
                    <a16:creationId xmlns:a16="http://schemas.microsoft.com/office/drawing/2014/main" id="{76639DA7-52A0-4E50-A8D8-D67A6603CDAA}"/>
                  </a:ext>
                </a:extLst>
              </p:cNvPr>
              <p:cNvSpPr/>
              <p:nvPr/>
            </p:nvSpPr>
            <p:spPr>
              <a:xfrm>
                <a:off x="2765275" y="3021382"/>
                <a:ext cx="2911978" cy="615757"/>
              </a:xfrm>
              <a:prstGeom prst="rect">
                <a:avLst/>
              </a:prstGeom>
            </p:spPr>
            <p:txBody>
              <a:bodyPr wrap="square">
                <a:spAutoFit/>
              </a:bodyPr>
              <a:lstStyle/>
              <a:p>
                <a:pPr algn="ctr"/>
                <a:r>
                  <a:rPr lang="id-ID" sz="1200" dirty="0">
                    <a:latin typeface="Arial" panose="020B0604020202020204" pitchFamily="34" charset="0"/>
                    <a:cs typeface="Arial" panose="020B0604020202020204" pitchFamily="34" charset="0"/>
                  </a:rPr>
                  <a:t>Pembentukkan kamus kata (</a:t>
                </a:r>
                <a:r>
                  <a:rPr lang="id-ID" sz="1200" i="1" dirty="0">
                    <a:latin typeface="Arial" panose="020B0604020202020204" pitchFamily="34" charset="0"/>
                    <a:cs typeface="Arial" panose="020B0604020202020204" pitchFamily="34" charset="0"/>
                  </a:rPr>
                  <a:t>dictionary</a:t>
                </a:r>
                <a:r>
                  <a:rPr lang="id-ID" sz="1200" dirty="0">
                    <a:latin typeface="Arial" panose="020B0604020202020204" pitchFamily="34" charset="0"/>
                    <a:cs typeface="Arial" panose="020B0604020202020204" pitchFamily="34" charset="0"/>
                  </a:rPr>
                  <a:t>) akan memakan waktu</a:t>
                </a:r>
              </a:p>
            </p:txBody>
          </p:sp>
        </p:grpSp>
        <p:pic>
          <p:nvPicPr>
            <p:cNvPr id="115" name="Picture 114">
              <a:extLst>
                <a:ext uri="{FF2B5EF4-FFF2-40B4-BE49-F238E27FC236}">
                  <a16:creationId xmlns:a16="http://schemas.microsoft.com/office/drawing/2014/main" id="{C60A5D8A-8709-4009-85E9-478AB655B09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21501" y="2766953"/>
              <a:ext cx="342900" cy="342900"/>
            </a:xfrm>
            <a:prstGeom prst="rect">
              <a:avLst/>
            </a:prstGeom>
          </p:spPr>
        </p:pic>
      </p:grpSp>
      <p:grpSp>
        <p:nvGrpSpPr>
          <p:cNvPr id="30" name="Group 29">
            <a:extLst>
              <a:ext uri="{FF2B5EF4-FFF2-40B4-BE49-F238E27FC236}">
                <a16:creationId xmlns:a16="http://schemas.microsoft.com/office/drawing/2014/main" id="{1EF49303-C2B2-488E-8C86-90DD45B95140}"/>
              </a:ext>
            </a:extLst>
          </p:cNvPr>
          <p:cNvGrpSpPr/>
          <p:nvPr/>
        </p:nvGrpSpPr>
        <p:grpSpPr>
          <a:xfrm>
            <a:off x="9411557" y="4420875"/>
            <a:ext cx="2416136" cy="2027442"/>
            <a:chOff x="9560706" y="2972140"/>
            <a:chExt cx="2416136" cy="2027442"/>
          </a:xfrm>
        </p:grpSpPr>
        <p:grpSp>
          <p:nvGrpSpPr>
            <p:cNvPr id="118" name="Group 117">
              <a:extLst>
                <a:ext uri="{FF2B5EF4-FFF2-40B4-BE49-F238E27FC236}">
                  <a16:creationId xmlns:a16="http://schemas.microsoft.com/office/drawing/2014/main" id="{C2F42EE9-8955-4FF2-88D7-D793D440CF49}"/>
                </a:ext>
              </a:extLst>
            </p:cNvPr>
            <p:cNvGrpSpPr/>
            <p:nvPr/>
          </p:nvGrpSpPr>
          <p:grpSpPr>
            <a:xfrm>
              <a:off x="9560706" y="2972140"/>
              <a:ext cx="2416136" cy="2027442"/>
              <a:chOff x="1013310" y="4600740"/>
              <a:chExt cx="2416136" cy="2027442"/>
            </a:xfrm>
          </p:grpSpPr>
          <p:sp>
            <p:nvSpPr>
              <p:cNvPr id="119" name="Oval 118">
                <a:extLst>
                  <a:ext uri="{FF2B5EF4-FFF2-40B4-BE49-F238E27FC236}">
                    <a16:creationId xmlns:a16="http://schemas.microsoft.com/office/drawing/2014/main" id="{76B53602-EE6B-48E1-9926-AAF52963255E}"/>
                  </a:ext>
                </a:extLst>
              </p:cNvPr>
              <p:cNvSpPr/>
              <p:nvPr/>
            </p:nvSpPr>
            <p:spPr>
              <a:xfrm>
                <a:off x="1862942" y="4600740"/>
                <a:ext cx="687003" cy="6870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grpSp>
            <p:nvGrpSpPr>
              <p:cNvPr id="120" name="Group 119">
                <a:extLst>
                  <a:ext uri="{FF2B5EF4-FFF2-40B4-BE49-F238E27FC236}">
                    <a16:creationId xmlns:a16="http://schemas.microsoft.com/office/drawing/2014/main" id="{F803A2AC-83AC-4714-AA91-01018097A657}"/>
                  </a:ext>
                </a:extLst>
              </p:cNvPr>
              <p:cNvGrpSpPr/>
              <p:nvPr/>
            </p:nvGrpSpPr>
            <p:grpSpPr>
              <a:xfrm flipH="1">
                <a:off x="1013310" y="5305904"/>
                <a:ext cx="2416136" cy="1322278"/>
                <a:chOff x="2747392" y="2644169"/>
                <a:chExt cx="2911978" cy="1322278"/>
              </a:xfrm>
            </p:grpSpPr>
            <p:sp>
              <p:nvSpPr>
                <p:cNvPr id="122" name="TextBox 121">
                  <a:extLst>
                    <a:ext uri="{FF2B5EF4-FFF2-40B4-BE49-F238E27FC236}">
                      <a16:creationId xmlns:a16="http://schemas.microsoft.com/office/drawing/2014/main" id="{0043D3E9-15A8-4C28-9B69-6561356B62B8}"/>
                    </a:ext>
                  </a:extLst>
                </p:cNvPr>
                <p:cNvSpPr txBox="1"/>
                <p:nvPr/>
              </p:nvSpPr>
              <p:spPr>
                <a:xfrm>
                  <a:off x="2747392" y="2644169"/>
                  <a:ext cx="2850796" cy="646331"/>
                </a:xfrm>
                <a:prstGeom prst="rect">
                  <a:avLst/>
                </a:prstGeom>
                <a:noFill/>
              </p:spPr>
              <p:txBody>
                <a:bodyPr wrap="square" rtlCol="0">
                  <a:spAutoFit/>
                </a:bodyPr>
                <a:lstStyle/>
                <a:p>
                  <a:pPr algn="ctr"/>
                  <a:r>
                    <a:rPr lang="id-ID" b="1" dirty="0">
                      <a:latin typeface="Arial" panose="020B0604020202020204" pitchFamily="34" charset="0"/>
                      <a:cs typeface="Arial" panose="020B0604020202020204" pitchFamily="34" charset="0"/>
                    </a:rPr>
                    <a:t>Penggunaan Memory Meningkat</a:t>
                  </a:r>
                  <a:endParaRPr lang="en-US" b="1" dirty="0">
                    <a:latin typeface="Arial" panose="020B0604020202020204" pitchFamily="34" charset="0"/>
                    <a:cs typeface="Arial" panose="020B0604020202020204" pitchFamily="34" charset="0"/>
                  </a:endParaRPr>
                </a:p>
              </p:txBody>
            </p:sp>
            <p:sp>
              <p:nvSpPr>
                <p:cNvPr id="123" name="Rectangle 122">
                  <a:extLst>
                    <a:ext uri="{FF2B5EF4-FFF2-40B4-BE49-F238E27FC236}">
                      <a16:creationId xmlns:a16="http://schemas.microsoft.com/office/drawing/2014/main" id="{86DCC1A3-8D3F-4372-900A-6F15FF35B89A}"/>
                    </a:ext>
                  </a:extLst>
                </p:cNvPr>
                <p:cNvSpPr/>
                <p:nvPr/>
              </p:nvSpPr>
              <p:spPr>
                <a:xfrm>
                  <a:off x="2747392" y="3320116"/>
                  <a:ext cx="2911978" cy="646331"/>
                </a:xfrm>
                <a:prstGeom prst="rect">
                  <a:avLst/>
                </a:prstGeom>
              </p:spPr>
              <p:txBody>
                <a:bodyPr wrap="square">
                  <a:spAutoFit/>
                </a:bodyPr>
                <a:lstStyle/>
                <a:p>
                  <a:pPr algn="ctr"/>
                  <a:r>
                    <a:rPr lang="id-ID" sz="1200" dirty="0">
                      <a:latin typeface="Arial" panose="020B0604020202020204" pitchFamily="34" charset="0"/>
                      <a:cs typeface="Arial" panose="020B0604020202020204" pitchFamily="34" charset="0"/>
                    </a:rPr>
                    <a:t>Semakin banyak data yang akan di-</a:t>
                  </a:r>
                  <a:r>
                    <a:rPr lang="id-ID" sz="1200" i="1" dirty="0">
                      <a:latin typeface="Arial" panose="020B0604020202020204" pitchFamily="34" charset="0"/>
                      <a:cs typeface="Arial" panose="020B0604020202020204" pitchFamily="34" charset="0"/>
                    </a:rPr>
                    <a:t>train</a:t>
                  </a:r>
                  <a:r>
                    <a:rPr lang="id-ID" sz="1200" dirty="0">
                      <a:latin typeface="Arial" panose="020B0604020202020204" pitchFamily="34" charset="0"/>
                      <a:cs typeface="Arial" panose="020B0604020202020204" pitchFamily="34" charset="0"/>
                    </a:rPr>
                    <a:t> akan meningkatkan jumlah penggunaan memori</a:t>
                  </a:r>
                  <a:endParaRPr lang="en-US" sz="1200" dirty="0">
                    <a:latin typeface="Arial" panose="020B0604020202020204" pitchFamily="34" charset="0"/>
                    <a:cs typeface="Arial" panose="020B0604020202020204" pitchFamily="34" charset="0"/>
                  </a:endParaRPr>
                </a:p>
              </p:txBody>
            </p:sp>
          </p:grpSp>
        </p:grpSp>
        <p:sp>
          <p:nvSpPr>
            <p:cNvPr id="124" name="Freeform 111">
              <a:extLst>
                <a:ext uri="{FF2B5EF4-FFF2-40B4-BE49-F238E27FC236}">
                  <a16:creationId xmlns:a16="http://schemas.microsoft.com/office/drawing/2014/main" id="{AF135ADD-4FBE-4FD7-BBA4-21F6D73F45E4}"/>
                </a:ext>
              </a:extLst>
            </p:cNvPr>
            <p:cNvSpPr>
              <a:spLocks noEditPoints="1"/>
            </p:cNvSpPr>
            <p:nvPr/>
          </p:nvSpPr>
          <p:spPr bwMode="auto">
            <a:xfrm>
              <a:off x="10564933" y="3148862"/>
              <a:ext cx="407681" cy="329615"/>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25" name="Group 124">
            <a:extLst>
              <a:ext uri="{FF2B5EF4-FFF2-40B4-BE49-F238E27FC236}">
                <a16:creationId xmlns:a16="http://schemas.microsoft.com/office/drawing/2014/main" id="{DACF9AC0-417C-4804-B1BC-7A3E2BF22CE3}"/>
              </a:ext>
            </a:extLst>
          </p:cNvPr>
          <p:cNvGrpSpPr/>
          <p:nvPr/>
        </p:nvGrpSpPr>
        <p:grpSpPr>
          <a:xfrm>
            <a:off x="215158" y="1364395"/>
            <a:ext cx="2416136" cy="1845182"/>
            <a:chOff x="8910205" y="2584204"/>
            <a:chExt cx="2416136" cy="1845182"/>
          </a:xfrm>
        </p:grpSpPr>
        <p:sp>
          <p:nvSpPr>
            <p:cNvPr id="126" name="Oval 125">
              <a:extLst>
                <a:ext uri="{FF2B5EF4-FFF2-40B4-BE49-F238E27FC236}">
                  <a16:creationId xmlns:a16="http://schemas.microsoft.com/office/drawing/2014/main" id="{947AD980-848E-448F-A099-D9F3509246A1}"/>
                </a:ext>
              </a:extLst>
            </p:cNvPr>
            <p:cNvSpPr/>
            <p:nvPr/>
          </p:nvSpPr>
          <p:spPr>
            <a:xfrm>
              <a:off x="9774772" y="2584204"/>
              <a:ext cx="687003" cy="687003"/>
            </a:xfrm>
            <a:prstGeom prst="ellipse">
              <a:avLst/>
            </a:prstGeom>
            <a:ln/>
          </p:spPr>
          <p:style>
            <a:lnRef idx="3">
              <a:schemeClr val="lt1"/>
            </a:lnRef>
            <a:fillRef idx="1">
              <a:schemeClr val="accent5"/>
            </a:fillRef>
            <a:effectRef idx="1">
              <a:schemeClr val="accent5"/>
            </a:effectRef>
            <a:fontRef idx="minor">
              <a:schemeClr val="lt1"/>
            </a:fontRef>
          </p:style>
          <p:txBody>
            <a:bodyPr rtlCol="0" anchor="ctr"/>
            <a:lstStyle/>
            <a:p>
              <a:pPr algn="ctr"/>
              <a:endParaRPr lang="en-US" dirty="0">
                <a:solidFill>
                  <a:schemeClr val="bg1"/>
                </a:solidFill>
              </a:endParaRPr>
            </a:p>
          </p:txBody>
        </p:sp>
        <p:grpSp>
          <p:nvGrpSpPr>
            <p:cNvPr id="127" name="Group 126">
              <a:extLst>
                <a:ext uri="{FF2B5EF4-FFF2-40B4-BE49-F238E27FC236}">
                  <a16:creationId xmlns:a16="http://schemas.microsoft.com/office/drawing/2014/main" id="{A3446DA8-18BF-455B-BEC8-24F5287FE66C}"/>
                </a:ext>
              </a:extLst>
            </p:cNvPr>
            <p:cNvGrpSpPr/>
            <p:nvPr/>
          </p:nvGrpSpPr>
          <p:grpSpPr>
            <a:xfrm flipH="1">
              <a:off x="8910205" y="3260994"/>
              <a:ext cx="2416136" cy="1168392"/>
              <a:chOff x="2765392" y="2615795"/>
              <a:chExt cx="2911978" cy="1168392"/>
            </a:xfrm>
          </p:grpSpPr>
          <p:sp>
            <p:nvSpPr>
              <p:cNvPr id="129" name="TextBox 128">
                <a:extLst>
                  <a:ext uri="{FF2B5EF4-FFF2-40B4-BE49-F238E27FC236}">
                    <a16:creationId xmlns:a16="http://schemas.microsoft.com/office/drawing/2014/main" id="{797BDD68-8F9A-4F7D-B632-4EED6FC0DA74}"/>
                  </a:ext>
                </a:extLst>
              </p:cNvPr>
              <p:cNvSpPr txBox="1"/>
              <p:nvPr/>
            </p:nvSpPr>
            <p:spPr>
              <a:xfrm>
                <a:off x="2951475" y="2615795"/>
                <a:ext cx="2678679" cy="369332"/>
              </a:xfrm>
              <a:prstGeom prst="rect">
                <a:avLst/>
              </a:prstGeom>
              <a:noFill/>
            </p:spPr>
            <p:txBody>
              <a:bodyPr wrap="square" rtlCol="0">
                <a:spAutoFit/>
              </a:bodyPr>
              <a:lstStyle/>
              <a:p>
                <a:pPr algn="ctr"/>
                <a:r>
                  <a:rPr lang="id-ID" b="1" dirty="0">
                    <a:latin typeface="Arial" panose="020B0604020202020204" pitchFamily="34" charset="0"/>
                    <a:cs typeface="Arial" panose="020B0604020202020204" pitchFamily="34" charset="0"/>
                  </a:rPr>
                  <a:t>Biaya Meningkat</a:t>
                </a:r>
                <a:endParaRPr lang="en-US" b="1" dirty="0">
                  <a:latin typeface="Arial" panose="020B0604020202020204" pitchFamily="34" charset="0"/>
                  <a:cs typeface="Arial" panose="020B0604020202020204" pitchFamily="34" charset="0"/>
                </a:endParaRPr>
              </a:p>
            </p:txBody>
          </p:sp>
          <p:sp>
            <p:nvSpPr>
              <p:cNvPr id="130" name="Rectangle 129">
                <a:extLst>
                  <a:ext uri="{FF2B5EF4-FFF2-40B4-BE49-F238E27FC236}">
                    <a16:creationId xmlns:a16="http://schemas.microsoft.com/office/drawing/2014/main" id="{0EDE6649-32FD-42DF-AF63-A3104489DE87}"/>
                  </a:ext>
                </a:extLst>
              </p:cNvPr>
              <p:cNvSpPr/>
              <p:nvPr/>
            </p:nvSpPr>
            <p:spPr>
              <a:xfrm>
                <a:off x="2765392" y="2953190"/>
                <a:ext cx="2911978" cy="830997"/>
              </a:xfrm>
              <a:prstGeom prst="rect">
                <a:avLst/>
              </a:prstGeom>
            </p:spPr>
            <p:txBody>
              <a:bodyPr wrap="square">
                <a:spAutoFit/>
              </a:bodyPr>
              <a:lstStyle/>
              <a:p>
                <a:pPr algn="ctr"/>
                <a:r>
                  <a:rPr lang="id-ID" sz="1200" dirty="0">
                    <a:latin typeface="Arial" panose="020B0604020202020204" pitchFamily="34" charset="0"/>
                    <a:cs typeface="Arial" panose="020B0604020202020204" pitchFamily="34" charset="0"/>
                  </a:rPr>
                  <a:t>Dengan penggunaan memori yang meningkat, akan meningkatkan biaya untuk dialokasikan</a:t>
                </a:r>
                <a:endParaRPr lang="en-US" sz="1200" dirty="0">
                  <a:latin typeface="Arial" panose="020B0604020202020204" pitchFamily="34" charset="0"/>
                  <a:cs typeface="Arial" panose="020B0604020202020204" pitchFamily="34" charset="0"/>
                </a:endParaRPr>
              </a:p>
            </p:txBody>
          </p:sp>
        </p:grpSp>
        <p:pic>
          <p:nvPicPr>
            <p:cNvPr id="128" name="Picture 127">
              <a:extLst>
                <a:ext uri="{FF2B5EF4-FFF2-40B4-BE49-F238E27FC236}">
                  <a16:creationId xmlns:a16="http://schemas.microsoft.com/office/drawing/2014/main" id="{8FAE1E71-A20B-49C9-B775-5331A4FE88B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42436" y="2775875"/>
              <a:ext cx="342900" cy="342900"/>
            </a:xfrm>
            <a:prstGeom prst="rect">
              <a:avLst/>
            </a:prstGeom>
          </p:spPr>
        </p:pic>
      </p:grpSp>
      <p:pic>
        <p:nvPicPr>
          <p:cNvPr id="35" name="Picture 34">
            <a:extLst>
              <a:ext uri="{FF2B5EF4-FFF2-40B4-BE49-F238E27FC236}">
                <a16:creationId xmlns:a16="http://schemas.microsoft.com/office/drawing/2014/main" id="{C9A7FBEC-7E5E-46F0-8EFF-B730C681A67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45170" y="1527038"/>
            <a:ext cx="7304389" cy="4108719"/>
          </a:xfrm>
          <a:prstGeom prst="rect">
            <a:avLst/>
          </a:prstGeom>
        </p:spPr>
      </p:pic>
      <p:grpSp>
        <p:nvGrpSpPr>
          <p:cNvPr id="47" name="Group 46">
            <a:extLst>
              <a:ext uri="{FF2B5EF4-FFF2-40B4-BE49-F238E27FC236}">
                <a16:creationId xmlns:a16="http://schemas.microsoft.com/office/drawing/2014/main" id="{D0B07FCE-2599-4D16-A0CE-AAA3EE6E87E3}"/>
              </a:ext>
            </a:extLst>
          </p:cNvPr>
          <p:cNvGrpSpPr/>
          <p:nvPr/>
        </p:nvGrpSpPr>
        <p:grpSpPr>
          <a:xfrm>
            <a:off x="9695329" y="1705855"/>
            <a:ext cx="2461250" cy="2394035"/>
            <a:chOff x="9539917" y="1783086"/>
            <a:chExt cx="2461250" cy="2394035"/>
          </a:xfrm>
        </p:grpSpPr>
        <p:grpSp>
          <p:nvGrpSpPr>
            <p:cNvPr id="131" name="Group 130">
              <a:extLst>
                <a:ext uri="{FF2B5EF4-FFF2-40B4-BE49-F238E27FC236}">
                  <a16:creationId xmlns:a16="http://schemas.microsoft.com/office/drawing/2014/main" id="{953F4FA3-1F3E-4738-89F3-E6257A7AC9DF}"/>
                </a:ext>
              </a:extLst>
            </p:cNvPr>
            <p:cNvGrpSpPr/>
            <p:nvPr/>
          </p:nvGrpSpPr>
          <p:grpSpPr>
            <a:xfrm>
              <a:off x="9539917" y="1783086"/>
              <a:ext cx="2461250" cy="2394035"/>
              <a:chOff x="8922083" y="4600740"/>
              <a:chExt cx="2461250" cy="2394035"/>
            </a:xfrm>
          </p:grpSpPr>
          <p:sp>
            <p:nvSpPr>
              <p:cNvPr id="132" name="Oval 131">
                <a:extLst>
                  <a:ext uri="{FF2B5EF4-FFF2-40B4-BE49-F238E27FC236}">
                    <a16:creationId xmlns:a16="http://schemas.microsoft.com/office/drawing/2014/main" id="{65FFC03B-466F-4A2F-BCBF-F986A6CCB713}"/>
                  </a:ext>
                </a:extLst>
              </p:cNvPr>
              <p:cNvSpPr/>
              <p:nvPr/>
            </p:nvSpPr>
            <p:spPr>
              <a:xfrm>
                <a:off x="9773254" y="4600740"/>
                <a:ext cx="687003" cy="68700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grpSp>
            <p:nvGrpSpPr>
              <p:cNvPr id="133" name="Group 132">
                <a:extLst>
                  <a:ext uri="{FF2B5EF4-FFF2-40B4-BE49-F238E27FC236}">
                    <a16:creationId xmlns:a16="http://schemas.microsoft.com/office/drawing/2014/main" id="{F42E3AEB-7EC6-43E1-AE1A-085EDC7996CD}"/>
                  </a:ext>
                </a:extLst>
              </p:cNvPr>
              <p:cNvGrpSpPr/>
              <p:nvPr/>
            </p:nvGrpSpPr>
            <p:grpSpPr>
              <a:xfrm flipH="1">
                <a:off x="8922083" y="5301960"/>
                <a:ext cx="2461250" cy="1692815"/>
                <a:chOff x="2694874" y="2640225"/>
                <a:chExt cx="2966350" cy="1692815"/>
              </a:xfrm>
            </p:grpSpPr>
            <p:sp>
              <p:nvSpPr>
                <p:cNvPr id="135" name="TextBox 134">
                  <a:extLst>
                    <a:ext uri="{FF2B5EF4-FFF2-40B4-BE49-F238E27FC236}">
                      <a16:creationId xmlns:a16="http://schemas.microsoft.com/office/drawing/2014/main" id="{FF4AB127-37E1-47C8-8169-BE37AE00CCF9}"/>
                    </a:ext>
                  </a:extLst>
                </p:cNvPr>
                <p:cNvSpPr txBox="1"/>
                <p:nvPr/>
              </p:nvSpPr>
              <p:spPr>
                <a:xfrm>
                  <a:off x="2781542" y="2640225"/>
                  <a:ext cx="2879682" cy="1077218"/>
                </a:xfrm>
                <a:prstGeom prst="rect">
                  <a:avLst/>
                </a:prstGeom>
                <a:noFill/>
              </p:spPr>
              <p:txBody>
                <a:bodyPr wrap="square" rtlCol="0">
                  <a:spAutoFit/>
                </a:bodyPr>
                <a:lstStyle/>
                <a:p>
                  <a:pPr algn="ctr"/>
                  <a:r>
                    <a:rPr lang="id-ID" sz="1600" b="1" dirty="0">
                      <a:latin typeface="Arial" panose="020B0604020202020204" pitchFamily="34" charset="0"/>
                      <a:cs typeface="Arial" panose="020B0604020202020204" pitchFamily="34" charset="0"/>
                    </a:rPr>
                    <a:t>Kurang Resisten dengan Perkembangan Bahasa</a:t>
                  </a:r>
                  <a:endParaRPr lang="en-US" sz="1600" b="1" dirty="0">
                    <a:latin typeface="Arial" panose="020B0604020202020204" pitchFamily="34" charset="0"/>
                    <a:cs typeface="Arial" panose="020B0604020202020204" pitchFamily="34" charset="0"/>
                  </a:endParaRPr>
                </a:p>
              </p:txBody>
            </p:sp>
            <p:sp>
              <p:nvSpPr>
                <p:cNvPr id="136" name="Rectangle 135">
                  <a:extLst>
                    <a:ext uri="{FF2B5EF4-FFF2-40B4-BE49-F238E27FC236}">
                      <a16:creationId xmlns:a16="http://schemas.microsoft.com/office/drawing/2014/main" id="{6C0EEDC8-CE99-42EE-8633-5EA292CABC4A}"/>
                    </a:ext>
                  </a:extLst>
                </p:cNvPr>
                <p:cNvSpPr/>
                <p:nvPr/>
              </p:nvSpPr>
              <p:spPr>
                <a:xfrm>
                  <a:off x="2694874" y="3686709"/>
                  <a:ext cx="2911977" cy="646331"/>
                </a:xfrm>
                <a:prstGeom prst="rect">
                  <a:avLst/>
                </a:prstGeom>
              </p:spPr>
              <p:txBody>
                <a:bodyPr wrap="square">
                  <a:spAutoFit/>
                </a:bodyPr>
                <a:lstStyle/>
                <a:p>
                  <a:pPr algn="ctr"/>
                  <a:r>
                    <a:rPr lang="id-ID" sz="1200" dirty="0">
                      <a:latin typeface="Arial" panose="020B0604020202020204" pitchFamily="34" charset="0"/>
                      <a:cs typeface="Arial" panose="020B0604020202020204" pitchFamily="34" charset="0"/>
                    </a:rPr>
                    <a:t>Globalisasi akan memungkinkan pertambahan akan Bahasa Indonesia itu sendiri</a:t>
                  </a:r>
                  <a:endParaRPr lang="en-US" sz="1200" dirty="0">
                    <a:latin typeface="Arial" panose="020B0604020202020204" pitchFamily="34" charset="0"/>
                    <a:cs typeface="Arial" panose="020B0604020202020204" pitchFamily="34" charset="0"/>
                  </a:endParaRPr>
                </a:p>
              </p:txBody>
            </p:sp>
          </p:grpSp>
        </p:grpSp>
        <p:pic>
          <p:nvPicPr>
            <p:cNvPr id="46" name="Picture 45">
              <a:extLst>
                <a:ext uri="{FF2B5EF4-FFF2-40B4-BE49-F238E27FC236}">
                  <a16:creationId xmlns:a16="http://schemas.microsoft.com/office/drawing/2014/main" id="{73F48739-896F-40AB-B10F-891515363C5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529851" y="1912623"/>
              <a:ext cx="409475" cy="409475"/>
            </a:xfrm>
            <a:prstGeom prst="rect">
              <a:avLst/>
            </a:prstGeom>
          </p:spPr>
        </p:pic>
      </p:grpSp>
    </p:spTree>
    <p:extLst>
      <p:ext uri="{BB962C8B-B14F-4D97-AF65-F5344CB8AC3E}">
        <p14:creationId xmlns:p14="http://schemas.microsoft.com/office/powerpoint/2010/main" val="845563291"/>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barn(inVertical)">
                                      <p:cBhvr>
                                        <p:cTn id="7" dur="500"/>
                                        <p:tgtEl>
                                          <p:spTgt spid="3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grpId="0" nodeType="clickEffect">
                                  <p:stCondLst>
                                    <p:cond delay="0"/>
                                  </p:stCondLst>
                                  <p:childTnLst>
                                    <p:set>
                                      <p:cBhvr>
                                        <p:cTn id="11" dur="1" fill="hold">
                                          <p:stCondLst>
                                            <p:cond delay="0"/>
                                          </p:stCondLst>
                                        </p:cTn>
                                        <p:tgtEl>
                                          <p:spTgt spid="88"/>
                                        </p:tgtEl>
                                        <p:attrNameLst>
                                          <p:attrName>style.visibility</p:attrName>
                                        </p:attrNameLst>
                                      </p:cBhvr>
                                      <p:to>
                                        <p:strVal val="visible"/>
                                      </p:to>
                                    </p:set>
                                    <p:animEffect transition="in" filter="wipe(right)">
                                      <p:cBhvr>
                                        <p:cTn id="12" dur="500"/>
                                        <p:tgtEl>
                                          <p:spTgt spid="88"/>
                                        </p:tgtEl>
                                      </p:cBhvr>
                                    </p:animEffect>
                                  </p:childTnLst>
                                </p:cTn>
                              </p:par>
                            </p:childTnLst>
                          </p:cTn>
                        </p:par>
                        <p:par>
                          <p:cTn id="13" fill="hold">
                            <p:stCondLst>
                              <p:cond delay="500"/>
                            </p:stCondLst>
                            <p:childTnLst>
                              <p:par>
                                <p:cTn id="14" presetID="2" presetClass="entr" presetSubtype="4" fill="hold" nodeType="afterEffect">
                                  <p:stCondLst>
                                    <p:cond delay="0"/>
                                  </p:stCondLst>
                                  <p:childTnLst>
                                    <p:set>
                                      <p:cBhvr>
                                        <p:cTn id="15" dur="1" fill="hold">
                                          <p:stCondLst>
                                            <p:cond delay="0"/>
                                          </p:stCondLst>
                                        </p:cTn>
                                        <p:tgtEl>
                                          <p:spTgt spid="87"/>
                                        </p:tgtEl>
                                        <p:attrNameLst>
                                          <p:attrName>style.visibility</p:attrName>
                                        </p:attrNameLst>
                                      </p:cBhvr>
                                      <p:to>
                                        <p:strVal val="visible"/>
                                      </p:to>
                                    </p:set>
                                    <p:anim calcmode="lin" valueType="num">
                                      <p:cBhvr additive="base">
                                        <p:cTn id="16" dur="250" fill="hold"/>
                                        <p:tgtEl>
                                          <p:spTgt spid="87"/>
                                        </p:tgtEl>
                                        <p:attrNameLst>
                                          <p:attrName>ppt_x</p:attrName>
                                        </p:attrNameLst>
                                      </p:cBhvr>
                                      <p:tavLst>
                                        <p:tav tm="0">
                                          <p:val>
                                            <p:strVal val="#ppt_x"/>
                                          </p:val>
                                        </p:tav>
                                        <p:tav tm="100000">
                                          <p:val>
                                            <p:strVal val="#ppt_x"/>
                                          </p:val>
                                        </p:tav>
                                      </p:tavLst>
                                    </p:anim>
                                    <p:anim calcmode="lin" valueType="num">
                                      <p:cBhvr additive="base">
                                        <p:cTn id="17" dur="250" fill="hold"/>
                                        <p:tgtEl>
                                          <p:spTgt spid="87"/>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grpId="0" nodeType="clickEffect">
                                  <p:stCondLst>
                                    <p:cond delay="0"/>
                                  </p:stCondLst>
                                  <p:childTnLst>
                                    <p:set>
                                      <p:cBhvr>
                                        <p:cTn id="21" dur="1" fill="hold">
                                          <p:stCondLst>
                                            <p:cond delay="0"/>
                                          </p:stCondLst>
                                        </p:cTn>
                                        <p:tgtEl>
                                          <p:spTgt spid="91"/>
                                        </p:tgtEl>
                                        <p:attrNameLst>
                                          <p:attrName>style.visibility</p:attrName>
                                        </p:attrNameLst>
                                      </p:cBhvr>
                                      <p:to>
                                        <p:strVal val="visible"/>
                                      </p:to>
                                    </p:set>
                                    <p:anim calcmode="lin" valueType="num">
                                      <p:cBhvr>
                                        <p:cTn id="22" dur="500" fill="hold"/>
                                        <p:tgtEl>
                                          <p:spTgt spid="91"/>
                                        </p:tgtEl>
                                        <p:attrNameLst>
                                          <p:attrName>ppt_w</p:attrName>
                                        </p:attrNameLst>
                                      </p:cBhvr>
                                      <p:tavLst>
                                        <p:tav tm="0">
                                          <p:val>
                                            <p:fltVal val="0"/>
                                          </p:val>
                                        </p:tav>
                                        <p:tav tm="100000">
                                          <p:val>
                                            <p:strVal val="#ppt_w"/>
                                          </p:val>
                                        </p:tav>
                                      </p:tavLst>
                                    </p:anim>
                                    <p:anim calcmode="lin" valueType="num">
                                      <p:cBhvr>
                                        <p:cTn id="23" dur="500" fill="hold"/>
                                        <p:tgtEl>
                                          <p:spTgt spid="91"/>
                                        </p:tgtEl>
                                        <p:attrNameLst>
                                          <p:attrName>ppt_h</p:attrName>
                                        </p:attrNameLst>
                                      </p:cBhvr>
                                      <p:tavLst>
                                        <p:tav tm="0">
                                          <p:val>
                                            <p:fltVal val="0"/>
                                          </p:val>
                                        </p:tav>
                                        <p:tav tm="100000">
                                          <p:val>
                                            <p:strVal val="#ppt_h"/>
                                          </p:val>
                                        </p:tav>
                                      </p:tavLst>
                                    </p:anim>
                                    <p:animEffect transition="in" filter="fade">
                                      <p:cBhvr>
                                        <p:cTn id="24" dur="500"/>
                                        <p:tgtEl>
                                          <p:spTgt spid="91"/>
                                        </p:tgtEl>
                                      </p:cBhvr>
                                    </p:animEffect>
                                  </p:childTnLst>
                                </p:cTn>
                              </p:par>
                            </p:childTnLst>
                          </p:cTn>
                        </p:par>
                        <p:par>
                          <p:cTn id="25" fill="hold">
                            <p:stCondLst>
                              <p:cond delay="500"/>
                            </p:stCondLst>
                            <p:childTnLst>
                              <p:par>
                                <p:cTn id="26" presetID="2" presetClass="entr" presetSubtype="4" fill="hold" nodeType="afterEffect">
                                  <p:stCondLst>
                                    <p:cond delay="0"/>
                                  </p:stCondLst>
                                  <p:childTnLst>
                                    <p:set>
                                      <p:cBhvr>
                                        <p:cTn id="27" dur="1" fill="hold">
                                          <p:stCondLst>
                                            <p:cond delay="0"/>
                                          </p:stCondLst>
                                        </p:cTn>
                                        <p:tgtEl>
                                          <p:spTgt spid="30"/>
                                        </p:tgtEl>
                                        <p:attrNameLst>
                                          <p:attrName>style.visibility</p:attrName>
                                        </p:attrNameLst>
                                      </p:cBhvr>
                                      <p:to>
                                        <p:strVal val="visible"/>
                                      </p:to>
                                    </p:set>
                                    <p:anim calcmode="lin" valueType="num">
                                      <p:cBhvr additive="base">
                                        <p:cTn id="28" dur="250" fill="hold"/>
                                        <p:tgtEl>
                                          <p:spTgt spid="30"/>
                                        </p:tgtEl>
                                        <p:attrNameLst>
                                          <p:attrName>ppt_x</p:attrName>
                                        </p:attrNameLst>
                                      </p:cBhvr>
                                      <p:tavLst>
                                        <p:tav tm="0">
                                          <p:val>
                                            <p:strVal val="#ppt_x"/>
                                          </p:val>
                                        </p:tav>
                                        <p:tav tm="100000">
                                          <p:val>
                                            <p:strVal val="#ppt_x"/>
                                          </p:val>
                                        </p:tav>
                                      </p:tavLst>
                                    </p:anim>
                                    <p:anim calcmode="lin" valueType="num">
                                      <p:cBhvr additive="base">
                                        <p:cTn id="29" dur="25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53" presetClass="entr" presetSubtype="16" fill="hold" grpId="0" nodeType="clickEffect">
                                  <p:stCondLst>
                                    <p:cond delay="0"/>
                                  </p:stCondLst>
                                  <p:childTnLst>
                                    <p:set>
                                      <p:cBhvr>
                                        <p:cTn id="33" dur="1" fill="hold">
                                          <p:stCondLst>
                                            <p:cond delay="0"/>
                                          </p:stCondLst>
                                        </p:cTn>
                                        <p:tgtEl>
                                          <p:spTgt spid="86"/>
                                        </p:tgtEl>
                                        <p:attrNameLst>
                                          <p:attrName>style.visibility</p:attrName>
                                        </p:attrNameLst>
                                      </p:cBhvr>
                                      <p:to>
                                        <p:strVal val="visible"/>
                                      </p:to>
                                    </p:set>
                                    <p:anim calcmode="lin" valueType="num">
                                      <p:cBhvr>
                                        <p:cTn id="34" dur="500" fill="hold"/>
                                        <p:tgtEl>
                                          <p:spTgt spid="86"/>
                                        </p:tgtEl>
                                        <p:attrNameLst>
                                          <p:attrName>ppt_w</p:attrName>
                                        </p:attrNameLst>
                                      </p:cBhvr>
                                      <p:tavLst>
                                        <p:tav tm="0">
                                          <p:val>
                                            <p:fltVal val="0"/>
                                          </p:val>
                                        </p:tav>
                                        <p:tav tm="100000">
                                          <p:val>
                                            <p:strVal val="#ppt_w"/>
                                          </p:val>
                                        </p:tav>
                                      </p:tavLst>
                                    </p:anim>
                                    <p:anim calcmode="lin" valueType="num">
                                      <p:cBhvr>
                                        <p:cTn id="35" dur="500" fill="hold"/>
                                        <p:tgtEl>
                                          <p:spTgt spid="86"/>
                                        </p:tgtEl>
                                        <p:attrNameLst>
                                          <p:attrName>ppt_h</p:attrName>
                                        </p:attrNameLst>
                                      </p:cBhvr>
                                      <p:tavLst>
                                        <p:tav tm="0">
                                          <p:val>
                                            <p:fltVal val="0"/>
                                          </p:val>
                                        </p:tav>
                                        <p:tav tm="100000">
                                          <p:val>
                                            <p:strVal val="#ppt_h"/>
                                          </p:val>
                                        </p:tav>
                                      </p:tavLst>
                                    </p:anim>
                                    <p:animEffect transition="in" filter="fade">
                                      <p:cBhvr>
                                        <p:cTn id="36" dur="500"/>
                                        <p:tgtEl>
                                          <p:spTgt spid="86"/>
                                        </p:tgtEl>
                                      </p:cBhvr>
                                    </p:animEffect>
                                  </p:childTnLst>
                                </p:cTn>
                              </p:par>
                              <p:par>
                                <p:cTn id="37" presetID="2" presetClass="entr" presetSubtype="4" fill="hold" nodeType="withEffect">
                                  <p:stCondLst>
                                    <p:cond delay="0"/>
                                  </p:stCondLst>
                                  <p:childTnLst>
                                    <p:set>
                                      <p:cBhvr>
                                        <p:cTn id="38" dur="1" fill="hold">
                                          <p:stCondLst>
                                            <p:cond delay="0"/>
                                          </p:stCondLst>
                                        </p:cTn>
                                        <p:tgtEl>
                                          <p:spTgt spid="125"/>
                                        </p:tgtEl>
                                        <p:attrNameLst>
                                          <p:attrName>style.visibility</p:attrName>
                                        </p:attrNameLst>
                                      </p:cBhvr>
                                      <p:to>
                                        <p:strVal val="visible"/>
                                      </p:to>
                                    </p:set>
                                    <p:anim calcmode="lin" valueType="num">
                                      <p:cBhvr additive="base">
                                        <p:cTn id="39" dur="250" fill="hold"/>
                                        <p:tgtEl>
                                          <p:spTgt spid="125"/>
                                        </p:tgtEl>
                                        <p:attrNameLst>
                                          <p:attrName>ppt_x</p:attrName>
                                        </p:attrNameLst>
                                      </p:cBhvr>
                                      <p:tavLst>
                                        <p:tav tm="0">
                                          <p:val>
                                            <p:strVal val="#ppt_x"/>
                                          </p:val>
                                        </p:tav>
                                        <p:tav tm="100000">
                                          <p:val>
                                            <p:strVal val="#ppt_x"/>
                                          </p:val>
                                        </p:tav>
                                      </p:tavLst>
                                    </p:anim>
                                    <p:anim calcmode="lin" valueType="num">
                                      <p:cBhvr additive="base">
                                        <p:cTn id="40" dur="250" fill="hold"/>
                                        <p:tgtEl>
                                          <p:spTgt spid="125"/>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2" presetClass="entr" presetSubtype="4" fill="hold" grpId="0" nodeType="clickEffect">
                                  <p:stCondLst>
                                    <p:cond delay="0"/>
                                  </p:stCondLst>
                                  <p:childTnLst>
                                    <p:set>
                                      <p:cBhvr>
                                        <p:cTn id="44" dur="1" fill="hold">
                                          <p:stCondLst>
                                            <p:cond delay="0"/>
                                          </p:stCondLst>
                                        </p:cTn>
                                        <p:tgtEl>
                                          <p:spTgt spid="90"/>
                                        </p:tgtEl>
                                        <p:attrNameLst>
                                          <p:attrName>style.visibility</p:attrName>
                                        </p:attrNameLst>
                                      </p:cBhvr>
                                      <p:to>
                                        <p:strVal val="visible"/>
                                      </p:to>
                                    </p:set>
                                    <p:animEffect transition="in" filter="wipe(down)">
                                      <p:cBhvr>
                                        <p:cTn id="45" dur="500"/>
                                        <p:tgtEl>
                                          <p:spTgt spid="90"/>
                                        </p:tgtEl>
                                      </p:cBhvr>
                                    </p:animEffect>
                                  </p:childTnLst>
                                </p:cTn>
                              </p:par>
                            </p:childTnLst>
                          </p:cTn>
                        </p:par>
                        <p:par>
                          <p:cTn id="46" fill="hold">
                            <p:stCondLst>
                              <p:cond delay="500"/>
                            </p:stCondLst>
                            <p:childTnLst>
                              <p:par>
                                <p:cTn id="47" presetID="42" presetClass="entr" presetSubtype="0" fill="hold" nodeType="afterEffect">
                                  <p:stCondLst>
                                    <p:cond delay="0"/>
                                  </p:stCondLst>
                                  <p:childTnLst>
                                    <p:set>
                                      <p:cBhvr>
                                        <p:cTn id="48" dur="1" fill="hold">
                                          <p:stCondLst>
                                            <p:cond delay="0"/>
                                          </p:stCondLst>
                                        </p:cTn>
                                        <p:tgtEl>
                                          <p:spTgt spid="47"/>
                                        </p:tgtEl>
                                        <p:attrNameLst>
                                          <p:attrName>style.visibility</p:attrName>
                                        </p:attrNameLst>
                                      </p:cBhvr>
                                      <p:to>
                                        <p:strVal val="visible"/>
                                      </p:to>
                                    </p:set>
                                    <p:animEffect transition="in" filter="fade">
                                      <p:cBhvr>
                                        <p:cTn id="49" dur="250"/>
                                        <p:tgtEl>
                                          <p:spTgt spid="47"/>
                                        </p:tgtEl>
                                      </p:cBhvr>
                                    </p:animEffect>
                                    <p:anim calcmode="lin" valueType="num">
                                      <p:cBhvr>
                                        <p:cTn id="50" dur="250" fill="hold"/>
                                        <p:tgtEl>
                                          <p:spTgt spid="47"/>
                                        </p:tgtEl>
                                        <p:attrNameLst>
                                          <p:attrName>ppt_x</p:attrName>
                                        </p:attrNameLst>
                                      </p:cBhvr>
                                      <p:tavLst>
                                        <p:tav tm="0">
                                          <p:val>
                                            <p:strVal val="#ppt_x"/>
                                          </p:val>
                                        </p:tav>
                                        <p:tav tm="100000">
                                          <p:val>
                                            <p:strVal val="#ppt_x"/>
                                          </p:val>
                                        </p:tav>
                                      </p:tavLst>
                                    </p:anim>
                                    <p:anim calcmode="lin" valueType="num">
                                      <p:cBhvr>
                                        <p:cTn id="51" dur="250" fill="hold"/>
                                        <p:tgtEl>
                                          <p:spTgt spid="4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animBg="1"/>
      <p:bldP spid="88" grpId="0" animBg="1"/>
      <p:bldP spid="90" grpId="0" animBg="1"/>
      <p:bldP spid="91"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a:t>Here is your custom footer</a:t>
            </a:r>
          </a:p>
        </p:txBody>
      </p:sp>
      <p:grpSp>
        <p:nvGrpSpPr>
          <p:cNvPr id="6" name="Group 5"/>
          <p:cNvGrpSpPr/>
          <p:nvPr/>
        </p:nvGrpSpPr>
        <p:grpSpPr>
          <a:xfrm>
            <a:off x="195669" y="4409406"/>
            <a:ext cx="3032339" cy="2474713"/>
            <a:chOff x="1088020" y="1546724"/>
            <a:chExt cx="4304781" cy="3764552"/>
          </a:xfrm>
        </p:grpSpPr>
        <p:sp>
          <p:nvSpPr>
            <p:cNvPr id="93" name="Shape 10"/>
            <p:cNvSpPr/>
            <p:nvPr/>
          </p:nvSpPr>
          <p:spPr>
            <a:xfrm>
              <a:off x="1861416" y="2407454"/>
              <a:ext cx="2836222" cy="2754854"/>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rgbClr val="010101"/>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66" name="Freeform 65"/>
            <p:cNvSpPr/>
            <p:nvPr/>
          </p:nvSpPr>
          <p:spPr>
            <a:xfrm>
              <a:off x="2009116" y="1925168"/>
              <a:ext cx="2420891" cy="3386108"/>
            </a:xfrm>
            <a:custGeom>
              <a:avLst/>
              <a:gdLst>
                <a:gd name="connsiteX0" fmla="*/ 3753838 w 4305899"/>
                <a:gd name="connsiteY0" fmla="*/ 5041900 h 6022675"/>
                <a:gd name="connsiteX1" fmla="*/ 3964991 w 4305899"/>
                <a:gd name="connsiteY1" fmla="*/ 5420483 h 6022675"/>
                <a:gd name="connsiteX2" fmla="*/ 4007779 w 4305899"/>
                <a:gd name="connsiteY2" fmla="*/ 5417065 h 6022675"/>
                <a:gd name="connsiteX3" fmla="*/ 4305899 w 4305899"/>
                <a:gd name="connsiteY3" fmla="*/ 5715191 h 6022675"/>
                <a:gd name="connsiteX4" fmla="*/ 4007779 w 4305899"/>
                <a:gd name="connsiteY4" fmla="*/ 6013317 h 6022675"/>
                <a:gd name="connsiteX5" fmla="*/ 3709658 w 4305899"/>
                <a:gd name="connsiteY5" fmla="*/ 5715191 h 6022675"/>
                <a:gd name="connsiteX6" fmla="*/ 3811578 w 4305899"/>
                <a:gd name="connsiteY6" fmla="*/ 5491090 h 6022675"/>
                <a:gd name="connsiteX7" fmla="*/ 3606800 w 4305899"/>
                <a:gd name="connsiteY7" fmla="*/ 5123886 h 6022675"/>
                <a:gd name="connsiteX8" fmla="*/ 652164 w 4305899"/>
                <a:gd name="connsiteY8" fmla="*/ 4991100 h 6022675"/>
                <a:gd name="connsiteX9" fmla="*/ 795771 w 4305899"/>
                <a:gd name="connsiteY9" fmla="*/ 5078975 h 6022675"/>
                <a:gd name="connsiteX10" fmla="*/ 521304 w 4305899"/>
                <a:gd name="connsiteY10" fmla="*/ 5527376 h 6022675"/>
                <a:gd name="connsiteX11" fmla="*/ 596239 w 4305899"/>
                <a:gd name="connsiteY11" fmla="*/ 5724569 h 6022675"/>
                <a:gd name="connsiteX12" fmla="*/ 298120 w 4305899"/>
                <a:gd name="connsiteY12" fmla="*/ 6022675 h 6022675"/>
                <a:gd name="connsiteX13" fmla="*/ 0 w 4305899"/>
                <a:gd name="connsiteY13" fmla="*/ 5724569 h 6022675"/>
                <a:gd name="connsiteX14" fmla="*/ 298120 w 4305899"/>
                <a:gd name="connsiteY14" fmla="*/ 5426415 h 6022675"/>
                <a:gd name="connsiteX15" fmla="*/ 378765 w 4305899"/>
                <a:gd name="connsiteY15" fmla="*/ 5437782 h 6022675"/>
                <a:gd name="connsiteX16" fmla="*/ 4097168 w 4305899"/>
                <a:gd name="connsiteY16" fmla="*/ 203200 h 6022675"/>
                <a:gd name="connsiteX17" fmla="*/ 4240786 w 4305899"/>
                <a:gd name="connsiteY17" fmla="*/ 291106 h 6022675"/>
                <a:gd name="connsiteX18" fmla="*/ 3737718 w 4305899"/>
                <a:gd name="connsiteY18" fmla="*/ 1113002 h 6022675"/>
                <a:gd name="connsiteX19" fmla="*/ 3594100 w 4305899"/>
                <a:gd name="connsiteY19" fmla="*/ 1025097 h 6022675"/>
                <a:gd name="connsiteX20" fmla="*/ 235958 w 4305899"/>
                <a:gd name="connsiteY20" fmla="*/ 0 h 6022675"/>
                <a:gd name="connsiteX21" fmla="*/ 775404 w 4305899"/>
                <a:gd name="connsiteY21" fmla="*/ 967239 h 6022675"/>
                <a:gd name="connsiteX22" fmla="*/ 628346 w 4305899"/>
                <a:gd name="connsiteY22" fmla="*/ 1049235 h 6022675"/>
                <a:gd name="connsiteX23" fmla="*/ 88900 w 4305899"/>
                <a:gd name="connsiteY23" fmla="*/ 81996 h 6022675"/>
                <a:gd name="connsiteX24" fmla="*/ 235958 w 4305899"/>
                <a:gd name="connsiteY24" fmla="*/ 0 h 6022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4305899" h="6022675">
                  <a:moveTo>
                    <a:pt x="3753838" y="5041900"/>
                  </a:moveTo>
                  <a:lnTo>
                    <a:pt x="3964991" y="5420483"/>
                  </a:lnTo>
                  <a:cubicBezTo>
                    <a:pt x="3979006" y="5418459"/>
                    <a:pt x="3993214" y="5417065"/>
                    <a:pt x="4007779" y="5417065"/>
                  </a:cubicBezTo>
                  <a:cubicBezTo>
                    <a:pt x="4172423" y="5417065"/>
                    <a:pt x="4305899" y="5550545"/>
                    <a:pt x="4305899" y="5715191"/>
                  </a:cubicBezTo>
                  <a:cubicBezTo>
                    <a:pt x="4305899" y="5879837"/>
                    <a:pt x="4172423" y="6013317"/>
                    <a:pt x="4007779" y="6013317"/>
                  </a:cubicBezTo>
                  <a:cubicBezTo>
                    <a:pt x="3843102" y="6013317"/>
                    <a:pt x="3709658" y="5879837"/>
                    <a:pt x="3709658" y="5715191"/>
                  </a:cubicBezTo>
                  <a:cubicBezTo>
                    <a:pt x="3709658" y="5625740"/>
                    <a:pt x="3749242" y="5545733"/>
                    <a:pt x="3811578" y="5491090"/>
                  </a:cubicBezTo>
                  <a:lnTo>
                    <a:pt x="3606800" y="5123886"/>
                  </a:lnTo>
                  <a:close/>
                  <a:moveTo>
                    <a:pt x="652164" y="4991100"/>
                  </a:moveTo>
                  <a:cubicBezTo>
                    <a:pt x="652164" y="4991100"/>
                    <a:pt x="795771" y="5078975"/>
                    <a:pt x="795771" y="5078975"/>
                  </a:cubicBezTo>
                  <a:lnTo>
                    <a:pt x="521304" y="5527376"/>
                  </a:lnTo>
                  <a:cubicBezTo>
                    <a:pt x="567798" y="5579957"/>
                    <a:pt x="596239" y="5648872"/>
                    <a:pt x="596239" y="5724569"/>
                  </a:cubicBezTo>
                  <a:cubicBezTo>
                    <a:pt x="596239" y="5889191"/>
                    <a:pt x="462763" y="6022675"/>
                    <a:pt x="298120" y="6022675"/>
                  </a:cubicBezTo>
                  <a:cubicBezTo>
                    <a:pt x="133476" y="6022675"/>
                    <a:pt x="0" y="5889191"/>
                    <a:pt x="0" y="5724569"/>
                  </a:cubicBezTo>
                  <a:cubicBezTo>
                    <a:pt x="0" y="5559899"/>
                    <a:pt x="133476" y="5426415"/>
                    <a:pt x="298120" y="5426415"/>
                  </a:cubicBezTo>
                  <a:cubicBezTo>
                    <a:pt x="326119" y="5426415"/>
                    <a:pt x="353087" y="5430570"/>
                    <a:pt x="378765" y="5437782"/>
                  </a:cubicBezTo>
                  <a:close/>
                  <a:moveTo>
                    <a:pt x="4097168" y="203200"/>
                  </a:moveTo>
                  <a:cubicBezTo>
                    <a:pt x="4097168" y="203200"/>
                    <a:pt x="4240786" y="291106"/>
                    <a:pt x="4240786" y="291106"/>
                  </a:cubicBezTo>
                  <a:lnTo>
                    <a:pt x="3737718" y="1113002"/>
                  </a:lnTo>
                  <a:lnTo>
                    <a:pt x="3594100" y="1025097"/>
                  </a:lnTo>
                  <a:close/>
                  <a:moveTo>
                    <a:pt x="235958" y="0"/>
                  </a:moveTo>
                  <a:lnTo>
                    <a:pt x="775404" y="967239"/>
                  </a:lnTo>
                  <a:lnTo>
                    <a:pt x="628346" y="1049235"/>
                  </a:lnTo>
                  <a:lnTo>
                    <a:pt x="88900" y="81996"/>
                  </a:lnTo>
                  <a:cubicBezTo>
                    <a:pt x="88900" y="81996"/>
                    <a:pt x="235958" y="0"/>
                    <a:pt x="235958" y="0"/>
                  </a:cubicBezTo>
                  <a:close/>
                </a:path>
              </a:pathLst>
            </a:custGeom>
            <a:solidFill>
              <a:schemeClr val="tx1"/>
            </a:solidFill>
            <a:ln w="12700">
              <a:miter lim="400000"/>
            </a:ln>
          </p:spPr>
          <p:txBody>
            <a:bodyPr wrap="square" lIns="0" tIns="0" rIns="0" bIns="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72" name="Shape 10"/>
            <p:cNvSpPr/>
            <p:nvPr/>
          </p:nvSpPr>
          <p:spPr>
            <a:xfrm>
              <a:off x="1709224" y="2132236"/>
              <a:ext cx="3055121" cy="2967473"/>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accent4">
                <a:lumMod val="5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73" name="Shape 11"/>
            <p:cNvSpPr/>
            <p:nvPr/>
          </p:nvSpPr>
          <p:spPr>
            <a:xfrm>
              <a:off x="1709224" y="2132236"/>
              <a:ext cx="1929317" cy="2967473"/>
            </a:xfrm>
            <a:custGeom>
              <a:avLst/>
              <a:gdLst/>
              <a:ahLst/>
              <a:cxnLst>
                <a:cxn ang="0">
                  <a:pos x="wd2" y="hd2"/>
                </a:cxn>
                <a:cxn ang="5400000">
                  <a:pos x="wd2" y="hd2"/>
                </a:cxn>
                <a:cxn ang="10800000">
                  <a:pos x="wd2" y="hd2"/>
                </a:cxn>
                <a:cxn ang="16200000">
                  <a:pos x="wd2" y="hd2"/>
                </a:cxn>
              </a:cxnLst>
              <a:rect l="0" t="0" r="r" b="b"/>
              <a:pathLst>
                <a:path w="17291" h="21600" extrusionOk="0">
                  <a:moveTo>
                    <a:pt x="13690" y="0"/>
                  </a:moveTo>
                  <a:cubicBezTo>
                    <a:pt x="6129" y="0"/>
                    <a:pt x="0" y="4835"/>
                    <a:pt x="0" y="10800"/>
                  </a:cubicBezTo>
                  <a:cubicBezTo>
                    <a:pt x="0" y="16765"/>
                    <a:pt x="6129" y="21600"/>
                    <a:pt x="13690" y="21600"/>
                  </a:cubicBezTo>
                  <a:cubicBezTo>
                    <a:pt x="13785" y="21600"/>
                    <a:pt x="13879" y="21599"/>
                    <a:pt x="13973" y="21597"/>
                  </a:cubicBezTo>
                  <a:cubicBezTo>
                    <a:pt x="21600" y="12529"/>
                    <a:pt x="13690" y="0"/>
                    <a:pt x="13690" y="0"/>
                  </a:cubicBezTo>
                  <a:close/>
                </a:path>
              </a:pathLst>
            </a:custGeom>
            <a:solidFill>
              <a:schemeClr val="accent4">
                <a:lumMod val="75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74" name="Shape 12"/>
            <p:cNvSpPr/>
            <p:nvPr/>
          </p:nvSpPr>
          <p:spPr>
            <a:xfrm>
              <a:off x="1923433" y="2325024"/>
              <a:ext cx="2604365" cy="2604365"/>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rgbClr val="FFFFFF"/>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75" name="Shape 13"/>
            <p:cNvSpPr/>
            <p:nvPr/>
          </p:nvSpPr>
          <p:spPr>
            <a:xfrm>
              <a:off x="3230104" y="2325024"/>
              <a:ext cx="1302183" cy="260436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cubicBezTo>
                    <a:pt x="11929" y="21600"/>
                    <a:pt x="21600" y="16765"/>
                    <a:pt x="21600" y="10800"/>
                  </a:cubicBezTo>
                  <a:cubicBezTo>
                    <a:pt x="21600" y="4835"/>
                    <a:pt x="11929" y="0"/>
                    <a:pt x="0" y="0"/>
                  </a:cubicBezTo>
                  <a:close/>
                </a:path>
              </a:pathLst>
            </a:custGeom>
            <a:solidFill>
              <a:schemeClr val="accent4">
                <a:lumMod val="50000"/>
                <a:alpha val="15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76" name="Freeform 75"/>
            <p:cNvSpPr/>
            <p:nvPr/>
          </p:nvSpPr>
          <p:spPr>
            <a:xfrm>
              <a:off x="1552149" y="1546724"/>
              <a:ext cx="3404886" cy="1117145"/>
            </a:xfrm>
            <a:custGeom>
              <a:avLst/>
              <a:gdLst>
                <a:gd name="connsiteX0" fmla="*/ 4609529 w 6056073"/>
                <a:gd name="connsiteY0" fmla="*/ 88939 h 1987002"/>
                <a:gd name="connsiteX1" fmla="*/ 5364555 w 6056073"/>
                <a:gd name="connsiteY1" fmla="*/ 275504 h 1987002"/>
                <a:gd name="connsiteX2" fmla="*/ 5846823 w 6056073"/>
                <a:gd name="connsiteY2" fmla="*/ 1987002 h 1987002"/>
                <a:gd name="connsiteX3" fmla="*/ 3644881 w 6056073"/>
                <a:gd name="connsiteY3" fmla="*/ 625999 h 1987002"/>
                <a:gd name="connsiteX4" fmla="*/ 4609529 w 6056073"/>
                <a:gd name="connsiteY4" fmla="*/ 88939 h 1987002"/>
                <a:gd name="connsiteX5" fmla="*/ 1435046 w 6056073"/>
                <a:gd name="connsiteY5" fmla="*/ 136 h 1987002"/>
                <a:gd name="connsiteX6" fmla="*/ 2396889 w 6056073"/>
                <a:gd name="connsiteY6" fmla="*/ 630766 h 1987002"/>
                <a:gd name="connsiteX7" fmla="*/ 150390 w 6056073"/>
                <a:gd name="connsiteY7" fmla="*/ 1916926 h 1987002"/>
                <a:gd name="connsiteX8" fmla="*/ 662553 w 6056073"/>
                <a:gd name="connsiteY8" fmla="*/ 238316 h 1987002"/>
                <a:gd name="connsiteX9" fmla="*/ 1435046 w 6056073"/>
                <a:gd name="connsiteY9" fmla="*/ 136 h 1987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56073" h="1987002">
                  <a:moveTo>
                    <a:pt x="4609529" y="88939"/>
                  </a:moveTo>
                  <a:cubicBezTo>
                    <a:pt x="5022489" y="85831"/>
                    <a:pt x="5364555" y="275504"/>
                    <a:pt x="5364555" y="275504"/>
                  </a:cubicBezTo>
                  <a:cubicBezTo>
                    <a:pt x="6555471" y="981629"/>
                    <a:pt x="5846823" y="1987002"/>
                    <a:pt x="5846823" y="1987002"/>
                  </a:cubicBezTo>
                  <a:cubicBezTo>
                    <a:pt x="4841996" y="1553698"/>
                    <a:pt x="3644881" y="625999"/>
                    <a:pt x="3644881" y="625999"/>
                  </a:cubicBezTo>
                  <a:cubicBezTo>
                    <a:pt x="3924259" y="210394"/>
                    <a:pt x="4288338" y="91357"/>
                    <a:pt x="4609529" y="88939"/>
                  </a:cubicBezTo>
                  <a:close/>
                  <a:moveTo>
                    <a:pt x="1435046" y="136"/>
                  </a:moveTo>
                  <a:cubicBezTo>
                    <a:pt x="2089996" y="10679"/>
                    <a:pt x="2396889" y="630766"/>
                    <a:pt x="2396889" y="630766"/>
                  </a:cubicBezTo>
                  <a:cubicBezTo>
                    <a:pt x="1536727" y="1307297"/>
                    <a:pt x="150390" y="1916926"/>
                    <a:pt x="150390" y="1916926"/>
                  </a:cubicBezTo>
                  <a:cubicBezTo>
                    <a:pt x="-379899" y="902462"/>
                    <a:pt x="662553" y="238316"/>
                    <a:pt x="662553" y="238316"/>
                  </a:cubicBezTo>
                  <a:cubicBezTo>
                    <a:pt x="959740" y="60834"/>
                    <a:pt x="1216730" y="-3379"/>
                    <a:pt x="1435046" y="136"/>
                  </a:cubicBezTo>
                  <a:close/>
                </a:path>
              </a:pathLst>
            </a:custGeom>
            <a:solidFill>
              <a:schemeClr val="accent4">
                <a:lumMod val="50000"/>
              </a:schemeClr>
            </a:solidFill>
            <a:ln w="12700">
              <a:miter lim="400000"/>
            </a:ln>
          </p:spPr>
          <p:txBody>
            <a:bodyPr wrap="square" lIns="0" tIns="0" rIns="0" bIns="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77" name="Freeform 76"/>
            <p:cNvSpPr/>
            <p:nvPr/>
          </p:nvSpPr>
          <p:spPr>
            <a:xfrm>
              <a:off x="1552135" y="1561014"/>
              <a:ext cx="3275798" cy="809580"/>
            </a:xfrm>
            <a:custGeom>
              <a:avLst/>
              <a:gdLst>
                <a:gd name="connsiteX0" fmla="*/ 4571616 w 5826472"/>
                <a:gd name="connsiteY0" fmla="*/ 64166 h 1439953"/>
                <a:gd name="connsiteX1" fmla="*/ 5358317 w 5826472"/>
                <a:gd name="connsiteY1" fmla="*/ 249908 h 1439953"/>
                <a:gd name="connsiteX2" fmla="*/ 5826472 w 5826472"/>
                <a:gd name="connsiteY2" fmla="*/ 645854 h 1439953"/>
                <a:gd name="connsiteX3" fmla="*/ 3975106 w 5826472"/>
                <a:gd name="connsiteY3" fmla="*/ 253431 h 1439953"/>
                <a:gd name="connsiteX4" fmla="*/ 4571616 w 5826472"/>
                <a:gd name="connsiteY4" fmla="*/ 64166 h 1439953"/>
                <a:gd name="connsiteX5" fmla="*/ 1233672 w 5826472"/>
                <a:gd name="connsiteY5" fmla="*/ 0 h 1439953"/>
                <a:gd name="connsiteX6" fmla="*/ 5657 w 5826472"/>
                <a:gd name="connsiteY6" fmla="*/ 1439953 h 1439953"/>
                <a:gd name="connsiteX7" fmla="*/ 662427 w 5826472"/>
                <a:gd name="connsiteY7" fmla="*/ 222593 h 1439953"/>
                <a:gd name="connsiteX8" fmla="*/ 1233672 w 5826472"/>
                <a:gd name="connsiteY8" fmla="*/ 0 h 14399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826472" h="1439953">
                  <a:moveTo>
                    <a:pt x="4571616" y="64166"/>
                  </a:moveTo>
                  <a:cubicBezTo>
                    <a:pt x="4998610" y="50562"/>
                    <a:pt x="5358317" y="249908"/>
                    <a:pt x="5358317" y="249908"/>
                  </a:cubicBezTo>
                  <a:cubicBezTo>
                    <a:pt x="5569167" y="374972"/>
                    <a:pt x="5720276" y="509303"/>
                    <a:pt x="5826472" y="645854"/>
                  </a:cubicBezTo>
                  <a:cubicBezTo>
                    <a:pt x="5312975" y="1482396"/>
                    <a:pt x="4058418" y="331318"/>
                    <a:pt x="3975106" y="253431"/>
                  </a:cubicBezTo>
                  <a:cubicBezTo>
                    <a:pt x="4169537" y="120531"/>
                    <a:pt x="4377528" y="70350"/>
                    <a:pt x="4571616" y="64166"/>
                  </a:cubicBezTo>
                  <a:close/>
                  <a:moveTo>
                    <a:pt x="1233672" y="0"/>
                  </a:moveTo>
                  <a:cubicBezTo>
                    <a:pt x="1723964" y="850372"/>
                    <a:pt x="113872" y="1403888"/>
                    <a:pt x="5657" y="1439953"/>
                  </a:cubicBezTo>
                  <a:cubicBezTo>
                    <a:pt x="-71307" y="690244"/>
                    <a:pt x="662427" y="222593"/>
                    <a:pt x="662427" y="222593"/>
                  </a:cubicBezTo>
                  <a:cubicBezTo>
                    <a:pt x="872873" y="96930"/>
                    <a:pt x="1063038" y="28266"/>
                    <a:pt x="1233672" y="0"/>
                  </a:cubicBezTo>
                  <a:close/>
                </a:path>
              </a:pathLst>
            </a:custGeom>
            <a:solidFill>
              <a:schemeClr val="accent4">
                <a:alpha val="20000"/>
              </a:schemeClr>
            </a:solidFill>
            <a:ln w="12700">
              <a:miter lim="400000"/>
            </a:ln>
          </p:spPr>
          <p:txBody>
            <a:bodyPr wrap="square" lIns="0" tIns="0" rIns="0" bIns="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78" name="Freeform 77"/>
            <p:cNvSpPr/>
            <p:nvPr/>
          </p:nvSpPr>
          <p:spPr>
            <a:xfrm>
              <a:off x="2066234" y="2474969"/>
              <a:ext cx="2354614" cy="2311407"/>
            </a:xfrm>
            <a:custGeom>
              <a:avLst/>
              <a:gdLst>
                <a:gd name="connsiteX0" fmla="*/ 2141383 w 4188016"/>
                <a:gd name="connsiteY0" fmla="*/ 3867690 h 4111166"/>
                <a:gd name="connsiteX1" fmla="*/ 2016964 w 4188016"/>
                <a:gd name="connsiteY1" fmla="*/ 3974171 h 4111166"/>
                <a:gd name="connsiteX2" fmla="*/ 2124640 w 4188016"/>
                <a:gd name="connsiteY2" fmla="*/ 4087245 h 4111166"/>
                <a:gd name="connsiteX3" fmla="*/ 2141383 w 4188016"/>
                <a:gd name="connsiteY3" fmla="*/ 3867690 h 4111166"/>
                <a:gd name="connsiteX4" fmla="*/ 2138402 w 4188016"/>
                <a:gd name="connsiteY4" fmla="*/ 3670300 h 4111166"/>
                <a:gd name="connsiteX5" fmla="*/ 2276583 w 4188016"/>
                <a:gd name="connsiteY5" fmla="*/ 3710978 h 4111166"/>
                <a:gd name="connsiteX6" fmla="*/ 2274181 w 4188016"/>
                <a:gd name="connsiteY6" fmla="*/ 3745676 h 4111166"/>
                <a:gd name="connsiteX7" fmla="*/ 2138402 w 4188016"/>
                <a:gd name="connsiteY7" fmla="*/ 3700201 h 4111166"/>
                <a:gd name="connsiteX8" fmla="*/ 2009180 w 4188016"/>
                <a:gd name="connsiteY8" fmla="*/ 3934697 h 4111166"/>
                <a:gd name="connsiteX9" fmla="*/ 2141383 w 4188016"/>
                <a:gd name="connsiteY9" fmla="*/ 3838992 h 4111166"/>
                <a:gd name="connsiteX10" fmla="*/ 2125237 w 4188016"/>
                <a:gd name="connsiteY10" fmla="*/ 4111166 h 4111166"/>
                <a:gd name="connsiteX11" fmla="*/ 1968508 w 4188016"/>
                <a:gd name="connsiteY11" fmla="*/ 3892223 h 4111166"/>
                <a:gd name="connsiteX12" fmla="*/ 2138402 w 4188016"/>
                <a:gd name="connsiteY12" fmla="*/ 3670300 h 4111166"/>
                <a:gd name="connsiteX13" fmla="*/ 1038284 w 4188016"/>
                <a:gd name="connsiteY13" fmla="*/ 3479800 h 4111166"/>
                <a:gd name="connsiteX14" fmla="*/ 1339766 w 4188016"/>
                <a:gd name="connsiteY14" fmla="*/ 3479800 h 4111166"/>
                <a:gd name="connsiteX15" fmla="*/ 1309265 w 4188016"/>
                <a:gd name="connsiteY15" fmla="*/ 3552783 h 4111166"/>
                <a:gd name="connsiteX16" fmla="*/ 1214738 w 4188016"/>
                <a:gd name="connsiteY16" fmla="*/ 3671811 h 4111166"/>
                <a:gd name="connsiteX17" fmla="*/ 1180651 w 4188016"/>
                <a:gd name="connsiteY17" fmla="*/ 3778901 h 4111166"/>
                <a:gd name="connsiteX18" fmla="*/ 1180651 w 4188016"/>
                <a:gd name="connsiteY18" fmla="*/ 3903917 h 4111166"/>
                <a:gd name="connsiteX19" fmla="*/ 1139969 w 4188016"/>
                <a:gd name="connsiteY19" fmla="*/ 3903917 h 4111166"/>
                <a:gd name="connsiteX20" fmla="*/ 1139969 w 4188016"/>
                <a:gd name="connsiteY20" fmla="*/ 3778901 h 4111166"/>
                <a:gd name="connsiteX21" fmla="*/ 1181241 w 4188016"/>
                <a:gd name="connsiteY21" fmla="*/ 3659264 h 4111166"/>
                <a:gd name="connsiteX22" fmla="*/ 1305665 w 4188016"/>
                <a:gd name="connsiteY22" fmla="*/ 3501929 h 4111166"/>
                <a:gd name="connsiteX23" fmla="*/ 1028708 w 4188016"/>
                <a:gd name="connsiteY23" fmla="*/ 3501929 h 4111166"/>
                <a:gd name="connsiteX24" fmla="*/ 1038284 w 4188016"/>
                <a:gd name="connsiteY24" fmla="*/ 3479800 h 4111166"/>
                <a:gd name="connsiteX25" fmla="*/ 3034893 w 4188016"/>
                <a:gd name="connsiteY25" fmla="*/ 3429000 h 4111166"/>
                <a:gd name="connsiteX26" fmla="*/ 3317240 w 4188016"/>
                <a:gd name="connsiteY26" fmla="*/ 3429000 h 4111166"/>
                <a:gd name="connsiteX27" fmla="*/ 3313045 w 4188016"/>
                <a:gd name="connsiteY27" fmla="*/ 3452326 h 4111166"/>
                <a:gd name="connsiteX28" fmla="*/ 3070186 w 4188016"/>
                <a:gd name="connsiteY28" fmla="*/ 3452326 h 4111166"/>
                <a:gd name="connsiteX29" fmla="*/ 3052848 w 4188016"/>
                <a:gd name="connsiteY29" fmla="*/ 3589923 h 4111166"/>
                <a:gd name="connsiteX30" fmla="*/ 3150938 w 4188016"/>
                <a:gd name="connsiteY30" fmla="*/ 3567786 h 4111166"/>
                <a:gd name="connsiteX31" fmla="*/ 3322022 w 4188016"/>
                <a:gd name="connsiteY31" fmla="*/ 3707146 h 4111166"/>
                <a:gd name="connsiteX32" fmla="*/ 3150938 w 4188016"/>
                <a:gd name="connsiteY32" fmla="*/ 3856703 h 4111166"/>
                <a:gd name="connsiteX33" fmla="*/ 2997208 w 4188016"/>
                <a:gd name="connsiteY33" fmla="*/ 3825002 h 4111166"/>
                <a:gd name="connsiteX34" fmla="*/ 2997208 w 4188016"/>
                <a:gd name="connsiteY34" fmla="*/ 3790310 h 4111166"/>
                <a:gd name="connsiteX35" fmla="*/ 3150938 w 4188016"/>
                <a:gd name="connsiteY35" fmla="*/ 3832169 h 4111166"/>
                <a:gd name="connsiteX36" fmla="*/ 3278954 w 4188016"/>
                <a:gd name="connsiteY36" fmla="*/ 3707146 h 4111166"/>
                <a:gd name="connsiteX37" fmla="*/ 3150938 w 4188016"/>
                <a:gd name="connsiteY37" fmla="*/ 3592299 h 4111166"/>
                <a:gd name="connsiteX38" fmla="*/ 3039088 w 4188016"/>
                <a:gd name="connsiteY38" fmla="*/ 3617427 h 4111166"/>
                <a:gd name="connsiteX39" fmla="*/ 3006772 w 4188016"/>
                <a:gd name="connsiteY39" fmla="*/ 3598279 h 4111166"/>
                <a:gd name="connsiteX40" fmla="*/ 3031314 w 4188016"/>
                <a:gd name="connsiteY40" fmla="*/ 3451732 h 4111166"/>
                <a:gd name="connsiteX41" fmla="*/ 3034893 w 4188016"/>
                <a:gd name="connsiteY41" fmla="*/ 3429000 h 4111166"/>
                <a:gd name="connsiteX42" fmla="*/ 417590 w 4188016"/>
                <a:gd name="connsiteY42" fmla="*/ 2987810 h 4111166"/>
                <a:gd name="connsiteX43" fmla="*/ 319487 w 4188016"/>
                <a:gd name="connsiteY43" fmla="*/ 3111639 h 4111166"/>
                <a:gd name="connsiteX44" fmla="*/ 439124 w 4188016"/>
                <a:gd name="connsiteY44" fmla="*/ 3210345 h 4111166"/>
                <a:gd name="connsiteX45" fmla="*/ 559958 w 4188016"/>
                <a:gd name="connsiteY45" fmla="*/ 3111639 h 4111166"/>
                <a:gd name="connsiteX46" fmla="*/ 417590 w 4188016"/>
                <a:gd name="connsiteY46" fmla="*/ 2987810 h 4111166"/>
                <a:gd name="connsiteX47" fmla="*/ 438526 w 4188016"/>
                <a:gd name="connsiteY47" fmla="*/ 2821511 h 4111166"/>
                <a:gd name="connsiteX48" fmla="*/ 340423 w 4188016"/>
                <a:gd name="connsiteY48" fmla="*/ 2883734 h 4111166"/>
                <a:gd name="connsiteX49" fmla="*/ 458865 w 4188016"/>
                <a:gd name="connsiteY49" fmla="*/ 2962089 h 4111166"/>
                <a:gd name="connsiteX50" fmla="*/ 536629 w 4188016"/>
                <a:gd name="connsiteY50" fmla="*/ 2883734 h 4111166"/>
                <a:gd name="connsiteX51" fmla="*/ 438526 w 4188016"/>
                <a:gd name="connsiteY51" fmla="*/ 2821511 h 4111166"/>
                <a:gd name="connsiteX52" fmla="*/ 439124 w 4188016"/>
                <a:gd name="connsiteY52" fmla="*/ 2794000 h 4111166"/>
                <a:gd name="connsiteX53" fmla="*/ 578502 w 4188016"/>
                <a:gd name="connsiteY53" fmla="*/ 2889104 h 4111166"/>
                <a:gd name="connsiteX54" fmla="*/ 494158 w 4188016"/>
                <a:gd name="connsiteY54" fmla="*/ 2978242 h 4111166"/>
                <a:gd name="connsiteX55" fmla="*/ 602430 w 4188016"/>
                <a:gd name="connsiteY55" fmla="*/ 3111639 h 4111166"/>
                <a:gd name="connsiteX56" fmla="*/ 438526 w 4188016"/>
                <a:gd name="connsiteY56" fmla="*/ 3238452 h 4111166"/>
                <a:gd name="connsiteX57" fmla="*/ 279408 w 4188016"/>
                <a:gd name="connsiteY57" fmla="*/ 3111639 h 4111166"/>
                <a:gd name="connsiteX58" fmla="*/ 384091 w 4188016"/>
                <a:gd name="connsiteY58" fmla="*/ 2979435 h 4111166"/>
                <a:gd name="connsiteX59" fmla="*/ 297354 w 4188016"/>
                <a:gd name="connsiteY59" fmla="*/ 2889104 h 4111166"/>
                <a:gd name="connsiteX60" fmla="*/ 439124 w 4188016"/>
                <a:gd name="connsiteY60" fmla="*/ 2794000 h 4111166"/>
                <a:gd name="connsiteX61" fmla="*/ 3750000 w 4188016"/>
                <a:gd name="connsiteY61" fmla="*/ 2774890 h 4111166"/>
                <a:gd name="connsiteX62" fmla="*/ 3537641 w 4188016"/>
                <a:gd name="connsiteY62" fmla="*/ 3032115 h 4111166"/>
                <a:gd name="connsiteX63" fmla="*/ 3750000 w 4188016"/>
                <a:gd name="connsiteY63" fmla="*/ 3032115 h 4111166"/>
                <a:gd name="connsiteX64" fmla="*/ 3752995 w 4188016"/>
                <a:gd name="connsiteY64" fmla="*/ 2743200 h 4111166"/>
                <a:gd name="connsiteX65" fmla="*/ 3788884 w 4188016"/>
                <a:gd name="connsiteY65" fmla="*/ 2743200 h 4111166"/>
                <a:gd name="connsiteX66" fmla="*/ 3788884 w 4188016"/>
                <a:gd name="connsiteY66" fmla="*/ 3032115 h 4111166"/>
                <a:gd name="connsiteX67" fmla="*/ 3887584 w 4188016"/>
                <a:gd name="connsiteY67" fmla="*/ 3032115 h 4111166"/>
                <a:gd name="connsiteX68" fmla="*/ 3887584 w 4188016"/>
                <a:gd name="connsiteY68" fmla="*/ 3057845 h 4111166"/>
                <a:gd name="connsiteX69" fmla="*/ 3788884 w 4188016"/>
                <a:gd name="connsiteY69" fmla="*/ 3057845 h 4111166"/>
                <a:gd name="connsiteX70" fmla="*/ 3788884 w 4188016"/>
                <a:gd name="connsiteY70" fmla="*/ 3178082 h 4111166"/>
                <a:gd name="connsiteX71" fmla="*/ 3750000 w 4188016"/>
                <a:gd name="connsiteY71" fmla="*/ 3178082 h 4111166"/>
                <a:gd name="connsiteX72" fmla="*/ 3750000 w 4188016"/>
                <a:gd name="connsiteY72" fmla="*/ 3057845 h 4111166"/>
                <a:gd name="connsiteX73" fmla="*/ 3517908 w 4188016"/>
                <a:gd name="connsiteY73" fmla="*/ 3057845 h 4111166"/>
                <a:gd name="connsiteX74" fmla="*/ 3517908 w 4188016"/>
                <a:gd name="connsiteY74" fmla="*/ 3020759 h 4111166"/>
                <a:gd name="connsiteX75" fmla="*/ 3752995 w 4188016"/>
                <a:gd name="connsiteY75" fmla="*/ 2743200 h 4111166"/>
                <a:gd name="connsiteX76" fmla="*/ 159682 w 4188016"/>
                <a:gd name="connsiteY76" fmla="*/ 1903521 h 4111166"/>
                <a:gd name="connsiteX77" fmla="*/ 142939 w 4188016"/>
                <a:gd name="connsiteY77" fmla="*/ 2123057 h 4111166"/>
                <a:gd name="connsiteX78" fmla="*/ 267358 w 4188016"/>
                <a:gd name="connsiteY78" fmla="*/ 2016575 h 4111166"/>
                <a:gd name="connsiteX79" fmla="*/ 159682 w 4188016"/>
                <a:gd name="connsiteY79" fmla="*/ 1903521 h 4111166"/>
                <a:gd name="connsiteX80" fmla="*/ 159086 w 4188016"/>
                <a:gd name="connsiteY80" fmla="*/ 1879600 h 4111166"/>
                <a:gd name="connsiteX81" fmla="*/ 315814 w 4188016"/>
                <a:gd name="connsiteY81" fmla="*/ 2098544 h 4111166"/>
                <a:gd name="connsiteX82" fmla="*/ 145920 w 4188016"/>
                <a:gd name="connsiteY82" fmla="*/ 2320467 h 4111166"/>
                <a:gd name="connsiteX83" fmla="*/ 7739 w 4188016"/>
                <a:gd name="connsiteY83" fmla="*/ 2279789 h 4111166"/>
                <a:gd name="connsiteX84" fmla="*/ 10141 w 4188016"/>
                <a:gd name="connsiteY84" fmla="*/ 2245091 h 4111166"/>
                <a:gd name="connsiteX85" fmla="*/ 145920 w 4188016"/>
                <a:gd name="connsiteY85" fmla="*/ 2290545 h 4111166"/>
                <a:gd name="connsiteX86" fmla="*/ 275141 w 4188016"/>
                <a:gd name="connsiteY86" fmla="*/ 2056070 h 4111166"/>
                <a:gd name="connsiteX87" fmla="*/ 142939 w 4188016"/>
                <a:gd name="connsiteY87" fmla="*/ 2151774 h 4111166"/>
                <a:gd name="connsiteX88" fmla="*/ 159086 w 4188016"/>
                <a:gd name="connsiteY88" fmla="*/ 1879600 h 4111166"/>
                <a:gd name="connsiteX89" fmla="*/ 4021125 w 4188016"/>
                <a:gd name="connsiteY89" fmla="*/ 1803400 h 4111166"/>
                <a:gd name="connsiteX90" fmla="*/ 4159901 w 4188016"/>
                <a:gd name="connsiteY90" fmla="*/ 1902692 h 4111166"/>
                <a:gd name="connsiteX91" fmla="*/ 4082143 w 4188016"/>
                <a:gd name="connsiteY91" fmla="*/ 2007980 h 4111166"/>
                <a:gd name="connsiteX92" fmla="*/ 4188016 w 4188016"/>
                <a:gd name="connsiteY92" fmla="*/ 2117451 h 4111166"/>
                <a:gd name="connsiteX93" fmla="*/ 4007370 w 4188016"/>
                <a:gd name="connsiteY93" fmla="*/ 2248453 h 4111166"/>
                <a:gd name="connsiteX94" fmla="*/ 3860808 w 4188016"/>
                <a:gd name="connsiteY94" fmla="*/ 2225129 h 4111166"/>
                <a:gd name="connsiteX95" fmla="*/ 3860808 w 4188016"/>
                <a:gd name="connsiteY95" fmla="*/ 2193419 h 4111166"/>
                <a:gd name="connsiteX96" fmla="*/ 4003780 w 4188016"/>
                <a:gd name="connsiteY96" fmla="*/ 2222718 h 4111166"/>
                <a:gd name="connsiteX97" fmla="*/ 4137784 w 4188016"/>
                <a:gd name="connsiteY97" fmla="*/ 2117451 h 4111166"/>
                <a:gd name="connsiteX98" fmla="*/ 4017535 w 4188016"/>
                <a:gd name="connsiteY98" fmla="*/ 2024732 h 4111166"/>
                <a:gd name="connsiteX99" fmla="*/ 3966090 w 4188016"/>
                <a:gd name="connsiteY99" fmla="*/ 2024732 h 4111166"/>
                <a:gd name="connsiteX100" fmla="*/ 3966090 w 4188016"/>
                <a:gd name="connsiteY100" fmla="*/ 1996009 h 4111166"/>
                <a:gd name="connsiteX101" fmla="*/ 4017535 w 4188016"/>
                <a:gd name="connsiteY101" fmla="*/ 1996009 h 4111166"/>
                <a:gd name="connsiteX102" fmla="*/ 4114440 w 4188016"/>
                <a:gd name="connsiteY102" fmla="*/ 1911655 h 4111166"/>
                <a:gd name="connsiteX103" fmla="*/ 4021125 w 4188016"/>
                <a:gd name="connsiteY103" fmla="*/ 1832102 h 4111166"/>
                <a:gd name="connsiteX104" fmla="*/ 3872170 w 4188016"/>
                <a:gd name="connsiteY104" fmla="*/ 1876381 h 4111166"/>
                <a:gd name="connsiteX105" fmla="*/ 3872170 w 4188016"/>
                <a:gd name="connsiteY105" fmla="*/ 1844073 h 4111166"/>
                <a:gd name="connsiteX106" fmla="*/ 4021125 w 4188016"/>
                <a:gd name="connsiteY106" fmla="*/ 1803400 h 4111166"/>
                <a:gd name="connsiteX107" fmla="*/ 654289 w 4188016"/>
                <a:gd name="connsiteY107" fmla="*/ 979413 h 4111166"/>
                <a:gd name="connsiteX108" fmla="*/ 523291 w 4188016"/>
                <a:gd name="connsiteY108" fmla="*/ 1181001 h 4111166"/>
                <a:gd name="connsiteX109" fmla="*/ 654289 w 4188016"/>
                <a:gd name="connsiteY109" fmla="*/ 1370023 h 4111166"/>
                <a:gd name="connsiteX110" fmla="*/ 781109 w 4188016"/>
                <a:gd name="connsiteY110" fmla="*/ 1176826 h 4111166"/>
                <a:gd name="connsiteX111" fmla="*/ 654289 w 4188016"/>
                <a:gd name="connsiteY111" fmla="*/ 979413 h 4111166"/>
                <a:gd name="connsiteX112" fmla="*/ 654289 w 4188016"/>
                <a:gd name="connsiteY112" fmla="*/ 952500 h 4111166"/>
                <a:gd name="connsiteX113" fmla="*/ 820587 w 4188016"/>
                <a:gd name="connsiteY113" fmla="*/ 1176826 h 4111166"/>
                <a:gd name="connsiteX114" fmla="*/ 654289 w 4188016"/>
                <a:gd name="connsiteY114" fmla="*/ 1394561 h 4111166"/>
                <a:gd name="connsiteX115" fmla="*/ 482608 w 4188016"/>
                <a:gd name="connsiteY115" fmla="*/ 1176826 h 4111166"/>
                <a:gd name="connsiteX116" fmla="*/ 654289 w 4188016"/>
                <a:gd name="connsiteY116" fmla="*/ 952500 h 4111166"/>
                <a:gd name="connsiteX117" fmla="*/ 295285 w 4188016"/>
                <a:gd name="connsiteY117" fmla="*/ 952500 h 4111166"/>
                <a:gd name="connsiteX118" fmla="*/ 344332 w 4188016"/>
                <a:gd name="connsiteY118" fmla="*/ 952500 h 4111166"/>
                <a:gd name="connsiteX119" fmla="*/ 344332 w 4188016"/>
                <a:gd name="connsiteY119" fmla="*/ 1386781 h 4111166"/>
                <a:gd name="connsiteX120" fmla="*/ 304857 w 4188016"/>
                <a:gd name="connsiteY120" fmla="*/ 1386781 h 4111166"/>
                <a:gd name="connsiteX121" fmla="*/ 304857 w 4188016"/>
                <a:gd name="connsiteY121" fmla="*/ 983604 h 4111166"/>
                <a:gd name="connsiteX122" fmla="*/ 279136 w 4188016"/>
                <a:gd name="connsiteY122" fmla="*/ 990781 h 4111166"/>
                <a:gd name="connsiteX123" fmla="*/ 254008 w 4188016"/>
                <a:gd name="connsiteY123" fmla="*/ 997356 h 4111166"/>
                <a:gd name="connsiteX124" fmla="*/ 254008 w 4188016"/>
                <a:gd name="connsiteY124" fmla="*/ 980005 h 4111166"/>
                <a:gd name="connsiteX125" fmla="*/ 295285 w 4188016"/>
                <a:gd name="connsiteY125" fmla="*/ 952500 h 4111166"/>
                <a:gd name="connsiteX126" fmla="*/ 3737067 w 4188016"/>
                <a:gd name="connsiteY126" fmla="*/ 876300 h 4111166"/>
                <a:gd name="connsiteX127" fmla="*/ 3873457 w 4188016"/>
                <a:gd name="connsiteY127" fmla="*/ 989355 h 4111166"/>
                <a:gd name="connsiteX128" fmla="*/ 3766391 w 4188016"/>
                <a:gd name="connsiteY128" fmla="*/ 1130538 h 4111166"/>
                <a:gd name="connsiteX129" fmla="*/ 3643760 w 4188016"/>
                <a:gd name="connsiteY129" fmla="*/ 1281874 h 4111166"/>
                <a:gd name="connsiteX130" fmla="*/ 3887217 w 4188016"/>
                <a:gd name="connsiteY130" fmla="*/ 1281874 h 4111166"/>
                <a:gd name="connsiteX131" fmla="*/ 3887217 w 4188016"/>
                <a:gd name="connsiteY131" fmla="*/ 1310585 h 4111166"/>
                <a:gd name="connsiteX132" fmla="*/ 3594108 w 4188016"/>
                <a:gd name="connsiteY132" fmla="*/ 1310585 h 4111166"/>
                <a:gd name="connsiteX133" fmla="*/ 3755617 w 4188016"/>
                <a:gd name="connsiteY133" fmla="*/ 1095232 h 4111166"/>
                <a:gd name="connsiteX134" fmla="*/ 3755020 w 4188016"/>
                <a:gd name="connsiteY134" fmla="*/ 1095232 h 4111166"/>
                <a:gd name="connsiteX135" fmla="*/ 3835177 w 4188016"/>
                <a:gd name="connsiteY135" fmla="*/ 989355 h 4111166"/>
                <a:gd name="connsiteX136" fmla="*/ 3737677 w 4188016"/>
                <a:gd name="connsiteY136" fmla="*/ 904408 h 4111166"/>
                <a:gd name="connsiteX137" fmla="*/ 3640761 w 4188016"/>
                <a:gd name="connsiteY137" fmla="*/ 951074 h 4111166"/>
                <a:gd name="connsiteX138" fmla="*/ 3610853 w 4188016"/>
                <a:gd name="connsiteY138" fmla="*/ 927751 h 4111166"/>
                <a:gd name="connsiteX139" fmla="*/ 3737067 w 4188016"/>
                <a:gd name="connsiteY139" fmla="*/ 876300 h 4111166"/>
                <a:gd name="connsiteX140" fmla="*/ 1362086 w 4188016"/>
                <a:gd name="connsiteY140" fmla="*/ 254000 h 4111166"/>
                <a:gd name="connsiteX141" fmla="*/ 1411133 w 4188016"/>
                <a:gd name="connsiteY141" fmla="*/ 254000 h 4111166"/>
                <a:gd name="connsiteX142" fmla="*/ 1411133 w 4188016"/>
                <a:gd name="connsiteY142" fmla="*/ 688283 h 4111166"/>
                <a:gd name="connsiteX143" fmla="*/ 1371658 w 4188016"/>
                <a:gd name="connsiteY143" fmla="*/ 688283 h 4111166"/>
                <a:gd name="connsiteX144" fmla="*/ 1371658 w 4188016"/>
                <a:gd name="connsiteY144" fmla="*/ 285104 h 4111166"/>
                <a:gd name="connsiteX145" fmla="*/ 1345927 w 4188016"/>
                <a:gd name="connsiteY145" fmla="*/ 292281 h 4111166"/>
                <a:gd name="connsiteX146" fmla="*/ 1320808 w 4188016"/>
                <a:gd name="connsiteY146" fmla="*/ 298856 h 4111166"/>
                <a:gd name="connsiteX147" fmla="*/ 1320808 w 4188016"/>
                <a:gd name="connsiteY147" fmla="*/ 281525 h 4111166"/>
                <a:gd name="connsiteX148" fmla="*/ 1362086 w 4188016"/>
                <a:gd name="connsiteY148" fmla="*/ 254000 h 4111166"/>
                <a:gd name="connsiteX149" fmla="*/ 1095386 w 4188016"/>
                <a:gd name="connsiteY149" fmla="*/ 254000 h 4111166"/>
                <a:gd name="connsiteX150" fmla="*/ 1144433 w 4188016"/>
                <a:gd name="connsiteY150" fmla="*/ 254000 h 4111166"/>
                <a:gd name="connsiteX151" fmla="*/ 1144433 w 4188016"/>
                <a:gd name="connsiteY151" fmla="*/ 688283 h 4111166"/>
                <a:gd name="connsiteX152" fmla="*/ 1104958 w 4188016"/>
                <a:gd name="connsiteY152" fmla="*/ 688283 h 4111166"/>
                <a:gd name="connsiteX153" fmla="*/ 1104958 w 4188016"/>
                <a:gd name="connsiteY153" fmla="*/ 285104 h 4111166"/>
                <a:gd name="connsiteX154" fmla="*/ 1079236 w 4188016"/>
                <a:gd name="connsiteY154" fmla="*/ 292281 h 4111166"/>
                <a:gd name="connsiteX155" fmla="*/ 1054108 w 4188016"/>
                <a:gd name="connsiteY155" fmla="*/ 298856 h 4111166"/>
                <a:gd name="connsiteX156" fmla="*/ 1054108 w 4188016"/>
                <a:gd name="connsiteY156" fmla="*/ 281525 h 4111166"/>
                <a:gd name="connsiteX157" fmla="*/ 1095386 w 4188016"/>
                <a:gd name="connsiteY157" fmla="*/ 254000 h 4111166"/>
                <a:gd name="connsiteX158" fmla="*/ 2974986 w 4188016"/>
                <a:gd name="connsiteY158" fmla="*/ 215900 h 4111166"/>
                <a:gd name="connsiteX159" fmla="*/ 3024033 w 4188016"/>
                <a:gd name="connsiteY159" fmla="*/ 215900 h 4111166"/>
                <a:gd name="connsiteX160" fmla="*/ 3024033 w 4188016"/>
                <a:gd name="connsiteY160" fmla="*/ 650185 h 4111166"/>
                <a:gd name="connsiteX161" fmla="*/ 2984554 w 4188016"/>
                <a:gd name="connsiteY161" fmla="*/ 650185 h 4111166"/>
                <a:gd name="connsiteX162" fmla="*/ 2984554 w 4188016"/>
                <a:gd name="connsiteY162" fmla="*/ 247004 h 4111166"/>
                <a:gd name="connsiteX163" fmla="*/ 2958836 w 4188016"/>
                <a:gd name="connsiteY163" fmla="*/ 254182 h 4111166"/>
                <a:gd name="connsiteX164" fmla="*/ 2933708 w 4188016"/>
                <a:gd name="connsiteY164" fmla="*/ 260776 h 4111166"/>
                <a:gd name="connsiteX165" fmla="*/ 2933708 w 4188016"/>
                <a:gd name="connsiteY165" fmla="*/ 243425 h 4111166"/>
                <a:gd name="connsiteX166" fmla="*/ 2974986 w 4188016"/>
                <a:gd name="connsiteY166" fmla="*/ 215900 h 4111166"/>
                <a:gd name="connsiteX167" fmla="*/ 2213084 w 4188016"/>
                <a:gd name="connsiteY167" fmla="*/ 0 h 4111166"/>
                <a:gd name="connsiteX168" fmla="*/ 2349464 w 4188016"/>
                <a:gd name="connsiteY168" fmla="*/ 113055 h 4111166"/>
                <a:gd name="connsiteX169" fmla="*/ 2242382 w 4188016"/>
                <a:gd name="connsiteY169" fmla="*/ 254237 h 4111166"/>
                <a:gd name="connsiteX170" fmla="*/ 2119762 w 4188016"/>
                <a:gd name="connsiteY170" fmla="*/ 405572 h 4111166"/>
                <a:gd name="connsiteX171" fmla="*/ 2363224 w 4188016"/>
                <a:gd name="connsiteY171" fmla="*/ 405572 h 4111166"/>
                <a:gd name="connsiteX172" fmla="*/ 2363224 w 4188016"/>
                <a:gd name="connsiteY172" fmla="*/ 434283 h 4111166"/>
                <a:gd name="connsiteX173" fmla="*/ 2070108 w 4188016"/>
                <a:gd name="connsiteY173" fmla="*/ 434283 h 4111166"/>
                <a:gd name="connsiteX174" fmla="*/ 2231621 w 4188016"/>
                <a:gd name="connsiteY174" fmla="*/ 218931 h 4111166"/>
                <a:gd name="connsiteX175" fmla="*/ 2231023 w 4188016"/>
                <a:gd name="connsiteY175" fmla="*/ 218931 h 4111166"/>
                <a:gd name="connsiteX176" fmla="*/ 2311183 w 4188016"/>
                <a:gd name="connsiteY176" fmla="*/ 113055 h 4111166"/>
                <a:gd name="connsiteX177" fmla="*/ 2213667 w 4188016"/>
                <a:gd name="connsiteY177" fmla="*/ 28108 h 4111166"/>
                <a:gd name="connsiteX178" fmla="*/ 2116776 w 4188016"/>
                <a:gd name="connsiteY178" fmla="*/ 74773 h 4111166"/>
                <a:gd name="connsiteX179" fmla="*/ 2086867 w 4188016"/>
                <a:gd name="connsiteY179" fmla="*/ 51451 h 4111166"/>
                <a:gd name="connsiteX180" fmla="*/ 2213084 w 4188016"/>
                <a:gd name="connsiteY180" fmla="*/ 0 h 4111166"/>
                <a:gd name="connsiteX181" fmla="*/ 1882785 w 4188016"/>
                <a:gd name="connsiteY181" fmla="*/ 0 h 4111166"/>
                <a:gd name="connsiteX182" fmla="*/ 1931833 w 4188016"/>
                <a:gd name="connsiteY182" fmla="*/ 0 h 4111166"/>
                <a:gd name="connsiteX183" fmla="*/ 1931833 w 4188016"/>
                <a:gd name="connsiteY183" fmla="*/ 434283 h 4111166"/>
                <a:gd name="connsiteX184" fmla="*/ 1892357 w 4188016"/>
                <a:gd name="connsiteY184" fmla="*/ 434283 h 4111166"/>
                <a:gd name="connsiteX185" fmla="*/ 1892357 w 4188016"/>
                <a:gd name="connsiteY185" fmla="*/ 31104 h 4111166"/>
                <a:gd name="connsiteX186" fmla="*/ 1866636 w 4188016"/>
                <a:gd name="connsiteY186" fmla="*/ 38281 h 4111166"/>
                <a:gd name="connsiteX187" fmla="*/ 1841508 w 4188016"/>
                <a:gd name="connsiteY187" fmla="*/ 44856 h 4111166"/>
                <a:gd name="connsiteX188" fmla="*/ 1841508 w 4188016"/>
                <a:gd name="connsiteY188" fmla="*/ 27525 h 4111166"/>
                <a:gd name="connsiteX189" fmla="*/ 1882785 w 4188016"/>
                <a:gd name="connsiteY189" fmla="*/ 0 h 4111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Lst>
              <a:rect l="l" t="t" r="r" b="b"/>
              <a:pathLst>
                <a:path w="4188016" h="4111166">
                  <a:moveTo>
                    <a:pt x="2141383" y="3867690"/>
                  </a:moveTo>
                  <a:cubicBezTo>
                    <a:pt x="2081567" y="3867690"/>
                    <a:pt x="2036108" y="3919736"/>
                    <a:pt x="2016964" y="3974171"/>
                  </a:cubicBezTo>
                  <a:cubicBezTo>
                    <a:pt x="2016964" y="4023830"/>
                    <a:pt x="2055848" y="4087245"/>
                    <a:pt x="2124640" y="4087245"/>
                  </a:cubicBezTo>
                  <a:cubicBezTo>
                    <a:pt x="2271797" y="4087245"/>
                    <a:pt x="2278967" y="3867690"/>
                    <a:pt x="2141383" y="3867690"/>
                  </a:cubicBezTo>
                  <a:close/>
                  <a:moveTo>
                    <a:pt x="2138402" y="3670300"/>
                  </a:moveTo>
                  <a:cubicBezTo>
                    <a:pt x="2194625" y="3670300"/>
                    <a:pt x="2235314" y="3690629"/>
                    <a:pt x="2276583" y="3710978"/>
                  </a:cubicBezTo>
                  <a:cubicBezTo>
                    <a:pt x="2276583" y="3710978"/>
                    <a:pt x="2274181" y="3745676"/>
                    <a:pt x="2274181" y="3745676"/>
                  </a:cubicBezTo>
                  <a:cubicBezTo>
                    <a:pt x="2246078" y="3728327"/>
                    <a:pt x="2194625" y="3700201"/>
                    <a:pt x="2138402" y="3700201"/>
                  </a:cubicBezTo>
                  <a:cubicBezTo>
                    <a:pt x="2015175" y="3700201"/>
                    <a:pt x="2004394" y="3850953"/>
                    <a:pt x="2009180" y="3934697"/>
                  </a:cubicBezTo>
                  <a:cubicBezTo>
                    <a:pt x="2018752" y="3905388"/>
                    <a:pt x="2066612" y="3838992"/>
                    <a:pt x="2141383" y="3838992"/>
                  </a:cubicBezTo>
                  <a:cubicBezTo>
                    <a:pt x="2332822" y="3838992"/>
                    <a:pt x="2336399" y="4111166"/>
                    <a:pt x="2125237" y="4111166"/>
                  </a:cubicBezTo>
                  <a:cubicBezTo>
                    <a:pt x="2029533" y="4111166"/>
                    <a:pt x="1968508" y="4061507"/>
                    <a:pt x="1968508" y="3892223"/>
                  </a:cubicBezTo>
                  <a:cubicBezTo>
                    <a:pt x="1968508" y="3727735"/>
                    <a:pt x="2045084" y="3670300"/>
                    <a:pt x="2138402" y="3670300"/>
                  </a:cubicBezTo>
                  <a:close/>
                  <a:moveTo>
                    <a:pt x="1038284" y="3479800"/>
                  </a:moveTo>
                  <a:lnTo>
                    <a:pt x="1339766" y="3479800"/>
                  </a:lnTo>
                  <a:cubicBezTo>
                    <a:pt x="1339766" y="3519286"/>
                    <a:pt x="1324803" y="3530655"/>
                    <a:pt x="1309265" y="3552783"/>
                  </a:cubicBezTo>
                  <a:cubicBezTo>
                    <a:pt x="1309855" y="3552783"/>
                    <a:pt x="1267978" y="3606014"/>
                    <a:pt x="1214738" y="3671811"/>
                  </a:cubicBezTo>
                  <a:cubicBezTo>
                    <a:pt x="1191423" y="3705308"/>
                    <a:pt x="1180651" y="3738217"/>
                    <a:pt x="1180651" y="3778901"/>
                  </a:cubicBezTo>
                  <a:lnTo>
                    <a:pt x="1180651" y="3903917"/>
                  </a:lnTo>
                  <a:lnTo>
                    <a:pt x="1139969" y="3903917"/>
                  </a:lnTo>
                  <a:lnTo>
                    <a:pt x="1139969" y="3778901"/>
                  </a:lnTo>
                  <a:cubicBezTo>
                    <a:pt x="1139969" y="3722077"/>
                    <a:pt x="1160317" y="3687362"/>
                    <a:pt x="1181241" y="3659264"/>
                  </a:cubicBezTo>
                  <a:cubicBezTo>
                    <a:pt x="1224919" y="3602421"/>
                    <a:pt x="1264406" y="3552783"/>
                    <a:pt x="1305665" y="3501929"/>
                  </a:cubicBezTo>
                  <a:lnTo>
                    <a:pt x="1028708" y="3501929"/>
                  </a:lnTo>
                  <a:cubicBezTo>
                    <a:pt x="1028708" y="3501929"/>
                    <a:pt x="1038284" y="3479800"/>
                    <a:pt x="1038284" y="3479800"/>
                  </a:cubicBezTo>
                  <a:close/>
                  <a:moveTo>
                    <a:pt x="3034893" y="3429000"/>
                  </a:moveTo>
                  <a:cubicBezTo>
                    <a:pt x="3034893" y="3429000"/>
                    <a:pt x="3317240" y="3429000"/>
                    <a:pt x="3317240" y="3429000"/>
                  </a:cubicBezTo>
                  <a:cubicBezTo>
                    <a:pt x="3315451" y="3438564"/>
                    <a:pt x="3314849" y="3444544"/>
                    <a:pt x="3313045" y="3452326"/>
                  </a:cubicBezTo>
                  <a:lnTo>
                    <a:pt x="3070186" y="3452326"/>
                  </a:lnTo>
                  <a:lnTo>
                    <a:pt x="3052848" y="3589923"/>
                  </a:lnTo>
                  <a:cubicBezTo>
                    <a:pt x="3073780" y="3580934"/>
                    <a:pt x="3109660" y="3567786"/>
                    <a:pt x="3150938" y="3567786"/>
                  </a:cubicBezTo>
                  <a:cubicBezTo>
                    <a:pt x="3251435" y="3567786"/>
                    <a:pt x="3322022" y="3608457"/>
                    <a:pt x="3322022" y="3707146"/>
                  </a:cubicBezTo>
                  <a:cubicBezTo>
                    <a:pt x="3322022" y="3804072"/>
                    <a:pt x="3249044" y="3856703"/>
                    <a:pt x="3150938" y="3856703"/>
                  </a:cubicBezTo>
                  <a:cubicBezTo>
                    <a:pt x="3062412" y="3856703"/>
                    <a:pt x="3013359" y="3834565"/>
                    <a:pt x="2997208" y="3825002"/>
                  </a:cubicBezTo>
                  <a:lnTo>
                    <a:pt x="2997208" y="3790310"/>
                  </a:lnTo>
                  <a:cubicBezTo>
                    <a:pt x="3045058" y="3813636"/>
                    <a:pt x="3098307" y="3832169"/>
                    <a:pt x="3150938" y="3832169"/>
                  </a:cubicBezTo>
                  <a:cubicBezTo>
                    <a:pt x="3244262" y="3832169"/>
                    <a:pt x="3278954" y="3760391"/>
                    <a:pt x="3278954" y="3707146"/>
                  </a:cubicBezTo>
                  <a:cubicBezTo>
                    <a:pt x="3278954" y="3649722"/>
                    <a:pt x="3244262" y="3592299"/>
                    <a:pt x="3150938" y="3592299"/>
                  </a:cubicBezTo>
                  <a:cubicBezTo>
                    <a:pt x="3108472" y="3592299"/>
                    <a:pt x="3058231" y="3610853"/>
                    <a:pt x="3039088" y="3617427"/>
                  </a:cubicBezTo>
                  <a:lnTo>
                    <a:pt x="3006772" y="3598279"/>
                  </a:lnTo>
                  <a:cubicBezTo>
                    <a:pt x="3019344" y="3515135"/>
                    <a:pt x="3026517" y="3476859"/>
                    <a:pt x="3031314" y="3451732"/>
                  </a:cubicBezTo>
                  <a:cubicBezTo>
                    <a:pt x="3031900" y="3445158"/>
                    <a:pt x="3033103" y="3436188"/>
                    <a:pt x="3034893" y="3429000"/>
                  </a:cubicBezTo>
                  <a:close/>
                  <a:moveTo>
                    <a:pt x="417590" y="2987810"/>
                  </a:moveTo>
                  <a:cubicBezTo>
                    <a:pt x="357771" y="3006349"/>
                    <a:pt x="319487" y="3049416"/>
                    <a:pt x="319487" y="3111639"/>
                  </a:cubicBezTo>
                  <a:cubicBezTo>
                    <a:pt x="319487" y="3183410"/>
                    <a:pt x="383493" y="3210345"/>
                    <a:pt x="439124" y="3210345"/>
                  </a:cubicBezTo>
                  <a:cubicBezTo>
                    <a:pt x="503729" y="3210345"/>
                    <a:pt x="559958" y="3173245"/>
                    <a:pt x="559958" y="3111639"/>
                  </a:cubicBezTo>
                  <a:cubicBezTo>
                    <a:pt x="559958" y="3035650"/>
                    <a:pt x="484587" y="2992584"/>
                    <a:pt x="417590" y="2987810"/>
                  </a:cubicBezTo>
                  <a:close/>
                  <a:moveTo>
                    <a:pt x="438526" y="2821511"/>
                  </a:moveTo>
                  <a:cubicBezTo>
                    <a:pt x="397849" y="2821511"/>
                    <a:pt x="340423" y="2838260"/>
                    <a:pt x="340423" y="2883734"/>
                  </a:cubicBezTo>
                  <a:cubicBezTo>
                    <a:pt x="340423" y="2926801"/>
                    <a:pt x="427161" y="2952521"/>
                    <a:pt x="458865" y="2962089"/>
                  </a:cubicBezTo>
                  <a:cubicBezTo>
                    <a:pt x="466641" y="2960299"/>
                    <a:pt x="536629" y="2930381"/>
                    <a:pt x="536629" y="2883734"/>
                  </a:cubicBezTo>
                  <a:cubicBezTo>
                    <a:pt x="536629" y="2829289"/>
                    <a:pt x="481596" y="2821511"/>
                    <a:pt x="438526" y="2821511"/>
                  </a:cubicBezTo>
                  <a:close/>
                  <a:moveTo>
                    <a:pt x="439124" y="2794000"/>
                  </a:moveTo>
                  <a:cubicBezTo>
                    <a:pt x="534236" y="2794000"/>
                    <a:pt x="578502" y="2837067"/>
                    <a:pt x="578502" y="2889104"/>
                  </a:cubicBezTo>
                  <a:cubicBezTo>
                    <a:pt x="578502" y="2929784"/>
                    <a:pt x="547396" y="2959085"/>
                    <a:pt x="494158" y="2978242"/>
                  </a:cubicBezTo>
                  <a:cubicBezTo>
                    <a:pt x="551584" y="3005156"/>
                    <a:pt x="602430" y="3044045"/>
                    <a:pt x="602430" y="3111639"/>
                  </a:cubicBezTo>
                  <a:cubicBezTo>
                    <a:pt x="602430" y="3195385"/>
                    <a:pt x="531844" y="3238452"/>
                    <a:pt x="438526" y="3238452"/>
                  </a:cubicBezTo>
                  <a:cubicBezTo>
                    <a:pt x="350592" y="3238452"/>
                    <a:pt x="279408" y="3208534"/>
                    <a:pt x="279408" y="3111639"/>
                  </a:cubicBezTo>
                  <a:cubicBezTo>
                    <a:pt x="279408" y="3037461"/>
                    <a:pt x="352387" y="2992007"/>
                    <a:pt x="384091" y="2979435"/>
                  </a:cubicBezTo>
                  <a:cubicBezTo>
                    <a:pt x="357771" y="2968653"/>
                    <a:pt x="297354" y="2937562"/>
                    <a:pt x="297354" y="2889104"/>
                  </a:cubicBezTo>
                  <a:cubicBezTo>
                    <a:pt x="297354" y="2828692"/>
                    <a:pt x="347601" y="2794000"/>
                    <a:pt x="439124" y="2794000"/>
                  </a:cubicBezTo>
                  <a:close/>
                  <a:moveTo>
                    <a:pt x="3750000" y="2774890"/>
                  </a:moveTo>
                  <a:cubicBezTo>
                    <a:pt x="3648904" y="2896335"/>
                    <a:pt x="3581318" y="2978882"/>
                    <a:pt x="3537641" y="3032115"/>
                  </a:cubicBezTo>
                  <a:cubicBezTo>
                    <a:pt x="3537641" y="3032115"/>
                    <a:pt x="3750000" y="3032115"/>
                    <a:pt x="3750000" y="3032115"/>
                  </a:cubicBezTo>
                  <a:close/>
                  <a:moveTo>
                    <a:pt x="3752995" y="2743200"/>
                  </a:moveTo>
                  <a:lnTo>
                    <a:pt x="3788884" y="2743200"/>
                  </a:lnTo>
                  <a:lnTo>
                    <a:pt x="3788884" y="3032115"/>
                  </a:lnTo>
                  <a:lnTo>
                    <a:pt x="3887584" y="3032115"/>
                  </a:lnTo>
                  <a:lnTo>
                    <a:pt x="3887584" y="3057845"/>
                  </a:lnTo>
                  <a:lnTo>
                    <a:pt x="3788884" y="3057845"/>
                  </a:lnTo>
                  <a:lnTo>
                    <a:pt x="3788884" y="3178082"/>
                  </a:lnTo>
                  <a:lnTo>
                    <a:pt x="3750000" y="3178082"/>
                  </a:lnTo>
                  <a:lnTo>
                    <a:pt x="3750000" y="3057845"/>
                  </a:lnTo>
                  <a:cubicBezTo>
                    <a:pt x="3750000" y="3057845"/>
                    <a:pt x="3517908" y="3057845"/>
                    <a:pt x="3517908" y="3057845"/>
                  </a:cubicBezTo>
                  <a:lnTo>
                    <a:pt x="3517908" y="3020759"/>
                  </a:lnTo>
                  <a:cubicBezTo>
                    <a:pt x="3597474" y="2927441"/>
                    <a:pt x="3673429" y="2836518"/>
                    <a:pt x="3752995" y="2743200"/>
                  </a:cubicBezTo>
                  <a:close/>
                  <a:moveTo>
                    <a:pt x="159682" y="1903521"/>
                  </a:moveTo>
                  <a:cubicBezTo>
                    <a:pt x="12525" y="1903521"/>
                    <a:pt x="5951" y="2123057"/>
                    <a:pt x="142939" y="2123057"/>
                  </a:cubicBezTo>
                  <a:cubicBezTo>
                    <a:pt x="202756" y="2123057"/>
                    <a:pt x="248214" y="2071030"/>
                    <a:pt x="267358" y="2016575"/>
                  </a:cubicBezTo>
                  <a:cubicBezTo>
                    <a:pt x="267358" y="1966937"/>
                    <a:pt x="228474" y="1903521"/>
                    <a:pt x="159682" y="1903521"/>
                  </a:cubicBezTo>
                  <a:close/>
                  <a:moveTo>
                    <a:pt x="159086" y="1879600"/>
                  </a:moveTo>
                  <a:cubicBezTo>
                    <a:pt x="254805" y="1879600"/>
                    <a:pt x="315814" y="1929259"/>
                    <a:pt x="315814" y="2098544"/>
                  </a:cubicBezTo>
                  <a:cubicBezTo>
                    <a:pt x="315814" y="2263032"/>
                    <a:pt x="239238" y="2320467"/>
                    <a:pt x="145920" y="2320467"/>
                  </a:cubicBezTo>
                  <a:cubicBezTo>
                    <a:pt x="89697" y="2320467"/>
                    <a:pt x="49025" y="2300118"/>
                    <a:pt x="7739" y="2279789"/>
                  </a:cubicBezTo>
                  <a:cubicBezTo>
                    <a:pt x="7739" y="2279789"/>
                    <a:pt x="10141" y="2245091"/>
                    <a:pt x="10141" y="2245091"/>
                  </a:cubicBezTo>
                  <a:cubicBezTo>
                    <a:pt x="38244" y="2262440"/>
                    <a:pt x="89697" y="2290545"/>
                    <a:pt x="145920" y="2290545"/>
                  </a:cubicBezTo>
                  <a:cubicBezTo>
                    <a:pt x="269163" y="2290545"/>
                    <a:pt x="279927" y="2139814"/>
                    <a:pt x="275141" y="2056070"/>
                  </a:cubicBezTo>
                  <a:cubicBezTo>
                    <a:pt x="265570" y="2085379"/>
                    <a:pt x="217710" y="2151774"/>
                    <a:pt x="142939" y="2151774"/>
                  </a:cubicBezTo>
                  <a:cubicBezTo>
                    <a:pt x="-48500" y="2151774"/>
                    <a:pt x="-52077" y="1879600"/>
                    <a:pt x="159086" y="1879600"/>
                  </a:cubicBezTo>
                  <a:close/>
                  <a:moveTo>
                    <a:pt x="4021125" y="1803400"/>
                  </a:moveTo>
                  <a:cubicBezTo>
                    <a:pt x="4092914" y="1803400"/>
                    <a:pt x="4159901" y="1830907"/>
                    <a:pt x="4159901" y="1902692"/>
                  </a:cubicBezTo>
                  <a:cubicBezTo>
                    <a:pt x="4159901" y="1957129"/>
                    <a:pt x="4137784" y="1993022"/>
                    <a:pt x="4082143" y="2007980"/>
                  </a:cubicBezTo>
                  <a:cubicBezTo>
                    <a:pt x="4140162" y="2022342"/>
                    <a:pt x="4188016" y="2045068"/>
                    <a:pt x="4188016" y="2117451"/>
                  </a:cubicBezTo>
                  <a:cubicBezTo>
                    <a:pt x="4188016" y="2186846"/>
                    <a:pt x="4120424" y="2248453"/>
                    <a:pt x="4007370" y="2248453"/>
                  </a:cubicBezTo>
                  <a:cubicBezTo>
                    <a:pt x="3923614" y="2248453"/>
                    <a:pt x="3876957" y="2232897"/>
                    <a:pt x="3860808" y="2225129"/>
                  </a:cubicBezTo>
                  <a:lnTo>
                    <a:pt x="3860808" y="2193419"/>
                  </a:lnTo>
                  <a:cubicBezTo>
                    <a:pt x="3906875" y="2214353"/>
                    <a:pt x="3955320" y="2222718"/>
                    <a:pt x="4003780" y="2222718"/>
                  </a:cubicBezTo>
                  <a:cubicBezTo>
                    <a:pt x="4108456" y="2222718"/>
                    <a:pt x="4137784" y="2152149"/>
                    <a:pt x="4137784" y="2117451"/>
                  </a:cubicBezTo>
                  <a:cubicBezTo>
                    <a:pt x="4137784" y="2074367"/>
                    <a:pt x="4096504" y="2024732"/>
                    <a:pt x="4017535" y="2024732"/>
                  </a:cubicBezTo>
                  <a:lnTo>
                    <a:pt x="3966090" y="2024732"/>
                  </a:lnTo>
                  <a:lnTo>
                    <a:pt x="3966090" y="1996009"/>
                  </a:lnTo>
                  <a:lnTo>
                    <a:pt x="4017535" y="1996009"/>
                  </a:lnTo>
                  <a:cubicBezTo>
                    <a:pt x="4094701" y="1996009"/>
                    <a:pt x="4114440" y="1954739"/>
                    <a:pt x="4114440" y="1911655"/>
                  </a:cubicBezTo>
                  <a:cubicBezTo>
                    <a:pt x="4114440" y="1873372"/>
                    <a:pt x="4088127" y="1832102"/>
                    <a:pt x="4021125" y="1832102"/>
                  </a:cubicBezTo>
                  <a:cubicBezTo>
                    <a:pt x="3964894" y="1832102"/>
                    <a:pt x="3903875" y="1860227"/>
                    <a:pt x="3872170" y="1876381"/>
                  </a:cubicBezTo>
                  <a:lnTo>
                    <a:pt x="3872170" y="1844073"/>
                  </a:lnTo>
                  <a:cubicBezTo>
                    <a:pt x="3909859" y="1824932"/>
                    <a:pt x="3958910" y="1803400"/>
                    <a:pt x="4021125" y="1803400"/>
                  </a:cubicBezTo>
                  <a:close/>
                  <a:moveTo>
                    <a:pt x="654289" y="979413"/>
                  </a:moveTo>
                  <a:cubicBezTo>
                    <a:pt x="575928" y="979413"/>
                    <a:pt x="523291" y="1027876"/>
                    <a:pt x="523291" y="1181001"/>
                  </a:cubicBezTo>
                  <a:cubicBezTo>
                    <a:pt x="523291" y="1329357"/>
                    <a:pt x="583110" y="1370023"/>
                    <a:pt x="654289" y="1370023"/>
                  </a:cubicBezTo>
                  <a:cubicBezTo>
                    <a:pt x="725483" y="1370023"/>
                    <a:pt x="781109" y="1317999"/>
                    <a:pt x="781109" y="1176826"/>
                  </a:cubicBezTo>
                  <a:cubicBezTo>
                    <a:pt x="781109" y="1030270"/>
                    <a:pt x="725483" y="979413"/>
                    <a:pt x="654289" y="979413"/>
                  </a:cubicBezTo>
                  <a:close/>
                  <a:moveTo>
                    <a:pt x="654289" y="952500"/>
                  </a:moveTo>
                  <a:cubicBezTo>
                    <a:pt x="721884" y="952500"/>
                    <a:pt x="820587" y="980620"/>
                    <a:pt x="820587" y="1176826"/>
                  </a:cubicBezTo>
                  <a:cubicBezTo>
                    <a:pt x="820587" y="1368242"/>
                    <a:pt x="714108" y="1394561"/>
                    <a:pt x="654289" y="1394561"/>
                  </a:cubicBezTo>
                  <a:cubicBezTo>
                    <a:pt x="593859" y="1394561"/>
                    <a:pt x="482608" y="1368242"/>
                    <a:pt x="482608" y="1176826"/>
                  </a:cubicBezTo>
                  <a:cubicBezTo>
                    <a:pt x="482608" y="987783"/>
                    <a:pt x="572344" y="952500"/>
                    <a:pt x="654289" y="952500"/>
                  </a:cubicBezTo>
                  <a:close/>
                  <a:moveTo>
                    <a:pt x="295285" y="952500"/>
                  </a:moveTo>
                  <a:cubicBezTo>
                    <a:pt x="295285" y="952500"/>
                    <a:pt x="344332" y="952500"/>
                    <a:pt x="344332" y="952500"/>
                  </a:cubicBezTo>
                  <a:lnTo>
                    <a:pt x="344332" y="1386781"/>
                  </a:lnTo>
                  <a:lnTo>
                    <a:pt x="304857" y="1386781"/>
                  </a:lnTo>
                  <a:lnTo>
                    <a:pt x="304857" y="983604"/>
                  </a:lnTo>
                  <a:lnTo>
                    <a:pt x="279136" y="990781"/>
                  </a:lnTo>
                  <a:cubicBezTo>
                    <a:pt x="266570" y="994963"/>
                    <a:pt x="254008" y="997959"/>
                    <a:pt x="254008" y="997356"/>
                  </a:cubicBezTo>
                  <a:lnTo>
                    <a:pt x="254008" y="980005"/>
                  </a:lnTo>
                  <a:cubicBezTo>
                    <a:pt x="254610" y="980005"/>
                    <a:pt x="282121" y="962071"/>
                    <a:pt x="295285" y="952500"/>
                  </a:cubicBezTo>
                  <a:close/>
                  <a:moveTo>
                    <a:pt x="3737067" y="876300"/>
                  </a:moveTo>
                  <a:cubicBezTo>
                    <a:pt x="3830984" y="876300"/>
                    <a:pt x="3873457" y="928354"/>
                    <a:pt x="3873457" y="989355"/>
                  </a:cubicBezTo>
                  <a:cubicBezTo>
                    <a:pt x="3873457" y="1046777"/>
                    <a:pt x="3840550" y="1094629"/>
                    <a:pt x="3766391" y="1130538"/>
                  </a:cubicBezTo>
                  <a:cubicBezTo>
                    <a:pt x="3702369" y="1162245"/>
                    <a:pt x="3646746" y="1207704"/>
                    <a:pt x="3643760" y="1281874"/>
                  </a:cubicBezTo>
                  <a:cubicBezTo>
                    <a:pt x="3643760" y="1281874"/>
                    <a:pt x="3887217" y="1281874"/>
                    <a:pt x="3887217" y="1281874"/>
                  </a:cubicBezTo>
                  <a:lnTo>
                    <a:pt x="3887217" y="1310585"/>
                  </a:lnTo>
                  <a:lnTo>
                    <a:pt x="3594108" y="1310585"/>
                  </a:lnTo>
                  <a:cubicBezTo>
                    <a:pt x="3597094" y="1187357"/>
                    <a:pt x="3659909" y="1144893"/>
                    <a:pt x="3755617" y="1095232"/>
                  </a:cubicBezTo>
                  <a:lnTo>
                    <a:pt x="3755020" y="1095232"/>
                  </a:lnTo>
                  <a:cubicBezTo>
                    <a:pt x="3812447" y="1067124"/>
                    <a:pt x="3835177" y="1030029"/>
                    <a:pt x="3835177" y="989355"/>
                  </a:cubicBezTo>
                  <a:cubicBezTo>
                    <a:pt x="3835177" y="946892"/>
                    <a:pt x="3806463" y="907404"/>
                    <a:pt x="3737677" y="904408"/>
                  </a:cubicBezTo>
                  <a:cubicBezTo>
                    <a:pt x="3682041" y="904408"/>
                    <a:pt x="3653924" y="934929"/>
                    <a:pt x="3640761" y="951074"/>
                  </a:cubicBezTo>
                  <a:cubicBezTo>
                    <a:pt x="3629403" y="942106"/>
                    <a:pt x="3622225" y="935532"/>
                    <a:pt x="3610853" y="927751"/>
                  </a:cubicBezTo>
                  <a:cubicBezTo>
                    <a:pt x="3631792" y="900829"/>
                    <a:pt x="3679653" y="876300"/>
                    <a:pt x="3737067" y="876300"/>
                  </a:cubicBezTo>
                  <a:close/>
                  <a:moveTo>
                    <a:pt x="1362086" y="254000"/>
                  </a:moveTo>
                  <a:cubicBezTo>
                    <a:pt x="1362086" y="254000"/>
                    <a:pt x="1411133" y="254000"/>
                    <a:pt x="1411133" y="254000"/>
                  </a:cubicBezTo>
                  <a:lnTo>
                    <a:pt x="1411133" y="688283"/>
                  </a:lnTo>
                  <a:lnTo>
                    <a:pt x="1371658" y="688283"/>
                  </a:lnTo>
                  <a:lnTo>
                    <a:pt x="1371658" y="285104"/>
                  </a:lnTo>
                  <a:lnTo>
                    <a:pt x="1345927" y="292281"/>
                  </a:lnTo>
                  <a:cubicBezTo>
                    <a:pt x="1333374" y="296463"/>
                    <a:pt x="1320808" y="299459"/>
                    <a:pt x="1320808" y="298856"/>
                  </a:cubicBezTo>
                  <a:lnTo>
                    <a:pt x="1320808" y="281525"/>
                  </a:lnTo>
                  <a:cubicBezTo>
                    <a:pt x="1321410" y="281525"/>
                    <a:pt x="1348922" y="263571"/>
                    <a:pt x="1362086" y="254000"/>
                  </a:cubicBezTo>
                  <a:close/>
                  <a:moveTo>
                    <a:pt x="1095386" y="254000"/>
                  </a:moveTo>
                  <a:cubicBezTo>
                    <a:pt x="1095386" y="254000"/>
                    <a:pt x="1144433" y="254000"/>
                    <a:pt x="1144433" y="254000"/>
                  </a:cubicBezTo>
                  <a:lnTo>
                    <a:pt x="1144433" y="688283"/>
                  </a:lnTo>
                  <a:lnTo>
                    <a:pt x="1104958" y="688283"/>
                  </a:lnTo>
                  <a:lnTo>
                    <a:pt x="1104958" y="285104"/>
                  </a:lnTo>
                  <a:lnTo>
                    <a:pt x="1079236" y="292281"/>
                  </a:lnTo>
                  <a:cubicBezTo>
                    <a:pt x="1066674" y="296463"/>
                    <a:pt x="1054108" y="299459"/>
                    <a:pt x="1054108" y="298856"/>
                  </a:cubicBezTo>
                  <a:lnTo>
                    <a:pt x="1054108" y="281525"/>
                  </a:lnTo>
                  <a:cubicBezTo>
                    <a:pt x="1054706" y="281525"/>
                    <a:pt x="1082222" y="263571"/>
                    <a:pt x="1095386" y="254000"/>
                  </a:cubicBezTo>
                  <a:close/>
                  <a:moveTo>
                    <a:pt x="2974986" y="215900"/>
                  </a:moveTo>
                  <a:cubicBezTo>
                    <a:pt x="2974986" y="215900"/>
                    <a:pt x="3024033" y="215900"/>
                    <a:pt x="3024033" y="215900"/>
                  </a:cubicBezTo>
                  <a:lnTo>
                    <a:pt x="3024033" y="650185"/>
                  </a:lnTo>
                  <a:lnTo>
                    <a:pt x="2984554" y="650185"/>
                  </a:lnTo>
                  <a:lnTo>
                    <a:pt x="2984554" y="247004"/>
                  </a:lnTo>
                  <a:lnTo>
                    <a:pt x="2958836" y="254182"/>
                  </a:lnTo>
                  <a:cubicBezTo>
                    <a:pt x="2946274" y="258384"/>
                    <a:pt x="2933708" y="261359"/>
                    <a:pt x="2933708" y="260776"/>
                  </a:cubicBezTo>
                  <a:lnTo>
                    <a:pt x="2933708" y="243425"/>
                  </a:lnTo>
                  <a:cubicBezTo>
                    <a:pt x="2934306" y="243425"/>
                    <a:pt x="2961822" y="225471"/>
                    <a:pt x="2974986" y="215900"/>
                  </a:cubicBezTo>
                  <a:close/>
                  <a:moveTo>
                    <a:pt x="2213084" y="0"/>
                  </a:moveTo>
                  <a:cubicBezTo>
                    <a:pt x="2307003" y="0"/>
                    <a:pt x="2349464" y="52054"/>
                    <a:pt x="2349464" y="113055"/>
                  </a:cubicBezTo>
                  <a:cubicBezTo>
                    <a:pt x="2349464" y="170476"/>
                    <a:pt x="2316570" y="218328"/>
                    <a:pt x="2242382" y="254237"/>
                  </a:cubicBezTo>
                  <a:cubicBezTo>
                    <a:pt x="2178385" y="285943"/>
                    <a:pt x="2122747" y="331402"/>
                    <a:pt x="2119762" y="405572"/>
                  </a:cubicBezTo>
                  <a:cubicBezTo>
                    <a:pt x="2119762" y="405572"/>
                    <a:pt x="2363224" y="405572"/>
                    <a:pt x="2363224" y="405572"/>
                  </a:cubicBezTo>
                  <a:lnTo>
                    <a:pt x="2363224" y="434283"/>
                  </a:lnTo>
                  <a:lnTo>
                    <a:pt x="2070108" y="434283"/>
                  </a:lnTo>
                  <a:cubicBezTo>
                    <a:pt x="2073107" y="311055"/>
                    <a:pt x="2135910" y="268592"/>
                    <a:pt x="2231621" y="218931"/>
                  </a:cubicBezTo>
                  <a:lnTo>
                    <a:pt x="2231023" y="218931"/>
                  </a:lnTo>
                  <a:cubicBezTo>
                    <a:pt x="2288453" y="190823"/>
                    <a:pt x="2311183" y="153728"/>
                    <a:pt x="2311183" y="113055"/>
                  </a:cubicBezTo>
                  <a:cubicBezTo>
                    <a:pt x="2311183" y="70591"/>
                    <a:pt x="2282468" y="31104"/>
                    <a:pt x="2213667" y="28108"/>
                  </a:cubicBezTo>
                  <a:cubicBezTo>
                    <a:pt x="2158043" y="28108"/>
                    <a:pt x="2129939" y="58628"/>
                    <a:pt x="2116776" y="74773"/>
                  </a:cubicBezTo>
                  <a:cubicBezTo>
                    <a:pt x="2105404" y="65806"/>
                    <a:pt x="2098226" y="59232"/>
                    <a:pt x="2086867" y="51451"/>
                  </a:cubicBezTo>
                  <a:cubicBezTo>
                    <a:pt x="2107793" y="24529"/>
                    <a:pt x="2155655" y="0"/>
                    <a:pt x="2213084" y="0"/>
                  </a:cubicBezTo>
                  <a:close/>
                  <a:moveTo>
                    <a:pt x="1882785" y="0"/>
                  </a:moveTo>
                  <a:cubicBezTo>
                    <a:pt x="1882785" y="0"/>
                    <a:pt x="1931833" y="0"/>
                    <a:pt x="1931833" y="0"/>
                  </a:cubicBezTo>
                  <a:lnTo>
                    <a:pt x="1931833" y="434283"/>
                  </a:lnTo>
                  <a:lnTo>
                    <a:pt x="1892357" y="434283"/>
                  </a:lnTo>
                  <a:lnTo>
                    <a:pt x="1892357" y="31104"/>
                  </a:lnTo>
                  <a:lnTo>
                    <a:pt x="1866636" y="38281"/>
                  </a:lnTo>
                  <a:cubicBezTo>
                    <a:pt x="1854074" y="42463"/>
                    <a:pt x="1841508" y="45459"/>
                    <a:pt x="1841508" y="44856"/>
                  </a:cubicBezTo>
                  <a:lnTo>
                    <a:pt x="1841508" y="27525"/>
                  </a:lnTo>
                  <a:cubicBezTo>
                    <a:pt x="1842110" y="27525"/>
                    <a:pt x="1869621" y="9571"/>
                    <a:pt x="1882785" y="0"/>
                  </a:cubicBezTo>
                  <a:close/>
                </a:path>
              </a:pathLst>
            </a:custGeom>
            <a:solidFill>
              <a:srgbClr val="010101">
                <a:alpha val="50000"/>
              </a:srgbClr>
            </a:solidFill>
            <a:ln w="12700">
              <a:miter lim="400000"/>
            </a:ln>
          </p:spPr>
          <p:txBody>
            <a:bodyPr wrap="square" lIns="0" tIns="0" rIns="0" bIns="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79" name="Shape 33"/>
            <p:cNvSpPr/>
            <p:nvPr/>
          </p:nvSpPr>
          <p:spPr>
            <a:xfrm>
              <a:off x="2458953" y="2824843"/>
              <a:ext cx="1540048" cy="1540048"/>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accent4">
                <a:lumMod val="50000"/>
                <a:alpha val="1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80" name="Shape 35"/>
            <p:cNvSpPr/>
            <p:nvPr/>
          </p:nvSpPr>
          <p:spPr>
            <a:xfrm flipH="1" flipV="1">
              <a:off x="3328472" y="3699052"/>
              <a:ext cx="542645" cy="470734"/>
            </a:xfrm>
            <a:prstGeom prst="line">
              <a:avLst/>
            </a:prstGeom>
            <a:ln w="30614">
              <a:solidFill>
                <a:schemeClr val="accent5"/>
              </a:solidFill>
              <a:miter lim="400000"/>
            </a:ln>
          </p:spPr>
          <p:txBody>
            <a:bodyPr lIns="0" tIns="0" rIns="0" bIns="0"/>
            <a:lstStyle/>
            <a:p>
              <a:pPr marL="0" marR="0" lvl="0" indent="0" algn="l" defTabSz="914400" rtl="0" eaLnBrk="1" fontAlgn="auto" latinLnBrk="0" hangingPunct="1">
                <a:lnSpc>
                  <a:spcPct val="100000"/>
                </a:lnSpc>
                <a:spcBef>
                  <a:spcPts val="0"/>
                </a:spcBef>
                <a:spcAft>
                  <a:spcPts val="0"/>
                </a:spcAft>
                <a:buClrTx/>
                <a:buSzTx/>
                <a:buFontTx/>
                <a:buNone/>
                <a:tabLst/>
                <a:defRPr sz="1200">
                  <a:latin typeface="Helvetica"/>
                  <a:ea typeface="Helvetica"/>
                  <a:cs typeface="Helvetica"/>
                  <a:sym typeface="Helvetica"/>
                </a:defRPr>
              </a:pPr>
              <a:endParaRPr kumimoji="0" sz="1200" b="0" i="0" u="none" strike="noStrike" kern="1200" cap="none" spc="0" normalizeH="0" baseline="0" noProof="0">
                <a:ln>
                  <a:noFill/>
                </a:ln>
                <a:solidFill>
                  <a:srgbClr val="FFFFFF"/>
                </a:solidFill>
                <a:effectLst/>
                <a:uLnTx/>
                <a:uFillTx/>
                <a:latin typeface="Helvetica"/>
                <a:cs typeface="Helvetica"/>
                <a:sym typeface="Helvetica"/>
              </a:endParaRPr>
            </a:p>
          </p:txBody>
        </p:sp>
        <p:sp>
          <p:nvSpPr>
            <p:cNvPr id="81" name="Freeform 80"/>
            <p:cNvSpPr/>
            <p:nvPr/>
          </p:nvSpPr>
          <p:spPr>
            <a:xfrm>
              <a:off x="2765985" y="3396065"/>
              <a:ext cx="1496340" cy="831194"/>
            </a:xfrm>
            <a:custGeom>
              <a:avLst/>
              <a:gdLst>
                <a:gd name="connsiteX0" fmla="*/ 2661454 w 2661454"/>
                <a:gd name="connsiteY0" fmla="*/ 0 h 1478397"/>
                <a:gd name="connsiteX1" fmla="*/ 1647333 w 2661454"/>
                <a:gd name="connsiteY1" fmla="*/ 264020 h 1478397"/>
                <a:gd name="connsiteX2" fmla="*/ 1059479 w 2661454"/>
                <a:gd name="connsiteY2" fmla="*/ 329996 h 1478397"/>
                <a:gd name="connsiteX3" fmla="*/ 1068372 w 2661454"/>
                <a:gd name="connsiteY3" fmla="*/ 412824 h 1478397"/>
                <a:gd name="connsiteX4" fmla="*/ 783690 w 2661454"/>
                <a:gd name="connsiteY4" fmla="*/ 649274 h 1478397"/>
                <a:gd name="connsiteX5" fmla="*/ 684170 w 2661454"/>
                <a:gd name="connsiteY5" fmla="*/ 619414 h 1478397"/>
                <a:gd name="connsiteX6" fmla="*/ 664650 w 2661454"/>
                <a:gd name="connsiteY6" fmla="*/ 606357 h 1478397"/>
                <a:gd name="connsiteX7" fmla="*/ 438744 w 2661454"/>
                <a:gd name="connsiteY7" fmla="*/ 1026949 h 1478397"/>
                <a:gd name="connsiteX8" fmla="*/ 0 w 2661454"/>
                <a:gd name="connsiteY8" fmla="*/ 1478397 h 1478397"/>
                <a:gd name="connsiteX9" fmla="*/ 296769 w 2661454"/>
                <a:gd name="connsiteY9" fmla="*/ 929938 h 1478397"/>
                <a:gd name="connsiteX10" fmla="*/ 612473 w 2661454"/>
                <a:gd name="connsiteY10" fmla="*/ 561828 h 1478397"/>
                <a:gd name="connsiteX11" fmla="*/ 606514 w 2661454"/>
                <a:gd name="connsiteY11" fmla="*/ 555908 h 1478397"/>
                <a:gd name="connsiteX12" fmla="*/ 547240 w 2661454"/>
                <a:gd name="connsiteY12" fmla="*/ 364591 h 1478397"/>
                <a:gd name="connsiteX13" fmla="*/ 831923 w 2661454"/>
                <a:gd name="connsiteY13" fmla="*/ 128140 h 1478397"/>
                <a:gd name="connsiteX14" fmla="*/ 1009099 w 2661454"/>
                <a:gd name="connsiteY14" fmla="*/ 221507 h 1478397"/>
                <a:gd name="connsiteX15" fmla="*/ 1056226 w 2661454"/>
                <a:gd name="connsiteY15" fmla="*/ 307578 h 1478397"/>
                <a:gd name="connsiteX16" fmla="*/ 1056333 w 2661454"/>
                <a:gd name="connsiteY16" fmla="*/ 306417 h 1478397"/>
                <a:gd name="connsiteX17" fmla="*/ 1058565 w 2661454"/>
                <a:gd name="connsiteY17" fmla="*/ 282234 h 1478397"/>
                <a:gd name="connsiteX18" fmla="*/ 1613846 w 2661454"/>
                <a:gd name="connsiteY18" fmla="*/ 81991 h 1478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661454" h="1478397">
                  <a:moveTo>
                    <a:pt x="2661454" y="0"/>
                  </a:moveTo>
                  <a:lnTo>
                    <a:pt x="1647333" y="264020"/>
                  </a:lnTo>
                  <a:lnTo>
                    <a:pt x="1059479" y="329996"/>
                  </a:lnTo>
                  <a:lnTo>
                    <a:pt x="1068372" y="412824"/>
                  </a:lnTo>
                  <a:cubicBezTo>
                    <a:pt x="1055059" y="556713"/>
                    <a:pt x="927603" y="662588"/>
                    <a:pt x="783690" y="649274"/>
                  </a:cubicBezTo>
                  <a:cubicBezTo>
                    <a:pt x="747718" y="645946"/>
                    <a:pt x="714122" y="635484"/>
                    <a:pt x="684170" y="619414"/>
                  </a:cubicBezTo>
                  <a:lnTo>
                    <a:pt x="664650" y="606357"/>
                  </a:lnTo>
                  <a:lnTo>
                    <a:pt x="438744" y="1026949"/>
                  </a:lnTo>
                  <a:lnTo>
                    <a:pt x="0" y="1478397"/>
                  </a:lnTo>
                  <a:lnTo>
                    <a:pt x="296769" y="929938"/>
                  </a:lnTo>
                  <a:lnTo>
                    <a:pt x="612473" y="561828"/>
                  </a:lnTo>
                  <a:lnTo>
                    <a:pt x="606514" y="555908"/>
                  </a:lnTo>
                  <a:cubicBezTo>
                    <a:pt x="563724" y="504390"/>
                    <a:pt x="540583" y="436548"/>
                    <a:pt x="547240" y="364591"/>
                  </a:cubicBezTo>
                  <a:cubicBezTo>
                    <a:pt x="560554" y="220702"/>
                    <a:pt x="688009" y="114826"/>
                    <a:pt x="831923" y="128140"/>
                  </a:cubicBezTo>
                  <a:cubicBezTo>
                    <a:pt x="903867" y="134797"/>
                    <a:pt x="966308" y="169990"/>
                    <a:pt x="1009099" y="221507"/>
                  </a:cubicBezTo>
                  <a:lnTo>
                    <a:pt x="1056226" y="307578"/>
                  </a:lnTo>
                  <a:lnTo>
                    <a:pt x="1056333" y="306417"/>
                  </a:lnTo>
                  <a:cubicBezTo>
                    <a:pt x="1057449" y="294325"/>
                    <a:pt x="1058565" y="282234"/>
                    <a:pt x="1058565" y="282234"/>
                  </a:cubicBezTo>
                  <a:lnTo>
                    <a:pt x="1613846" y="81991"/>
                  </a:lnTo>
                  <a:close/>
                </a:path>
              </a:pathLst>
            </a:custGeom>
            <a:solidFill>
              <a:schemeClr val="tx1"/>
            </a:solidFill>
            <a:ln w="12700">
              <a:miter lim="400000"/>
            </a:ln>
          </p:spPr>
          <p:txBody>
            <a:bodyPr wrap="square" lIns="0" tIns="0" rIns="0" bIns="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82" name="Freeform 81"/>
            <p:cNvSpPr/>
            <p:nvPr/>
          </p:nvSpPr>
          <p:spPr>
            <a:xfrm>
              <a:off x="2451813" y="2817703"/>
              <a:ext cx="1550018" cy="1557160"/>
            </a:xfrm>
            <a:custGeom>
              <a:avLst/>
              <a:gdLst>
                <a:gd name="connsiteX0" fmla="*/ 1385061 w 2756928"/>
                <a:gd name="connsiteY0" fmla="*/ 2628900 h 2769630"/>
                <a:gd name="connsiteX1" fmla="*/ 1462022 w 2756928"/>
                <a:gd name="connsiteY1" fmla="*/ 2769630 h 2769630"/>
                <a:gd name="connsiteX2" fmla="*/ 1308100 w 2756928"/>
                <a:gd name="connsiteY2" fmla="*/ 2769630 h 2769630"/>
                <a:gd name="connsiteX3" fmla="*/ 2756928 w 2756928"/>
                <a:gd name="connsiteY3" fmla="*/ 1447800 h 2769630"/>
                <a:gd name="connsiteX4" fmla="*/ 2756928 w 2756928"/>
                <a:gd name="connsiteY4" fmla="*/ 1601722 h 2769630"/>
                <a:gd name="connsiteX5" fmla="*/ 2616200 w 2756928"/>
                <a:gd name="connsiteY5" fmla="*/ 1524761 h 2769630"/>
                <a:gd name="connsiteX6" fmla="*/ 2756928 w 2756928"/>
                <a:gd name="connsiteY6" fmla="*/ 1447800 h 2769630"/>
                <a:gd name="connsiteX7" fmla="*/ 0 w 2756928"/>
                <a:gd name="connsiteY7" fmla="*/ 1447800 h 2769630"/>
                <a:gd name="connsiteX8" fmla="*/ 140730 w 2756928"/>
                <a:gd name="connsiteY8" fmla="*/ 1524761 h 2769630"/>
                <a:gd name="connsiteX9" fmla="*/ 0 w 2756928"/>
                <a:gd name="connsiteY9" fmla="*/ 1601722 h 2769630"/>
                <a:gd name="connsiteX10" fmla="*/ 1308100 w 2756928"/>
                <a:gd name="connsiteY10" fmla="*/ 0 h 2769630"/>
                <a:gd name="connsiteX11" fmla="*/ 1462022 w 2756928"/>
                <a:gd name="connsiteY11" fmla="*/ 0 h 2769630"/>
                <a:gd name="connsiteX12" fmla="*/ 1385061 w 2756928"/>
                <a:gd name="connsiteY12" fmla="*/ 140730 h 2769630"/>
                <a:gd name="connsiteX13" fmla="*/ 1308100 w 2756928"/>
                <a:gd name="connsiteY13" fmla="*/ 0 h 27696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756928" h="2769630">
                  <a:moveTo>
                    <a:pt x="1385061" y="2628900"/>
                  </a:moveTo>
                  <a:cubicBezTo>
                    <a:pt x="1385061" y="2628900"/>
                    <a:pt x="1462022" y="2769630"/>
                    <a:pt x="1462022" y="2769630"/>
                  </a:cubicBezTo>
                  <a:lnTo>
                    <a:pt x="1308100" y="2769630"/>
                  </a:lnTo>
                  <a:close/>
                  <a:moveTo>
                    <a:pt x="2756928" y="1447800"/>
                  </a:moveTo>
                  <a:lnTo>
                    <a:pt x="2756928" y="1601722"/>
                  </a:lnTo>
                  <a:lnTo>
                    <a:pt x="2616200" y="1524761"/>
                  </a:lnTo>
                  <a:cubicBezTo>
                    <a:pt x="2616200" y="1524761"/>
                    <a:pt x="2756928" y="1447800"/>
                    <a:pt x="2756928" y="1447800"/>
                  </a:cubicBezTo>
                  <a:close/>
                  <a:moveTo>
                    <a:pt x="0" y="1447800"/>
                  </a:moveTo>
                  <a:lnTo>
                    <a:pt x="140730" y="1524761"/>
                  </a:lnTo>
                  <a:cubicBezTo>
                    <a:pt x="140730" y="1524761"/>
                    <a:pt x="0" y="1601722"/>
                    <a:pt x="0" y="1601722"/>
                  </a:cubicBezTo>
                  <a:close/>
                  <a:moveTo>
                    <a:pt x="1308100" y="0"/>
                  </a:moveTo>
                  <a:lnTo>
                    <a:pt x="1462022" y="0"/>
                  </a:lnTo>
                  <a:lnTo>
                    <a:pt x="1385061" y="140730"/>
                  </a:lnTo>
                  <a:cubicBezTo>
                    <a:pt x="1385061" y="140730"/>
                    <a:pt x="1308100" y="0"/>
                    <a:pt x="1308100" y="0"/>
                  </a:cubicBezTo>
                  <a:close/>
                </a:path>
              </a:pathLst>
            </a:custGeom>
            <a:solidFill>
              <a:srgbClr val="010101"/>
            </a:solidFill>
            <a:ln w="12700">
              <a:miter lim="400000"/>
            </a:ln>
          </p:spPr>
          <p:txBody>
            <a:bodyPr wrap="square" lIns="0" tIns="0" rIns="0" bIns="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83" name="Freeform 82"/>
            <p:cNvSpPr/>
            <p:nvPr/>
          </p:nvSpPr>
          <p:spPr>
            <a:xfrm>
              <a:off x="1088020" y="1703820"/>
              <a:ext cx="4304781" cy="2938319"/>
            </a:xfrm>
            <a:custGeom>
              <a:avLst/>
              <a:gdLst>
                <a:gd name="connsiteX0" fmla="*/ 56438 w 7656664"/>
                <a:gd name="connsiteY0" fmla="*/ 3200400 h 5226219"/>
                <a:gd name="connsiteX1" fmla="*/ 49454 w 7656664"/>
                <a:gd name="connsiteY1" fmla="*/ 3274988 h 5226219"/>
                <a:gd name="connsiteX2" fmla="*/ 40761 w 7656664"/>
                <a:gd name="connsiteY2" fmla="*/ 3360400 h 5226219"/>
                <a:gd name="connsiteX3" fmla="*/ 33211 w 7656664"/>
                <a:gd name="connsiteY3" fmla="*/ 3471302 h 5226219"/>
                <a:gd name="connsiteX4" fmla="*/ 27116 w 7656664"/>
                <a:gd name="connsiteY4" fmla="*/ 3602596 h 5226219"/>
                <a:gd name="connsiteX5" fmla="*/ 26550 w 7656664"/>
                <a:gd name="connsiteY5" fmla="*/ 3749184 h 5226219"/>
                <a:gd name="connsiteX6" fmla="*/ 33238 w 7656664"/>
                <a:gd name="connsiteY6" fmla="*/ 3905654 h 5226219"/>
                <a:gd name="connsiteX7" fmla="*/ 48727 w 7656664"/>
                <a:gd name="connsiteY7" fmla="*/ 4066517 h 5226219"/>
                <a:gd name="connsiteX8" fmla="*/ 72330 w 7656664"/>
                <a:gd name="connsiteY8" fmla="*/ 4226360 h 5226219"/>
                <a:gd name="connsiteX9" fmla="*/ 104411 w 7656664"/>
                <a:gd name="connsiteY9" fmla="*/ 4379458 h 5226219"/>
                <a:gd name="connsiteX10" fmla="*/ 122227 w 7656664"/>
                <a:gd name="connsiteY10" fmla="*/ 4452085 h 5226219"/>
                <a:gd name="connsiteX11" fmla="*/ 141605 w 7656664"/>
                <a:gd name="connsiteY11" fmla="*/ 4521105 h 5226219"/>
                <a:gd name="connsiteX12" fmla="*/ 161709 w 7656664"/>
                <a:gd name="connsiteY12" fmla="*/ 4585889 h 5226219"/>
                <a:gd name="connsiteX13" fmla="*/ 181975 w 7656664"/>
                <a:gd name="connsiteY13" fmla="*/ 4645967 h 5226219"/>
                <a:gd name="connsiteX14" fmla="*/ 221982 w 7656664"/>
                <a:gd name="connsiteY14" fmla="*/ 4749496 h 5226219"/>
                <a:gd name="connsiteX15" fmla="*/ 256498 w 7656664"/>
                <a:gd name="connsiteY15" fmla="*/ 4828006 h 5226219"/>
                <a:gd name="connsiteX16" fmla="*/ 281272 w 7656664"/>
                <a:gd name="connsiteY16" fmla="*/ 4877340 h 5226219"/>
                <a:gd name="connsiteX17" fmla="*/ 290664 w 7656664"/>
                <a:gd name="connsiteY17" fmla="*/ 4894516 h 5226219"/>
                <a:gd name="connsiteX18" fmla="*/ 251236 w 7656664"/>
                <a:gd name="connsiteY18" fmla="*/ 4830751 h 5226219"/>
                <a:gd name="connsiteX19" fmla="*/ 211633 w 7656664"/>
                <a:gd name="connsiteY19" fmla="*/ 4754202 h 5226219"/>
                <a:gd name="connsiteX20" fmla="*/ 165935 w 7656664"/>
                <a:gd name="connsiteY20" fmla="*/ 4652085 h 5226219"/>
                <a:gd name="connsiteX21" fmla="*/ 143193 w 7656664"/>
                <a:gd name="connsiteY21" fmla="*/ 4592320 h 5226219"/>
                <a:gd name="connsiteX22" fmla="*/ 120397 w 7656664"/>
                <a:gd name="connsiteY22" fmla="*/ 4527771 h 5226219"/>
                <a:gd name="connsiteX23" fmla="*/ 98153 w 7656664"/>
                <a:gd name="connsiteY23" fmla="*/ 4458909 h 5226219"/>
                <a:gd name="connsiteX24" fmla="*/ 78668 w 7656664"/>
                <a:gd name="connsiteY24" fmla="*/ 4385889 h 5226219"/>
                <a:gd name="connsiteX25" fmla="*/ 44286 w 7656664"/>
                <a:gd name="connsiteY25" fmla="*/ 4231458 h 5226219"/>
                <a:gd name="connsiteX26" fmla="*/ 18369 w 7656664"/>
                <a:gd name="connsiteY26" fmla="*/ 4070203 h 5226219"/>
                <a:gd name="connsiteX27" fmla="*/ 4724 w 7656664"/>
                <a:gd name="connsiteY27" fmla="*/ 3907458 h 5226219"/>
                <a:gd name="connsiteX28" fmla="*/ 0 w 7656664"/>
                <a:gd name="connsiteY28" fmla="*/ 3749419 h 5226219"/>
                <a:gd name="connsiteX29" fmla="*/ 4804 w 7656664"/>
                <a:gd name="connsiteY29" fmla="*/ 3601733 h 5226219"/>
                <a:gd name="connsiteX30" fmla="*/ 16041 w 7656664"/>
                <a:gd name="connsiteY30" fmla="*/ 3469969 h 5226219"/>
                <a:gd name="connsiteX31" fmla="*/ 29430 w 7656664"/>
                <a:gd name="connsiteY31" fmla="*/ 3359067 h 5226219"/>
                <a:gd name="connsiteX32" fmla="*/ 43560 w 7656664"/>
                <a:gd name="connsiteY32" fmla="*/ 3274204 h 5226219"/>
                <a:gd name="connsiteX33" fmla="*/ 56438 w 7656664"/>
                <a:gd name="connsiteY33" fmla="*/ 3200400 h 5226219"/>
                <a:gd name="connsiteX34" fmla="*/ 7600213 w 7656664"/>
                <a:gd name="connsiteY34" fmla="*/ 3187700 h 5226219"/>
                <a:gd name="connsiteX35" fmla="*/ 7613105 w 7656664"/>
                <a:gd name="connsiteY35" fmla="*/ 3261504 h 5226219"/>
                <a:gd name="connsiteX36" fmla="*/ 7627221 w 7656664"/>
                <a:gd name="connsiteY36" fmla="*/ 3346367 h 5226219"/>
                <a:gd name="connsiteX37" fmla="*/ 7640624 w 7656664"/>
                <a:gd name="connsiteY37" fmla="*/ 3457268 h 5226219"/>
                <a:gd name="connsiteX38" fmla="*/ 7651860 w 7656664"/>
                <a:gd name="connsiteY38" fmla="*/ 3589033 h 5226219"/>
                <a:gd name="connsiteX39" fmla="*/ 7656664 w 7656664"/>
                <a:gd name="connsiteY39" fmla="*/ 3736719 h 5226219"/>
                <a:gd name="connsiteX40" fmla="*/ 7651927 w 7656664"/>
                <a:gd name="connsiteY40" fmla="*/ 3894758 h 5226219"/>
                <a:gd name="connsiteX41" fmla="*/ 7638282 w 7656664"/>
                <a:gd name="connsiteY41" fmla="*/ 4057503 h 5226219"/>
                <a:gd name="connsiteX42" fmla="*/ 7612378 w 7656664"/>
                <a:gd name="connsiteY42" fmla="*/ 4218757 h 5226219"/>
                <a:gd name="connsiteX43" fmla="*/ 7577996 w 7656664"/>
                <a:gd name="connsiteY43" fmla="*/ 4373188 h 5226219"/>
                <a:gd name="connsiteX44" fmla="*/ 7558498 w 7656664"/>
                <a:gd name="connsiteY44" fmla="*/ 4446129 h 5226219"/>
                <a:gd name="connsiteX45" fmla="*/ 7536254 w 7656664"/>
                <a:gd name="connsiteY45" fmla="*/ 4515070 h 5226219"/>
                <a:gd name="connsiteX46" fmla="*/ 7513472 w 7656664"/>
                <a:gd name="connsiteY46" fmla="*/ 4579619 h 5226219"/>
                <a:gd name="connsiteX47" fmla="*/ 7490730 w 7656664"/>
                <a:gd name="connsiteY47" fmla="*/ 4639384 h 5226219"/>
                <a:gd name="connsiteX48" fmla="*/ 7445018 w 7656664"/>
                <a:gd name="connsiteY48" fmla="*/ 4741502 h 5226219"/>
                <a:gd name="connsiteX49" fmla="*/ 7405428 w 7656664"/>
                <a:gd name="connsiteY49" fmla="*/ 4818050 h 5226219"/>
                <a:gd name="connsiteX50" fmla="*/ 7366000 w 7656664"/>
                <a:gd name="connsiteY50" fmla="*/ 4881815 h 5226219"/>
                <a:gd name="connsiteX51" fmla="*/ 7375380 w 7656664"/>
                <a:gd name="connsiteY51" fmla="*/ 4864638 h 5226219"/>
                <a:gd name="connsiteX52" fmla="*/ 7400167 w 7656664"/>
                <a:gd name="connsiteY52" fmla="*/ 4815305 h 5226219"/>
                <a:gd name="connsiteX53" fmla="*/ 7434683 w 7656664"/>
                <a:gd name="connsiteY53" fmla="*/ 4736796 h 5226219"/>
                <a:gd name="connsiteX54" fmla="*/ 7474690 w 7656664"/>
                <a:gd name="connsiteY54" fmla="*/ 4633266 h 5226219"/>
                <a:gd name="connsiteX55" fmla="*/ 7494955 w 7656664"/>
                <a:gd name="connsiteY55" fmla="*/ 4573188 h 5226219"/>
                <a:gd name="connsiteX56" fmla="*/ 7515060 w 7656664"/>
                <a:gd name="connsiteY56" fmla="*/ 4508404 h 5226219"/>
                <a:gd name="connsiteX57" fmla="*/ 7534437 w 7656664"/>
                <a:gd name="connsiteY57" fmla="*/ 4439384 h 5226219"/>
                <a:gd name="connsiteX58" fmla="*/ 7552254 w 7656664"/>
                <a:gd name="connsiteY58" fmla="*/ 4366757 h 5226219"/>
                <a:gd name="connsiteX59" fmla="*/ 7584334 w 7656664"/>
                <a:gd name="connsiteY59" fmla="*/ 4213659 h 5226219"/>
                <a:gd name="connsiteX60" fmla="*/ 7607924 w 7656664"/>
                <a:gd name="connsiteY60" fmla="*/ 4053816 h 5226219"/>
                <a:gd name="connsiteX61" fmla="*/ 7623413 w 7656664"/>
                <a:gd name="connsiteY61" fmla="*/ 3892954 h 5226219"/>
                <a:gd name="connsiteX62" fmla="*/ 7630114 w 7656664"/>
                <a:gd name="connsiteY62" fmla="*/ 3736484 h 5226219"/>
                <a:gd name="connsiteX63" fmla="*/ 7629549 w 7656664"/>
                <a:gd name="connsiteY63" fmla="*/ 3589896 h 5226219"/>
                <a:gd name="connsiteX64" fmla="*/ 7623453 w 7656664"/>
                <a:gd name="connsiteY64" fmla="*/ 3458602 h 5226219"/>
                <a:gd name="connsiteX65" fmla="*/ 7615904 w 7656664"/>
                <a:gd name="connsiteY65" fmla="*/ 3347700 h 5226219"/>
                <a:gd name="connsiteX66" fmla="*/ 7607197 w 7656664"/>
                <a:gd name="connsiteY66" fmla="*/ 3262288 h 5226219"/>
                <a:gd name="connsiteX67" fmla="*/ 7600213 w 7656664"/>
                <a:gd name="connsiteY67" fmla="*/ 3187700 h 5226219"/>
                <a:gd name="connsiteX68" fmla="*/ 581171 w 7656664"/>
                <a:gd name="connsiteY68" fmla="*/ 2540000 h 5226219"/>
                <a:gd name="connsiteX69" fmla="*/ 558243 w 7656664"/>
                <a:gd name="connsiteY69" fmla="*/ 2658020 h 5226219"/>
                <a:gd name="connsiteX70" fmla="*/ 534326 w 7656664"/>
                <a:gd name="connsiteY70" fmla="*/ 2793823 h 5226219"/>
                <a:gd name="connsiteX71" fmla="*/ 508598 w 7656664"/>
                <a:gd name="connsiteY71" fmla="*/ 2970541 h 5226219"/>
                <a:gd name="connsiteX72" fmla="*/ 496965 w 7656664"/>
                <a:gd name="connsiteY72" fmla="*/ 3071772 h 5226219"/>
                <a:gd name="connsiteX73" fmla="*/ 486949 w 7656664"/>
                <a:gd name="connsiteY73" fmla="*/ 3180340 h 5226219"/>
                <a:gd name="connsiteX74" fmla="*/ 479588 w 7656664"/>
                <a:gd name="connsiteY74" fmla="*/ 3295251 h 5226219"/>
                <a:gd name="connsiteX75" fmla="*/ 475340 w 7656664"/>
                <a:gd name="connsiteY75" fmla="*/ 3415260 h 5226219"/>
                <a:gd name="connsiteX76" fmla="*/ 474737 w 7656664"/>
                <a:gd name="connsiteY76" fmla="*/ 3539373 h 5226219"/>
                <a:gd name="connsiteX77" fmla="*/ 478091 w 7656664"/>
                <a:gd name="connsiteY77" fmla="*/ 3666471 h 5226219"/>
                <a:gd name="connsiteX78" fmla="*/ 485766 w 7656664"/>
                <a:gd name="connsiteY78" fmla="*/ 3795310 h 5226219"/>
                <a:gd name="connsiteX79" fmla="*/ 498389 w 7656664"/>
                <a:gd name="connsiteY79" fmla="*/ 3924771 h 5226219"/>
                <a:gd name="connsiteX80" fmla="*/ 537922 w 7656664"/>
                <a:gd name="connsiteY80" fmla="*/ 4180832 h 5226219"/>
                <a:gd name="connsiteX81" fmla="*/ 594397 w 7656664"/>
                <a:gd name="connsiteY81" fmla="*/ 4425328 h 5226219"/>
                <a:gd name="connsiteX82" fmla="*/ 664509 w 7656664"/>
                <a:gd name="connsiteY82" fmla="*/ 4649428 h 5226219"/>
                <a:gd name="connsiteX83" fmla="*/ 742223 w 7656664"/>
                <a:gd name="connsiteY83" fmla="*/ 4845174 h 5226219"/>
                <a:gd name="connsiteX84" fmla="*/ 886574 w 7656664"/>
                <a:gd name="connsiteY84" fmla="*/ 5125859 h 5226219"/>
                <a:gd name="connsiteX85" fmla="*/ 934313 w 7656664"/>
                <a:gd name="connsiteY85" fmla="*/ 5200600 h 5226219"/>
                <a:gd name="connsiteX86" fmla="*/ 952535 w 7656664"/>
                <a:gd name="connsiteY86" fmla="*/ 5226219 h 5226219"/>
                <a:gd name="connsiteX87" fmla="*/ 879116 w 7656664"/>
                <a:gd name="connsiteY87" fmla="*/ 5130709 h 5226219"/>
                <a:gd name="connsiteX88" fmla="*/ 804346 w 7656664"/>
                <a:gd name="connsiteY88" fmla="*/ 5014182 h 5226219"/>
                <a:gd name="connsiteX89" fmla="*/ 718885 w 7656664"/>
                <a:gd name="connsiteY89" fmla="*/ 4856118 h 5226219"/>
                <a:gd name="connsiteX90" fmla="*/ 633278 w 7656664"/>
                <a:gd name="connsiteY90" fmla="*/ 4661118 h 5226219"/>
                <a:gd name="connsiteX91" fmla="*/ 555612 w 7656664"/>
                <a:gd name="connsiteY91" fmla="*/ 4436396 h 5226219"/>
                <a:gd name="connsiteX92" fmla="*/ 522837 w 7656664"/>
                <a:gd name="connsiteY92" fmla="*/ 4315019 h 5226219"/>
                <a:gd name="connsiteX93" fmla="*/ 507536 w 7656664"/>
                <a:gd name="connsiteY93" fmla="*/ 4252838 h 5226219"/>
                <a:gd name="connsiteX94" fmla="*/ 494479 w 7656664"/>
                <a:gd name="connsiteY94" fmla="*/ 4189413 h 5226219"/>
                <a:gd name="connsiteX95" fmla="*/ 452798 w 7656664"/>
                <a:gd name="connsiteY95" fmla="*/ 3930119 h 5226219"/>
                <a:gd name="connsiteX96" fmla="*/ 440755 w 7656664"/>
                <a:gd name="connsiteY96" fmla="*/ 3798792 h 5226219"/>
                <a:gd name="connsiteX97" fmla="*/ 433780 w 7656664"/>
                <a:gd name="connsiteY97" fmla="*/ 3668212 h 5226219"/>
                <a:gd name="connsiteX98" fmla="*/ 431994 w 7656664"/>
                <a:gd name="connsiteY98" fmla="*/ 3539498 h 5226219"/>
                <a:gd name="connsiteX99" fmla="*/ 434914 w 7656664"/>
                <a:gd name="connsiteY99" fmla="*/ 3414016 h 5226219"/>
                <a:gd name="connsiteX100" fmla="*/ 441985 w 7656664"/>
                <a:gd name="connsiteY100" fmla="*/ 3292763 h 5226219"/>
                <a:gd name="connsiteX101" fmla="*/ 453594 w 7656664"/>
                <a:gd name="connsiteY101" fmla="*/ 3177231 h 5226219"/>
                <a:gd name="connsiteX102" fmla="*/ 467641 w 7656664"/>
                <a:gd name="connsiteY102" fmla="*/ 3068166 h 5226219"/>
                <a:gd name="connsiteX103" fmla="*/ 483039 w 7656664"/>
                <a:gd name="connsiteY103" fmla="*/ 2966686 h 5226219"/>
                <a:gd name="connsiteX104" fmla="*/ 517552 w 7656664"/>
                <a:gd name="connsiteY104" fmla="*/ 2790590 h 5226219"/>
                <a:gd name="connsiteX105" fmla="*/ 549530 w 7656664"/>
                <a:gd name="connsiteY105" fmla="*/ 2656154 h 5226219"/>
                <a:gd name="connsiteX106" fmla="*/ 581171 w 7656664"/>
                <a:gd name="connsiteY106" fmla="*/ 2540000 h 5226219"/>
                <a:gd name="connsiteX107" fmla="*/ 7076964 w 7656664"/>
                <a:gd name="connsiteY107" fmla="*/ 2527300 h 5226219"/>
                <a:gd name="connsiteX108" fmla="*/ 7108604 w 7656664"/>
                <a:gd name="connsiteY108" fmla="*/ 2643454 h 5226219"/>
                <a:gd name="connsiteX109" fmla="*/ 7140583 w 7656664"/>
                <a:gd name="connsiteY109" fmla="*/ 2777890 h 5226219"/>
                <a:gd name="connsiteX110" fmla="*/ 7175096 w 7656664"/>
                <a:gd name="connsiteY110" fmla="*/ 2953986 h 5226219"/>
                <a:gd name="connsiteX111" fmla="*/ 7190494 w 7656664"/>
                <a:gd name="connsiteY111" fmla="*/ 3055466 h 5226219"/>
                <a:gd name="connsiteX112" fmla="*/ 7204540 w 7656664"/>
                <a:gd name="connsiteY112" fmla="*/ 3164531 h 5226219"/>
                <a:gd name="connsiteX113" fmla="*/ 7216149 w 7656664"/>
                <a:gd name="connsiteY113" fmla="*/ 3280063 h 5226219"/>
                <a:gd name="connsiteX114" fmla="*/ 7223221 w 7656664"/>
                <a:gd name="connsiteY114" fmla="*/ 3401316 h 5226219"/>
                <a:gd name="connsiteX115" fmla="*/ 7226141 w 7656664"/>
                <a:gd name="connsiteY115" fmla="*/ 3526798 h 5226219"/>
                <a:gd name="connsiteX116" fmla="*/ 7224331 w 7656664"/>
                <a:gd name="connsiteY116" fmla="*/ 3655512 h 5226219"/>
                <a:gd name="connsiteX117" fmla="*/ 7217380 w 7656664"/>
                <a:gd name="connsiteY117" fmla="*/ 3786092 h 5226219"/>
                <a:gd name="connsiteX118" fmla="*/ 7205337 w 7656664"/>
                <a:gd name="connsiteY118" fmla="*/ 3917419 h 5226219"/>
                <a:gd name="connsiteX119" fmla="*/ 7163656 w 7656664"/>
                <a:gd name="connsiteY119" fmla="*/ 4176713 h 5226219"/>
                <a:gd name="connsiteX120" fmla="*/ 7150599 w 7656664"/>
                <a:gd name="connsiteY120" fmla="*/ 4240138 h 5226219"/>
                <a:gd name="connsiteX121" fmla="*/ 7135297 w 7656664"/>
                <a:gd name="connsiteY121" fmla="*/ 4302319 h 5226219"/>
                <a:gd name="connsiteX122" fmla="*/ 7102522 w 7656664"/>
                <a:gd name="connsiteY122" fmla="*/ 4423696 h 5226219"/>
                <a:gd name="connsiteX123" fmla="*/ 7024856 w 7656664"/>
                <a:gd name="connsiteY123" fmla="*/ 4648418 h 5226219"/>
                <a:gd name="connsiteX124" fmla="*/ 6939226 w 7656664"/>
                <a:gd name="connsiteY124" fmla="*/ 4843418 h 5226219"/>
                <a:gd name="connsiteX125" fmla="*/ 6853788 w 7656664"/>
                <a:gd name="connsiteY125" fmla="*/ 5001482 h 5226219"/>
                <a:gd name="connsiteX126" fmla="*/ 6779019 w 7656664"/>
                <a:gd name="connsiteY126" fmla="*/ 5118009 h 5226219"/>
                <a:gd name="connsiteX127" fmla="*/ 6705600 w 7656664"/>
                <a:gd name="connsiteY127" fmla="*/ 5213519 h 5226219"/>
                <a:gd name="connsiteX128" fmla="*/ 6723822 w 7656664"/>
                <a:gd name="connsiteY128" fmla="*/ 5187900 h 5226219"/>
                <a:gd name="connsiteX129" fmla="*/ 6771561 w 7656664"/>
                <a:gd name="connsiteY129" fmla="*/ 5113159 h 5226219"/>
                <a:gd name="connsiteX130" fmla="*/ 6915912 w 7656664"/>
                <a:gd name="connsiteY130" fmla="*/ 4832474 h 5226219"/>
                <a:gd name="connsiteX131" fmla="*/ 6993626 w 7656664"/>
                <a:gd name="connsiteY131" fmla="*/ 4636728 h 5226219"/>
                <a:gd name="connsiteX132" fmla="*/ 7063713 w 7656664"/>
                <a:gd name="connsiteY132" fmla="*/ 4412628 h 5226219"/>
                <a:gd name="connsiteX133" fmla="*/ 7120213 w 7656664"/>
                <a:gd name="connsiteY133" fmla="*/ 4168132 h 5226219"/>
                <a:gd name="connsiteX134" fmla="*/ 7159746 w 7656664"/>
                <a:gd name="connsiteY134" fmla="*/ 3912071 h 5226219"/>
                <a:gd name="connsiteX135" fmla="*/ 7172369 w 7656664"/>
                <a:gd name="connsiteY135" fmla="*/ 3782610 h 5226219"/>
                <a:gd name="connsiteX136" fmla="*/ 7180019 w 7656664"/>
                <a:gd name="connsiteY136" fmla="*/ 3653771 h 5226219"/>
                <a:gd name="connsiteX137" fmla="*/ 7183374 w 7656664"/>
                <a:gd name="connsiteY137" fmla="*/ 3526673 h 5226219"/>
                <a:gd name="connsiteX138" fmla="*/ 7182795 w 7656664"/>
                <a:gd name="connsiteY138" fmla="*/ 3402560 h 5226219"/>
                <a:gd name="connsiteX139" fmla="*/ 7178547 w 7656664"/>
                <a:gd name="connsiteY139" fmla="*/ 3282551 h 5226219"/>
                <a:gd name="connsiteX140" fmla="*/ 7171186 w 7656664"/>
                <a:gd name="connsiteY140" fmla="*/ 3167640 h 5226219"/>
                <a:gd name="connsiteX141" fmla="*/ 7161170 w 7656664"/>
                <a:gd name="connsiteY141" fmla="*/ 3059072 h 5226219"/>
                <a:gd name="connsiteX142" fmla="*/ 7149537 w 7656664"/>
                <a:gd name="connsiteY142" fmla="*/ 2957841 h 5226219"/>
                <a:gd name="connsiteX143" fmla="*/ 7123785 w 7656664"/>
                <a:gd name="connsiteY143" fmla="*/ 2781123 h 5226219"/>
                <a:gd name="connsiteX144" fmla="*/ 7099868 w 7656664"/>
                <a:gd name="connsiteY144" fmla="*/ 2645320 h 5226219"/>
                <a:gd name="connsiteX145" fmla="*/ 7076964 w 7656664"/>
                <a:gd name="connsiteY145" fmla="*/ 2527300 h 5226219"/>
                <a:gd name="connsiteX146" fmla="*/ 6756400 w 7656664"/>
                <a:gd name="connsiteY146" fmla="*/ 0 h 5226219"/>
                <a:gd name="connsiteX147" fmla="*/ 6794961 w 7656664"/>
                <a:gd name="connsiteY147" fmla="*/ 37152 h 5226219"/>
                <a:gd name="connsiteX148" fmla="*/ 6836114 w 7656664"/>
                <a:gd name="connsiteY148" fmla="*/ 82914 h 5226219"/>
                <a:gd name="connsiteX149" fmla="*/ 6885501 w 7656664"/>
                <a:gd name="connsiteY149" fmla="*/ 145737 h 5226219"/>
                <a:gd name="connsiteX150" fmla="*/ 6938726 w 7656664"/>
                <a:gd name="connsiteY150" fmla="*/ 224080 h 5226219"/>
                <a:gd name="connsiteX151" fmla="*/ 6991109 w 7656664"/>
                <a:gd name="connsiteY151" fmla="*/ 316030 h 5226219"/>
                <a:gd name="connsiteX152" fmla="*/ 7038271 w 7656664"/>
                <a:gd name="connsiteY152" fmla="*/ 419034 h 5226219"/>
                <a:gd name="connsiteX153" fmla="*/ 7059593 w 7656664"/>
                <a:gd name="connsiteY153" fmla="*/ 473301 h 5226219"/>
                <a:gd name="connsiteX154" fmla="*/ 7077708 w 7656664"/>
                <a:gd name="connsiteY154" fmla="*/ 529267 h 5226219"/>
                <a:gd name="connsiteX155" fmla="*/ 7106895 w 7656664"/>
                <a:gd name="connsiteY155" fmla="*/ 642636 h 5226219"/>
                <a:gd name="connsiteX156" fmla="*/ 7117074 w 7656664"/>
                <a:gd name="connsiteY156" fmla="*/ 699082 h 5226219"/>
                <a:gd name="connsiteX157" fmla="*/ 7124976 w 7656664"/>
                <a:gd name="connsiteY157" fmla="*/ 754517 h 5226219"/>
                <a:gd name="connsiteX158" fmla="*/ 7129776 w 7656664"/>
                <a:gd name="connsiteY158" fmla="*/ 808358 h 5226219"/>
                <a:gd name="connsiteX159" fmla="*/ 7132106 w 7656664"/>
                <a:gd name="connsiteY159" fmla="*/ 860126 h 5226219"/>
                <a:gd name="connsiteX160" fmla="*/ 7131107 w 7656664"/>
                <a:gd name="connsiteY160" fmla="*/ 954733 h 5226219"/>
                <a:gd name="connsiteX161" fmla="*/ 7125554 w 7656664"/>
                <a:gd name="connsiteY161" fmla="*/ 1034405 h 5226219"/>
                <a:gd name="connsiteX162" fmla="*/ 7116496 w 7656664"/>
                <a:gd name="connsiteY162" fmla="*/ 1095262 h 5226219"/>
                <a:gd name="connsiteX163" fmla="*/ 7108017 w 7656664"/>
                <a:gd name="connsiteY163" fmla="*/ 1148040 h 5226219"/>
                <a:gd name="connsiteX164" fmla="*/ 7110574 w 7656664"/>
                <a:gd name="connsiteY164" fmla="*/ 1094624 h 5226219"/>
                <a:gd name="connsiteX165" fmla="*/ 7114183 w 7656664"/>
                <a:gd name="connsiteY165" fmla="*/ 1033608 h 5226219"/>
                <a:gd name="connsiteX166" fmla="*/ 7114499 w 7656664"/>
                <a:gd name="connsiteY166" fmla="*/ 996084 h 5226219"/>
                <a:gd name="connsiteX167" fmla="*/ 7113868 w 7656664"/>
                <a:gd name="connsiteY167" fmla="*/ 954521 h 5226219"/>
                <a:gd name="connsiteX168" fmla="*/ 7109804 w 7656664"/>
                <a:gd name="connsiteY168" fmla="*/ 861296 h 5226219"/>
                <a:gd name="connsiteX169" fmla="*/ 7104758 w 7656664"/>
                <a:gd name="connsiteY169" fmla="*/ 810644 h 5226219"/>
                <a:gd name="connsiteX170" fmla="*/ 7098241 w 7656664"/>
                <a:gd name="connsiteY170" fmla="*/ 758025 h 5226219"/>
                <a:gd name="connsiteX171" fmla="*/ 7088990 w 7656664"/>
                <a:gd name="connsiteY171" fmla="*/ 703918 h 5226219"/>
                <a:gd name="connsiteX172" fmla="*/ 7078006 w 7656664"/>
                <a:gd name="connsiteY172" fmla="*/ 648855 h 5226219"/>
                <a:gd name="connsiteX173" fmla="*/ 7048468 w 7656664"/>
                <a:gd name="connsiteY173" fmla="*/ 538197 h 5226219"/>
                <a:gd name="connsiteX174" fmla="*/ 7031246 w 7656664"/>
                <a:gd name="connsiteY174" fmla="*/ 483346 h 5226219"/>
                <a:gd name="connsiteX175" fmla="*/ 7010853 w 7656664"/>
                <a:gd name="connsiteY175" fmla="*/ 430036 h 5226219"/>
                <a:gd name="connsiteX176" fmla="*/ 6967020 w 7656664"/>
                <a:gd name="connsiteY176" fmla="*/ 327988 h 5226219"/>
                <a:gd name="connsiteX177" fmla="*/ 6919612 w 7656664"/>
                <a:gd name="connsiteY177" fmla="*/ 235401 h 5226219"/>
                <a:gd name="connsiteX178" fmla="*/ 6871363 w 7656664"/>
                <a:gd name="connsiteY178" fmla="*/ 155464 h 5226219"/>
                <a:gd name="connsiteX179" fmla="*/ 6790511 w 7656664"/>
                <a:gd name="connsiteY179" fmla="*/ 41032 h 5226219"/>
                <a:gd name="connsiteX180" fmla="*/ 6765580 w 7656664"/>
                <a:gd name="connsiteY180" fmla="*/ 10523 h 5226219"/>
                <a:gd name="connsiteX181" fmla="*/ 6756400 w 7656664"/>
                <a:gd name="connsiteY181" fmla="*/ 0 h 5226219"/>
                <a:gd name="connsiteX182" fmla="*/ 948357 w 7656664"/>
                <a:gd name="connsiteY182" fmla="*/ 0 h 5226219"/>
                <a:gd name="connsiteX183" fmla="*/ 939178 w 7656664"/>
                <a:gd name="connsiteY183" fmla="*/ 10523 h 5226219"/>
                <a:gd name="connsiteX184" fmla="*/ 914266 w 7656664"/>
                <a:gd name="connsiteY184" fmla="*/ 41032 h 5226219"/>
                <a:gd name="connsiteX185" fmla="*/ 833401 w 7656664"/>
                <a:gd name="connsiteY185" fmla="*/ 155464 h 5226219"/>
                <a:gd name="connsiteX186" fmla="*/ 785155 w 7656664"/>
                <a:gd name="connsiteY186" fmla="*/ 235401 h 5226219"/>
                <a:gd name="connsiteX187" fmla="*/ 737750 w 7656664"/>
                <a:gd name="connsiteY187" fmla="*/ 327988 h 5226219"/>
                <a:gd name="connsiteX188" fmla="*/ 693919 w 7656664"/>
                <a:gd name="connsiteY188" fmla="*/ 430036 h 5226219"/>
                <a:gd name="connsiteX189" fmla="*/ 673528 w 7656664"/>
                <a:gd name="connsiteY189" fmla="*/ 483346 h 5226219"/>
                <a:gd name="connsiteX190" fmla="*/ 656307 w 7656664"/>
                <a:gd name="connsiteY190" fmla="*/ 538197 h 5226219"/>
                <a:gd name="connsiteX191" fmla="*/ 626771 w 7656664"/>
                <a:gd name="connsiteY191" fmla="*/ 648855 h 5226219"/>
                <a:gd name="connsiteX192" fmla="*/ 615787 w 7656664"/>
                <a:gd name="connsiteY192" fmla="*/ 703918 h 5226219"/>
                <a:gd name="connsiteX193" fmla="*/ 606537 w 7656664"/>
                <a:gd name="connsiteY193" fmla="*/ 758025 h 5226219"/>
                <a:gd name="connsiteX194" fmla="*/ 600020 w 7656664"/>
                <a:gd name="connsiteY194" fmla="*/ 810644 h 5226219"/>
                <a:gd name="connsiteX195" fmla="*/ 594975 w 7656664"/>
                <a:gd name="connsiteY195" fmla="*/ 861296 h 5226219"/>
                <a:gd name="connsiteX196" fmla="*/ 590911 w 7656664"/>
                <a:gd name="connsiteY196" fmla="*/ 954521 h 5226219"/>
                <a:gd name="connsiteX197" fmla="*/ 590280 w 7656664"/>
                <a:gd name="connsiteY197" fmla="*/ 996084 h 5226219"/>
                <a:gd name="connsiteX198" fmla="*/ 590578 w 7656664"/>
                <a:gd name="connsiteY198" fmla="*/ 1033608 h 5226219"/>
                <a:gd name="connsiteX199" fmla="*/ 594204 w 7656664"/>
                <a:gd name="connsiteY199" fmla="*/ 1094624 h 5226219"/>
                <a:gd name="connsiteX200" fmla="*/ 596762 w 7656664"/>
                <a:gd name="connsiteY200" fmla="*/ 1148040 h 5226219"/>
                <a:gd name="connsiteX201" fmla="*/ 588283 w 7656664"/>
                <a:gd name="connsiteY201" fmla="*/ 1095262 h 5226219"/>
                <a:gd name="connsiteX202" fmla="*/ 579208 w 7656664"/>
                <a:gd name="connsiteY202" fmla="*/ 1034405 h 5226219"/>
                <a:gd name="connsiteX203" fmla="*/ 573672 w 7656664"/>
                <a:gd name="connsiteY203" fmla="*/ 954733 h 5226219"/>
                <a:gd name="connsiteX204" fmla="*/ 572674 w 7656664"/>
                <a:gd name="connsiteY204" fmla="*/ 860126 h 5226219"/>
                <a:gd name="connsiteX205" fmla="*/ 575004 w 7656664"/>
                <a:gd name="connsiteY205" fmla="*/ 808358 h 5226219"/>
                <a:gd name="connsiteX206" fmla="*/ 579804 w 7656664"/>
                <a:gd name="connsiteY206" fmla="*/ 754517 h 5226219"/>
                <a:gd name="connsiteX207" fmla="*/ 587705 w 7656664"/>
                <a:gd name="connsiteY207" fmla="*/ 699082 h 5226219"/>
                <a:gd name="connsiteX208" fmla="*/ 597883 w 7656664"/>
                <a:gd name="connsiteY208" fmla="*/ 642636 h 5226219"/>
                <a:gd name="connsiteX209" fmla="*/ 627069 w 7656664"/>
                <a:gd name="connsiteY209" fmla="*/ 529267 h 5226219"/>
                <a:gd name="connsiteX210" fmla="*/ 645183 w 7656664"/>
                <a:gd name="connsiteY210" fmla="*/ 473301 h 5226219"/>
                <a:gd name="connsiteX211" fmla="*/ 666503 w 7656664"/>
                <a:gd name="connsiteY211" fmla="*/ 419034 h 5226219"/>
                <a:gd name="connsiteX212" fmla="*/ 713662 w 7656664"/>
                <a:gd name="connsiteY212" fmla="*/ 316030 h 5226219"/>
                <a:gd name="connsiteX213" fmla="*/ 766043 w 7656664"/>
                <a:gd name="connsiteY213" fmla="*/ 224080 h 5226219"/>
                <a:gd name="connsiteX214" fmla="*/ 819264 w 7656664"/>
                <a:gd name="connsiteY214" fmla="*/ 145737 h 5226219"/>
                <a:gd name="connsiteX215" fmla="*/ 868648 w 7656664"/>
                <a:gd name="connsiteY215" fmla="*/ 82914 h 5226219"/>
                <a:gd name="connsiteX216" fmla="*/ 909799 w 7656664"/>
                <a:gd name="connsiteY216" fmla="*/ 37152 h 5226219"/>
                <a:gd name="connsiteX217" fmla="*/ 948357 w 7656664"/>
                <a:gd name="connsiteY217" fmla="*/ 0 h 5226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Lst>
              <a:rect l="l" t="t" r="r" b="b"/>
              <a:pathLst>
                <a:path w="7656664" h="5226219">
                  <a:moveTo>
                    <a:pt x="56438" y="3200400"/>
                  </a:moveTo>
                  <a:cubicBezTo>
                    <a:pt x="56438" y="3200400"/>
                    <a:pt x="53908" y="3227537"/>
                    <a:pt x="49454" y="3274988"/>
                  </a:cubicBezTo>
                  <a:cubicBezTo>
                    <a:pt x="47045" y="3298675"/>
                    <a:pt x="44125" y="3327459"/>
                    <a:pt x="40761" y="3360400"/>
                  </a:cubicBezTo>
                  <a:cubicBezTo>
                    <a:pt x="36535" y="3393263"/>
                    <a:pt x="35795" y="3430675"/>
                    <a:pt x="33211" y="3471302"/>
                  </a:cubicBezTo>
                  <a:cubicBezTo>
                    <a:pt x="31489" y="3512008"/>
                    <a:pt x="27210" y="3556008"/>
                    <a:pt x="27116" y="3602596"/>
                  </a:cubicBezTo>
                  <a:cubicBezTo>
                    <a:pt x="27169" y="3649263"/>
                    <a:pt x="27425" y="3698361"/>
                    <a:pt x="26550" y="3749184"/>
                  </a:cubicBezTo>
                  <a:cubicBezTo>
                    <a:pt x="28717" y="3799929"/>
                    <a:pt x="30964" y="3852400"/>
                    <a:pt x="33238" y="3905654"/>
                  </a:cubicBezTo>
                  <a:cubicBezTo>
                    <a:pt x="37491" y="3958831"/>
                    <a:pt x="43546" y="4012634"/>
                    <a:pt x="48727" y="4066517"/>
                  </a:cubicBezTo>
                  <a:cubicBezTo>
                    <a:pt x="56761" y="4120007"/>
                    <a:pt x="62601" y="4173968"/>
                    <a:pt x="72330" y="4226360"/>
                  </a:cubicBezTo>
                  <a:cubicBezTo>
                    <a:pt x="82732" y="4278595"/>
                    <a:pt x="91223" y="4330438"/>
                    <a:pt x="104411" y="4379458"/>
                  </a:cubicBezTo>
                  <a:cubicBezTo>
                    <a:pt x="110453" y="4404164"/>
                    <a:pt x="116401" y="4428399"/>
                    <a:pt x="122227" y="4452085"/>
                  </a:cubicBezTo>
                  <a:cubicBezTo>
                    <a:pt x="128834" y="4475614"/>
                    <a:pt x="135307" y="4498673"/>
                    <a:pt x="141605" y="4521105"/>
                  </a:cubicBezTo>
                  <a:cubicBezTo>
                    <a:pt x="147512" y="4543614"/>
                    <a:pt x="154779" y="4565026"/>
                    <a:pt x="161709" y="4585889"/>
                  </a:cubicBezTo>
                  <a:cubicBezTo>
                    <a:pt x="168733" y="4606595"/>
                    <a:pt x="174856" y="4626908"/>
                    <a:pt x="181975" y="4645967"/>
                  </a:cubicBezTo>
                  <a:cubicBezTo>
                    <a:pt x="196521" y="4683928"/>
                    <a:pt x="208861" y="4719144"/>
                    <a:pt x="221982" y="4749496"/>
                  </a:cubicBezTo>
                  <a:cubicBezTo>
                    <a:pt x="234079" y="4780320"/>
                    <a:pt x="246769" y="4806281"/>
                    <a:pt x="256498" y="4828006"/>
                  </a:cubicBezTo>
                  <a:cubicBezTo>
                    <a:pt x="267236" y="4849183"/>
                    <a:pt x="275028" y="4866202"/>
                    <a:pt x="281272" y="4877340"/>
                  </a:cubicBezTo>
                  <a:cubicBezTo>
                    <a:pt x="287394" y="4888555"/>
                    <a:pt x="290664" y="4894516"/>
                    <a:pt x="290664" y="4894516"/>
                  </a:cubicBezTo>
                  <a:cubicBezTo>
                    <a:pt x="290664" y="4894516"/>
                    <a:pt x="274920" y="4872242"/>
                    <a:pt x="251236" y="4830751"/>
                  </a:cubicBezTo>
                  <a:cubicBezTo>
                    <a:pt x="240135" y="4809575"/>
                    <a:pt x="225736" y="4784320"/>
                    <a:pt x="211633" y="4754202"/>
                  </a:cubicBezTo>
                  <a:cubicBezTo>
                    <a:pt x="196468" y="4724477"/>
                    <a:pt x="181746" y="4689967"/>
                    <a:pt x="165935" y="4652085"/>
                  </a:cubicBezTo>
                  <a:cubicBezTo>
                    <a:pt x="158009" y="4633183"/>
                    <a:pt x="151078" y="4612948"/>
                    <a:pt x="143193" y="4592320"/>
                  </a:cubicBezTo>
                  <a:cubicBezTo>
                    <a:pt x="135388" y="4571614"/>
                    <a:pt x="127220" y="4550203"/>
                    <a:pt x="120397" y="4527771"/>
                  </a:cubicBezTo>
                  <a:cubicBezTo>
                    <a:pt x="113171" y="4505340"/>
                    <a:pt x="105756" y="4482360"/>
                    <a:pt x="98153" y="4458909"/>
                  </a:cubicBezTo>
                  <a:cubicBezTo>
                    <a:pt x="90860" y="4435301"/>
                    <a:pt x="85302" y="4410673"/>
                    <a:pt x="78668" y="4385889"/>
                  </a:cubicBezTo>
                  <a:cubicBezTo>
                    <a:pt x="64727" y="4336399"/>
                    <a:pt x="55455" y="4284164"/>
                    <a:pt x="44286" y="4231458"/>
                  </a:cubicBezTo>
                  <a:cubicBezTo>
                    <a:pt x="33777" y="4178595"/>
                    <a:pt x="27169" y="4124242"/>
                    <a:pt x="18369" y="4070203"/>
                  </a:cubicBezTo>
                  <a:cubicBezTo>
                    <a:pt x="13672" y="4015693"/>
                    <a:pt x="8357" y="3961184"/>
                    <a:pt x="4724" y="3907458"/>
                  </a:cubicBezTo>
                  <a:cubicBezTo>
                    <a:pt x="3122" y="3853654"/>
                    <a:pt x="1534" y="3800635"/>
                    <a:pt x="0" y="3749419"/>
                  </a:cubicBezTo>
                  <a:cubicBezTo>
                    <a:pt x="983" y="3698204"/>
                    <a:pt x="3028" y="3648635"/>
                    <a:pt x="4804" y="3601733"/>
                  </a:cubicBezTo>
                  <a:cubicBezTo>
                    <a:pt x="6715" y="3554831"/>
                    <a:pt x="12730" y="3510753"/>
                    <a:pt x="16041" y="3469969"/>
                  </a:cubicBezTo>
                  <a:cubicBezTo>
                    <a:pt x="19835" y="3429184"/>
                    <a:pt x="23025" y="3391773"/>
                    <a:pt x="29430" y="3359067"/>
                  </a:cubicBezTo>
                  <a:cubicBezTo>
                    <a:pt x="34894" y="3326282"/>
                    <a:pt x="39644" y="3297733"/>
                    <a:pt x="43560" y="3274204"/>
                  </a:cubicBezTo>
                  <a:cubicBezTo>
                    <a:pt x="51768" y="3227224"/>
                    <a:pt x="56438" y="3200400"/>
                    <a:pt x="56438" y="3200400"/>
                  </a:cubicBezTo>
                  <a:close/>
                  <a:moveTo>
                    <a:pt x="7600213" y="3187700"/>
                  </a:moveTo>
                  <a:cubicBezTo>
                    <a:pt x="7600213" y="3187700"/>
                    <a:pt x="7604896" y="3214524"/>
                    <a:pt x="7613105" y="3261504"/>
                  </a:cubicBezTo>
                  <a:cubicBezTo>
                    <a:pt x="7617021" y="3285033"/>
                    <a:pt x="7621771" y="3313582"/>
                    <a:pt x="7627221" y="3346367"/>
                  </a:cubicBezTo>
                  <a:cubicBezTo>
                    <a:pt x="7633640" y="3379072"/>
                    <a:pt x="7636815" y="3416484"/>
                    <a:pt x="7640624" y="3457268"/>
                  </a:cubicBezTo>
                  <a:cubicBezTo>
                    <a:pt x="7643934" y="3498053"/>
                    <a:pt x="7649936" y="3542131"/>
                    <a:pt x="7651860" y="3589033"/>
                  </a:cubicBezTo>
                  <a:cubicBezTo>
                    <a:pt x="7653623" y="3635935"/>
                    <a:pt x="7655682" y="3685503"/>
                    <a:pt x="7656664" y="3736719"/>
                  </a:cubicBezTo>
                  <a:cubicBezTo>
                    <a:pt x="7655130" y="3788013"/>
                    <a:pt x="7653542" y="3840954"/>
                    <a:pt x="7651927" y="3894758"/>
                  </a:cubicBezTo>
                  <a:cubicBezTo>
                    <a:pt x="7648307" y="3948483"/>
                    <a:pt x="7642979" y="4002993"/>
                    <a:pt x="7638282" y="4057503"/>
                  </a:cubicBezTo>
                  <a:cubicBezTo>
                    <a:pt x="7629482" y="4111542"/>
                    <a:pt x="7622874" y="4165895"/>
                    <a:pt x="7612378" y="4218757"/>
                  </a:cubicBezTo>
                  <a:cubicBezTo>
                    <a:pt x="7601196" y="4271463"/>
                    <a:pt x="7591937" y="4323698"/>
                    <a:pt x="7577996" y="4373188"/>
                  </a:cubicBezTo>
                  <a:cubicBezTo>
                    <a:pt x="7571362" y="4397973"/>
                    <a:pt x="7565791" y="4422600"/>
                    <a:pt x="7558498" y="4446129"/>
                  </a:cubicBezTo>
                  <a:cubicBezTo>
                    <a:pt x="7550908" y="4469659"/>
                    <a:pt x="7543493" y="4492639"/>
                    <a:pt x="7536254" y="4515070"/>
                  </a:cubicBezTo>
                  <a:cubicBezTo>
                    <a:pt x="7529431" y="4537502"/>
                    <a:pt x="7521263" y="4558914"/>
                    <a:pt x="7513472" y="4579619"/>
                  </a:cubicBezTo>
                  <a:cubicBezTo>
                    <a:pt x="7505573" y="4600247"/>
                    <a:pt x="7498643" y="4620482"/>
                    <a:pt x="7490730" y="4639384"/>
                  </a:cubicBezTo>
                  <a:cubicBezTo>
                    <a:pt x="7474905" y="4677266"/>
                    <a:pt x="7460197" y="4711776"/>
                    <a:pt x="7445018" y="4741502"/>
                  </a:cubicBezTo>
                  <a:cubicBezTo>
                    <a:pt x="7430915" y="4771619"/>
                    <a:pt x="7416530" y="4796874"/>
                    <a:pt x="7405428" y="4818050"/>
                  </a:cubicBezTo>
                  <a:cubicBezTo>
                    <a:pt x="7381731" y="4859540"/>
                    <a:pt x="7366000" y="4881815"/>
                    <a:pt x="7366000" y="4881815"/>
                  </a:cubicBezTo>
                  <a:cubicBezTo>
                    <a:pt x="7366000" y="4881815"/>
                    <a:pt x="7369257" y="4875854"/>
                    <a:pt x="7375380" y="4864638"/>
                  </a:cubicBezTo>
                  <a:cubicBezTo>
                    <a:pt x="7381637" y="4853501"/>
                    <a:pt x="7389415" y="4836482"/>
                    <a:pt x="7400167" y="4815305"/>
                  </a:cubicBezTo>
                  <a:cubicBezTo>
                    <a:pt x="7409896" y="4793580"/>
                    <a:pt x="7422572" y="4767619"/>
                    <a:pt x="7434683" y="4736796"/>
                  </a:cubicBezTo>
                  <a:cubicBezTo>
                    <a:pt x="7447803" y="4706443"/>
                    <a:pt x="7460130" y="4671227"/>
                    <a:pt x="7474690" y="4633266"/>
                  </a:cubicBezTo>
                  <a:cubicBezTo>
                    <a:pt x="7481808" y="4614208"/>
                    <a:pt x="7487918" y="4593894"/>
                    <a:pt x="7494955" y="4573188"/>
                  </a:cubicBezTo>
                  <a:cubicBezTo>
                    <a:pt x="7501886" y="4552325"/>
                    <a:pt x="7509139" y="4530914"/>
                    <a:pt x="7515060" y="4508404"/>
                  </a:cubicBezTo>
                  <a:cubicBezTo>
                    <a:pt x="7521357" y="4485972"/>
                    <a:pt x="7527816" y="4462914"/>
                    <a:pt x="7534437" y="4439384"/>
                  </a:cubicBezTo>
                  <a:cubicBezTo>
                    <a:pt x="7540264" y="4415698"/>
                    <a:pt x="7546212" y="4391463"/>
                    <a:pt x="7552254" y="4366757"/>
                  </a:cubicBezTo>
                  <a:cubicBezTo>
                    <a:pt x="7565441" y="4317738"/>
                    <a:pt x="7573932" y="4265894"/>
                    <a:pt x="7584334" y="4213659"/>
                  </a:cubicBezTo>
                  <a:cubicBezTo>
                    <a:pt x="7594050" y="4161267"/>
                    <a:pt x="7599890" y="4107306"/>
                    <a:pt x="7607924" y="4053816"/>
                  </a:cubicBezTo>
                  <a:cubicBezTo>
                    <a:pt x="7613105" y="3999934"/>
                    <a:pt x="7619174" y="3946130"/>
                    <a:pt x="7623413" y="3892954"/>
                  </a:cubicBezTo>
                  <a:cubicBezTo>
                    <a:pt x="7625687" y="3839699"/>
                    <a:pt x="7627934" y="3787229"/>
                    <a:pt x="7630114" y="3736484"/>
                  </a:cubicBezTo>
                  <a:cubicBezTo>
                    <a:pt x="7629239" y="3685660"/>
                    <a:pt x="7629495" y="3636562"/>
                    <a:pt x="7629549" y="3589896"/>
                  </a:cubicBezTo>
                  <a:cubicBezTo>
                    <a:pt x="7629441" y="3543308"/>
                    <a:pt x="7625162" y="3499308"/>
                    <a:pt x="7623453" y="3458602"/>
                  </a:cubicBezTo>
                  <a:cubicBezTo>
                    <a:pt x="7620869" y="3417974"/>
                    <a:pt x="7620116" y="3380563"/>
                    <a:pt x="7615904" y="3347700"/>
                  </a:cubicBezTo>
                  <a:cubicBezTo>
                    <a:pt x="7612540" y="3314759"/>
                    <a:pt x="7609606" y="3285975"/>
                    <a:pt x="7607197" y="3262288"/>
                  </a:cubicBezTo>
                  <a:cubicBezTo>
                    <a:pt x="7602757" y="3214837"/>
                    <a:pt x="7600213" y="3187700"/>
                    <a:pt x="7600213" y="3187700"/>
                  </a:cubicBezTo>
                  <a:close/>
                  <a:moveTo>
                    <a:pt x="581171" y="2540000"/>
                  </a:moveTo>
                  <a:cubicBezTo>
                    <a:pt x="581171" y="2540000"/>
                    <a:pt x="572845" y="2582905"/>
                    <a:pt x="558243" y="2658020"/>
                  </a:cubicBezTo>
                  <a:cubicBezTo>
                    <a:pt x="550013" y="2695328"/>
                    <a:pt x="543038" y="2741342"/>
                    <a:pt x="534326" y="2793823"/>
                  </a:cubicBezTo>
                  <a:cubicBezTo>
                    <a:pt x="524889" y="2846179"/>
                    <a:pt x="517841" y="2905749"/>
                    <a:pt x="508598" y="2970541"/>
                  </a:cubicBezTo>
                  <a:cubicBezTo>
                    <a:pt x="503578" y="3002751"/>
                    <a:pt x="500585" y="3036702"/>
                    <a:pt x="496965" y="3071772"/>
                  </a:cubicBezTo>
                  <a:cubicBezTo>
                    <a:pt x="493779" y="3106842"/>
                    <a:pt x="488735" y="3142907"/>
                    <a:pt x="486949" y="3180340"/>
                  </a:cubicBezTo>
                  <a:cubicBezTo>
                    <a:pt x="484559" y="3217649"/>
                    <a:pt x="482098" y="3255952"/>
                    <a:pt x="479588" y="3295251"/>
                  </a:cubicBezTo>
                  <a:cubicBezTo>
                    <a:pt x="478188" y="3334425"/>
                    <a:pt x="476764" y="3374469"/>
                    <a:pt x="475340" y="3415260"/>
                  </a:cubicBezTo>
                  <a:cubicBezTo>
                    <a:pt x="474399" y="3456051"/>
                    <a:pt x="475002" y="3497463"/>
                    <a:pt x="474737" y="3539373"/>
                  </a:cubicBezTo>
                  <a:cubicBezTo>
                    <a:pt x="474930" y="3581283"/>
                    <a:pt x="477271" y="3623691"/>
                    <a:pt x="478091" y="3666471"/>
                  </a:cubicBezTo>
                  <a:cubicBezTo>
                    <a:pt x="479563" y="3709127"/>
                    <a:pt x="483280" y="3752157"/>
                    <a:pt x="485766" y="3795310"/>
                  </a:cubicBezTo>
                  <a:cubicBezTo>
                    <a:pt x="489338" y="3838464"/>
                    <a:pt x="494141" y="3881617"/>
                    <a:pt x="498389" y="3924771"/>
                  </a:cubicBezTo>
                  <a:cubicBezTo>
                    <a:pt x="508984" y="4010954"/>
                    <a:pt x="521051" y="4097012"/>
                    <a:pt x="537922" y="4180832"/>
                  </a:cubicBezTo>
                  <a:cubicBezTo>
                    <a:pt x="553561" y="4264901"/>
                    <a:pt x="573448" y="4346731"/>
                    <a:pt x="594397" y="4425328"/>
                  </a:cubicBezTo>
                  <a:cubicBezTo>
                    <a:pt x="616818" y="4503552"/>
                    <a:pt x="638998" y="4579164"/>
                    <a:pt x="664509" y="4649428"/>
                  </a:cubicBezTo>
                  <a:cubicBezTo>
                    <a:pt x="689127" y="4720066"/>
                    <a:pt x="715747" y="4785480"/>
                    <a:pt x="742223" y="4845174"/>
                  </a:cubicBezTo>
                  <a:cubicBezTo>
                    <a:pt x="795248" y="4964437"/>
                    <a:pt x="846582" y="5060818"/>
                    <a:pt x="886574" y="5125859"/>
                  </a:cubicBezTo>
                  <a:cubicBezTo>
                    <a:pt x="906606" y="5158317"/>
                    <a:pt x="922752" y="5183687"/>
                    <a:pt x="934313" y="5200600"/>
                  </a:cubicBezTo>
                  <a:cubicBezTo>
                    <a:pt x="945921" y="5217514"/>
                    <a:pt x="952535" y="5226219"/>
                    <a:pt x="952535" y="5226219"/>
                  </a:cubicBezTo>
                  <a:cubicBezTo>
                    <a:pt x="952535" y="5226219"/>
                    <a:pt x="923066" y="5193760"/>
                    <a:pt x="879116" y="5130709"/>
                  </a:cubicBezTo>
                  <a:cubicBezTo>
                    <a:pt x="857443" y="5099121"/>
                    <a:pt x="831691" y="5060196"/>
                    <a:pt x="804346" y="5014182"/>
                  </a:cubicBezTo>
                  <a:cubicBezTo>
                    <a:pt x="777219" y="4968168"/>
                    <a:pt x="747123" y="4915563"/>
                    <a:pt x="718885" y="4856118"/>
                  </a:cubicBezTo>
                  <a:cubicBezTo>
                    <a:pt x="690019" y="4796797"/>
                    <a:pt x="660720" y="4731631"/>
                    <a:pt x="633278" y="4661118"/>
                  </a:cubicBezTo>
                  <a:cubicBezTo>
                    <a:pt x="605016" y="4590978"/>
                    <a:pt x="579216" y="4515490"/>
                    <a:pt x="555612" y="4436396"/>
                  </a:cubicBezTo>
                  <a:cubicBezTo>
                    <a:pt x="544703" y="4396600"/>
                    <a:pt x="532371" y="4356431"/>
                    <a:pt x="522837" y="4315019"/>
                  </a:cubicBezTo>
                  <a:cubicBezTo>
                    <a:pt x="517745" y="4294499"/>
                    <a:pt x="512652" y="4273730"/>
                    <a:pt x="507536" y="4252838"/>
                  </a:cubicBezTo>
                  <a:cubicBezTo>
                    <a:pt x="503192" y="4231820"/>
                    <a:pt x="498847" y="4210679"/>
                    <a:pt x="494479" y="4189413"/>
                  </a:cubicBezTo>
                  <a:cubicBezTo>
                    <a:pt x="476860" y="4104598"/>
                    <a:pt x="464045" y="4017420"/>
                    <a:pt x="452798" y="3930119"/>
                  </a:cubicBezTo>
                  <a:cubicBezTo>
                    <a:pt x="448647" y="3886219"/>
                    <a:pt x="444133" y="3842443"/>
                    <a:pt x="440755" y="3798792"/>
                  </a:cubicBezTo>
                  <a:cubicBezTo>
                    <a:pt x="438486" y="3755017"/>
                    <a:pt x="435011" y="3711490"/>
                    <a:pt x="433780" y="3668212"/>
                  </a:cubicBezTo>
                  <a:cubicBezTo>
                    <a:pt x="433031" y="3624810"/>
                    <a:pt x="431221" y="3581905"/>
                    <a:pt x="431994" y="3539498"/>
                  </a:cubicBezTo>
                  <a:cubicBezTo>
                    <a:pt x="433007" y="3497090"/>
                    <a:pt x="433225" y="3455180"/>
                    <a:pt x="434914" y="3414016"/>
                  </a:cubicBezTo>
                  <a:cubicBezTo>
                    <a:pt x="437327" y="3372852"/>
                    <a:pt x="439668" y="3332435"/>
                    <a:pt x="441985" y="3292763"/>
                  </a:cubicBezTo>
                  <a:cubicBezTo>
                    <a:pt x="445944" y="3253341"/>
                    <a:pt x="449829" y="3214788"/>
                    <a:pt x="453594" y="3177231"/>
                  </a:cubicBezTo>
                  <a:cubicBezTo>
                    <a:pt x="456756" y="3139549"/>
                    <a:pt x="463152" y="3103360"/>
                    <a:pt x="467641" y="3068166"/>
                  </a:cubicBezTo>
                  <a:cubicBezTo>
                    <a:pt x="472564" y="3033096"/>
                    <a:pt x="476812" y="2999020"/>
                    <a:pt x="483039" y="2966686"/>
                  </a:cubicBezTo>
                  <a:cubicBezTo>
                    <a:pt x="494141" y="2901894"/>
                    <a:pt x="504809" y="2842573"/>
                    <a:pt x="517552" y="2790590"/>
                  </a:cubicBezTo>
                  <a:cubicBezTo>
                    <a:pt x="529378" y="2738482"/>
                    <a:pt x="539056" y="2692965"/>
                    <a:pt x="549530" y="2656154"/>
                  </a:cubicBezTo>
                  <a:cubicBezTo>
                    <a:pt x="569659" y="2582283"/>
                    <a:pt x="581171" y="2540000"/>
                    <a:pt x="581171" y="2540000"/>
                  </a:cubicBezTo>
                  <a:close/>
                  <a:moveTo>
                    <a:pt x="7076964" y="2527300"/>
                  </a:moveTo>
                  <a:cubicBezTo>
                    <a:pt x="7076964" y="2527300"/>
                    <a:pt x="7088476" y="2569583"/>
                    <a:pt x="7108604" y="2643454"/>
                  </a:cubicBezTo>
                  <a:cubicBezTo>
                    <a:pt x="7119079" y="2680265"/>
                    <a:pt x="7128757" y="2725782"/>
                    <a:pt x="7140583" y="2777890"/>
                  </a:cubicBezTo>
                  <a:cubicBezTo>
                    <a:pt x="7153326" y="2829873"/>
                    <a:pt x="7163970" y="2889194"/>
                    <a:pt x="7175096" y="2953986"/>
                  </a:cubicBezTo>
                  <a:cubicBezTo>
                    <a:pt x="7181323" y="2986320"/>
                    <a:pt x="7185570" y="3020396"/>
                    <a:pt x="7190494" y="3055466"/>
                  </a:cubicBezTo>
                  <a:cubicBezTo>
                    <a:pt x="7194959" y="3090660"/>
                    <a:pt x="7201379" y="3126849"/>
                    <a:pt x="7204540" y="3164531"/>
                  </a:cubicBezTo>
                  <a:cubicBezTo>
                    <a:pt x="7208305" y="3202088"/>
                    <a:pt x="7212191" y="3240641"/>
                    <a:pt x="7216149" y="3280063"/>
                  </a:cubicBezTo>
                  <a:cubicBezTo>
                    <a:pt x="7218466" y="3319735"/>
                    <a:pt x="7220807" y="3360152"/>
                    <a:pt x="7223221" y="3401316"/>
                  </a:cubicBezTo>
                  <a:cubicBezTo>
                    <a:pt x="7224910" y="3442480"/>
                    <a:pt x="7225103" y="3484390"/>
                    <a:pt x="7226141" y="3526798"/>
                  </a:cubicBezTo>
                  <a:cubicBezTo>
                    <a:pt x="7226913" y="3569205"/>
                    <a:pt x="7225103" y="3612110"/>
                    <a:pt x="7224331" y="3655512"/>
                  </a:cubicBezTo>
                  <a:cubicBezTo>
                    <a:pt x="7223124" y="3698790"/>
                    <a:pt x="7219625" y="3742317"/>
                    <a:pt x="7217380" y="3786092"/>
                  </a:cubicBezTo>
                  <a:cubicBezTo>
                    <a:pt x="7214001" y="3829743"/>
                    <a:pt x="7209488" y="3873519"/>
                    <a:pt x="7205337" y="3917419"/>
                  </a:cubicBezTo>
                  <a:cubicBezTo>
                    <a:pt x="7194090" y="4004721"/>
                    <a:pt x="7181274" y="4091898"/>
                    <a:pt x="7163656" y="4176713"/>
                  </a:cubicBezTo>
                  <a:cubicBezTo>
                    <a:pt x="7159288" y="4197979"/>
                    <a:pt x="7154943" y="4219120"/>
                    <a:pt x="7150599" y="4240138"/>
                  </a:cubicBezTo>
                  <a:cubicBezTo>
                    <a:pt x="7145482" y="4261030"/>
                    <a:pt x="7140366" y="4281799"/>
                    <a:pt x="7135297" y="4302319"/>
                  </a:cubicBezTo>
                  <a:cubicBezTo>
                    <a:pt x="7125764" y="4343731"/>
                    <a:pt x="7113407" y="4383900"/>
                    <a:pt x="7102522" y="4423696"/>
                  </a:cubicBezTo>
                  <a:cubicBezTo>
                    <a:pt x="7078918" y="4502790"/>
                    <a:pt x="7053118" y="4578278"/>
                    <a:pt x="7024856" y="4648418"/>
                  </a:cubicBezTo>
                  <a:cubicBezTo>
                    <a:pt x="6997391" y="4718931"/>
                    <a:pt x="6968115" y="4784097"/>
                    <a:pt x="6939226" y="4843418"/>
                  </a:cubicBezTo>
                  <a:cubicBezTo>
                    <a:pt x="6910988" y="4902863"/>
                    <a:pt x="6880916" y="4955468"/>
                    <a:pt x="6853788" y="5001482"/>
                  </a:cubicBezTo>
                  <a:cubicBezTo>
                    <a:pt x="6826444" y="5047496"/>
                    <a:pt x="6800668" y="5086421"/>
                    <a:pt x="6779019" y="5118009"/>
                  </a:cubicBezTo>
                  <a:cubicBezTo>
                    <a:pt x="6735069" y="5181060"/>
                    <a:pt x="6705600" y="5213519"/>
                    <a:pt x="6705600" y="5213519"/>
                  </a:cubicBezTo>
                  <a:cubicBezTo>
                    <a:pt x="6705600" y="5213519"/>
                    <a:pt x="6712213" y="5204814"/>
                    <a:pt x="6723822" y="5187900"/>
                  </a:cubicBezTo>
                  <a:cubicBezTo>
                    <a:pt x="6735383" y="5170987"/>
                    <a:pt x="6751529" y="5145617"/>
                    <a:pt x="6771561" y="5113159"/>
                  </a:cubicBezTo>
                  <a:cubicBezTo>
                    <a:pt x="6811552" y="5048118"/>
                    <a:pt x="6862887" y="4951737"/>
                    <a:pt x="6915912" y="4832474"/>
                  </a:cubicBezTo>
                  <a:cubicBezTo>
                    <a:pt x="6942363" y="4772780"/>
                    <a:pt x="6969008" y="4707366"/>
                    <a:pt x="6993626" y="4636728"/>
                  </a:cubicBezTo>
                  <a:cubicBezTo>
                    <a:pt x="7019136" y="4566464"/>
                    <a:pt x="7041292" y="4490852"/>
                    <a:pt x="7063713" y="4412628"/>
                  </a:cubicBezTo>
                  <a:cubicBezTo>
                    <a:pt x="7084687" y="4334031"/>
                    <a:pt x="7104550" y="4252201"/>
                    <a:pt x="7120213" y="4168132"/>
                  </a:cubicBezTo>
                  <a:cubicBezTo>
                    <a:pt x="7137083" y="4084312"/>
                    <a:pt x="7149151" y="3998254"/>
                    <a:pt x="7159746" y="3912071"/>
                  </a:cubicBezTo>
                  <a:cubicBezTo>
                    <a:pt x="7163970" y="3868917"/>
                    <a:pt x="7168773" y="3825764"/>
                    <a:pt x="7172369" y="3782610"/>
                  </a:cubicBezTo>
                  <a:cubicBezTo>
                    <a:pt x="7174855" y="3739457"/>
                    <a:pt x="7178571" y="3696427"/>
                    <a:pt x="7180019" y="3653771"/>
                  </a:cubicBezTo>
                  <a:cubicBezTo>
                    <a:pt x="7180864" y="3610991"/>
                    <a:pt x="7183205" y="3568583"/>
                    <a:pt x="7183374" y="3526673"/>
                  </a:cubicBezTo>
                  <a:cubicBezTo>
                    <a:pt x="7183133" y="3484763"/>
                    <a:pt x="7183712" y="3443351"/>
                    <a:pt x="7182795" y="3402560"/>
                  </a:cubicBezTo>
                  <a:cubicBezTo>
                    <a:pt x="7181347" y="3361769"/>
                    <a:pt x="7179947" y="3321725"/>
                    <a:pt x="7178547" y="3282551"/>
                  </a:cubicBezTo>
                  <a:cubicBezTo>
                    <a:pt x="7176037" y="3243252"/>
                    <a:pt x="7173575" y="3204949"/>
                    <a:pt x="7171186" y="3167640"/>
                  </a:cubicBezTo>
                  <a:cubicBezTo>
                    <a:pt x="7169400" y="3130207"/>
                    <a:pt x="7164356" y="3094142"/>
                    <a:pt x="7161170" y="3059072"/>
                  </a:cubicBezTo>
                  <a:cubicBezTo>
                    <a:pt x="7157550" y="3024002"/>
                    <a:pt x="7154557" y="2990051"/>
                    <a:pt x="7149537" y="2957841"/>
                  </a:cubicBezTo>
                  <a:cubicBezTo>
                    <a:pt x="7140269" y="2893049"/>
                    <a:pt x="7133246" y="2833479"/>
                    <a:pt x="7123785" y="2781123"/>
                  </a:cubicBezTo>
                  <a:cubicBezTo>
                    <a:pt x="7115097" y="2728642"/>
                    <a:pt x="7108122" y="2682753"/>
                    <a:pt x="7099868" y="2645320"/>
                  </a:cubicBezTo>
                  <a:cubicBezTo>
                    <a:pt x="7085290" y="2570205"/>
                    <a:pt x="7076964" y="2527300"/>
                    <a:pt x="7076964" y="2527300"/>
                  </a:cubicBezTo>
                  <a:close/>
                  <a:moveTo>
                    <a:pt x="6756400" y="0"/>
                  </a:moveTo>
                  <a:cubicBezTo>
                    <a:pt x="6756400" y="0"/>
                    <a:pt x="6771397" y="12490"/>
                    <a:pt x="6794961" y="37152"/>
                  </a:cubicBezTo>
                  <a:cubicBezTo>
                    <a:pt x="6806681" y="49536"/>
                    <a:pt x="6820644" y="64843"/>
                    <a:pt x="6836114" y="82914"/>
                  </a:cubicBezTo>
                  <a:cubicBezTo>
                    <a:pt x="6851373" y="101144"/>
                    <a:pt x="6868770" y="121660"/>
                    <a:pt x="6885501" y="145737"/>
                  </a:cubicBezTo>
                  <a:cubicBezTo>
                    <a:pt x="6903336" y="169070"/>
                    <a:pt x="6920155" y="196017"/>
                    <a:pt x="6938726" y="224080"/>
                  </a:cubicBezTo>
                  <a:cubicBezTo>
                    <a:pt x="6956035" y="252834"/>
                    <a:pt x="6974746" y="283130"/>
                    <a:pt x="6991109" y="316030"/>
                  </a:cubicBezTo>
                  <a:cubicBezTo>
                    <a:pt x="7007122" y="349089"/>
                    <a:pt x="7024904" y="382733"/>
                    <a:pt x="7038271" y="419034"/>
                  </a:cubicBezTo>
                  <a:cubicBezTo>
                    <a:pt x="7045279" y="436999"/>
                    <a:pt x="7053163" y="454857"/>
                    <a:pt x="7059593" y="473301"/>
                  </a:cubicBezTo>
                  <a:cubicBezTo>
                    <a:pt x="7065619" y="491903"/>
                    <a:pt x="7071664" y="510559"/>
                    <a:pt x="7077708" y="529267"/>
                  </a:cubicBezTo>
                  <a:cubicBezTo>
                    <a:pt x="7090795" y="566313"/>
                    <a:pt x="7097505" y="605166"/>
                    <a:pt x="7106895" y="642636"/>
                  </a:cubicBezTo>
                  <a:cubicBezTo>
                    <a:pt x="7111923" y="661292"/>
                    <a:pt x="7114586" y="680267"/>
                    <a:pt x="7117074" y="699082"/>
                  </a:cubicBezTo>
                  <a:cubicBezTo>
                    <a:pt x="7119737" y="717791"/>
                    <a:pt x="7122383" y="736287"/>
                    <a:pt x="7124976" y="754517"/>
                  </a:cubicBezTo>
                  <a:cubicBezTo>
                    <a:pt x="7128076" y="772641"/>
                    <a:pt x="7129198" y="790659"/>
                    <a:pt x="7129776" y="808358"/>
                  </a:cubicBezTo>
                  <a:cubicBezTo>
                    <a:pt x="7130564" y="826004"/>
                    <a:pt x="7131335" y="843278"/>
                    <a:pt x="7132106" y="860126"/>
                  </a:cubicBezTo>
                  <a:cubicBezTo>
                    <a:pt x="7134821" y="893664"/>
                    <a:pt x="7132071" y="925501"/>
                    <a:pt x="7131107" y="954733"/>
                  </a:cubicBezTo>
                  <a:cubicBezTo>
                    <a:pt x="7129425" y="984019"/>
                    <a:pt x="7129898" y="1010913"/>
                    <a:pt x="7125554" y="1034405"/>
                  </a:cubicBezTo>
                  <a:cubicBezTo>
                    <a:pt x="7122050" y="1057897"/>
                    <a:pt x="7119001" y="1078413"/>
                    <a:pt x="7116496" y="1095262"/>
                  </a:cubicBezTo>
                  <a:cubicBezTo>
                    <a:pt x="7111100" y="1128853"/>
                    <a:pt x="7108017" y="1148040"/>
                    <a:pt x="7108017" y="1148040"/>
                  </a:cubicBezTo>
                  <a:cubicBezTo>
                    <a:pt x="7108017" y="1148040"/>
                    <a:pt x="7108945" y="1128640"/>
                    <a:pt x="7110574" y="1094624"/>
                  </a:cubicBezTo>
                  <a:cubicBezTo>
                    <a:pt x="7111573" y="1077722"/>
                    <a:pt x="7112799" y="1057153"/>
                    <a:pt x="7114183" y="1033608"/>
                  </a:cubicBezTo>
                  <a:cubicBezTo>
                    <a:pt x="7115287" y="1021862"/>
                    <a:pt x="7115112" y="1009318"/>
                    <a:pt x="7114499" y="996084"/>
                  </a:cubicBezTo>
                  <a:cubicBezTo>
                    <a:pt x="7114306" y="982903"/>
                    <a:pt x="7114096" y="969031"/>
                    <a:pt x="7113868" y="954521"/>
                  </a:cubicBezTo>
                  <a:cubicBezTo>
                    <a:pt x="7113255" y="925607"/>
                    <a:pt x="7114306" y="894249"/>
                    <a:pt x="7109804" y="861296"/>
                  </a:cubicBezTo>
                  <a:cubicBezTo>
                    <a:pt x="7108157" y="844872"/>
                    <a:pt x="7106475" y="827917"/>
                    <a:pt x="7104758" y="810644"/>
                  </a:cubicBezTo>
                  <a:cubicBezTo>
                    <a:pt x="7103024" y="793370"/>
                    <a:pt x="7101955" y="775671"/>
                    <a:pt x="7098241" y="758025"/>
                  </a:cubicBezTo>
                  <a:cubicBezTo>
                    <a:pt x="7095210" y="740220"/>
                    <a:pt x="7092109" y="722202"/>
                    <a:pt x="7088990" y="703918"/>
                  </a:cubicBezTo>
                  <a:cubicBezTo>
                    <a:pt x="7085942" y="685635"/>
                    <a:pt x="7082999" y="667139"/>
                    <a:pt x="7078006" y="648855"/>
                  </a:cubicBezTo>
                  <a:cubicBezTo>
                    <a:pt x="7068440" y="612288"/>
                    <a:pt x="7061572" y="574392"/>
                    <a:pt x="7048468" y="538197"/>
                  </a:cubicBezTo>
                  <a:cubicBezTo>
                    <a:pt x="7042704" y="519913"/>
                    <a:pt x="7036975" y="501576"/>
                    <a:pt x="7031246" y="483346"/>
                  </a:cubicBezTo>
                  <a:cubicBezTo>
                    <a:pt x="7025132" y="465222"/>
                    <a:pt x="7017563" y="447682"/>
                    <a:pt x="7010853" y="430036"/>
                  </a:cubicBezTo>
                  <a:cubicBezTo>
                    <a:pt x="6997907" y="394479"/>
                    <a:pt x="6982016" y="360782"/>
                    <a:pt x="6967020" y="327988"/>
                  </a:cubicBezTo>
                  <a:cubicBezTo>
                    <a:pt x="6951532" y="295461"/>
                    <a:pt x="6935152" y="264634"/>
                    <a:pt x="6919612" y="235401"/>
                  </a:cubicBezTo>
                  <a:cubicBezTo>
                    <a:pt x="6902846" y="206860"/>
                    <a:pt x="6887691" y="179381"/>
                    <a:pt x="6871363" y="155464"/>
                  </a:cubicBezTo>
                  <a:cubicBezTo>
                    <a:pt x="6840196" y="106672"/>
                    <a:pt x="6811587" y="67607"/>
                    <a:pt x="6790511" y="41032"/>
                  </a:cubicBezTo>
                  <a:cubicBezTo>
                    <a:pt x="6779789" y="27904"/>
                    <a:pt x="6771625" y="17327"/>
                    <a:pt x="6765580" y="10523"/>
                  </a:cubicBezTo>
                  <a:cubicBezTo>
                    <a:pt x="6759589" y="3667"/>
                    <a:pt x="6756400" y="0"/>
                    <a:pt x="6756400" y="0"/>
                  </a:cubicBezTo>
                  <a:close/>
                  <a:moveTo>
                    <a:pt x="948357" y="0"/>
                  </a:moveTo>
                  <a:cubicBezTo>
                    <a:pt x="948357" y="0"/>
                    <a:pt x="945169" y="3667"/>
                    <a:pt x="939178" y="10523"/>
                  </a:cubicBezTo>
                  <a:cubicBezTo>
                    <a:pt x="933134" y="17327"/>
                    <a:pt x="924970" y="27904"/>
                    <a:pt x="914266" y="41032"/>
                  </a:cubicBezTo>
                  <a:cubicBezTo>
                    <a:pt x="893174" y="67607"/>
                    <a:pt x="864566" y="106672"/>
                    <a:pt x="833401" y="155464"/>
                  </a:cubicBezTo>
                  <a:cubicBezTo>
                    <a:pt x="817074" y="179381"/>
                    <a:pt x="801938" y="206860"/>
                    <a:pt x="785155" y="235401"/>
                  </a:cubicBezTo>
                  <a:cubicBezTo>
                    <a:pt x="769616" y="264634"/>
                    <a:pt x="753254" y="295461"/>
                    <a:pt x="737750" y="327988"/>
                  </a:cubicBezTo>
                  <a:cubicBezTo>
                    <a:pt x="722737" y="360782"/>
                    <a:pt x="706865" y="394479"/>
                    <a:pt x="693919" y="430036"/>
                  </a:cubicBezTo>
                  <a:cubicBezTo>
                    <a:pt x="687209" y="447682"/>
                    <a:pt x="679642" y="465222"/>
                    <a:pt x="673528" y="483346"/>
                  </a:cubicBezTo>
                  <a:cubicBezTo>
                    <a:pt x="667799" y="501576"/>
                    <a:pt x="662071" y="519913"/>
                    <a:pt x="656307" y="538197"/>
                  </a:cubicBezTo>
                  <a:cubicBezTo>
                    <a:pt x="643203" y="574392"/>
                    <a:pt x="636318" y="612288"/>
                    <a:pt x="626771" y="648855"/>
                  </a:cubicBezTo>
                  <a:cubicBezTo>
                    <a:pt x="621778" y="667139"/>
                    <a:pt x="618835" y="685635"/>
                    <a:pt x="615787" y="703918"/>
                  </a:cubicBezTo>
                  <a:cubicBezTo>
                    <a:pt x="612651" y="722202"/>
                    <a:pt x="609585" y="740220"/>
                    <a:pt x="606537" y="758025"/>
                  </a:cubicBezTo>
                  <a:cubicBezTo>
                    <a:pt x="602823" y="775671"/>
                    <a:pt x="601737" y="793370"/>
                    <a:pt x="600020" y="810644"/>
                  </a:cubicBezTo>
                  <a:cubicBezTo>
                    <a:pt x="598286" y="827917"/>
                    <a:pt x="596604" y="844872"/>
                    <a:pt x="594975" y="861296"/>
                  </a:cubicBezTo>
                  <a:cubicBezTo>
                    <a:pt x="590473" y="894249"/>
                    <a:pt x="591524" y="925607"/>
                    <a:pt x="590911" y="954521"/>
                  </a:cubicBezTo>
                  <a:cubicBezTo>
                    <a:pt x="590683" y="969031"/>
                    <a:pt x="590473" y="982903"/>
                    <a:pt x="590280" y="996084"/>
                  </a:cubicBezTo>
                  <a:cubicBezTo>
                    <a:pt x="589667" y="1009318"/>
                    <a:pt x="589492" y="1021862"/>
                    <a:pt x="590578" y="1033608"/>
                  </a:cubicBezTo>
                  <a:cubicBezTo>
                    <a:pt x="591979" y="1057153"/>
                    <a:pt x="593206" y="1077722"/>
                    <a:pt x="594204" y="1094624"/>
                  </a:cubicBezTo>
                  <a:cubicBezTo>
                    <a:pt x="595833" y="1128640"/>
                    <a:pt x="596762" y="1148040"/>
                    <a:pt x="596762" y="1148040"/>
                  </a:cubicBezTo>
                  <a:cubicBezTo>
                    <a:pt x="596762" y="1148040"/>
                    <a:pt x="593679" y="1128853"/>
                    <a:pt x="588283" y="1095262"/>
                  </a:cubicBezTo>
                  <a:cubicBezTo>
                    <a:pt x="585778" y="1078413"/>
                    <a:pt x="582712" y="1057897"/>
                    <a:pt x="579208" y="1034405"/>
                  </a:cubicBezTo>
                  <a:cubicBezTo>
                    <a:pt x="574881" y="1010913"/>
                    <a:pt x="575354" y="984019"/>
                    <a:pt x="573672" y="954733"/>
                  </a:cubicBezTo>
                  <a:cubicBezTo>
                    <a:pt x="572709" y="925501"/>
                    <a:pt x="569959" y="893664"/>
                    <a:pt x="572674" y="860126"/>
                  </a:cubicBezTo>
                  <a:cubicBezTo>
                    <a:pt x="573445" y="843278"/>
                    <a:pt x="574216" y="826004"/>
                    <a:pt x="575004" y="808358"/>
                  </a:cubicBezTo>
                  <a:cubicBezTo>
                    <a:pt x="575582" y="790659"/>
                    <a:pt x="576703" y="772641"/>
                    <a:pt x="579804" y="754517"/>
                  </a:cubicBezTo>
                  <a:cubicBezTo>
                    <a:pt x="582397" y="736287"/>
                    <a:pt x="585042" y="717791"/>
                    <a:pt x="587705" y="699082"/>
                  </a:cubicBezTo>
                  <a:cubicBezTo>
                    <a:pt x="590192" y="680267"/>
                    <a:pt x="592838" y="661292"/>
                    <a:pt x="597883" y="642636"/>
                  </a:cubicBezTo>
                  <a:cubicBezTo>
                    <a:pt x="607290" y="605166"/>
                    <a:pt x="613982" y="566313"/>
                    <a:pt x="627069" y="529267"/>
                  </a:cubicBezTo>
                  <a:cubicBezTo>
                    <a:pt x="633113" y="510559"/>
                    <a:pt x="639156" y="491903"/>
                    <a:pt x="645183" y="473301"/>
                  </a:cubicBezTo>
                  <a:cubicBezTo>
                    <a:pt x="651595" y="454857"/>
                    <a:pt x="659478" y="436999"/>
                    <a:pt x="666503" y="419034"/>
                  </a:cubicBezTo>
                  <a:cubicBezTo>
                    <a:pt x="679869" y="382733"/>
                    <a:pt x="697651" y="349089"/>
                    <a:pt x="713662" y="316030"/>
                  </a:cubicBezTo>
                  <a:cubicBezTo>
                    <a:pt x="730007" y="283130"/>
                    <a:pt x="748734" y="252834"/>
                    <a:pt x="766043" y="224080"/>
                  </a:cubicBezTo>
                  <a:cubicBezTo>
                    <a:pt x="784630" y="196017"/>
                    <a:pt x="801412" y="169070"/>
                    <a:pt x="819264" y="145737"/>
                  </a:cubicBezTo>
                  <a:cubicBezTo>
                    <a:pt x="835994" y="121660"/>
                    <a:pt x="853390" y="101144"/>
                    <a:pt x="868648" y="82914"/>
                  </a:cubicBezTo>
                  <a:cubicBezTo>
                    <a:pt x="884117" y="64843"/>
                    <a:pt x="898079" y="49536"/>
                    <a:pt x="909799" y="37152"/>
                  </a:cubicBezTo>
                  <a:cubicBezTo>
                    <a:pt x="933361" y="12490"/>
                    <a:pt x="948357" y="0"/>
                    <a:pt x="948357" y="0"/>
                  </a:cubicBezTo>
                  <a:close/>
                </a:path>
              </a:pathLst>
            </a:custGeom>
            <a:solidFill>
              <a:schemeClr val="tx1">
                <a:alpha val="20000"/>
              </a:schemeClr>
            </a:solidFill>
            <a:ln w="12700">
              <a:miter lim="400000"/>
            </a:ln>
          </p:spPr>
          <p:txBody>
            <a:bodyPr wrap="square" lIns="0" tIns="0" rIns="0" bIns="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grpSp>
      <p:sp>
        <p:nvSpPr>
          <p:cNvPr id="94" name="TextBox 93"/>
          <p:cNvSpPr txBox="1"/>
          <p:nvPr/>
        </p:nvSpPr>
        <p:spPr>
          <a:xfrm>
            <a:off x="2971800" y="493274"/>
            <a:ext cx="6248400" cy="913070"/>
          </a:xfrm>
          <a:prstGeom prst="rect">
            <a:avLst/>
          </a:prstGeom>
          <a:noFill/>
        </p:spPr>
        <p:txBody>
          <a:bodyPr wrap="square" rtlCol="0">
            <a:spAutoFit/>
          </a:bodyPr>
          <a:lstStyle/>
          <a:p>
            <a:pPr lvl="0" algn="ctr">
              <a:lnSpc>
                <a:spcPts val="3200"/>
              </a:lnSpc>
              <a:defRPr/>
            </a:pPr>
            <a:r>
              <a:rPr lang="id-ID" sz="2400" dirty="0">
                <a:solidFill>
                  <a:srgbClr val="FFFFFF"/>
                </a:solidFill>
                <a:latin typeface="Montserrat" charset="0"/>
                <a:ea typeface="Montserrat" charset="0"/>
                <a:cs typeface="Montserrat" charset="0"/>
              </a:rPr>
              <a:t>Evaluasi Secara Sudut Pandang Komputasi Dataset dengan </a:t>
            </a:r>
            <a:r>
              <a:rPr lang="id-ID" sz="2400" i="1" dirty="0">
                <a:solidFill>
                  <a:srgbClr val="FFFFFF"/>
                </a:solidFill>
                <a:latin typeface="Montserrat" charset="0"/>
                <a:ea typeface="Montserrat" charset="0"/>
                <a:cs typeface="Montserrat" charset="0"/>
              </a:rPr>
              <a:t>Preprocessing</a:t>
            </a:r>
            <a:endParaRPr lang="en-US" sz="2400" dirty="0">
              <a:solidFill>
                <a:srgbClr val="FFFFFF"/>
              </a:solidFill>
              <a:latin typeface="Montserrat" charset="0"/>
              <a:ea typeface="Montserrat" charset="0"/>
              <a:cs typeface="Montserrat" charset="0"/>
            </a:endParaRPr>
          </a:p>
        </p:txBody>
      </p:sp>
      <p:sp>
        <p:nvSpPr>
          <p:cNvPr id="95" name="TextBox 94"/>
          <p:cNvSpPr txBox="1"/>
          <p:nvPr/>
        </p:nvSpPr>
        <p:spPr>
          <a:xfrm>
            <a:off x="2431688" y="1212277"/>
            <a:ext cx="7218432" cy="429285"/>
          </a:xfrm>
          <a:prstGeom prst="rect">
            <a:avLst/>
          </a:prstGeom>
          <a:noFill/>
        </p:spPr>
        <p:txBody>
          <a:bodyPr wrap="square" numCol="1" spcCol="0" rtlCol="0" anchor="ctr">
            <a:spAutoFit/>
          </a:bodyPr>
          <a:lstStyle/>
          <a:p>
            <a:pPr lvl="0" algn="ctr">
              <a:lnSpc>
                <a:spcPts val="3200"/>
              </a:lnSpc>
              <a:defRPr/>
            </a:pPr>
            <a:r>
              <a:rPr lang="id-ID" sz="1100" dirty="0">
                <a:solidFill>
                  <a:srgbClr val="FFFFFF"/>
                </a:solidFill>
                <a:latin typeface="Arial" panose="020B0604020202020204" pitchFamily="34" charset="0"/>
                <a:ea typeface="Montserrat" charset="0"/>
                <a:cs typeface="Arial" panose="020B0604020202020204" pitchFamily="34" charset="0"/>
              </a:rPr>
              <a:t>Evaluasi Secara Sudut Pandang Komputasi Dataset dengan </a:t>
            </a:r>
            <a:r>
              <a:rPr lang="id-ID" sz="1100" i="1" dirty="0">
                <a:solidFill>
                  <a:srgbClr val="FFFFFF"/>
                </a:solidFill>
                <a:latin typeface="Arial" panose="020B0604020202020204" pitchFamily="34" charset="0"/>
                <a:ea typeface="Montserrat" charset="0"/>
                <a:cs typeface="Arial" panose="020B0604020202020204" pitchFamily="34" charset="0"/>
              </a:rPr>
              <a:t>Preprocessing</a:t>
            </a:r>
            <a:endParaRPr lang="en-US" sz="1100" dirty="0">
              <a:solidFill>
                <a:srgbClr val="FFFFFF"/>
              </a:solidFill>
              <a:latin typeface="Arial" panose="020B0604020202020204" pitchFamily="34" charset="0"/>
              <a:ea typeface="Montserrat" charset="0"/>
              <a:cs typeface="Arial" panose="020B0604020202020204" pitchFamily="34" charset="0"/>
            </a:endParaRPr>
          </a:p>
        </p:txBody>
      </p:sp>
      <p:graphicFrame>
        <p:nvGraphicFramePr>
          <p:cNvPr id="21" name="Chart 20">
            <a:extLst>
              <a:ext uri="{FF2B5EF4-FFF2-40B4-BE49-F238E27FC236}">
                <a16:creationId xmlns:a16="http://schemas.microsoft.com/office/drawing/2014/main" id="{0083A4DB-B494-485E-9231-2D37FFE8A98E}"/>
              </a:ext>
            </a:extLst>
          </p:cNvPr>
          <p:cNvGraphicFramePr/>
          <p:nvPr>
            <p:extLst>
              <p:ext uri="{D42A27DB-BD31-4B8C-83A1-F6EECF244321}">
                <p14:modId xmlns:p14="http://schemas.microsoft.com/office/powerpoint/2010/main" val="3081056266"/>
              </p:ext>
            </p:extLst>
          </p:nvPr>
        </p:nvGraphicFramePr>
        <p:xfrm>
          <a:off x="3549901" y="2202437"/>
          <a:ext cx="6547089" cy="392860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26723382"/>
      </p:ext>
    </p:extLst>
  </p:cSld>
  <p:clrMapOvr>
    <a:masterClrMapping/>
  </p:clrMapOvr>
  <mc:AlternateContent xmlns:mc="http://schemas.openxmlformats.org/markup-compatibility/2006" xmlns:p14="http://schemas.microsoft.com/office/powerpoint/2010/main">
    <mc:Choice Requires="p14">
      <p:transition spd="slow" p14:dur="1600">
        <p14:prism dir="d"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p:tgtEl>
                                          <p:spTgt spid="6"/>
                                        </p:tgtEl>
                                        <p:attrNameLst>
                                          <p:attrName>ppt_x</p:attrName>
                                        </p:attrNameLst>
                                      </p:cBhvr>
                                      <p:tavLst>
                                        <p:tav tm="0">
                                          <p:val>
                                            <p:strVal val="#ppt_x-#ppt_w*1.125000"/>
                                          </p:val>
                                        </p:tav>
                                        <p:tav tm="100000">
                                          <p:val>
                                            <p:strVal val="#ppt_x"/>
                                          </p:val>
                                        </p:tav>
                                      </p:tavLst>
                                    </p:anim>
                                    <p:animEffect transition="in" filter="wipe(right)">
                                      <p:cBhvr>
                                        <p:cTn id="8" dur="500"/>
                                        <p:tgtEl>
                                          <p:spTgt spid="6"/>
                                        </p:tgtEl>
                                      </p:cBhvr>
                                    </p:animEffect>
                                  </p:childTnLst>
                                </p:cTn>
                              </p:par>
                            </p:childTnLst>
                          </p:cTn>
                        </p:par>
                        <p:par>
                          <p:cTn id="9" fill="hold">
                            <p:stCondLst>
                              <p:cond delay="500"/>
                            </p:stCondLst>
                            <p:childTnLst>
                              <p:par>
                                <p:cTn id="10" presetID="32" presetClass="emph" presetSubtype="0" fill="hold" nodeType="afterEffect">
                                  <p:stCondLst>
                                    <p:cond delay="0"/>
                                  </p:stCondLst>
                                  <p:childTnLst>
                                    <p:animRot by="120000">
                                      <p:cBhvr>
                                        <p:cTn id="11" dur="100" fill="hold">
                                          <p:stCondLst>
                                            <p:cond delay="0"/>
                                          </p:stCondLst>
                                        </p:cTn>
                                        <p:tgtEl>
                                          <p:spTgt spid="6"/>
                                        </p:tgtEl>
                                        <p:attrNameLst>
                                          <p:attrName>r</p:attrName>
                                        </p:attrNameLst>
                                      </p:cBhvr>
                                    </p:animRot>
                                    <p:animRot by="-240000">
                                      <p:cBhvr>
                                        <p:cTn id="12" dur="200" fill="hold">
                                          <p:stCondLst>
                                            <p:cond delay="200"/>
                                          </p:stCondLst>
                                        </p:cTn>
                                        <p:tgtEl>
                                          <p:spTgt spid="6"/>
                                        </p:tgtEl>
                                        <p:attrNameLst>
                                          <p:attrName>r</p:attrName>
                                        </p:attrNameLst>
                                      </p:cBhvr>
                                    </p:animRot>
                                    <p:animRot by="240000">
                                      <p:cBhvr>
                                        <p:cTn id="13" dur="200" fill="hold">
                                          <p:stCondLst>
                                            <p:cond delay="400"/>
                                          </p:stCondLst>
                                        </p:cTn>
                                        <p:tgtEl>
                                          <p:spTgt spid="6"/>
                                        </p:tgtEl>
                                        <p:attrNameLst>
                                          <p:attrName>r</p:attrName>
                                        </p:attrNameLst>
                                      </p:cBhvr>
                                    </p:animRot>
                                    <p:animRot by="-240000">
                                      <p:cBhvr>
                                        <p:cTn id="14" dur="200" fill="hold">
                                          <p:stCondLst>
                                            <p:cond delay="600"/>
                                          </p:stCondLst>
                                        </p:cTn>
                                        <p:tgtEl>
                                          <p:spTgt spid="6"/>
                                        </p:tgtEl>
                                        <p:attrNameLst>
                                          <p:attrName>r</p:attrName>
                                        </p:attrNameLst>
                                      </p:cBhvr>
                                    </p:animRot>
                                    <p:animRot by="120000">
                                      <p:cBhvr>
                                        <p:cTn id="15" dur="200" fill="hold">
                                          <p:stCondLst>
                                            <p:cond delay="800"/>
                                          </p:stCondLst>
                                        </p:cTn>
                                        <p:tgtEl>
                                          <p:spTgt spid="6"/>
                                        </p:tgtEl>
                                        <p:attrNameLst>
                                          <p:attrName>r</p:attrName>
                                        </p:attrNameLst>
                                      </p:cBhvr>
                                    </p:animRot>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21">
                                            <p:graphicEl>
                                              <a:chart seriesIdx="-3" categoryIdx="-3" bldStep="gridLegend"/>
                                            </p:graphicEl>
                                          </p:spTgt>
                                        </p:tgtEl>
                                        <p:attrNameLst>
                                          <p:attrName>style.visibility</p:attrName>
                                        </p:attrNameLst>
                                      </p:cBhvr>
                                      <p:to>
                                        <p:strVal val="visible"/>
                                      </p:to>
                                    </p:set>
                                    <p:anim calcmode="lin" valueType="num">
                                      <p:cBhvr additive="base">
                                        <p:cTn id="20" dur="500" fill="hold"/>
                                        <p:tgtEl>
                                          <p:spTgt spid="21">
                                            <p:graphicEl>
                                              <a:chart seriesIdx="-3" categoryIdx="-3" bldStep="gridLegend"/>
                                            </p:graphicEl>
                                          </p:spTgt>
                                        </p:tgtEl>
                                        <p:attrNameLst>
                                          <p:attrName>ppt_x</p:attrName>
                                        </p:attrNameLst>
                                      </p:cBhvr>
                                      <p:tavLst>
                                        <p:tav tm="0">
                                          <p:val>
                                            <p:strVal val="#ppt_x"/>
                                          </p:val>
                                        </p:tav>
                                        <p:tav tm="100000">
                                          <p:val>
                                            <p:strVal val="#ppt_x"/>
                                          </p:val>
                                        </p:tav>
                                      </p:tavLst>
                                    </p:anim>
                                    <p:anim calcmode="lin" valueType="num">
                                      <p:cBhvr additive="base">
                                        <p:cTn id="21" dur="500" fill="hold"/>
                                        <p:tgtEl>
                                          <p:spTgt spid="21">
                                            <p:graphicEl>
                                              <a:chart seriesIdx="-3" categoryIdx="-3" bldStep="gridLegend"/>
                                            </p:graphic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21">
                                            <p:graphicEl>
                                              <a:chart seriesIdx="0" categoryIdx="-4" bldStep="series"/>
                                            </p:graphicEl>
                                          </p:spTgt>
                                        </p:tgtEl>
                                        <p:attrNameLst>
                                          <p:attrName>style.visibility</p:attrName>
                                        </p:attrNameLst>
                                      </p:cBhvr>
                                      <p:to>
                                        <p:strVal val="visible"/>
                                      </p:to>
                                    </p:set>
                                    <p:anim calcmode="lin" valueType="num">
                                      <p:cBhvr additive="base">
                                        <p:cTn id="26" dur="500" fill="hold"/>
                                        <p:tgtEl>
                                          <p:spTgt spid="21">
                                            <p:graphicEl>
                                              <a:chart seriesIdx="0" categoryIdx="-4" bldStep="series"/>
                                            </p:graphicEl>
                                          </p:spTgt>
                                        </p:tgtEl>
                                        <p:attrNameLst>
                                          <p:attrName>ppt_x</p:attrName>
                                        </p:attrNameLst>
                                      </p:cBhvr>
                                      <p:tavLst>
                                        <p:tav tm="0">
                                          <p:val>
                                            <p:strVal val="#ppt_x"/>
                                          </p:val>
                                        </p:tav>
                                        <p:tav tm="100000">
                                          <p:val>
                                            <p:strVal val="#ppt_x"/>
                                          </p:val>
                                        </p:tav>
                                      </p:tavLst>
                                    </p:anim>
                                    <p:anim calcmode="lin" valueType="num">
                                      <p:cBhvr additive="base">
                                        <p:cTn id="27" dur="500" fill="hold"/>
                                        <p:tgtEl>
                                          <p:spTgt spid="21">
                                            <p:graphicEl>
                                              <a:chart seriesIdx="0" categoryIdx="-4" bldStep="series"/>
                                            </p:graphic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21">
                                            <p:graphicEl>
                                              <a:chart seriesIdx="1" categoryIdx="-4" bldStep="series"/>
                                            </p:graphicEl>
                                          </p:spTgt>
                                        </p:tgtEl>
                                        <p:attrNameLst>
                                          <p:attrName>style.visibility</p:attrName>
                                        </p:attrNameLst>
                                      </p:cBhvr>
                                      <p:to>
                                        <p:strVal val="visible"/>
                                      </p:to>
                                    </p:set>
                                    <p:anim calcmode="lin" valueType="num">
                                      <p:cBhvr additive="base">
                                        <p:cTn id="32" dur="500" fill="hold"/>
                                        <p:tgtEl>
                                          <p:spTgt spid="21">
                                            <p:graphicEl>
                                              <a:chart seriesIdx="1" categoryIdx="-4" bldStep="series"/>
                                            </p:graphicEl>
                                          </p:spTgt>
                                        </p:tgtEl>
                                        <p:attrNameLst>
                                          <p:attrName>ppt_x</p:attrName>
                                        </p:attrNameLst>
                                      </p:cBhvr>
                                      <p:tavLst>
                                        <p:tav tm="0">
                                          <p:val>
                                            <p:strVal val="#ppt_x"/>
                                          </p:val>
                                        </p:tav>
                                        <p:tav tm="100000">
                                          <p:val>
                                            <p:strVal val="#ppt_x"/>
                                          </p:val>
                                        </p:tav>
                                      </p:tavLst>
                                    </p:anim>
                                    <p:anim calcmode="lin" valueType="num">
                                      <p:cBhvr additive="base">
                                        <p:cTn id="33" dur="500" fill="hold"/>
                                        <p:tgtEl>
                                          <p:spTgt spid="21">
                                            <p:graphicEl>
                                              <a:chart seriesIdx="1" categoryIdx="-4" bldStep="series"/>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1" grpId="0">
        <p:bldSub>
          <a:bldChart bld="series"/>
        </p:bldSub>
      </p:bldGraphic>
    </p:bldLst>
  </p:timing>
</p:sld>
</file>

<file path=ppt/slides/slide21.xml><?xml version="1.0" encoding="utf-8"?>
<p:sld xmlns:a="http://schemas.openxmlformats.org/drawingml/2006/main" xmlns:r="http://schemas.openxmlformats.org/officeDocument/2006/relationships" xmlns:p="http://schemas.openxmlformats.org/presentationml/2006/main">
  <p:cSld>
    <p:bg>
      <p:bgPr>
        <a:gradFill>
          <a:gsLst>
            <a:gs pos="0">
              <a:srgbClr val="010101"/>
            </a:gs>
            <a:gs pos="100000">
              <a:schemeClr val="bg2">
                <a:lumMod val="75000"/>
              </a:schemeClr>
            </a:gs>
          </a:gsLst>
          <a:lin ang="7800000" scaled="0"/>
        </a:gradFill>
        <a:effectLst/>
      </p:bgPr>
    </p:bg>
    <p:spTree>
      <p:nvGrpSpPr>
        <p:cNvPr id="1" name=""/>
        <p:cNvGrpSpPr/>
        <p:nvPr/>
      </p:nvGrpSpPr>
      <p:grpSpPr>
        <a:xfrm>
          <a:off x="0" y="0"/>
          <a:ext cx="0" cy="0"/>
          <a:chOff x="0" y="0"/>
          <a:chExt cx="0" cy="0"/>
        </a:xfrm>
      </p:grpSpPr>
      <p:grpSp>
        <p:nvGrpSpPr>
          <p:cNvPr id="4" name="Group 3"/>
          <p:cNvGrpSpPr/>
          <p:nvPr/>
        </p:nvGrpSpPr>
        <p:grpSpPr>
          <a:xfrm rot="14400000">
            <a:off x="11111903" y="298461"/>
            <a:ext cx="1801876" cy="2735808"/>
            <a:chOff x="2529497" y="1777570"/>
            <a:chExt cx="1087675" cy="1651430"/>
          </a:xfrm>
        </p:grpSpPr>
        <p:sp>
          <p:nvSpPr>
            <p:cNvPr id="35" name="Shape 12"/>
            <p:cNvSpPr/>
            <p:nvPr/>
          </p:nvSpPr>
          <p:spPr>
            <a:xfrm>
              <a:off x="2690012" y="1777570"/>
              <a:ext cx="774091" cy="1051011"/>
            </a:xfrm>
            <a:custGeom>
              <a:avLst/>
              <a:gdLst/>
              <a:ahLst/>
              <a:cxnLst>
                <a:cxn ang="0">
                  <a:pos x="wd2" y="hd2"/>
                </a:cxn>
                <a:cxn ang="5400000">
                  <a:pos x="wd2" y="hd2"/>
                </a:cxn>
                <a:cxn ang="10800000">
                  <a:pos x="wd2" y="hd2"/>
                </a:cxn>
                <a:cxn ang="16200000">
                  <a:pos x="wd2" y="hd2"/>
                </a:cxn>
              </a:cxnLst>
              <a:rect l="0" t="0" r="r" b="b"/>
              <a:pathLst>
                <a:path w="13721" h="21600" extrusionOk="0">
                  <a:moveTo>
                    <a:pt x="6850" y="0"/>
                  </a:moveTo>
                  <a:cubicBezTo>
                    <a:pt x="-3950" y="0"/>
                    <a:pt x="-458" y="21600"/>
                    <a:pt x="6873" y="21600"/>
                  </a:cubicBezTo>
                  <a:cubicBezTo>
                    <a:pt x="14204" y="21600"/>
                    <a:pt x="17650" y="0"/>
                    <a:pt x="6850" y="0"/>
                  </a:cubicBezTo>
                  <a:close/>
                </a:path>
              </a:pathLst>
            </a:custGeom>
            <a:solidFill>
              <a:schemeClr val="bg2">
                <a:lumMod val="5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36" name="Shape 15"/>
            <p:cNvSpPr/>
            <p:nvPr/>
          </p:nvSpPr>
          <p:spPr>
            <a:xfrm>
              <a:off x="3247096" y="2655684"/>
              <a:ext cx="360901" cy="464670"/>
            </a:xfrm>
            <a:custGeom>
              <a:avLst/>
              <a:gdLst/>
              <a:ahLst/>
              <a:cxnLst>
                <a:cxn ang="0">
                  <a:pos x="wd2" y="hd2"/>
                </a:cxn>
                <a:cxn ang="5400000">
                  <a:pos x="wd2" y="hd2"/>
                </a:cxn>
                <a:cxn ang="10800000">
                  <a:pos x="wd2" y="hd2"/>
                </a:cxn>
                <a:cxn ang="16200000">
                  <a:pos x="wd2" y="hd2"/>
                </a:cxn>
              </a:cxnLst>
              <a:rect l="0" t="0" r="r" b="b"/>
              <a:pathLst>
                <a:path w="17783" h="17884" extrusionOk="0">
                  <a:moveTo>
                    <a:pt x="1030" y="5413"/>
                  </a:moveTo>
                  <a:lnTo>
                    <a:pt x="12855" y="17412"/>
                  </a:lnTo>
                  <a:cubicBezTo>
                    <a:pt x="14536" y="19117"/>
                    <a:pt x="18833" y="15781"/>
                    <a:pt x="17547" y="14094"/>
                  </a:cubicBezTo>
                  <a:lnTo>
                    <a:pt x="8263" y="1911"/>
                  </a:lnTo>
                  <a:cubicBezTo>
                    <a:pt x="4915" y="-2483"/>
                    <a:pt x="-2767" y="1560"/>
                    <a:pt x="1030" y="5413"/>
                  </a:cubicBezTo>
                  <a:close/>
                </a:path>
              </a:pathLst>
            </a:custGeom>
            <a:solidFill>
              <a:schemeClr val="accent4">
                <a:lumMod val="40000"/>
                <a:lumOff val="6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37" name="Shape 16"/>
            <p:cNvSpPr/>
            <p:nvPr/>
          </p:nvSpPr>
          <p:spPr>
            <a:xfrm>
              <a:off x="2534219" y="2655684"/>
              <a:ext cx="361124" cy="462098"/>
            </a:xfrm>
            <a:custGeom>
              <a:avLst/>
              <a:gdLst/>
              <a:ahLst/>
              <a:cxnLst>
                <a:cxn ang="0">
                  <a:pos x="wd2" y="hd2"/>
                </a:cxn>
                <a:cxn ang="5400000">
                  <a:pos x="wd2" y="hd2"/>
                </a:cxn>
                <a:cxn ang="10800000">
                  <a:pos x="wd2" y="hd2"/>
                </a:cxn>
                <a:cxn ang="16200000">
                  <a:pos x="wd2" y="hd2"/>
                </a:cxn>
              </a:cxnLst>
              <a:rect l="0" t="0" r="r" b="b"/>
              <a:pathLst>
                <a:path w="17773" h="17871" extrusionOk="0">
                  <a:moveTo>
                    <a:pt x="16737" y="5434"/>
                  </a:moveTo>
                  <a:lnTo>
                    <a:pt x="4925" y="17399"/>
                  </a:lnTo>
                  <a:cubicBezTo>
                    <a:pt x="3239" y="19108"/>
                    <a:pt x="-1052" y="15757"/>
                    <a:pt x="239" y="14066"/>
                  </a:cubicBezTo>
                  <a:lnTo>
                    <a:pt x="9512" y="1914"/>
                  </a:lnTo>
                  <a:cubicBezTo>
                    <a:pt x="12876" y="-2492"/>
                    <a:pt x="20548" y="1572"/>
                    <a:pt x="16737" y="5434"/>
                  </a:cubicBezTo>
                  <a:close/>
                </a:path>
              </a:pathLst>
            </a:custGeom>
            <a:solidFill>
              <a:schemeClr val="accent4">
                <a:lumMod val="40000"/>
                <a:lumOff val="6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38" name="Shape 17"/>
            <p:cNvSpPr/>
            <p:nvPr/>
          </p:nvSpPr>
          <p:spPr>
            <a:xfrm>
              <a:off x="3265980" y="3184440"/>
              <a:ext cx="90444" cy="51997"/>
            </a:xfrm>
            <a:custGeom>
              <a:avLst/>
              <a:gdLst/>
              <a:ahLst/>
              <a:cxnLst>
                <a:cxn ang="0">
                  <a:pos x="wd2" y="hd2"/>
                </a:cxn>
                <a:cxn ang="5400000">
                  <a:pos x="wd2" y="hd2"/>
                </a:cxn>
                <a:cxn ang="10800000">
                  <a:pos x="wd2" y="hd2"/>
                </a:cxn>
                <a:cxn ang="16200000">
                  <a:pos x="wd2" y="hd2"/>
                </a:cxn>
              </a:cxnLst>
              <a:rect l="0" t="0" r="r" b="b"/>
              <a:pathLst>
                <a:path w="21184" h="20589" extrusionOk="0">
                  <a:moveTo>
                    <a:pt x="21024" y="2257"/>
                  </a:moveTo>
                  <a:lnTo>
                    <a:pt x="21024" y="2257"/>
                  </a:lnTo>
                  <a:cubicBezTo>
                    <a:pt x="21150" y="203"/>
                    <a:pt x="19265" y="-506"/>
                    <a:pt x="18123" y="366"/>
                  </a:cubicBezTo>
                  <a:lnTo>
                    <a:pt x="1247" y="13231"/>
                  </a:lnTo>
                  <a:cubicBezTo>
                    <a:pt x="105" y="14099"/>
                    <a:pt x="126" y="16277"/>
                    <a:pt x="6" y="18331"/>
                  </a:cubicBezTo>
                  <a:lnTo>
                    <a:pt x="6" y="18336"/>
                  </a:lnTo>
                  <a:cubicBezTo>
                    <a:pt x="-120" y="20390"/>
                    <a:pt x="1760" y="21094"/>
                    <a:pt x="2902" y="20222"/>
                  </a:cubicBezTo>
                  <a:lnTo>
                    <a:pt x="19778" y="7361"/>
                  </a:lnTo>
                  <a:cubicBezTo>
                    <a:pt x="20925" y="6489"/>
                    <a:pt x="21480" y="4182"/>
                    <a:pt x="21024" y="2257"/>
                  </a:cubicBezTo>
                  <a:close/>
                </a:path>
              </a:pathLst>
            </a:custGeom>
            <a:solidFill>
              <a:srgbClr val="FCE1CA"/>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39" name="Shape 18"/>
            <p:cNvSpPr/>
            <p:nvPr/>
          </p:nvSpPr>
          <p:spPr>
            <a:xfrm>
              <a:off x="2789155" y="3184440"/>
              <a:ext cx="90455" cy="51997"/>
            </a:xfrm>
            <a:custGeom>
              <a:avLst/>
              <a:gdLst/>
              <a:ahLst/>
              <a:cxnLst>
                <a:cxn ang="0">
                  <a:pos x="wd2" y="hd2"/>
                </a:cxn>
                <a:cxn ang="5400000">
                  <a:pos x="wd2" y="hd2"/>
                </a:cxn>
                <a:cxn ang="10800000">
                  <a:pos x="wd2" y="hd2"/>
                </a:cxn>
                <a:cxn ang="16200000">
                  <a:pos x="wd2" y="hd2"/>
                </a:cxn>
              </a:cxnLst>
              <a:rect l="0" t="0" r="r" b="b"/>
              <a:pathLst>
                <a:path w="21186" h="20589" extrusionOk="0">
                  <a:moveTo>
                    <a:pt x="162" y="2257"/>
                  </a:moveTo>
                  <a:lnTo>
                    <a:pt x="162" y="2257"/>
                  </a:lnTo>
                  <a:cubicBezTo>
                    <a:pt x="36" y="203"/>
                    <a:pt x="1917" y="-506"/>
                    <a:pt x="3058" y="366"/>
                  </a:cubicBezTo>
                  <a:lnTo>
                    <a:pt x="19934" y="13231"/>
                  </a:lnTo>
                  <a:cubicBezTo>
                    <a:pt x="21076" y="14099"/>
                    <a:pt x="21055" y="16277"/>
                    <a:pt x="21181" y="18331"/>
                  </a:cubicBezTo>
                  <a:lnTo>
                    <a:pt x="21181" y="18336"/>
                  </a:lnTo>
                  <a:cubicBezTo>
                    <a:pt x="21301" y="20390"/>
                    <a:pt x="19421" y="21094"/>
                    <a:pt x="18279" y="20222"/>
                  </a:cubicBezTo>
                  <a:lnTo>
                    <a:pt x="1403" y="7361"/>
                  </a:lnTo>
                  <a:cubicBezTo>
                    <a:pt x="256" y="6489"/>
                    <a:pt x="-299" y="4182"/>
                    <a:pt x="162" y="2257"/>
                  </a:cubicBezTo>
                  <a:close/>
                </a:path>
              </a:pathLst>
            </a:custGeom>
            <a:solidFill>
              <a:srgbClr val="FCE1CA"/>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40" name="Shape 19"/>
            <p:cNvSpPr/>
            <p:nvPr/>
          </p:nvSpPr>
          <p:spPr>
            <a:xfrm>
              <a:off x="2647524" y="2655684"/>
              <a:ext cx="247837" cy="285042"/>
            </a:xfrm>
            <a:custGeom>
              <a:avLst/>
              <a:gdLst/>
              <a:ahLst/>
              <a:cxnLst>
                <a:cxn ang="0">
                  <a:pos x="wd2" y="hd2"/>
                </a:cxn>
                <a:cxn ang="5400000">
                  <a:pos x="wd2" y="hd2"/>
                </a:cxn>
                <a:cxn ang="10800000">
                  <a:pos x="wd2" y="hd2"/>
                </a:cxn>
                <a:cxn ang="16200000">
                  <a:pos x="wd2" y="hd2"/>
                </a:cxn>
              </a:cxnLst>
              <a:rect l="0" t="0" r="r" b="b"/>
              <a:pathLst>
                <a:path w="21600" h="19267" extrusionOk="0">
                  <a:moveTo>
                    <a:pt x="0" y="12649"/>
                  </a:moveTo>
                  <a:lnTo>
                    <a:pt x="7194" y="3346"/>
                  </a:lnTo>
                  <a:cubicBezTo>
                    <a:pt x="11584" y="-2333"/>
                    <a:pt x="20125" y="38"/>
                    <a:pt x="21600" y="4382"/>
                  </a:cubicBezTo>
                  <a:lnTo>
                    <a:pt x="14831" y="14651"/>
                  </a:lnTo>
                  <a:lnTo>
                    <a:pt x="10214" y="19267"/>
                  </a:lnTo>
                  <a:cubicBezTo>
                    <a:pt x="10214" y="19267"/>
                    <a:pt x="0" y="12649"/>
                    <a:pt x="0" y="12649"/>
                  </a:cubicBezTo>
                  <a:close/>
                </a:path>
              </a:pathLst>
            </a:custGeom>
            <a:solidFill>
              <a:schemeClr val="accent1">
                <a:lumMod val="75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41" name="Shape 20"/>
            <p:cNvSpPr/>
            <p:nvPr/>
          </p:nvSpPr>
          <p:spPr>
            <a:xfrm>
              <a:off x="3256538" y="2655684"/>
              <a:ext cx="247837" cy="285042"/>
            </a:xfrm>
            <a:custGeom>
              <a:avLst/>
              <a:gdLst/>
              <a:ahLst/>
              <a:cxnLst>
                <a:cxn ang="0">
                  <a:pos x="wd2" y="hd2"/>
                </a:cxn>
                <a:cxn ang="5400000">
                  <a:pos x="wd2" y="hd2"/>
                </a:cxn>
                <a:cxn ang="10800000">
                  <a:pos x="wd2" y="hd2"/>
                </a:cxn>
                <a:cxn ang="16200000">
                  <a:pos x="wd2" y="hd2"/>
                </a:cxn>
              </a:cxnLst>
              <a:rect l="0" t="0" r="r" b="b"/>
              <a:pathLst>
                <a:path w="21600" h="19267" extrusionOk="0">
                  <a:moveTo>
                    <a:pt x="21600" y="12649"/>
                  </a:moveTo>
                  <a:lnTo>
                    <a:pt x="14406" y="3346"/>
                  </a:lnTo>
                  <a:cubicBezTo>
                    <a:pt x="10016" y="-2333"/>
                    <a:pt x="1475" y="38"/>
                    <a:pt x="0" y="4382"/>
                  </a:cubicBezTo>
                  <a:lnTo>
                    <a:pt x="6769" y="14651"/>
                  </a:lnTo>
                  <a:lnTo>
                    <a:pt x="11386" y="19267"/>
                  </a:lnTo>
                  <a:cubicBezTo>
                    <a:pt x="11386" y="19267"/>
                    <a:pt x="21600" y="12649"/>
                    <a:pt x="21600" y="12649"/>
                  </a:cubicBezTo>
                  <a:close/>
                </a:path>
              </a:pathLst>
            </a:custGeom>
            <a:solidFill>
              <a:schemeClr val="accent1">
                <a:lumMod val="75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42" name="Shape 21"/>
            <p:cNvSpPr/>
            <p:nvPr/>
          </p:nvSpPr>
          <p:spPr>
            <a:xfrm>
              <a:off x="2803317" y="2650962"/>
              <a:ext cx="543170" cy="778038"/>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9871" y="21600"/>
                  </a:lnTo>
                  <a:lnTo>
                    <a:pt x="10652" y="21600"/>
                  </a:lnTo>
                  <a:lnTo>
                    <a:pt x="1728" y="21600"/>
                  </a:lnTo>
                  <a:lnTo>
                    <a:pt x="0" y="0"/>
                  </a:lnTo>
                  <a:cubicBezTo>
                    <a:pt x="0" y="0"/>
                    <a:pt x="21600" y="0"/>
                    <a:pt x="21600" y="0"/>
                  </a:cubicBezTo>
                  <a:close/>
                </a:path>
              </a:pathLst>
            </a:custGeom>
            <a:solidFill>
              <a:schemeClr val="accent1"/>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43" name="Shape 22"/>
            <p:cNvSpPr/>
            <p:nvPr/>
          </p:nvSpPr>
          <p:spPr>
            <a:xfrm>
              <a:off x="2944948" y="2471563"/>
              <a:ext cx="262528" cy="30715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10800" y="0"/>
                  </a:lnTo>
                  <a:cubicBezTo>
                    <a:pt x="16739" y="0"/>
                    <a:pt x="21600" y="2330"/>
                    <a:pt x="21600" y="5178"/>
                  </a:cubicBezTo>
                  <a:lnTo>
                    <a:pt x="21600" y="16422"/>
                  </a:lnTo>
                  <a:cubicBezTo>
                    <a:pt x="21600" y="19270"/>
                    <a:pt x="16739" y="21600"/>
                    <a:pt x="10800" y="21600"/>
                  </a:cubicBezTo>
                  <a:lnTo>
                    <a:pt x="10800" y="21600"/>
                  </a:lnTo>
                  <a:cubicBezTo>
                    <a:pt x="4861" y="21600"/>
                    <a:pt x="0" y="19270"/>
                    <a:pt x="0" y="16422"/>
                  </a:cubicBezTo>
                  <a:lnTo>
                    <a:pt x="0" y="5178"/>
                  </a:lnTo>
                  <a:cubicBezTo>
                    <a:pt x="0" y="2330"/>
                    <a:pt x="4861" y="0"/>
                    <a:pt x="10800" y="0"/>
                  </a:cubicBezTo>
                  <a:close/>
                </a:path>
              </a:pathLst>
            </a:custGeom>
            <a:solidFill>
              <a:schemeClr val="accent4">
                <a:lumMod val="60000"/>
                <a:lumOff val="4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44" name="Shape 23"/>
            <p:cNvSpPr/>
            <p:nvPr/>
          </p:nvSpPr>
          <p:spPr>
            <a:xfrm>
              <a:off x="2944948" y="2471563"/>
              <a:ext cx="262528" cy="164385"/>
            </a:xfrm>
            <a:custGeom>
              <a:avLst/>
              <a:gdLst/>
              <a:ahLst/>
              <a:cxnLst>
                <a:cxn ang="0">
                  <a:pos x="wd2" y="hd2"/>
                </a:cxn>
                <a:cxn ang="5400000">
                  <a:pos x="wd2" y="hd2"/>
                </a:cxn>
                <a:cxn ang="10800000">
                  <a:pos x="wd2" y="hd2"/>
                </a:cxn>
                <a:cxn ang="16200000">
                  <a:pos x="wd2" y="hd2"/>
                </a:cxn>
              </a:cxnLst>
              <a:rect l="0" t="0" r="r" b="b"/>
              <a:pathLst>
                <a:path w="21600" h="16200" extrusionOk="0">
                  <a:moveTo>
                    <a:pt x="21600" y="8099"/>
                  </a:moveTo>
                  <a:lnTo>
                    <a:pt x="21600" y="8099"/>
                  </a:lnTo>
                  <a:cubicBezTo>
                    <a:pt x="21600" y="18900"/>
                    <a:pt x="0" y="18900"/>
                    <a:pt x="0" y="8099"/>
                  </a:cubicBezTo>
                  <a:lnTo>
                    <a:pt x="0" y="8099"/>
                  </a:lnTo>
                  <a:cubicBezTo>
                    <a:pt x="0" y="-2700"/>
                    <a:pt x="21600" y="-2700"/>
                    <a:pt x="21600" y="8099"/>
                  </a:cubicBezTo>
                  <a:close/>
                </a:path>
              </a:pathLst>
            </a:custGeom>
            <a:solidFill>
              <a:schemeClr val="accent4">
                <a:lumMod val="50000"/>
                <a:alpha val="15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45" name="Shape 26"/>
            <p:cNvSpPr/>
            <p:nvPr/>
          </p:nvSpPr>
          <p:spPr>
            <a:xfrm>
              <a:off x="2708896" y="1787012"/>
              <a:ext cx="737192" cy="503351"/>
            </a:xfrm>
            <a:custGeom>
              <a:avLst/>
              <a:gdLst/>
              <a:ahLst/>
              <a:cxnLst>
                <a:cxn ang="0">
                  <a:pos x="wd2" y="hd2"/>
                </a:cxn>
                <a:cxn ang="5400000">
                  <a:pos x="wd2" y="hd2"/>
                </a:cxn>
                <a:cxn ang="10800000">
                  <a:pos x="wd2" y="hd2"/>
                </a:cxn>
                <a:cxn ang="16200000">
                  <a:pos x="wd2" y="hd2"/>
                </a:cxn>
              </a:cxnLst>
              <a:rect l="0" t="0" r="r" b="b"/>
              <a:pathLst>
                <a:path w="21439" h="19857" extrusionOk="0">
                  <a:moveTo>
                    <a:pt x="21421" y="12230"/>
                  </a:moveTo>
                  <a:cubicBezTo>
                    <a:pt x="21407" y="11956"/>
                    <a:pt x="21315" y="11658"/>
                    <a:pt x="21169" y="11360"/>
                  </a:cubicBezTo>
                  <a:cubicBezTo>
                    <a:pt x="20879" y="6471"/>
                    <a:pt x="17739" y="2387"/>
                    <a:pt x="15060" y="1403"/>
                  </a:cubicBezTo>
                  <a:cubicBezTo>
                    <a:pt x="12580" y="-619"/>
                    <a:pt x="8480" y="-427"/>
                    <a:pt x="5273" y="1797"/>
                  </a:cubicBezTo>
                  <a:cubicBezTo>
                    <a:pt x="2404" y="3787"/>
                    <a:pt x="329" y="8651"/>
                    <a:pt x="97" y="11798"/>
                  </a:cubicBezTo>
                  <a:cubicBezTo>
                    <a:pt x="53" y="11946"/>
                    <a:pt x="26" y="12091"/>
                    <a:pt x="19" y="12230"/>
                  </a:cubicBezTo>
                  <a:cubicBezTo>
                    <a:pt x="-80" y="14191"/>
                    <a:pt x="233" y="15942"/>
                    <a:pt x="674" y="17679"/>
                  </a:cubicBezTo>
                  <a:cubicBezTo>
                    <a:pt x="1114" y="19417"/>
                    <a:pt x="1833" y="20981"/>
                    <a:pt x="1706" y="18765"/>
                  </a:cubicBezTo>
                  <a:cubicBezTo>
                    <a:pt x="1642" y="17649"/>
                    <a:pt x="1581" y="16283"/>
                    <a:pt x="1774" y="14921"/>
                  </a:cubicBezTo>
                  <a:cubicBezTo>
                    <a:pt x="5448" y="16089"/>
                    <a:pt x="11927" y="12747"/>
                    <a:pt x="15243" y="8840"/>
                  </a:cubicBezTo>
                  <a:cubicBezTo>
                    <a:pt x="16628" y="11614"/>
                    <a:pt x="18312" y="14067"/>
                    <a:pt x="19686" y="15072"/>
                  </a:cubicBezTo>
                  <a:cubicBezTo>
                    <a:pt x="19854" y="16384"/>
                    <a:pt x="19795" y="17690"/>
                    <a:pt x="19734" y="18765"/>
                  </a:cubicBezTo>
                  <a:cubicBezTo>
                    <a:pt x="19607" y="20981"/>
                    <a:pt x="20326" y="19417"/>
                    <a:pt x="20766" y="17679"/>
                  </a:cubicBezTo>
                  <a:cubicBezTo>
                    <a:pt x="21207" y="15942"/>
                    <a:pt x="21520" y="14191"/>
                    <a:pt x="21421" y="12230"/>
                  </a:cubicBezTo>
                  <a:close/>
                </a:path>
              </a:pathLst>
            </a:custGeom>
            <a:solidFill>
              <a:schemeClr val="bg2">
                <a:lumMod val="5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46" name="Shape 27"/>
            <p:cNvSpPr/>
            <p:nvPr/>
          </p:nvSpPr>
          <p:spPr>
            <a:xfrm>
              <a:off x="2671128" y="2008900"/>
              <a:ext cx="810843" cy="568192"/>
            </a:xfrm>
            <a:custGeom>
              <a:avLst/>
              <a:gdLst/>
              <a:ahLst/>
              <a:cxnLst>
                <a:cxn ang="0">
                  <a:pos x="wd2" y="hd2"/>
                </a:cxn>
                <a:cxn ang="5400000">
                  <a:pos x="wd2" y="hd2"/>
                </a:cxn>
                <a:cxn ang="10800000">
                  <a:pos x="wd2" y="hd2"/>
                </a:cxn>
                <a:cxn ang="16200000">
                  <a:pos x="wd2" y="hd2"/>
                </a:cxn>
              </a:cxnLst>
              <a:rect l="0" t="0" r="r" b="b"/>
              <a:pathLst>
                <a:path w="21190" h="21600" extrusionOk="0">
                  <a:moveTo>
                    <a:pt x="20385" y="5265"/>
                  </a:moveTo>
                  <a:cubicBezTo>
                    <a:pt x="20317" y="5240"/>
                    <a:pt x="20248" y="5231"/>
                    <a:pt x="20177" y="5235"/>
                  </a:cubicBezTo>
                  <a:cubicBezTo>
                    <a:pt x="20085" y="6368"/>
                    <a:pt x="19879" y="7446"/>
                    <a:pt x="19626" y="8518"/>
                  </a:cubicBezTo>
                  <a:cubicBezTo>
                    <a:pt x="19230" y="10193"/>
                    <a:pt x="18584" y="11700"/>
                    <a:pt x="18698" y="9564"/>
                  </a:cubicBezTo>
                  <a:cubicBezTo>
                    <a:pt x="18753" y="8528"/>
                    <a:pt x="18805" y="7270"/>
                    <a:pt x="18655" y="6006"/>
                  </a:cubicBezTo>
                  <a:cubicBezTo>
                    <a:pt x="17420" y="5037"/>
                    <a:pt x="15907" y="2674"/>
                    <a:pt x="14662" y="0"/>
                  </a:cubicBezTo>
                  <a:cubicBezTo>
                    <a:pt x="11682" y="3765"/>
                    <a:pt x="5861" y="6986"/>
                    <a:pt x="2559" y="5860"/>
                  </a:cubicBezTo>
                  <a:cubicBezTo>
                    <a:pt x="2386" y="7173"/>
                    <a:pt x="2441" y="8489"/>
                    <a:pt x="2498" y="9564"/>
                  </a:cubicBezTo>
                  <a:cubicBezTo>
                    <a:pt x="2612" y="11700"/>
                    <a:pt x="1966" y="10193"/>
                    <a:pt x="1570" y="8518"/>
                  </a:cubicBezTo>
                  <a:cubicBezTo>
                    <a:pt x="1317" y="7446"/>
                    <a:pt x="1111" y="6368"/>
                    <a:pt x="1019" y="5236"/>
                  </a:cubicBezTo>
                  <a:cubicBezTo>
                    <a:pt x="946" y="5231"/>
                    <a:pt x="875" y="5239"/>
                    <a:pt x="805" y="5265"/>
                  </a:cubicBezTo>
                  <a:cubicBezTo>
                    <a:pt x="87" y="5524"/>
                    <a:pt x="-205" y="7341"/>
                    <a:pt x="153" y="9324"/>
                  </a:cubicBezTo>
                  <a:cubicBezTo>
                    <a:pt x="511" y="11307"/>
                    <a:pt x="1384" y="12704"/>
                    <a:pt x="2102" y="12445"/>
                  </a:cubicBezTo>
                  <a:cubicBezTo>
                    <a:pt x="2183" y="12416"/>
                    <a:pt x="2258" y="12366"/>
                    <a:pt x="2328" y="12299"/>
                  </a:cubicBezTo>
                  <a:cubicBezTo>
                    <a:pt x="2385" y="12463"/>
                    <a:pt x="2443" y="12621"/>
                    <a:pt x="2503" y="12770"/>
                  </a:cubicBezTo>
                  <a:cubicBezTo>
                    <a:pt x="5378" y="20000"/>
                    <a:pt x="9245" y="21600"/>
                    <a:pt x="10593" y="21600"/>
                  </a:cubicBezTo>
                  <a:cubicBezTo>
                    <a:pt x="11941" y="21600"/>
                    <a:pt x="15808" y="20000"/>
                    <a:pt x="18683" y="12770"/>
                  </a:cubicBezTo>
                  <a:cubicBezTo>
                    <a:pt x="18742" y="12619"/>
                    <a:pt x="18801" y="12461"/>
                    <a:pt x="18858" y="12295"/>
                  </a:cubicBezTo>
                  <a:cubicBezTo>
                    <a:pt x="18929" y="12364"/>
                    <a:pt x="19006" y="12415"/>
                    <a:pt x="19088" y="12445"/>
                  </a:cubicBezTo>
                  <a:cubicBezTo>
                    <a:pt x="19807" y="12704"/>
                    <a:pt x="20679" y="11307"/>
                    <a:pt x="21037" y="9324"/>
                  </a:cubicBezTo>
                  <a:cubicBezTo>
                    <a:pt x="21395" y="7341"/>
                    <a:pt x="21103" y="5524"/>
                    <a:pt x="20385" y="5265"/>
                  </a:cubicBezTo>
                  <a:close/>
                </a:path>
              </a:pathLst>
            </a:custGeom>
            <a:solidFill>
              <a:schemeClr val="accent4">
                <a:lumMod val="40000"/>
                <a:lumOff val="6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47" name="Shape 28"/>
            <p:cNvSpPr/>
            <p:nvPr/>
          </p:nvSpPr>
          <p:spPr>
            <a:xfrm>
              <a:off x="3350959" y="2990878"/>
              <a:ext cx="266213" cy="285210"/>
            </a:xfrm>
            <a:custGeom>
              <a:avLst/>
              <a:gdLst/>
              <a:ahLst/>
              <a:cxnLst>
                <a:cxn ang="0">
                  <a:pos x="wd2" y="hd2"/>
                </a:cxn>
                <a:cxn ang="5400000">
                  <a:pos x="wd2" y="hd2"/>
                </a:cxn>
                <a:cxn ang="10800000">
                  <a:pos x="wd2" y="hd2"/>
                </a:cxn>
                <a:cxn ang="16200000">
                  <a:pos x="wd2" y="hd2"/>
                </a:cxn>
              </a:cxnLst>
              <a:rect l="0" t="0" r="r" b="b"/>
              <a:pathLst>
                <a:path w="18143" h="19673" extrusionOk="0">
                  <a:moveTo>
                    <a:pt x="0" y="13239"/>
                  </a:moveTo>
                  <a:lnTo>
                    <a:pt x="10935" y="487"/>
                  </a:lnTo>
                  <a:cubicBezTo>
                    <a:pt x="16488" y="-1927"/>
                    <a:pt x="21600" y="5236"/>
                    <a:pt x="15100" y="8729"/>
                  </a:cubicBezTo>
                  <a:lnTo>
                    <a:pt x="3603" y="19673"/>
                  </a:lnTo>
                  <a:cubicBezTo>
                    <a:pt x="3603" y="19673"/>
                    <a:pt x="0" y="13239"/>
                    <a:pt x="0" y="13239"/>
                  </a:cubicBezTo>
                  <a:close/>
                </a:path>
              </a:pathLst>
            </a:custGeom>
            <a:solidFill>
              <a:schemeClr val="accent4">
                <a:lumMod val="40000"/>
                <a:lumOff val="6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48" name="Shape 29"/>
            <p:cNvSpPr/>
            <p:nvPr/>
          </p:nvSpPr>
          <p:spPr>
            <a:xfrm>
              <a:off x="3275422" y="3174998"/>
              <a:ext cx="135293" cy="128689"/>
            </a:xfrm>
            <a:custGeom>
              <a:avLst/>
              <a:gdLst/>
              <a:ahLst/>
              <a:cxnLst>
                <a:cxn ang="0">
                  <a:pos x="wd2" y="hd2"/>
                </a:cxn>
                <a:cxn ang="5400000">
                  <a:pos x="wd2" y="hd2"/>
                </a:cxn>
                <a:cxn ang="10800000">
                  <a:pos x="wd2" y="hd2"/>
                </a:cxn>
                <a:cxn ang="16200000">
                  <a:pos x="wd2" y="hd2"/>
                </a:cxn>
              </a:cxnLst>
              <a:rect l="0" t="0" r="r" b="b"/>
              <a:pathLst>
                <a:path w="15495" h="16921" extrusionOk="0">
                  <a:moveTo>
                    <a:pt x="6132" y="2369"/>
                  </a:moveTo>
                  <a:lnTo>
                    <a:pt x="9418" y="0"/>
                  </a:lnTo>
                  <a:lnTo>
                    <a:pt x="15495" y="12403"/>
                  </a:lnTo>
                  <a:lnTo>
                    <a:pt x="12209" y="14772"/>
                  </a:lnTo>
                  <a:cubicBezTo>
                    <a:pt x="2106" y="21600"/>
                    <a:pt x="-6105" y="10704"/>
                    <a:pt x="6132" y="2369"/>
                  </a:cubicBezTo>
                  <a:close/>
                </a:path>
              </a:pathLst>
            </a:custGeom>
            <a:solidFill>
              <a:schemeClr val="accent4">
                <a:lumMod val="40000"/>
                <a:lumOff val="6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49" name="Shape 30"/>
            <p:cNvSpPr/>
            <p:nvPr/>
          </p:nvSpPr>
          <p:spPr>
            <a:xfrm>
              <a:off x="2529497" y="2986156"/>
              <a:ext cx="266210" cy="287581"/>
            </a:xfrm>
            <a:custGeom>
              <a:avLst/>
              <a:gdLst/>
              <a:ahLst/>
              <a:cxnLst>
                <a:cxn ang="0">
                  <a:pos x="wd2" y="hd2"/>
                </a:cxn>
                <a:cxn ang="5400000">
                  <a:pos x="wd2" y="hd2"/>
                </a:cxn>
                <a:cxn ang="10800000">
                  <a:pos x="wd2" y="hd2"/>
                </a:cxn>
                <a:cxn ang="16200000">
                  <a:pos x="wd2" y="hd2"/>
                </a:cxn>
              </a:cxnLst>
              <a:rect l="0" t="0" r="r" b="b"/>
              <a:pathLst>
                <a:path w="18143" h="19688" extrusionOk="0">
                  <a:moveTo>
                    <a:pt x="18143" y="13302"/>
                  </a:moveTo>
                  <a:lnTo>
                    <a:pt x="7208" y="484"/>
                  </a:lnTo>
                  <a:cubicBezTo>
                    <a:pt x="1656" y="-1912"/>
                    <a:pt x="-3457" y="5197"/>
                    <a:pt x="3043" y="8664"/>
                  </a:cubicBezTo>
                  <a:lnTo>
                    <a:pt x="14540" y="19688"/>
                  </a:lnTo>
                  <a:cubicBezTo>
                    <a:pt x="14540" y="19688"/>
                    <a:pt x="18143" y="13302"/>
                    <a:pt x="18143" y="13302"/>
                  </a:cubicBezTo>
                  <a:close/>
                </a:path>
              </a:pathLst>
            </a:custGeom>
            <a:solidFill>
              <a:schemeClr val="accent4">
                <a:lumMod val="40000"/>
                <a:lumOff val="6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50" name="Shape 31"/>
            <p:cNvSpPr/>
            <p:nvPr/>
          </p:nvSpPr>
          <p:spPr>
            <a:xfrm>
              <a:off x="2732502" y="3174998"/>
              <a:ext cx="135296" cy="128700"/>
            </a:xfrm>
            <a:custGeom>
              <a:avLst/>
              <a:gdLst/>
              <a:ahLst/>
              <a:cxnLst>
                <a:cxn ang="0">
                  <a:pos x="wd2" y="hd2"/>
                </a:cxn>
                <a:cxn ang="5400000">
                  <a:pos x="wd2" y="hd2"/>
                </a:cxn>
                <a:cxn ang="10800000">
                  <a:pos x="wd2" y="hd2"/>
                </a:cxn>
                <a:cxn ang="16200000">
                  <a:pos x="wd2" y="hd2"/>
                </a:cxn>
              </a:cxnLst>
              <a:rect l="0" t="0" r="r" b="b"/>
              <a:pathLst>
                <a:path w="15495" h="16922" extrusionOk="0">
                  <a:moveTo>
                    <a:pt x="9363" y="2370"/>
                  </a:moveTo>
                  <a:lnTo>
                    <a:pt x="6077" y="0"/>
                  </a:lnTo>
                  <a:lnTo>
                    <a:pt x="0" y="12403"/>
                  </a:lnTo>
                  <a:lnTo>
                    <a:pt x="3286" y="14773"/>
                  </a:lnTo>
                  <a:cubicBezTo>
                    <a:pt x="13389" y="21600"/>
                    <a:pt x="21600" y="10705"/>
                    <a:pt x="9363" y="2370"/>
                  </a:cubicBezTo>
                  <a:close/>
                </a:path>
              </a:pathLst>
            </a:custGeom>
            <a:solidFill>
              <a:schemeClr val="accent4">
                <a:lumMod val="40000"/>
                <a:lumOff val="6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51" name="Shape 32"/>
            <p:cNvSpPr/>
            <p:nvPr/>
          </p:nvSpPr>
          <p:spPr>
            <a:xfrm>
              <a:off x="2817481" y="2650962"/>
              <a:ext cx="518215" cy="229375"/>
            </a:xfrm>
            <a:custGeom>
              <a:avLst/>
              <a:gdLst/>
              <a:ahLst/>
              <a:cxnLst>
                <a:cxn ang="0">
                  <a:pos x="wd2" y="hd2"/>
                </a:cxn>
                <a:cxn ang="5400000">
                  <a:pos x="wd2" y="hd2"/>
                </a:cxn>
                <a:cxn ang="10800000">
                  <a:pos x="wd2" y="hd2"/>
                </a:cxn>
                <a:cxn ang="16200000">
                  <a:pos x="wd2" y="hd2"/>
                </a:cxn>
              </a:cxnLst>
              <a:rect l="0" t="0" r="r" b="b"/>
              <a:pathLst>
                <a:path w="21600" h="21600" extrusionOk="0">
                  <a:moveTo>
                    <a:pt x="5021" y="163"/>
                  </a:moveTo>
                  <a:lnTo>
                    <a:pt x="10810" y="12014"/>
                  </a:lnTo>
                  <a:lnTo>
                    <a:pt x="16282" y="0"/>
                  </a:lnTo>
                  <a:lnTo>
                    <a:pt x="21600" y="21600"/>
                  </a:lnTo>
                  <a:lnTo>
                    <a:pt x="0" y="20796"/>
                  </a:lnTo>
                  <a:cubicBezTo>
                    <a:pt x="0" y="20796"/>
                    <a:pt x="5021" y="163"/>
                    <a:pt x="5021" y="163"/>
                  </a:cubicBezTo>
                  <a:close/>
                </a:path>
              </a:pathLst>
            </a:custGeom>
            <a:solidFill>
              <a:schemeClr val="accent1"/>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52" name="Freeform 51"/>
            <p:cNvSpPr/>
            <p:nvPr/>
          </p:nvSpPr>
          <p:spPr>
            <a:xfrm>
              <a:off x="2911901" y="2613194"/>
              <a:ext cx="331610" cy="164495"/>
            </a:xfrm>
            <a:custGeom>
              <a:avLst/>
              <a:gdLst>
                <a:gd name="connsiteX0" fmla="*/ 35108 w 331610"/>
                <a:gd name="connsiteY0" fmla="*/ 0 h 164495"/>
                <a:gd name="connsiteX1" fmla="*/ 115837 w 331610"/>
                <a:gd name="connsiteY1" fmla="*/ 68273 h 164495"/>
                <a:gd name="connsiteX2" fmla="*/ 165805 w 331610"/>
                <a:gd name="connsiteY2" fmla="*/ 163414 h 164495"/>
                <a:gd name="connsiteX3" fmla="*/ 215773 w 331610"/>
                <a:gd name="connsiteY3" fmla="*/ 68273 h 164495"/>
                <a:gd name="connsiteX4" fmla="*/ 296502 w 331610"/>
                <a:gd name="connsiteY4" fmla="*/ 0 h 164495"/>
                <a:gd name="connsiteX5" fmla="*/ 331610 w 331610"/>
                <a:gd name="connsiteY5" fmla="*/ 38641 h 164495"/>
                <a:gd name="connsiteX6" fmla="*/ 166050 w 331610"/>
                <a:gd name="connsiteY6" fmla="*/ 163880 h 164495"/>
                <a:gd name="connsiteX7" fmla="*/ 166373 w 331610"/>
                <a:gd name="connsiteY7" fmla="*/ 164495 h 164495"/>
                <a:gd name="connsiteX8" fmla="*/ 165805 w 331610"/>
                <a:gd name="connsiteY8" fmla="*/ 164066 h 164495"/>
                <a:gd name="connsiteX9" fmla="*/ 165237 w 331610"/>
                <a:gd name="connsiteY9" fmla="*/ 164495 h 164495"/>
                <a:gd name="connsiteX10" fmla="*/ 165560 w 331610"/>
                <a:gd name="connsiteY10" fmla="*/ 163880 h 164495"/>
                <a:gd name="connsiteX11" fmla="*/ 0 w 331610"/>
                <a:gd name="connsiteY11" fmla="*/ 38641 h 1644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1610" h="164495">
                  <a:moveTo>
                    <a:pt x="35108" y="0"/>
                  </a:moveTo>
                  <a:cubicBezTo>
                    <a:pt x="35108" y="0"/>
                    <a:pt x="115837" y="68273"/>
                    <a:pt x="115837" y="68273"/>
                  </a:cubicBezTo>
                  <a:lnTo>
                    <a:pt x="165805" y="163414"/>
                  </a:lnTo>
                  <a:lnTo>
                    <a:pt x="215773" y="68273"/>
                  </a:lnTo>
                  <a:cubicBezTo>
                    <a:pt x="215773" y="68273"/>
                    <a:pt x="296502" y="0"/>
                    <a:pt x="296502" y="0"/>
                  </a:cubicBezTo>
                  <a:lnTo>
                    <a:pt x="331610" y="38641"/>
                  </a:lnTo>
                  <a:lnTo>
                    <a:pt x="166050" y="163880"/>
                  </a:lnTo>
                  <a:lnTo>
                    <a:pt x="166373" y="164495"/>
                  </a:lnTo>
                  <a:lnTo>
                    <a:pt x="165805" y="164066"/>
                  </a:lnTo>
                  <a:lnTo>
                    <a:pt x="165237" y="164495"/>
                  </a:lnTo>
                  <a:lnTo>
                    <a:pt x="165560" y="163880"/>
                  </a:lnTo>
                  <a:lnTo>
                    <a:pt x="0" y="38641"/>
                  </a:lnTo>
                  <a:close/>
                </a:path>
              </a:pathLst>
            </a:custGeom>
            <a:solidFill>
              <a:schemeClr val="accent1">
                <a:lumMod val="75000"/>
              </a:schemeClr>
            </a:solidFill>
            <a:ln w="12700">
              <a:miter lim="400000"/>
            </a:ln>
          </p:spPr>
          <p:txBody>
            <a:bodyPr wrap="square" lIns="0" tIns="0" rIns="0" bIns="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53" name="Shape 35"/>
            <p:cNvSpPr/>
            <p:nvPr/>
          </p:nvSpPr>
          <p:spPr>
            <a:xfrm>
              <a:off x="2911902" y="2613194"/>
              <a:ext cx="332746" cy="184048"/>
            </a:xfrm>
            <a:custGeom>
              <a:avLst/>
              <a:gdLst/>
              <a:ahLst/>
              <a:cxnLst>
                <a:cxn ang="0">
                  <a:pos x="wd2" y="hd2"/>
                </a:cxn>
                <a:cxn ang="5400000">
                  <a:pos x="wd2" y="hd2"/>
                </a:cxn>
                <a:cxn ang="10800000">
                  <a:pos x="wd2" y="hd2"/>
                </a:cxn>
                <a:cxn ang="16200000">
                  <a:pos x="wd2" y="hd2"/>
                </a:cxn>
              </a:cxnLst>
              <a:rect l="0" t="0" r="r" b="b"/>
              <a:pathLst>
                <a:path w="21600" h="21600" extrusionOk="0">
                  <a:moveTo>
                    <a:pt x="19321" y="0"/>
                  </a:moveTo>
                  <a:lnTo>
                    <a:pt x="21600" y="4535"/>
                  </a:lnTo>
                  <a:lnTo>
                    <a:pt x="19420" y="21600"/>
                  </a:lnTo>
                  <a:lnTo>
                    <a:pt x="14081" y="8012"/>
                  </a:lnTo>
                  <a:cubicBezTo>
                    <a:pt x="14081" y="8012"/>
                    <a:pt x="19321" y="0"/>
                    <a:pt x="19321" y="0"/>
                  </a:cubicBezTo>
                  <a:close/>
                  <a:moveTo>
                    <a:pt x="2279" y="0"/>
                  </a:moveTo>
                  <a:lnTo>
                    <a:pt x="0" y="4535"/>
                  </a:lnTo>
                  <a:lnTo>
                    <a:pt x="2180" y="21600"/>
                  </a:lnTo>
                  <a:lnTo>
                    <a:pt x="7519" y="8012"/>
                  </a:lnTo>
                  <a:lnTo>
                    <a:pt x="2279" y="0"/>
                  </a:lnTo>
                  <a:cubicBezTo>
                    <a:pt x="2279" y="0"/>
                    <a:pt x="2279" y="0"/>
                    <a:pt x="2279" y="0"/>
                  </a:cubicBezTo>
                  <a:close/>
                </a:path>
              </a:pathLst>
            </a:custGeom>
            <a:solidFill>
              <a:srgbClr val="FFFFFF"/>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54" name="Shape 38"/>
            <p:cNvSpPr/>
            <p:nvPr/>
          </p:nvSpPr>
          <p:spPr>
            <a:xfrm>
              <a:off x="3162117" y="2174137"/>
              <a:ext cx="52402" cy="93373"/>
            </a:xfrm>
            <a:custGeom>
              <a:avLst/>
              <a:gdLst/>
              <a:ahLst/>
              <a:cxnLst>
                <a:cxn ang="0">
                  <a:pos x="wd2" y="hd2"/>
                </a:cxn>
                <a:cxn ang="5400000">
                  <a:pos x="wd2" y="hd2"/>
                </a:cxn>
                <a:cxn ang="10800000">
                  <a:pos x="wd2" y="hd2"/>
                </a:cxn>
                <a:cxn ang="16200000">
                  <a:pos x="wd2" y="hd2"/>
                </a:cxn>
              </a:cxnLst>
              <a:rect l="0" t="0" r="r" b="b"/>
              <a:pathLst>
                <a:path w="21600" h="21600" extrusionOk="0">
                  <a:moveTo>
                    <a:pt x="10803" y="21600"/>
                  </a:moveTo>
                  <a:cubicBezTo>
                    <a:pt x="16751" y="21600"/>
                    <a:pt x="21600" y="16749"/>
                    <a:pt x="21600" y="10800"/>
                  </a:cubicBezTo>
                  <a:cubicBezTo>
                    <a:pt x="21600" y="4851"/>
                    <a:pt x="16751" y="0"/>
                    <a:pt x="10803" y="0"/>
                  </a:cubicBezTo>
                  <a:cubicBezTo>
                    <a:pt x="4849" y="0"/>
                    <a:pt x="0" y="4851"/>
                    <a:pt x="0" y="10800"/>
                  </a:cubicBezTo>
                  <a:cubicBezTo>
                    <a:pt x="0" y="16749"/>
                    <a:pt x="4849" y="21600"/>
                    <a:pt x="10803" y="21600"/>
                  </a:cubicBezTo>
                  <a:close/>
                </a:path>
              </a:pathLst>
            </a:custGeom>
            <a:solidFill>
              <a:schemeClr val="bg2">
                <a:lumMod val="5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55" name="Shape 39"/>
            <p:cNvSpPr/>
            <p:nvPr/>
          </p:nvSpPr>
          <p:spPr>
            <a:xfrm>
              <a:off x="2935506" y="2174137"/>
              <a:ext cx="52420" cy="93373"/>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16752" y="21600"/>
                    <a:pt x="21600" y="16749"/>
                    <a:pt x="21600" y="10800"/>
                  </a:cubicBezTo>
                  <a:cubicBezTo>
                    <a:pt x="21600" y="4851"/>
                    <a:pt x="16752" y="0"/>
                    <a:pt x="10800" y="0"/>
                  </a:cubicBezTo>
                  <a:cubicBezTo>
                    <a:pt x="4854" y="0"/>
                    <a:pt x="0" y="4851"/>
                    <a:pt x="0" y="10800"/>
                  </a:cubicBezTo>
                  <a:cubicBezTo>
                    <a:pt x="0" y="16749"/>
                    <a:pt x="4854" y="21600"/>
                    <a:pt x="10800" y="21600"/>
                  </a:cubicBezTo>
                  <a:close/>
                </a:path>
              </a:pathLst>
            </a:custGeom>
            <a:solidFill>
              <a:schemeClr val="bg2">
                <a:lumMod val="5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56" name="Shape 40"/>
            <p:cNvSpPr/>
            <p:nvPr/>
          </p:nvSpPr>
          <p:spPr>
            <a:xfrm>
              <a:off x="2808039" y="2164695"/>
              <a:ext cx="538203" cy="164996"/>
            </a:xfrm>
            <a:custGeom>
              <a:avLst/>
              <a:gdLst/>
              <a:ahLst/>
              <a:cxnLst>
                <a:cxn ang="0">
                  <a:pos x="wd2" y="hd2"/>
                </a:cxn>
                <a:cxn ang="5400000">
                  <a:pos x="wd2" y="hd2"/>
                </a:cxn>
                <a:cxn ang="10800000">
                  <a:pos x="wd2" y="hd2"/>
                </a:cxn>
                <a:cxn ang="16200000">
                  <a:pos x="wd2" y="hd2"/>
                </a:cxn>
              </a:cxnLst>
              <a:rect l="0" t="0" r="r" b="b"/>
              <a:pathLst>
                <a:path w="21561" h="21282" extrusionOk="0">
                  <a:moveTo>
                    <a:pt x="4986" y="316"/>
                  </a:moveTo>
                  <a:cubicBezTo>
                    <a:pt x="3272" y="29"/>
                    <a:pt x="991" y="642"/>
                    <a:pt x="576" y="1060"/>
                  </a:cubicBezTo>
                  <a:cubicBezTo>
                    <a:pt x="44" y="1594"/>
                    <a:pt x="28" y="1730"/>
                    <a:pt x="5" y="2996"/>
                  </a:cubicBezTo>
                  <a:cubicBezTo>
                    <a:pt x="-19" y="4261"/>
                    <a:pt x="48" y="5347"/>
                    <a:pt x="361" y="5675"/>
                  </a:cubicBezTo>
                  <a:cubicBezTo>
                    <a:pt x="790" y="6122"/>
                    <a:pt x="794" y="7814"/>
                    <a:pt x="1075" y="12672"/>
                  </a:cubicBezTo>
                  <a:cubicBezTo>
                    <a:pt x="1332" y="17097"/>
                    <a:pt x="1956" y="20597"/>
                    <a:pt x="4642" y="21232"/>
                  </a:cubicBezTo>
                  <a:cubicBezTo>
                    <a:pt x="4760" y="21260"/>
                    <a:pt x="4875" y="21276"/>
                    <a:pt x="4986" y="21281"/>
                  </a:cubicBezTo>
                  <a:lnTo>
                    <a:pt x="4986" y="20047"/>
                  </a:lnTo>
                  <a:cubicBezTo>
                    <a:pt x="3768" y="20035"/>
                    <a:pt x="2415" y="18671"/>
                    <a:pt x="1931" y="15947"/>
                  </a:cubicBezTo>
                  <a:cubicBezTo>
                    <a:pt x="1244" y="12075"/>
                    <a:pt x="1073" y="4252"/>
                    <a:pt x="1955" y="2622"/>
                  </a:cubicBezTo>
                  <a:cubicBezTo>
                    <a:pt x="2339" y="1913"/>
                    <a:pt x="3640" y="1432"/>
                    <a:pt x="4986" y="1627"/>
                  </a:cubicBezTo>
                  <a:cubicBezTo>
                    <a:pt x="4986" y="1627"/>
                    <a:pt x="4986" y="316"/>
                    <a:pt x="4986" y="316"/>
                  </a:cubicBezTo>
                  <a:close/>
                  <a:moveTo>
                    <a:pt x="10971" y="2846"/>
                  </a:moveTo>
                  <a:cubicBezTo>
                    <a:pt x="10377" y="2888"/>
                    <a:pt x="7067" y="835"/>
                    <a:pt x="5333" y="390"/>
                  </a:cubicBezTo>
                  <a:cubicBezTo>
                    <a:pt x="5220" y="361"/>
                    <a:pt x="5104" y="337"/>
                    <a:pt x="4986" y="316"/>
                  </a:cubicBezTo>
                  <a:lnTo>
                    <a:pt x="4986" y="1627"/>
                  </a:lnTo>
                  <a:cubicBezTo>
                    <a:pt x="6385" y="1830"/>
                    <a:pt x="7833" y="2762"/>
                    <a:pt x="8353" y="4930"/>
                  </a:cubicBezTo>
                  <a:cubicBezTo>
                    <a:pt x="9209" y="8503"/>
                    <a:pt x="7830" y="17213"/>
                    <a:pt x="6522" y="19148"/>
                  </a:cubicBezTo>
                  <a:cubicBezTo>
                    <a:pt x="6112" y="19753"/>
                    <a:pt x="5565" y="20052"/>
                    <a:pt x="4986" y="20047"/>
                  </a:cubicBezTo>
                  <a:lnTo>
                    <a:pt x="4986" y="21281"/>
                  </a:lnTo>
                  <a:cubicBezTo>
                    <a:pt x="7357" y="21387"/>
                    <a:pt x="8175" y="16466"/>
                    <a:pt x="8448" y="14830"/>
                  </a:cubicBezTo>
                  <a:cubicBezTo>
                    <a:pt x="8957" y="11778"/>
                    <a:pt x="9659" y="7570"/>
                    <a:pt x="10991" y="7570"/>
                  </a:cubicBezTo>
                  <a:cubicBezTo>
                    <a:pt x="12322" y="7570"/>
                    <a:pt x="12629" y="11461"/>
                    <a:pt x="13137" y="14513"/>
                  </a:cubicBezTo>
                  <a:cubicBezTo>
                    <a:pt x="13410" y="16148"/>
                    <a:pt x="14207" y="21138"/>
                    <a:pt x="16576" y="21038"/>
                  </a:cubicBezTo>
                  <a:lnTo>
                    <a:pt x="16576" y="19805"/>
                  </a:lnTo>
                  <a:cubicBezTo>
                    <a:pt x="15997" y="19810"/>
                    <a:pt x="15449" y="19511"/>
                    <a:pt x="15040" y="18906"/>
                  </a:cubicBezTo>
                  <a:cubicBezTo>
                    <a:pt x="13732" y="16971"/>
                    <a:pt x="12352" y="8261"/>
                    <a:pt x="13209" y="4688"/>
                  </a:cubicBezTo>
                  <a:cubicBezTo>
                    <a:pt x="13728" y="2520"/>
                    <a:pt x="15177" y="1588"/>
                    <a:pt x="16576" y="1385"/>
                  </a:cubicBezTo>
                  <a:lnTo>
                    <a:pt x="16576" y="75"/>
                  </a:lnTo>
                  <a:cubicBezTo>
                    <a:pt x="16458" y="95"/>
                    <a:pt x="16341" y="118"/>
                    <a:pt x="16229" y="148"/>
                  </a:cubicBezTo>
                  <a:cubicBezTo>
                    <a:pt x="14677" y="547"/>
                    <a:pt x="12370" y="2750"/>
                    <a:pt x="10971" y="2846"/>
                  </a:cubicBezTo>
                  <a:close/>
                  <a:moveTo>
                    <a:pt x="16576" y="21038"/>
                  </a:moveTo>
                  <a:cubicBezTo>
                    <a:pt x="16687" y="21033"/>
                    <a:pt x="16802" y="21018"/>
                    <a:pt x="16919" y="20990"/>
                  </a:cubicBezTo>
                  <a:cubicBezTo>
                    <a:pt x="19606" y="20353"/>
                    <a:pt x="20230" y="16854"/>
                    <a:pt x="20487" y="12429"/>
                  </a:cubicBezTo>
                  <a:cubicBezTo>
                    <a:pt x="20768" y="7571"/>
                    <a:pt x="20772" y="5879"/>
                    <a:pt x="21200" y="5433"/>
                  </a:cubicBezTo>
                  <a:cubicBezTo>
                    <a:pt x="21514" y="5105"/>
                    <a:pt x="21581" y="4019"/>
                    <a:pt x="21557" y="2753"/>
                  </a:cubicBezTo>
                  <a:cubicBezTo>
                    <a:pt x="21534" y="1487"/>
                    <a:pt x="21518" y="1351"/>
                    <a:pt x="20986" y="817"/>
                  </a:cubicBezTo>
                  <a:cubicBezTo>
                    <a:pt x="20571" y="399"/>
                    <a:pt x="18290" y="-213"/>
                    <a:pt x="16576" y="75"/>
                  </a:cubicBezTo>
                  <a:lnTo>
                    <a:pt x="16576" y="1385"/>
                  </a:lnTo>
                  <a:cubicBezTo>
                    <a:pt x="17922" y="1190"/>
                    <a:pt x="19223" y="1670"/>
                    <a:pt x="19607" y="2380"/>
                  </a:cubicBezTo>
                  <a:cubicBezTo>
                    <a:pt x="20489" y="4009"/>
                    <a:pt x="20318" y="11833"/>
                    <a:pt x="19631" y="15705"/>
                  </a:cubicBezTo>
                  <a:cubicBezTo>
                    <a:pt x="19147" y="18430"/>
                    <a:pt x="17794" y="19793"/>
                    <a:pt x="16576" y="19805"/>
                  </a:cubicBezTo>
                  <a:cubicBezTo>
                    <a:pt x="16576" y="19805"/>
                    <a:pt x="16576" y="21038"/>
                    <a:pt x="16576" y="21038"/>
                  </a:cubicBezTo>
                  <a:close/>
                </a:path>
              </a:pathLst>
            </a:custGeom>
            <a:solidFill>
              <a:schemeClr val="accent5"/>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57" name="Shape 41"/>
            <p:cNvSpPr/>
            <p:nvPr/>
          </p:nvSpPr>
          <p:spPr>
            <a:xfrm>
              <a:off x="2940228" y="2377142"/>
              <a:ext cx="272662" cy="78215"/>
            </a:xfrm>
            <a:custGeom>
              <a:avLst/>
              <a:gdLst/>
              <a:ahLst/>
              <a:cxnLst>
                <a:cxn ang="0">
                  <a:pos x="wd2" y="hd2"/>
                </a:cxn>
                <a:cxn ang="5400000">
                  <a:pos x="wd2" y="hd2"/>
                </a:cxn>
                <a:cxn ang="10800000">
                  <a:pos x="wd2" y="hd2"/>
                </a:cxn>
                <a:cxn ang="16200000">
                  <a:pos x="wd2" y="hd2"/>
                </a:cxn>
              </a:cxnLst>
              <a:rect l="0" t="0" r="r" b="b"/>
              <a:pathLst>
                <a:path w="21600" h="16200" extrusionOk="0">
                  <a:moveTo>
                    <a:pt x="21600" y="0"/>
                  </a:moveTo>
                  <a:cubicBezTo>
                    <a:pt x="17455" y="21600"/>
                    <a:pt x="4145" y="21600"/>
                    <a:pt x="0" y="0"/>
                  </a:cubicBezTo>
                  <a:cubicBezTo>
                    <a:pt x="6225" y="8734"/>
                    <a:pt x="15375" y="8734"/>
                    <a:pt x="21600" y="0"/>
                  </a:cubicBezTo>
                  <a:close/>
                </a:path>
              </a:pathLst>
            </a:custGeom>
            <a:solidFill>
              <a:schemeClr val="accent4">
                <a:lumMod val="50000"/>
                <a:alpha val="2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grpSp>
      <p:grpSp>
        <p:nvGrpSpPr>
          <p:cNvPr id="16" name="Group 15"/>
          <p:cNvGrpSpPr/>
          <p:nvPr/>
        </p:nvGrpSpPr>
        <p:grpSpPr>
          <a:xfrm rot="2856083">
            <a:off x="-502430" y="1134012"/>
            <a:ext cx="1282738" cy="1644346"/>
            <a:chOff x="6972467" y="315838"/>
            <a:chExt cx="2428542" cy="3113162"/>
          </a:xfrm>
        </p:grpSpPr>
        <p:sp>
          <p:nvSpPr>
            <p:cNvPr id="17" name="Shape 6"/>
            <p:cNvSpPr/>
            <p:nvPr/>
          </p:nvSpPr>
          <p:spPr>
            <a:xfrm>
              <a:off x="6977861" y="1980570"/>
              <a:ext cx="2411434" cy="1229873"/>
            </a:xfrm>
            <a:custGeom>
              <a:avLst/>
              <a:gdLst/>
              <a:ahLst/>
              <a:cxnLst>
                <a:cxn ang="0">
                  <a:pos x="wd2" y="hd2"/>
                </a:cxn>
                <a:cxn ang="5400000">
                  <a:pos x="wd2" y="hd2"/>
                </a:cxn>
                <a:cxn ang="10800000">
                  <a:pos x="wd2" y="hd2"/>
                </a:cxn>
                <a:cxn ang="16200000">
                  <a:pos x="wd2" y="hd2"/>
                </a:cxn>
              </a:cxnLst>
              <a:rect l="0" t="0" r="r" b="b"/>
              <a:pathLst>
                <a:path w="21600" h="21600" extrusionOk="0">
                  <a:moveTo>
                    <a:pt x="21600" y="18315"/>
                  </a:moveTo>
                  <a:cubicBezTo>
                    <a:pt x="21026" y="10814"/>
                    <a:pt x="20871" y="6097"/>
                    <a:pt x="19411" y="3946"/>
                  </a:cubicBezTo>
                  <a:cubicBezTo>
                    <a:pt x="18623" y="2584"/>
                    <a:pt x="14085" y="0"/>
                    <a:pt x="14085" y="0"/>
                  </a:cubicBezTo>
                  <a:lnTo>
                    <a:pt x="7526" y="7"/>
                  </a:lnTo>
                  <a:cubicBezTo>
                    <a:pt x="3775" y="1401"/>
                    <a:pt x="3263" y="2074"/>
                    <a:pt x="2264" y="3930"/>
                  </a:cubicBezTo>
                  <a:cubicBezTo>
                    <a:pt x="1265" y="5785"/>
                    <a:pt x="0" y="17963"/>
                    <a:pt x="0" y="18372"/>
                  </a:cubicBezTo>
                  <a:cubicBezTo>
                    <a:pt x="0" y="18780"/>
                    <a:pt x="6537" y="21600"/>
                    <a:pt x="6537" y="21600"/>
                  </a:cubicBezTo>
                </a:path>
              </a:pathLst>
            </a:custGeom>
            <a:solidFill>
              <a:schemeClr val="tx2">
                <a:lumMod val="50000"/>
              </a:schemeClr>
            </a:solidFill>
            <a:ln w="381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FFFFFF"/>
                </a:solidFill>
                <a:effectLst/>
                <a:uLnTx/>
                <a:uFillTx/>
                <a:latin typeface="Montserrat"/>
                <a:ea typeface="+mn-ea"/>
                <a:cs typeface="+mn-cs"/>
              </a:endParaRPr>
            </a:p>
          </p:txBody>
        </p:sp>
        <p:sp>
          <p:nvSpPr>
            <p:cNvPr id="18" name="Shape 7"/>
            <p:cNvSpPr/>
            <p:nvPr/>
          </p:nvSpPr>
          <p:spPr>
            <a:xfrm>
              <a:off x="7928018" y="1216525"/>
              <a:ext cx="515963" cy="955614"/>
            </a:xfrm>
            <a:custGeom>
              <a:avLst/>
              <a:gdLst/>
              <a:ahLst/>
              <a:cxnLst>
                <a:cxn ang="0">
                  <a:pos x="wd2" y="hd2"/>
                </a:cxn>
                <a:cxn ang="5400000">
                  <a:pos x="wd2" y="hd2"/>
                </a:cxn>
                <a:cxn ang="10800000">
                  <a:pos x="wd2" y="hd2"/>
                </a:cxn>
                <a:cxn ang="16200000">
                  <a:pos x="wd2" y="hd2"/>
                </a:cxn>
              </a:cxnLst>
              <a:rect l="0" t="0" r="r" b="b"/>
              <a:pathLst>
                <a:path w="21600" h="19098" extrusionOk="0">
                  <a:moveTo>
                    <a:pt x="0" y="4767"/>
                  </a:moveTo>
                  <a:lnTo>
                    <a:pt x="0" y="12647"/>
                  </a:lnTo>
                  <a:lnTo>
                    <a:pt x="0" y="16538"/>
                  </a:lnTo>
                  <a:cubicBezTo>
                    <a:pt x="5940" y="19891"/>
                    <a:pt x="15659" y="20011"/>
                    <a:pt x="21600" y="16538"/>
                  </a:cubicBezTo>
                  <a:lnTo>
                    <a:pt x="21600" y="12647"/>
                  </a:lnTo>
                  <a:lnTo>
                    <a:pt x="21600" y="4767"/>
                  </a:lnTo>
                  <a:cubicBezTo>
                    <a:pt x="21600" y="-1589"/>
                    <a:pt x="0" y="-1589"/>
                    <a:pt x="0" y="4767"/>
                  </a:cubicBezTo>
                  <a:close/>
                </a:path>
              </a:pathLst>
            </a:custGeom>
            <a:solidFill>
              <a:schemeClr val="accent5">
                <a:lumMod val="40000"/>
                <a:lumOff val="6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9" name="Shape 8"/>
            <p:cNvSpPr/>
            <p:nvPr/>
          </p:nvSpPr>
          <p:spPr>
            <a:xfrm>
              <a:off x="7827434" y="2172077"/>
              <a:ext cx="681832" cy="836371"/>
            </a:xfrm>
            <a:custGeom>
              <a:avLst/>
              <a:gdLst/>
              <a:ahLst/>
              <a:cxnLst>
                <a:cxn ang="0">
                  <a:pos x="wd2" y="hd2"/>
                </a:cxn>
                <a:cxn ang="5400000">
                  <a:pos x="wd2" y="hd2"/>
                </a:cxn>
                <a:cxn ang="10800000">
                  <a:pos x="wd2" y="hd2"/>
                </a:cxn>
                <a:cxn ang="16200000">
                  <a:pos x="wd2" y="hd2"/>
                </a:cxn>
              </a:cxnLst>
              <a:rect l="0" t="0" r="r" b="b"/>
              <a:pathLst>
                <a:path w="21600" h="21600" extrusionOk="0">
                  <a:moveTo>
                    <a:pt x="11406" y="0"/>
                  </a:moveTo>
                  <a:cubicBezTo>
                    <a:pt x="11406" y="0"/>
                    <a:pt x="0" y="2214"/>
                    <a:pt x="0" y="2776"/>
                  </a:cubicBezTo>
                  <a:cubicBezTo>
                    <a:pt x="0" y="3337"/>
                    <a:pt x="4340" y="21600"/>
                    <a:pt x="4340" y="21600"/>
                  </a:cubicBezTo>
                  <a:lnTo>
                    <a:pt x="19824" y="21600"/>
                  </a:lnTo>
                  <a:lnTo>
                    <a:pt x="21600" y="2856"/>
                  </a:lnTo>
                  <a:cubicBezTo>
                    <a:pt x="21600" y="2856"/>
                    <a:pt x="11406" y="0"/>
                    <a:pt x="11406" y="0"/>
                  </a:cubicBezTo>
                  <a:close/>
                </a:path>
              </a:pathLst>
            </a:custGeom>
            <a:solidFill>
              <a:schemeClr val="bg2">
                <a:lumMod val="20000"/>
                <a:lumOff val="8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0" name="Shape 9"/>
            <p:cNvSpPr/>
            <p:nvPr/>
          </p:nvSpPr>
          <p:spPr>
            <a:xfrm>
              <a:off x="7589689" y="1929760"/>
              <a:ext cx="449620" cy="1083212"/>
            </a:xfrm>
            <a:custGeom>
              <a:avLst/>
              <a:gdLst/>
              <a:ahLst/>
              <a:cxnLst>
                <a:cxn ang="0">
                  <a:pos x="wd2" y="hd2"/>
                </a:cxn>
                <a:cxn ang="5400000">
                  <a:pos x="wd2" y="hd2"/>
                </a:cxn>
                <a:cxn ang="10800000">
                  <a:pos x="wd2" y="hd2"/>
                </a:cxn>
                <a:cxn ang="16200000">
                  <a:pos x="wd2" y="hd2"/>
                </a:cxn>
              </a:cxnLst>
              <a:rect l="0" t="0" r="r" b="b"/>
              <a:pathLst>
                <a:path w="21600" h="21600" extrusionOk="0">
                  <a:moveTo>
                    <a:pt x="16217" y="0"/>
                  </a:moveTo>
                  <a:lnTo>
                    <a:pt x="16217" y="2331"/>
                  </a:lnTo>
                  <a:lnTo>
                    <a:pt x="21600" y="21600"/>
                  </a:lnTo>
                  <a:lnTo>
                    <a:pt x="12342" y="21600"/>
                  </a:lnTo>
                  <a:lnTo>
                    <a:pt x="2158" y="13018"/>
                  </a:lnTo>
                  <a:lnTo>
                    <a:pt x="11881" y="10327"/>
                  </a:lnTo>
                  <a:lnTo>
                    <a:pt x="0" y="8022"/>
                  </a:lnTo>
                  <a:lnTo>
                    <a:pt x="10925" y="985"/>
                  </a:lnTo>
                  <a:cubicBezTo>
                    <a:pt x="10925" y="985"/>
                    <a:pt x="16217" y="0"/>
                    <a:pt x="16217" y="0"/>
                  </a:cubicBezTo>
                  <a:close/>
                </a:path>
              </a:pathLst>
            </a:custGeom>
            <a:solidFill>
              <a:schemeClr val="accent1">
                <a:lumMod val="75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1" name="Shape 10"/>
            <p:cNvSpPr/>
            <p:nvPr/>
          </p:nvSpPr>
          <p:spPr>
            <a:xfrm>
              <a:off x="8330355" y="1929760"/>
              <a:ext cx="449666" cy="1082625"/>
            </a:xfrm>
            <a:custGeom>
              <a:avLst/>
              <a:gdLst/>
              <a:ahLst/>
              <a:cxnLst>
                <a:cxn ang="0">
                  <a:pos x="wd2" y="hd2"/>
                </a:cxn>
                <a:cxn ang="5400000">
                  <a:pos x="wd2" y="hd2"/>
                </a:cxn>
                <a:cxn ang="10800000">
                  <a:pos x="wd2" y="hd2"/>
                </a:cxn>
                <a:cxn ang="16200000">
                  <a:pos x="wd2" y="hd2"/>
                </a:cxn>
              </a:cxnLst>
              <a:rect l="0" t="0" r="r" b="b"/>
              <a:pathLst>
                <a:path w="21600" h="21600" extrusionOk="0">
                  <a:moveTo>
                    <a:pt x="5437" y="0"/>
                  </a:moveTo>
                  <a:lnTo>
                    <a:pt x="5437" y="2320"/>
                  </a:lnTo>
                  <a:lnTo>
                    <a:pt x="0" y="21600"/>
                  </a:lnTo>
                  <a:lnTo>
                    <a:pt x="9258" y="21600"/>
                  </a:lnTo>
                  <a:lnTo>
                    <a:pt x="19441" y="13013"/>
                  </a:lnTo>
                  <a:lnTo>
                    <a:pt x="9721" y="10321"/>
                  </a:lnTo>
                  <a:lnTo>
                    <a:pt x="21600" y="8014"/>
                  </a:lnTo>
                  <a:lnTo>
                    <a:pt x="11891" y="1191"/>
                  </a:lnTo>
                  <a:cubicBezTo>
                    <a:pt x="11891" y="1191"/>
                    <a:pt x="5437" y="0"/>
                    <a:pt x="5437" y="0"/>
                  </a:cubicBezTo>
                  <a:close/>
                </a:path>
              </a:pathLst>
            </a:custGeom>
            <a:solidFill>
              <a:schemeClr val="accent1">
                <a:lumMod val="75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2" name="Freeform 21"/>
            <p:cNvSpPr/>
            <p:nvPr/>
          </p:nvSpPr>
          <p:spPr>
            <a:xfrm>
              <a:off x="8046891" y="2172077"/>
              <a:ext cx="274834" cy="841402"/>
            </a:xfrm>
            <a:custGeom>
              <a:avLst/>
              <a:gdLst>
                <a:gd name="connsiteX0" fmla="*/ 139758 w 274834"/>
                <a:gd name="connsiteY0" fmla="*/ 0 h 841402"/>
                <a:gd name="connsiteX1" fmla="*/ 249330 w 274834"/>
                <a:gd name="connsiteY1" fmla="*/ 119469 h 841402"/>
                <a:gd name="connsiteX2" fmla="*/ 186850 w 274834"/>
                <a:gd name="connsiteY2" fmla="*/ 216288 h 841402"/>
                <a:gd name="connsiteX3" fmla="*/ 186712 w 274834"/>
                <a:gd name="connsiteY3" fmla="*/ 216288 h 841402"/>
                <a:gd name="connsiteX4" fmla="*/ 274834 w 274834"/>
                <a:gd name="connsiteY4" fmla="*/ 841402 h 841402"/>
                <a:gd name="connsiteX5" fmla="*/ 0 w 274834"/>
                <a:gd name="connsiteY5" fmla="*/ 841402 h 841402"/>
                <a:gd name="connsiteX6" fmla="*/ 88447 w 274834"/>
                <a:gd name="connsiteY6" fmla="*/ 213986 h 841402"/>
                <a:gd name="connsiteX7" fmla="*/ 27432 w 274834"/>
                <a:gd name="connsiteY7" fmla="*/ 119469 h 841402"/>
                <a:gd name="connsiteX8" fmla="*/ 139758 w 274834"/>
                <a:gd name="connsiteY8" fmla="*/ 0 h 84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4834" h="841402">
                  <a:moveTo>
                    <a:pt x="139758" y="0"/>
                  </a:moveTo>
                  <a:lnTo>
                    <a:pt x="249330" y="119469"/>
                  </a:lnTo>
                  <a:lnTo>
                    <a:pt x="186850" y="216288"/>
                  </a:lnTo>
                  <a:lnTo>
                    <a:pt x="186712" y="216288"/>
                  </a:lnTo>
                  <a:lnTo>
                    <a:pt x="274834" y="841402"/>
                  </a:lnTo>
                  <a:lnTo>
                    <a:pt x="0" y="841402"/>
                  </a:lnTo>
                  <a:lnTo>
                    <a:pt x="88447" y="213986"/>
                  </a:lnTo>
                  <a:lnTo>
                    <a:pt x="27432" y="119469"/>
                  </a:lnTo>
                  <a:cubicBezTo>
                    <a:pt x="27432" y="119469"/>
                    <a:pt x="139758" y="0"/>
                    <a:pt x="139758" y="0"/>
                  </a:cubicBezTo>
                  <a:close/>
                </a:path>
              </a:pathLst>
            </a:custGeom>
            <a:solidFill>
              <a:srgbClr val="010101"/>
            </a:solidFill>
            <a:ln w="12700">
              <a:miter lim="400000"/>
            </a:ln>
          </p:spPr>
          <p:txBody>
            <a:bodyPr wrap="square" lIns="0" tIns="0" rIns="0" bIns="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3" name="Shape 13"/>
            <p:cNvSpPr/>
            <p:nvPr/>
          </p:nvSpPr>
          <p:spPr>
            <a:xfrm>
              <a:off x="7905158" y="1852036"/>
              <a:ext cx="281919" cy="544610"/>
            </a:xfrm>
            <a:custGeom>
              <a:avLst/>
              <a:gdLst/>
              <a:ahLst/>
              <a:cxnLst>
                <a:cxn ang="0">
                  <a:pos x="wd2" y="hd2"/>
                </a:cxn>
                <a:cxn ang="5400000">
                  <a:pos x="wd2" y="hd2"/>
                </a:cxn>
                <a:cxn ang="10800000">
                  <a:pos x="wd2" y="hd2"/>
                </a:cxn>
                <a:cxn ang="16200000">
                  <a:pos x="wd2" y="hd2"/>
                </a:cxn>
              </a:cxnLst>
              <a:rect l="0" t="0" r="r" b="b"/>
              <a:pathLst>
                <a:path w="21600" h="21600" extrusionOk="0">
                  <a:moveTo>
                    <a:pt x="1729" y="0"/>
                  </a:moveTo>
                  <a:lnTo>
                    <a:pt x="0" y="3480"/>
                  </a:lnTo>
                  <a:lnTo>
                    <a:pt x="4839" y="21600"/>
                  </a:lnTo>
                  <a:lnTo>
                    <a:pt x="21600" y="12801"/>
                  </a:lnTo>
                  <a:cubicBezTo>
                    <a:pt x="21600" y="12801"/>
                    <a:pt x="1729" y="0"/>
                    <a:pt x="1729" y="0"/>
                  </a:cubicBezTo>
                  <a:close/>
                </a:path>
              </a:pathLst>
            </a:custGeom>
            <a:solidFill>
              <a:srgbClr val="FEFEFE"/>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4" name="Shape 14"/>
            <p:cNvSpPr/>
            <p:nvPr/>
          </p:nvSpPr>
          <p:spPr>
            <a:xfrm>
              <a:off x="7928018" y="1742307"/>
              <a:ext cx="515963" cy="180861"/>
            </a:xfrm>
            <a:custGeom>
              <a:avLst/>
              <a:gdLst/>
              <a:ahLst/>
              <a:cxnLst>
                <a:cxn ang="0">
                  <a:pos x="wd2" y="hd2"/>
                </a:cxn>
                <a:cxn ang="5400000">
                  <a:pos x="wd2" y="hd2"/>
                </a:cxn>
                <a:cxn ang="10800000">
                  <a:pos x="wd2" y="hd2"/>
                </a:cxn>
                <a:cxn ang="16200000">
                  <a:pos x="wd2" y="hd2"/>
                </a:cxn>
              </a:cxnLst>
              <a:rect l="0" t="0" r="r" b="b"/>
              <a:pathLst>
                <a:path w="21600" h="20964" extrusionOk="0">
                  <a:moveTo>
                    <a:pt x="0" y="0"/>
                  </a:moveTo>
                  <a:lnTo>
                    <a:pt x="0" y="2157"/>
                  </a:lnTo>
                  <a:cubicBezTo>
                    <a:pt x="0" y="2157"/>
                    <a:pt x="5518" y="20292"/>
                    <a:pt x="10781" y="20947"/>
                  </a:cubicBezTo>
                  <a:cubicBezTo>
                    <a:pt x="16043" y="21600"/>
                    <a:pt x="21600" y="3390"/>
                    <a:pt x="21600" y="3390"/>
                  </a:cubicBezTo>
                  <a:lnTo>
                    <a:pt x="21600" y="76"/>
                  </a:lnTo>
                </a:path>
              </a:pathLst>
            </a:custGeom>
            <a:solidFill>
              <a:schemeClr val="accent5">
                <a:lumMod val="50000"/>
                <a:alpha val="1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5" name="Shape 15"/>
            <p:cNvSpPr/>
            <p:nvPr/>
          </p:nvSpPr>
          <p:spPr>
            <a:xfrm>
              <a:off x="7598833" y="398135"/>
              <a:ext cx="1169430" cy="1464841"/>
            </a:xfrm>
            <a:custGeom>
              <a:avLst/>
              <a:gdLst/>
              <a:ahLst/>
              <a:cxnLst>
                <a:cxn ang="0">
                  <a:pos x="wd2" y="hd2"/>
                </a:cxn>
                <a:cxn ang="5400000">
                  <a:pos x="wd2" y="hd2"/>
                </a:cxn>
                <a:cxn ang="10800000">
                  <a:pos x="wd2" y="hd2"/>
                </a:cxn>
                <a:cxn ang="16200000">
                  <a:pos x="wd2" y="hd2"/>
                </a:cxn>
              </a:cxnLst>
              <a:rect l="0" t="0" r="r" b="b"/>
              <a:pathLst>
                <a:path w="21118" h="21600" extrusionOk="0">
                  <a:moveTo>
                    <a:pt x="20277" y="10140"/>
                  </a:moveTo>
                  <a:cubicBezTo>
                    <a:pt x="20539" y="5376"/>
                    <a:pt x="18888" y="0"/>
                    <a:pt x="10588" y="0"/>
                  </a:cubicBezTo>
                  <a:cubicBezTo>
                    <a:pt x="2296" y="0"/>
                    <a:pt x="640" y="5365"/>
                    <a:pt x="898" y="10125"/>
                  </a:cubicBezTo>
                  <a:cubicBezTo>
                    <a:pt x="887" y="10128"/>
                    <a:pt x="876" y="10130"/>
                    <a:pt x="865" y="10133"/>
                  </a:cubicBezTo>
                  <a:cubicBezTo>
                    <a:pt x="44" y="10353"/>
                    <a:pt x="-243" y="11471"/>
                    <a:pt x="225" y="12630"/>
                  </a:cubicBezTo>
                  <a:cubicBezTo>
                    <a:pt x="510" y="13337"/>
                    <a:pt x="1009" y="13895"/>
                    <a:pt x="1542" y="14173"/>
                  </a:cubicBezTo>
                  <a:cubicBezTo>
                    <a:pt x="1958" y="15783"/>
                    <a:pt x="2456" y="16961"/>
                    <a:pt x="2684" y="17260"/>
                  </a:cubicBezTo>
                  <a:cubicBezTo>
                    <a:pt x="3717" y="18615"/>
                    <a:pt x="8273" y="21600"/>
                    <a:pt x="10588" y="21600"/>
                  </a:cubicBezTo>
                  <a:cubicBezTo>
                    <a:pt x="12904" y="21600"/>
                    <a:pt x="17459" y="18615"/>
                    <a:pt x="18491" y="17260"/>
                  </a:cubicBezTo>
                  <a:cubicBezTo>
                    <a:pt x="18721" y="16958"/>
                    <a:pt x="19225" y="15765"/>
                    <a:pt x="19643" y="14137"/>
                  </a:cubicBezTo>
                  <a:cubicBezTo>
                    <a:pt x="20151" y="13848"/>
                    <a:pt x="20621" y="13308"/>
                    <a:pt x="20894" y="12630"/>
                  </a:cubicBezTo>
                  <a:cubicBezTo>
                    <a:pt x="21357" y="11482"/>
                    <a:pt x="21079" y="10375"/>
                    <a:pt x="20277" y="10140"/>
                  </a:cubicBezTo>
                  <a:close/>
                </a:path>
              </a:pathLst>
            </a:custGeom>
            <a:solidFill>
              <a:schemeClr val="accent5">
                <a:lumMod val="20000"/>
                <a:lumOff val="8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6" name="Shape 16"/>
            <p:cNvSpPr/>
            <p:nvPr/>
          </p:nvSpPr>
          <p:spPr>
            <a:xfrm>
              <a:off x="7630837" y="315838"/>
              <a:ext cx="1120861" cy="1022999"/>
            </a:xfrm>
            <a:custGeom>
              <a:avLst/>
              <a:gdLst/>
              <a:ahLst/>
              <a:cxnLst>
                <a:cxn ang="0">
                  <a:pos x="wd2" y="hd2"/>
                </a:cxn>
                <a:cxn ang="5400000">
                  <a:pos x="wd2" y="hd2"/>
                </a:cxn>
                <a:cxn ang="10800000">
                  <a:pos x="wd2" y="hd2"/>
                </a:cxn>
                <a:cxn ang="16200000">
                  <a:pos x="wd2" y="hd2"/>
                </a:cxn>
              </a:cxnLst>
              <a:rect l="0" t="0" r="r" b="b"/>
              <a:pathLst>
                <a:path w="19385" h="19642" extrusionOk="0">
                  <a:moveTo>
                    <a:pt x="15766" y="2119"/>
                  </a:moveTo>
                  <a:cubicBezTo>
                    <a:pt x="11129" y="-1931"/>
                    <a:pt x="3970" y="484"/>
                    <a:pt x="1809" y="3859"/>
                  </a:cubicBezTo>
                  <a:cubicBezTo>
                    <a:pt x="-896" y="8083"/>
                    <a:pt x="61" y="14496"/>
                    <a:pt x="701" y="19314"/>
                  </a:cubicBezTo>
                  <a:cubicBezTo>
                    <a:pt x="701" y="19307"/>
                    <a:pt x="701" y="19301"/>
                    <a:pt x="701" y="19293"/>
                  </a:cubicBezTo>
                  <a:cubicBezTo>
                    <a:pt x="708" y="19342"/>
                    <a:pt x="717" y="19391"/>
                    <a:pt x="729" y="19443"/>
                  </a:cubicBezTo>
                  <a:cubicBezTo>
                    <a:pt x="737" y="19482"/>
                    <a:pt x="815" y="19593"/>
                    <a:pt x="830" y="19623"/>
                  </a:cubicBezTo>
                  <a:cubicBezTo>
                    <a:pt x="853" y="19669"/>
                    <a:pt x="1020" y="19620"/>
                    <a:pt x="1076" y="19590"/>
                  </a:cubicBezTo>
                  <a:cubicBezTo>
                    <a:pt x="1097" y="19579"/>
                    <a:pt x="1106" y="19550"/>
                    <a:pt x="1106" y="19525"/>
                  </a:cubicBezTo>
                  <a:cubicBezTo>
                    <a:pt x="1132" y="19100"/>
                    <a:pt x="1110" y="18257"/>
                    <a:pt x="1108" y="18248"/>
                  </a:cubicBezTo>
                  <a:cubicBezTo>
                    <a:pt x="1058" y="17585"/>
                    <a:pt x="928" y="16946"/>
                    <a:pt x="840" y="16298"/>
                  </a:cubicBezTo>
                  <a:cubicBezTo>
                    <a:pt x="1274" y="13260"/>
                    <a:pt x="2559" y="12622"/>
                    <a:pt x="3231" y="8958"/>
                  </a:cubicBezTo>
                  <a:cubicBezTo>
                    <a:pt x="3374" y="8713"/>
                    <a:pt x="3527" y="8475"/>
                    <a:pt x="3686" y="8244"/>
                  </a:cubicBezTo>
                  <a:cubicBezTo>
                    <a:pt x="3870" y="7978"/>
                    <a:pt x="4061" y="7723"/>
                    <a:pt x="4282" y="7495"/>
                  </a:cubicBezTo>
                  <a:cubicBezTo>
                    <a:pt x="4399" y="7416"/>
                    <a:pt x="4512" y="7331"/>
                    <a:pt x="4620" y="7237"/>
                  </a:cubicBezTo>
                  <a:cubicBezTo>
                    <a:pt x="7116" y="6222"/>
                    <a:pt x="9688" y="7439"/>
                    <a:pt x="12044" y="8507"/>
                  </a:cubicBezTo>
                  <a:cubicBezTo>
                    <a:pt x="12944" y="8915"/>
                    <a:pt x="13954" y="9397"/>
                    <a:pt x="14947" y="9311"/>
                  </a:cubicBezTo>
                  <a:cubicBezTo>
                    <a:pt x="15371" y="9275"/>
                    <a:pt x="15697" y="8964"/>
                    <a:pt x="15729" y="8567"/>
                  </a:cubicBezTo>
                  <a:cubicBezTo>
                    <a:pt x="16857" y="12315"/>
                    <a:pt x="17785" y="14054"/>
                    <a:pt x="18333" y="16803"/>
                  </a:cubicBezTo>
                  <a:cubicBezTo>
                    <a:pt x="18258" y="17280"/>
                    <a:pt x="18178" y="17758"/>
                    <a:pt x="18140" y="18248"/>
                  </a:cubicBezTo>
                  <a:cubicBezTo>
                    <a:pt x="18139" y="18257"/>
                    <a:pt x="18116" y="19100"/>
                    <a:pt x="18141" y="19525"/>
                  </a:cubicBezTo>
                  <a:cubicBezTo>
                    <a:pt x="18143" y="19550"/>
                    <a:pt x="18152" y="19579"/>
                    <a:pt x="18172" y="19590"/>
                  </a:cubicBezTo>
                  <a:cubicBezTo>
                    <a:pt x="18228" y="19620"/>
                    <a:pt x="18396" y="19669"/>
                    <a:pt x="18419" y="19623"/>
                  </a:cubicBezTo>
                  <a:cubicBezTo>
                    <a:pt x="18433" y="19593"/>
                    <a:pt x="18511" y="19482"/>
                    <a:pt x="18520" y="19443"/>
                  </a:cubicBezTo>
                  <a:cubicBezTo>
                    <a:pt x="18562" y="19260"/>
                    <a:pt x="18570" y="19105"/>
                    <a:pt x="18579" y="18921"/>
                  </a:cubicBezTo>
                  <a:cubicBezTo>
                    <a:pt x="18607" y="18681"/>
                    <a:pt x="18645" y="18423"/>
                    <a:pt x="18674" y="18163"/>
                  </a:cubicBezTo>
                  <a:cubicBezTo>
                    <a:pt x="19389" y="15189"/>
                    <a:pt x="20704" y="3397"/>
                    <a:pt x="15766" y="2119"/>
                  </a:cubicBezTo>
                  <a:close/>
                </a:path>
              </a:pathLst>
            </a:custGeom>
            <a:solidFill>
              <a:schemeClr val="accent4">
                <a:lumMod val="5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7" name="Shape 17"/>
            <p:cNvSpPr/>
            <p:nvPr/>
          </p:nvSpPr>
          <p:spPr>
            <a:xfrm>
              <a:off x="8188623" y="1852036"/>
              <a:ext cx="274404" cy="549180"/>
            </a:xfrm>
            <a:custGeom>
              <a:avLst/>
              <a:gdLst/>
              <a:ahLst/>
              <a:cxnLst>
                <a:cxn ang="0">
                  <a:pos x="wd2" y="hd2"/>
                </a:cxn>
                <a:cxn ang="5400000">
                  <a:pos x="wd2" y="hd2"/>
                </a:cxn>
                <a:cxn ang="10800000">
                  <a:pos x="wd2" y="hd2"/>
                </a:cxn>
                <a:cxn ang="16200000">
                  <a:pos x="wd2" y="hd2"/>
                </a:cxn>
              </a:cxnLst>
              <a:rect l="0" t="0" r="r" b="b"/>
              <a:pathLst>
                <a:path w="21600" h="21600" extrusionOk="0">
                  <a:moveTo>
                    <a:pt x="20200" y="0"/>
                  </a:moveTo>
                  <a:lnTo>
                    <a:pt x="21600" y="3394"/>
                  </a:lnTo>
                  <a:lnTo>
                    <a:pt x="16932" y="21600"/>
                  </a:lnTo>
                  <a:lnTo>
                    <a:pt x="0" y="12694"/>
                  </a:lnTo>
                  <a:cubicBezTo>
                    <a:pt x="0" y="12694"/>
                    <a:pt x="20200" y="0"/>
                    <a:pt x="20200" y="0"/>
                  </a:cubicBezTo>
                  <a:close/>
                </a:path>
              </a:pathLst>
            </a:custGeom>
            <a:solidFill>
              <a:srgbClr val="FEFEFE"/>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8" name="Shape 19"/>
            <p:cNvSpPr/>
            <p:nvPr/>
          </p:nvSpPr>
          <p:spPr>
            <a:xfrm>
              <a:off x="6972467" y="2899027"/>
              <a:ext cx="1750012" cy="529973"/>
            </a:xfrm>
            <a:custGeom>
              <a:avLst/>
              <a:gdLst/>
              <a:ahLst/>
              <a:cxnLst>
                <a:cxn ang="0">
                  <a:pos x="wd2" y="hd2"/>
                </a:cxn>
                <a:cxn ang="5400000">
                  <a:pos x="wd2" y="hd2"/>
                </a:cxn>
                <a:cxn ang="10800000">
                  <a:pos x="wd2" y="hd2"/>
                </a:cxn>
                <a:cxn ang="16200000">
                  <a:pos x="wd2" y="hd2"/>
                </a:cxn>
              </a:cxnLst>
              <a:rect l="0" t="0" r="r" b="b"/>
              <a:pathLst>
                <a:path w="20657" h="20768" extrusionOk="0">
                  <a:moveTo>
                    <a:pt x="5443" y="4362"/>
                  </a:moveTo>
                  <a:lnTo>
                    <a:pt x="20072" y="0"/>
                  </a:lnTo>
                  <a:lnTo>
                    <a:pt x="20657" y="15313"/>
                  </a:lnTo>
                  <a:cubicBezTo>
                    <a:pt x="20657" y="15313"/>
                    <a:pt x="7811" y="19874"/>
                    <a:pt x="3434" y="20737"/>
                  </a:cubicBezTo>
                  <a:cubicBezTo>
                    <a:pt x="-943" y="21600"/>
                    <a:pt x="112" y="4435"/>
                    <a:pt x="112" y="4435"/>
                  </a:cubicBezTo>
                </a:path>
              </a:pathLst>
            </a:custGeom>
            <a:solidFill>
              <a:schemeClr val="tx2">
                <a:lumMod val="5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9" name="Shape 20"/>
            <p:cNvSpPr/>
            <p:nvPr/>
          </p:nvSpPr>
          <p:spPr>
            <a:xfrm>
              <a:off x="8732693" y="2926459"/>
              <a:ext cx="222669" cy="302240"/>
            </a:xfrm>
            <a:custGeom>
              <a:avLst/>
              <a:gdLst/>
              <a:ahLst/>
              <a:cxnLst>
                <a:cxn ang="0">
                  <a:pos x="wd2" y="hd2"/>
                </a:cxn>
                <a:cxn ang="5400000">
                  <a:pos x="wd2" y="hd2"/>
                </a:cxn>
                <a:cxn ang="10800000">
                  <a:pos x="wd2" y="hd2"/>
                </a:cxn>
                <a:cxn ang="16200000">
                  <a:pos x="wd2" y="hd2"/>
                </a:cxn>
              </a:cxnLst>
              <a:rect l="0" t="0" r="r" b="b"/>
              <a:pathLst>
                <a:path w="20969" h="19951" extrusionOk="0">
                  <a:moveTo>
                    <a:pt x="0" y="395"/>
                  </a:moveTo>
                  <a:cubicBezTo>
                    <a:pt x="0" y="395"/>
                    <a:pt x="17814" y="-1649"/>
                    <a:pt x="20014" y="3569"/>
                  </a:cubicBezTo>
                  <a:cubicBezTo>
                    <a:pt x="20875" y="5610"/>
                    <a:pt x="21600" y="8896"/>
                    <a:pt x="20108" y="10749"/>
                  </a:cubicBezTo>
                  <a:cubicBezTo>
                    <a:pt x="18269" y="13029"/>
                    <a:pt x="2574" y="19951"/>
                    <a:pt x="2574" y="19951"/>
                  </a:cubicBezTo>
                  <a:cubicBezTo>
                    <a:pt x="2574" y="19951"/>
                    <a:pt x="0" y="395"/>
                    <a:pt x="0" y="395"/>
                  </a:cubicBezTo>
                  <a:close/>
                </a:path>
              </a:pathLst>
            </a:custGeom>
            <a:solidFill>
              <a:schemeClr val="accent5">
                <a:lumMod val="20000"/>
                <a:lumOff val="8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30" name="Shape 21"/>
            <p:cNvSpPr/>
            <p:nvPr/>
          </p:nvSpPr>
          <p:spPr>
            <a:xfrm>
              <a:off x="8668685" y="2899027"/>
              <a:ext cx="88513" cy="341413"/>
            </a:xfrm>
            <a:custGeom>
              <a:avLst/>
              <a:gdLst/>
              <a:ahLst/>
              <a:cxnLst>
                <a:cxn ang="0">
                  <a:pos x="wd2" y="hd2"/>
                </a:cxn>
                <a:cxn ang="5400000">
                  <a:pos x="wd2" y="hd2"/>
                </a:cxn>
                <a:cxn ang="10800000">
                  <a:pos x="wd2" y="hd2"/>
                </a:cxn>
                <a:cxn ang="16200000">
                  <a:pos x="wd2" y="hd2"/>
                </a:cxn>
              </a:cxnLst>
              <a:rect l="0" t="0" r="r" b="b"/>
              <a:pathLst>
                <a:path w="21600" h="21600" extrusionOk="0">
                  <a:moveTo>
                    <a:pt x="21600" y="20702"/>
                  </a:moveTo>
                  <a:lnTo>
                    <a:pt x="14929" y="0"/>
                  </a:lnTo>
                  <a:lnTo>
                    <a:pt x="0" y="0"/>
                  </a:lnTo>
                  <a:lnTo>
                    <a:pt x="6638" y="21600"/>
                  </a:lnTo>
                  <a:cubicBezTo>
                    <a:pt x="6638" y="21600"/>
                    <a:pt x="21600" y="20702"/>
                    <a:pt x="21600" y="20702"/>
                  </a:cubicBezTo>
                  <a:close/>
                </a:path>
              </a:pathLst>
            </a:custGeom>
            <a:solidFill>
              <a:srgbClr val="FFFFFF"/>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31" name="Shape 22"/>
            <p:cNvSpPr/>
            <p:nvPr/>
          </p:nvSpPr>
          <p:spPr>
            <a:xfrm>
              <a:off x="7690273" y="2848735"/>
              <a:ext cx="1710736" cy="579755"/>
            </a:xfrm>
            <a:custGeom>
              <a:avLst/>
              <a:gdLst/>
              <a:ahLst/>
              <a:cxnLst>
                <a:cxn ang="0">
                  <a:pos x="wd2" y="hd2"/>
                </a:cxn>
                <a:cxn ang="5400000">
                  <a:pos x="wd2" y="hd2"/>
                </a:cxn>
                <a:cxn ang="10800000">
                  <a:pos x="wd2" y="hd2"/>
                </a:cxn>
                <a:cxn ang="16200000">
                  <a:pos x="wd2" y="hd2"/>
                </a:cxn>
              </a:cxnLst>
              <a:rect l="0" t="0" r="r" b="b"/>
              <a:pathLst>
                <a:path w="20484" h="20837" extrusionOk="0">
                  <a:moveTo>
                    <a:pt x="20310" y="5828"/>
                  </a:moveTo>
                  <a:cubicBezTo>
                    <a:pt x="20310" y="5828"/>
                    <a:pt x="21600" y="21600"/>
                    <a:pt x="17160" y="20808"/>
                  </a:cubicBezTo>
                  <a:cubicBezTo>
                    <a:pt x="12720" y="20016"/>
                    <a:pt x="0" y="14073"/>
                    <a:pt x="0" y="14073"/>
                  </a:cubicBezTo>
                  <a:lnTo>
                    <a:pt x="31" y="12896"/>
                  </a:lnTo>
                  <a:lnTo>
                    <a:pt x="373" y="0"/>
                  </a:lnTo>
                  <a:lnTo>
                    <a:pt x="14902" y="5761"/>
                  </a:lnTo>
                  <a:cubicBezTo>
                    <a:pt x="14902" y="5761"/>
                    <a:pt x="20310" y="5828"/>
                    <a:pt x="20310" y="5828"/>
                  </a:cubicBezTo>
                  <a:close/>
                </a:path>
              </a:pathLst>
            </a:custGeom>
            <a:solidFill>
              <a:schemeClr val="tx2">
                <a:lumMod val="5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32" name="Shape 23"/>
            <p:cNvSpPr/>
            <p:nvPr/>
          </p:nvSpPr>
          <p:spPr>
            <a:xfrm>
              <a:off x="7438812" y="2889883"/>
              <a:ext cx="221544" cy="306592"/>
            </a:xfrm>
            <a:custGeom>
              <a:avLst/>
              <a:gdLst/>
              <a:ahLst/>
              <a:cxnLst>
                <a:cxn ang="0">
                  <a:pos x="wd2" y="hd2"/>
                </a:cxn>
                <a:cxn ang="5400000">
                  <a:pos x="wd2" y="hd2"/>
                </a:cxn>
                <a:cxn ang="10800000">
                  <a:pos x="wd2" y="hd2"/>
                </a:cxn>
                <a:cxn ang="16200000">
                  <a:pos x="wd2" y="hd2"/>
                </a:cxn>
              </a:cxnLst>
              <a:rect l="0" t="0" r="r" b="b"/>
              <a:pathLst>
                <a:path w="20865" h="19490" extrusionOk="0">
                  <a:moveTo>
                    <a:pt x="20865" y="657"/>
                  </a:moveTo>
                  <a:cubicBezTo>
                    <a:pt x="20865" y="657"/>
                    <a:pt x="2354" y="-2110"/>
                    <a:pt x="851" y="3714"/>
                  </a:cubicBezTo>
                  <a:cubicBezTo>
                    <a:pt x="353" y="5637"/>
                    <a:pt x="-735" y="7443"/>
                    <a:pt x="758" y="9228"/>
                  </a:cubicBezTo>
                  <a:cubicBezTo>
                    <a:pt x="2594" y="11423"/>
                    <a:pt x="18293" y="19490"/>
                    <a:pt x="18293" y="19490"/>
                  </a:cubicBezTo>
                  <a:cubicBezTo>
                    <a:pt x="18293" y="19490"/>
                    <a:pt x="20865" y="657"/>
                    <a:pt x="20865" y="657"/>
                  </a:cubicBezTo>
                  <a:close/>
                </a:path>
              </a:pathLst>
            </a:custGeom>
            <a:solidFill>
              <a:schemeClr val="accent5">
                <a:lumMod val="20000"/>
                <a:lumOff val="8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33" name="Shape 24"/>
            <p:cNvSpPr/>
            <p:nvPr/>
          </p:nvSpPr>
          <p:spPr>
            <a:xfrm>
              <a:off x="7630837" y="2867023"/>
              <a:ext cx="88511" cy="341413"/>
            </a:xfrm>
            <a:custGeom>
              <a:avLst/>
              <a:gdLst/>
              <a:ahLst/>
              <a:cxnLst>
                <a:cxn ang="0">
                  <a:pos x="wd2" y="hd2"/>
                </a:cxn>
                <a:cxn ang="5400000">
                  <a:pos x="wd2" y="hd2"/>
                </a:cxn>
                <a:cxn ang="10800000">
                  <a:pos x="wd2" y="hd2"/>
                </a:cxn>
                <a:cxn ang="16200000">
                  <a:pos x="wd2" y="hd2"/>
                </a:cxn>
              </a:cxnLst>
              <a:rect l="0" t="0" r="r" b="b"/>
              <a:pathLst>
                <a:path w="21600" h="21600" extrusionOk="0">
                  <a:moveTo>
                    <a:pt x="0" y="20702"/>
                  </a:moveTo>
                  <a:lnTo>
                    <a:pt x="6665" y="0"/>
                  </a:lnTo>
                  <a:lnTo>
                    <a:pt x="21600" y="0"/>
                  </a:lnTo>
                  <a:lnTo>
                    <a:pt x="14962" y="21600"/>
                  </a:lnTo>
                  <a:cubicBezTo>
                    <a:pt x="14962" y="21600"/>
                    <a:pt x="0" y="20702"/>
                    <a:pt x="0" y="20702"/>
                  </a:cubicBezTo>
                  <a:close/>
                </a:path>
              </a:pathLst>
            </a:custGeom>
            <a:solidFill>
              <a:srgbClr val="FFFFFF"/>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34" name="Shape 26"/>
            <p:cNvSpPr/>
            <p:nvPr/>
          </p:nvSpPr>
          <p:spPr>
            <a:xfrm>
              <a:off x="7690273" y="3241928"/>
              <a:ext cx="618313" cy="100228"/>
            </a:xfrm>
            <a:custGeom>
              <a:avLst/>
              <a:gdLst/>
              <a:ahLst/>
              <a:cxnLst>
                <a:cxn ang="0">
                  <a:pos x="wd2" y="hd2"/>
                </a:cxn>
                <a:cxn ang="5400000">
                  <a:pos x="wd2" y="hd2"/>
                </a:cxn>
                <a:cxn ang="10800000">
                  <a:pos x="wd2" y="hd2"/>
                </a:cxn>
                <a:cxn ang="16200000">
                  <a:pos x="wd2" y="hd2"/>
                </a:cxn>
              </a:cxnLst>
              <a:rect l="0" t="0" r="r" b="b"/>
              <a:pathLst>
                <a:path w="21600" h="21600" extrusionOk="0">
                  <a:moveTo>
                    <a:pt x="21600" y="19605"/>
                  </a:moveTo>
                  <a:cubicBezTo>
                    <a:pt x="20576" y="20272"/>
                    <a:pt x="19522" y="20936"/>
                    <a:pt x="18438" y="21600"/>
                  </a:cubicBezTo>
                  <a:cubicBezTo>
                    <a:pt x="8311" y="12675"/>
                    <a:pt x="0" y="4700"/>
                    <a:pt x="0" y="4700"/>
                  </a:cubicBezTo>
                  <a:lnTo>
                    <a:pt x="61" y="0"/>
                  </a:lnTo>
                  <a:cubicBezTo>
                    <a:pt x="923" y="856"/>
                    <a:pt x="10627" y="10112"/>
                    <a:pt x="21600" y="19605"/>
                  </a:cubicBezTo>
                  <a:close/>
                </a:path>
              </a:pathLst>
            </a:custGeom>
            <a:solidFill>
              <a:srgbClr val="010101">
                <a:alpha val="25000"/>
              </a:srgb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grpSp>
      <p:grpSp>
        <p:nvGrpSpPr>
          <p:cNvPr id="6" name="Group 5"/>
          <p:cNvGrpSpPr/>
          <p:nvPr/>
        </p:nvGrpSpPr>
        <p:grpSpPr>
          <a:xfrm rot="20925746">
            <a:off x="401428" y="5591381"/>
            <a:ext cx="1091750" cy="1497074"/>
            <a:chOff x="4365225" y="3359647"/>
            <a:chExt cx="1034347" cy="1418362"/>
          </a:xfrm>
        </p:grpSpPr>
        <p:sp>
          <p:nvSpPr>
            <p:cNvPr id="7" name="Shape 31"/>
            <p:cNvSpPr/>
            <p:nvPr/>
          </p:nvSpPr>
          <p:spPr>
            <a:xfrm>
              <a:off x="4417099" y="3964833"/>
              <a:ext cx="931683" cy="663897"/>
            </a:xfrm>
            <a:custGeom>
              <a:avLst/>
              <a:gdLst/>
              <a:ahLst/>
              <a:cxnLst>
                <a:cxn ang="0">
                  <a:pos x="wd2" y="hd2"/>
                </a:cxn>
                <a:cxn ang="5400000">
                  <a:pos x="wd2" y="hd2"/>
                </a:cxn>
                <a:cxn ang="10800000">
                  <a:pos x="wd2" y="hd2"/>
                </a:cxn>
                <a:cxn ang="16200000">
                  <a:pos x="wd2" y="hd2"/>
                </a:cxn>
              </a:cxnLst>
              <a:rect l="0" t="0" r="r" b="b"/>
              <a:pathLst>
                <a:path w="21600" h="18653" extrusionOk="0">
                  <a:moveTo>
                    <a:pt x="21600" y="12210"/>
                  </a:moveTo>
                  <a:cubicBezTo>
                    <a:pt x="20637" y="10002"/>
                    <a:pt x="16223" y="8343"/>
                    <a:pt x="13345" y="7471"/>
                  </a:cubicBezTo>
                  <a:lnTo>
                    <a:pt x="13345" y="0"/>
                  </a:lnTo>
                  <a:lnTo>
                    <a:pt x="8255" y="0"/>
                  </a:lnTo>
                  <a:lnTo>
                    <a:pt x="8255" y="7471"/>
                  </a:lnTo>
                  <a:cubicBezTo>
                    <a:pt x="5376" y="8343"/>
                    <a:pt x="963" y="10002"/>
                    <a:pt x="0" y="12210"/>
                  </a:cubicBezTo>
                  <a:cubicBezTo>
                    <a:pt x="6175" y="21600"/>
                    <a:pt x="17691" y="19961"/>
                    <a:pt x="21600" y="12210"/>
                  </a:cubicBezTo>
                  <a:close/>
                </a:path>
              </a:pathLst>
            </a:custGeom>
            <a:solidFill>
              <a:srgbClr val="FFF5B4"/>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8" name="Shape 32"/>
            <p:cNvSpPr/>
            <p:nvPr/>
          </p:nvSpPr>
          <p:spPr>
            <a:xfrm>
              <a:off x="4780208" y="3964833"/>
              <a:ext cx="219521" cy="259405"/>
            </a:xfrm>
            <a:custGeom>
              <a:avLst/>
              <a:gdLst/>
              <a:ahLst/>
              <a:cxnLst>
                <a:cxn ang="0">
                  <a:pos x="wd2" y="hd2"/>
                </a:cxn>
                <a:cxn ang="5400000">
                  <a:pos x="wd2" y="hd2"/>
                </a:cxn>
                <a:cxn ang="10800000">
                  <a:pos x="wd2" y="hd2"/>
                </a:cxn>
                <a:cxn ang="16200000">
                  <a:pos x="wd2" y="hd2"/>
                </a:cxn>
              </a:cxnLst>
              <a:rect l="0" t="0" r="r" b="b"/>
              <a:pathLst>
                <a:path w="21600" h="21600" extrusionOk="0">
                  <a:moveTo>
                    <a:pt x="21600" y="14176"/>
                  </a:moveTo>
                  <a:cubicBezTo>
                    <a:pt x="19656" y="18902"/>
                    <a:pt x="11817" y="21600"/>
                    <a:pt x="6061" y="21600"/>
                  </a:cubicBezTo>
                  <a:cubicBezTo>
                    <a:pt x="3976" y="21600"/>
                    <a:pt x="1954" y="21305"/>
                    <a:pt x="0" y="20765"/>
                  </a:cubicBezTo>
                  <a:lnTo>
                    <a:pt x="0" y="0"/>
                  </a:lnTo>
                  <a:lnTo>
                    <a:pt x="21600" y="0"/>
                  </a:lnTo>
                  <a:cubicBezTo>
                    <a:pt x="21600" y="0"/>
                    <a:pt x="21600" y="14176"/>
                    <a:pt x="21600" y="14176"/>
                  </a:cubicBezTo>
                  <a:close/>
                </a:path>
              </a:pathLst>
            </a:custGeom>
            <a:solidFill>
              <a:srgbClr val="F4D980"/>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9" name="Shape 33"/>
            <p:cNvSpPr/>
            <p:nvPr/>
          </p:nvSpPr>
          <p:spPr>
            <a:xfrm>
              <a:off x="4538135" y="3368294"/>
              <a:ext cx="695401" cy="775369"/>
            </a:xfrm>
            <a:custGeom>
              <a:avLst/>
              <a:gdLst/>
              <a:ahLst/>
              <a:cxnLst>
                <a:cxn ang="0">
                  <a:pos x="wd2" y="hd2"/>
                </a:cxn>
                <a:cxn ang="5400000">
                  <a:pos x="wd2" y="hd2"/>
                </a:cxn>
                <a:cxn ang="10800000">
                  <a:pos x="wd2" y="hd2"/>
                </a:cxn>
                <a:cxn ang="16200000">
                  <a:pos x="wd2" y="hd2"/>
                </a:cxn>
              </a:cxnLst>
              <a:rect l="0" t="0" r="r" b="b"/>
              <a:pathLst>
                <a:path w="21184" h="21600" extrusionOk="0">
                  <a:moveTo>
                    <a:pt x="19079" y="8198"/>
                  </a:moveTo>
                  <a:cubicBezTo>
                    <a:pt x="18407" y="2959"/>
                    <a:pt x="14892" y="0"/>
                    <a:pt x="10623" y="0"/>
                  </a:cubicBezTo>
                  <a:cubicBezTo>
                    <a:pt x="6357" y="0"/>
                    <a:pt x="2843" y="2953"/>
                    <a:pt x="2168" y="8185"/>
                  </a:cubicBezTo>
                  <a:cubicBezTo>
                    <a:pt x="735" y="8451"/>
                    <a:pt x="-210" y="9907"/>
                    <a:pt x="40" y="11565"/>
                  </a:cubicBezTo>
                  <a:cubicBezTo>
                    <a:pt x="252" y="12981"/>
                    <a:pt x="1264" y="14085"/>
                    <a:pt x="2469" y="14379"/>
                  </a:cubicBezTo>
                  <a:cubicBezTo>
                    <a:pt x="3605" y="19455"/>
                    <a:pt x="6822" y="21600"/>
                    <a:pt x="10623" y="21600"/>
                  </a:cubicBezTo>
                  <a:cubicBezTo>
                    <a:pt x="14463" y="21600"/>
                    <a:pt x="17713" y="19649"/>
                    <a:pt x="18816" y="14355"/>
                  </a:cubicBezTo>
                  <a:cubicBezTo>
                    <a:pt x="19976" y="14024"/>
                    <a:pt x="20938" y="12942"/>
                    <a:pt x="21144" y="11565"/>
                  </a:cubicBezTo>
                  <a:cubicBezTo>
                    <a:pt x="21390" y="9931"/>
                    <a:pt x="20475" y="8495"/>
                    <a:pt x="19079" y="8198"/>
                  </a:cubicBezTo>
                  <a:close/>
                </a:path>
              </a:pathLst>
            </a:custGeom>
            <a:solidFill>
              <a:srgbClr val="FFF5B4"/>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0" name="Shape 34"/>
            <p:cNvSpPr/>
            <p:nvPr/>
          </p:nvSpPr>
          <p:spPr>
            <a:xfrm>
              <a:off x="4365225" y="4241487"/>
              <a:ext cx="1034347" cy="530645"/>
            </a:xfrm>
            <a:custGeom>
              <a:avLst/>
              <a:gdLst/>
              <a:ahLst/>
              <a:cxnLst>
                <a:cxn ang="0">
                  <a:pos x="wd2" y="hd2"/>
                </a:cxn>
                <a:cxn ang="5400000">
                  <a:pos x="wd2" y="hd2"/>
                </a:cxn>
                <a:cxn ang="10800000">
                  <a:pos x="wd2" y="hd2"/>
                </a:cxn>
                <a:cxn ang="16200000">
                  <a:pos x="wd2" y="hd2"/>
                </a:cxn>
              </a:cxnLst>
              <a:rect l="0" t="0" r="r" b="b"/>
              <a:pathLst>
                <a:path w="21600" h="21600" extrusionOk="0">
                  <a:moveTo>
                    <a:pt x="14112" y="0"/>
                  </a:moveTo>
                  <a:lnTo>
                    <a:pt x="10857" y="7524"/>
                  </a:lnTo>
                  <a:lnTo>
                    <a:pt x="7601" y="0"/>
                  </a:lnTo>
                  <a:cubicBezTo>
                    <a:pt x="5080" y="1398"/>
                    <a:pt x="1893" y="3447"/>
                    <a:pt x="1129" y="6376"/>
                  </a:cubicBezTo>
                  <a:cubicBezTo>
                    <a:pt x="668" y="8738"/>
                    <a:pt x="292" y="11574"/>
                    <a:pt x="0" y="14201"/>
                  </a:cubicBezTo>
                  <a:cubicBezTo>
                    <a:pt x="2983" y="18821"/>
                    <a:pt x="6751" y="21600"/>
                    <a:pt x="10857" y="21600"/>
                  </a:cubicBezTo>
                  <a:cubicBezTo>
                    <a:pt x="14912" y="21600"/>
                    <a:pt x="18634" y="18883"/>
                    <a:pt x="21600" y="14366"/>
                  </a:cubicBezTo>
                  <a:cubicBezTo>
                    <a:pt x="21295" y="11788"/>
                    <a:pt x="20941" y="8939"/>
                    <a:pt x="20585" y="6376"/>
                  </a:cubicBezTo>
                  <a:cubicBezTo>
                    <a:pt x="19820" y="3447"/>
                    <a:pt x="16633" y="1398"/>
                    <a:pt x="14112" y="0"/>
                  </a:cubicBezTo>
                  <a:close/>
                </a:path>
              </a:pathLst>
            </a:custGeom>
            <a:solidFill>
              <a:schemeClr val="accent1"/>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1" name="Shape 35"/>
            <p:cNvSpPr/>
            <p:nvPr/>
          </p:nvSpPr>
          <p:spPr>
            <a:xfrm>
              <a:off x="4572717" y="3359647"/>
              <a:ext cx="608834" cy="477702"/>
            </a:xfrm>
            <a:custGeom>
              <a:avLst/>
              <a:gdLst/>
              <a:ahLst/>
              <a:cxnLst>
                <a:cxn ang="0">
                  <a:pos x="wd2" y="hd2"/>
                </a:cxn>
                <a:cxn ang="5400000">
                  <a:pos x="wd2" y="hd2"/>
                </a:cxn>
                <a:cxn ang="10800000">
                  <a:pos x="wd2" y="hd2"/>
                </a:cxn>
                <a:cxn ang="16200000">
                  <a:pos x="wd2" y="hd2"/>
                </a:cxn>
              </a:cxnLst>
              <a:rect l="0" t="0" r="r" b="b"/>
              <a:pathLst>
                <a:path w="18815" h="18798" extrusionOk="0">
                  <a:moveTo>
                    <a:pt x="17896" y="5045"/>
                  </a:moveTo>
                  <a:cubicBezTo>
                    <a:pt x="16663" y="2552"/>
                    <a:pt x="11373" y="-2802"/>
                    <a:pt x="4559" y="1814"/>
                  </a:cubicBezTo>
                  <a:cubicBezTo>
                    <a:pt x="-2182" y="2552"/>
                    <a:pt x="-7" y="13537"/>
                    <a:pt x="2022" y="17322"/>
                  </a:cubicBezTo>
                  <a:cubicBezTo>
                    <a:pt x="2437" y="11107"/>
                    <a:pt x="3993" y="7159"/>
                    <a:pt x="4850" y="5395"/>
                  </a:cubicBezTo>
                  <a:cubicBezTo>
                    <a:pt x="6032" y="10581"/>
                    <a:pt x="9995" y="15568"/>
                    <a:pt x="9995" y="15568"/>
                  </a:cubicBezTo>
                  <a:cubicBezTo>
                    <a:pt x="9995" y="15568"/>
                    <a:pt x="10068" y="13167"/>
                    <a:pt x="9995" y="10490"/>
                  </a:cubicBezTo>
                  <a:cubicBezTo>
                    <a:pt x="10721" y="13444"/>
                    <a:pt x="16881" y="18798"/>
                    <a:pt x="16881" y="18798"/>
                  </a:cubicBezTo>
                  <a:cubicBezTo>
                    <a:pt x="19418" y="14460"/>
                    <a:pt x="19128" y="7538"/>
                    <a:pt x="17896" y="5045"/>
                  </a:cubicBezTo>
                  <a:close/>
                </a:path>
              </a:pathLst>
            </a:custGeom>
            <a:solidFill>
              <a:srgbClr val="33302C"/>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2" name="Shape 36"/>
            <p:cNvSpPr/>
            <p:nvPr/>
          </p:nvSpPr>
          <p:spPr>
            <a:xfrm>
              <a:off x="4883952" y="4379816"/>
              <a:ext cx="43080" cy="398193"/>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2216"/>
                  </a:lnTo>
                  <a:lnTo>
                    <a:pt x="21600" y="0"/>
                  </a:lnTo>
                  <a:cubicBezTo>
                    <a:pt x="21600" y="0"/>
                    <a:pt x="21600" y="21600"/>
                    <a:pt x="21600" y="21600"/>
                  </a:cubicBezTo>
                  <a:close/>
                </a:path>
              </a:pathLst>
            </a:custGeom>
            <a:solidFill>
              <a:schemeClr val="accent1">
                <a:lumMod val="60000"/>
                <a:lumOff val="4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3" name="Shape 37"/>
            <p:cNvSpPr/>
            <p:nvPr/>
          </p:nvSpPr>
          <p:spPr>
            <a:xfrm>
              <a:off x="4685107" y="4232844"/>
              <a:ext cx="201740" cy="226746"/>
            </a:xfrm>
            <a:custGeom>
              <a:avLst/>
              <a:gdLst/>
              <a:ahLst/>
              <a:cxnLst>
                <a:cxn ang="0">
                  <a:pos x="wd2" y="hd2"/>
                </a:cxn>
                <a:cxn ang="5400000">
                  <a:pos x="wd2" y="hd2"/>
                </a:cxn>
                <a:cxn ang="10800000">
                  <a:pos x="wd2" y="hd2"/>
                </a:cxn>
                <a:cxn ang="16200000">
                  <a:pos x="wd2" y="hd2"/>
                </a:cxn>
              </a:cxnLst>
              <a:rect l="0" t="0" r="r" b="b"/>
              <a:pathLst>
                <a:path w="21600" h="21600" extrusionOk="0">
                  <a:moveTo>
                    <a:pt x="1130" y="4942"/>
                  </a:moveTo>
                  <a:cubicBezTo>
                    <a:pt x="616" y="11988"/>
                    <a:pt x="0" y="21600"/>
                    <a:pt x="0" y="21600"/>
                  </a:cubicBezTo>
                  <a:lnTo>
                    <a:pt x="13062" y="10800"/>
                  </a:lnTo>
                  <a:lnTo>
                    <a:pt x="21600" y="18030"/>
                  </a:lnTo>
                  <a:lnTo>
                    <a:pt x="7404" y="0"/>
                  </a:lnTo>
                  <a:cubicBezTo>
                    <a:pt x="7404" y="0"/>
                    <a:pt x="2777" y="454"/>
                    <a:pt x="1130" y="4942"/>
                  </a:cubicBezTo>
                  <a:close/>
                </a:path>
              </a:pathLst>
            </a:custGeom>
            <a:solidFill>
              <a:srgbClr val="FFFFFF"/>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4" name="Shape 38"/>
            <p:cNvSpPr/>
            <p:nvPr/>
          </p:nvSpPr>
          <p:spPr>
            <a:xfrm>
              <a:off x="4883952" y="4232844"/>
              <a:ext cx="201758" cy="226746"/>
            </a:xfrm>
            <a:custGeom>
              <a:avLst/>
              <a:gdLst/>
              <a:ahLst/>
              <a:cxnLst>
                <a:cxn ang="0">
                  <a:pos x="wd2" y="hd2"/>
                </a:cxn>
                <a:cxn ang="5400000">
                  <a:pos x="wd2" y="hd2"/>
                </a:cxn>
                <a:cxn ang="10800000">
                  <a:pos x="wd2" y="hd2"/>
                </a:cxn>
                <a:cxn ang="16200000">
                  <a:pos x="wd2" y="hd2"/>
                </a:cxn>
              </a:cxnLst>
              <a:rect l="0" t="0" r="r" b="b"/>
              <a:pathLst>
                <a:path w="21600" h="21600" extrusionOk="0">
                  <a:moveTo>
                    <a:pt x="20468" y="4942"/>
                  </a:moveTo>
                  <a:cubicBezTo>
                    <a:pt x="18821" y="454"/>
                    <a:pt x="14195" y="0"/>
                    <a:pt x="14195" y="0"/>
                  </a:cubicBezTo>
                  <a:lnTo>
                    <a:pt x="0" y="18030"/>
                  </a:lnTo>
                  <a:lnTo>
                    <a:pt x="8538" y="10800"/>
                  </a:lnTo>
                  <a:lnTo>
                    <a:pt x="21600" y="21600"/>
                  </a:lnTo>
                  <a:cubicBezTo>
                    <a:pt x="21600" y="21600"/>
                    <a:pt x="20982" y="11988"/>
                    <a:pt x="20468" y="4942"/>
                  </a:cubicBezTo>
                  <a:close/>
                </a:path>
              </a:pathLst>
            </a:custGeom>
            <a:solidFill>
              <a:srgbClr val="FFFFFF"/>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grpSp>
      <p:sp>
        <p:nvSpPr>
          <p:cNvPr id="58" name="TextBox 57"/>
          <p:cNvSpPr txBox="1"/>
          <p:nvPr/>
        </p:nvSpPr>
        <p:spPr>
          <a:xfrm>
            <a:off x="2567431" y="185994"/>
            <a:ext cx="7057137" cy="868892"/>
          </a:xfrm>
          <a:prstGeom prst="rect">
            <a:avLst/>
          </a:prstGeom>
          <a:noFill/>
        </p:spPr>
        <p:txBody>
          <a:bodyPr wrap="square" rtlCol="0">
            <a:spAutoFit/>
          </a:bodyPr>
          <a:lstStyle/>
          <a:p>
            <a:pPr lvl="0" algn="ctr">
              <a:lnSpc>
                <a:spcPts val="3200"/>
              </a:lnSpc>
            </a:pPr>
            <a:r>
              <a:rPr kumimoji="0" lang="id-ID" sz="2000" b="0" i="0" u="none" strike="noStrike" kern="1200" cap="none" spc="0" normalizeH="0" baseline="0" noProof="0" dirty="0">
                <a:ln>
                  <a:noFill/>
                </a:ln>
                <a:effectLst/>
                <a:uLnTx/>
                <a:uFillTx/>
                <a:latin typeface="Arial" panose="020B0604020202020204" pitchFamily="34" charset="0"/>
                <a:ea typeface="Montserrat Light" charset="0"/>
                <a:cs typeface="Arial" panose="020B0604020202020204" pitchFamily="34" charset="0"/>
              </a:rPr>
              <a:t>Perbandingan Sudut Pandang Statistik Pendekatan Level Karakter dan Level Kata </a:t>
            </a:r>
            <a:r>
              <a:rPr lang="id-ID" sz="2000" dirty="0">
                <a:latin typeface="Arial" panose="020B0604020202020204" pitchFamily="34" charset="0"/>
                <a:ea typeface="Montserrat Light" charset="0"/>
                <a:cs typeface="Arial" panose="020B0604020202020204" pitchFamily="34" charset="0"/>
              </a:rPr>
              <a:t>pada Data Tanpa </a:t>
            </a:r>
            <a:r>
              <a:rPr lang="id-ID" sz="2000" i="1" dirty="0">
                <a:latin typeface="Arial" panose="020B0604020202020204" pitchFamily="34" charset="0"/>
                <a:ea typeface="Montserrat Light" charset="0"/>
                <a:cs typeface="Arial" panose="020B0604020202020204" pitchFamily="34" charset="0"/>
              </a:rPr>
              <a:t>Preprocessing</a:t>
            </a:r>
            <a:endParaRPr kumimoji="0" lang="en-US" sz="2000" b="0" i="0" u="none" strike="noStrike" kern="1200" cap="none" spc="0" normalizeH="0" baseline="0" noProof="0" dirty="0">
              <a:ln>
                <a:noFill/>
              </a:ln>
              <a:effectLst/>
              <a:uLnTx/>
              <a:uFillTx/>
              <a:latin typeface="Arial" panose="020B0604020202020204" pitchFamily="34" charset="0"/>
              <a:ea typeface="Montserrat Light" charset="0"/>
              <a:cs typeface="Arial" panose="020B0604020202020204" pitchFamily="34" charset="0"/>
            </a:endParaRPr>
          </a:p>
        </p:txBody>
      </p:sp>
      <p:sp>
        <p:nvSpPr>
          <p:cNvPr id="59" name="TextBox 58"/>
          <p:cNvSpPr txBox="1"/>
          <p:nvPr/>
        </p:nvSpPr>
        <p:spPr>
          <a:xfrm>
            <a:off x="2306675" y="975953"/>
            <a:ext cx="7538347" cy="246221"/>
          </a:xfrm>
          <a:prstGeom prst="rect">
            <a:avLst/>
          </a:prstGeom>
          <a:noFill/>
        </p:spPr>
        <p:txBody>
          <a:bodyPr wrap="square" numCol="1" spcCol="0"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d-ID" sz="1000" b="1" i="0" u="none" strike="noStrike" kern="1200" cap="none" spc="0" normalizeH="0" baseline="0" noProof="0" dirty="0">
                <a:ln>
                  <a:noFill/>
                </a:ln>
                <a:effectLst/>
                <a:uLnTx/>
                <a:uFillTx/>
                <a:latin typeface="Arial" panose="020B0604020202020204" pitchFamily="34" charset="0"/>
                <a:ea typeface="Montserrat Light" charset="0"/>
                <a:cs typeface="Arial" panose="020B0604020202020204" pitchFamily="34" charset="0"/>
              </a:rPr>
              <a:t>Pendekatan Level Kata dilakukan dengan pemodelan SVM sedangkan untuk pemodelan karakter dilakukan dengan CNN</a:t>
            </a:r>
            <a:endParaRPr kumimoji="0" lang="en-US" sz="1000" b="1" i="0" u="none" strike="noStrike" kern="1200" cap="none" spc="0" normalizeH="0" baseline="0" noProof="0" dirty="0">
              <a:ln>
                <a:noFill/>
              </a:ln>
              <a:effectLst/>
              <a:uLnTx/>
              <a:uFillTx/>
              <a:latin typeface="Arial" panose="020B0604020202020204" pitchFamily="34" charset="0"/>
              <a:ea typeface="Montserrat Light" charset="0"/>
              <a:cs typeface="Arial" panose="020B0604020202020204" pitchFamily="34" charset="0"/>
            </a:endParaRPr>
          </a:p>
        </p:txBody>
      </p:sp>
      <p:graphicFrame>
        <p:nvGraphicFramePr>
          <p:cNvPr id="67" name="Chart 66">
            <a:extLst>
              <a:ext uri="{FF2B5EF4-FFF2-40B4-BE49-F238E27FC236}">
                <a16:creationId xmlns:a16="http://schemas.microsoft.com/office/drawing/2014/main" id="{CDCF9BD4-C24D-49D2-8D0A-FCF46004DEA5}"/>
              </a:ext>
            </a:extLst>
          </p:cNvPr>
          <p:cNvGraphicFramePr>
            <a:graphicFrameLocks/>
          </p:cNvGraphicFramePr>
          <p:nvPr>
            <p:extLst>
              <p:ext uri="{D42A27DB-BD31-4B8C-83A1-F6EECF244321}">
                <p14:modId xmlns:p14="http://schemas.microsoft.com/office/powerpoint/2010/main" val="2341447635"/>
              </p:ext>
            </p:extLst>
          </p:nvPr>
        </p:nvGraphicFramePr>
        <p:xfrm>
          <a:off x="1516590" y="1251100"/>
          <a:ext cx="4613563" cy="285230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8" name="Chart 67">
            <a:extLst>
              <a:ext uri="{FF2B5EF4-FFF2-40B4-BE49-F238E27FC236}">
                <a16:creationId xmlns:a16="http://schemas.microsoft.com/office/drawing/2014/main" id="{2A1F117B-3056-4D88-B471-81358ED38019}"/>
              </a:ext>
            </a:extLst>
          </p:cNvPr>
          <p:cNvGraphicFramePr>
            <a:graphicFrameLocks/>
          </p:cNvGraphicFramePr>
          <p:nvPr>
            <p:extLst>
              <p:ext uri="{D42A27DB-BD31-4B8C-83A1-F6EECF244321}">
                <p14:modId xmlns:p14="http://schemas.microsoft.com/office/powerpoint/2010/main" val="513247651"/>
              </p:ext>
            </p:extLst>
          </p:nvPr>
        </p:nvGraphicFramePr>
        <p:xfrm>
          <a:off x="5964223" y="1266413"/>
          <a:ext cx="4620491" cy="285230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9" name="Chart 68">
            <a:extLst>
              <a:ext uri="{FF2B5EF4-FFF2-40B4-BE49-F238E27FC236}">
                <a16:creationId xmlns:a16="http://schemas.microsoft.com/office/drawing/2014/main" id="{63FE776F-D793-4070-BBB5-7AF0DC4463DB}"/>
              </a:ext>
            </a:extLst>
          </p:cNvPr>
          <p:cNvGraphicFramePr>
            <a:graphicFrameLocks/>
          </p:cNvGraphicFramePr>
          <p:nvPr>
            <p:extLst>
              <p:ext uri="{D42A27DB-BD31-4B8C-83A1-F6EECF244321}">
                <p14:modId xmlns:p14="http://schemas.microsoft.com/office/powerpoint/2010/main" val="1347578982"/>
              </p:ext>
            </p:extLst>
          </p:nvPr>
        </p:nvGraphicFramePr>
        <p:xfrm>
          <a:off x="1557231" y="4069988"/>
          <a:ext cx="4613564" cy="2852305"/>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70" name="Chart 69">
            <a:extLst>
              <a:ext uri="{FF2B5EF4-FFF2-40B4-BE49-F238E27FC236}">
                <a16:creationId xmlns:a16="http://schemas.microsoft.com/office/drawing/2014/main" id="{3C7CE8C5-A396-4ACB-9010-493AD5F2AEEC}"/>
              </a:ext>
            </a:extLst>
          </p:cNvPr>
          <p:cNvGraphicFramePr>
            <a:graphicFrameLocks/>
          </p:cNvGraphicFramePr>
          <p:nvPr>
            <p:extLst>
              <p:ext uri="{D42A27DB-BD31-4B8C-83A1-F6EECF244321}">
                <p14:modId xmlns:p14="http://schemas.microsoft.com/office/powerpoint/2010/main" val="47246902"/>
              </p:ext>
            </p:extLst>
          </p:nvPr>
        </p:nvGraphicFramePr>
        <p:xfrm>
          <a:off x="6026867" y="4051817"/>
          <a:ext cx="4620491" cy="2844512"/>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1152262092"/>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0-#ppt_w/2"/>
                                          </p:val>
                                        </p:tav>
                                        <p:tav tm="100000">
                                          <p:val>
                                            <p:strVal val="#ppt_x"/>
                                          </p:val>
                                        </p:tav>
                                      </p:tavLst>
                                    </p:anim>
                                    <p:anim calcmode="lin" valueType="num">
                                      <p:cBhvr additive="base">
                                        <p:cTn id="12" dur="500" fill="hold"/>
                                        <p:tgtEl>
                                          <p:spTgt spid="16"/>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1+#ppt_w/2"/>
                                          </p:val>
                                        </p:tav>
                                        <p:tav tm="100000">
                                          <p:val>
                                            <p:strVal val="#ppt_x"/>
                                          </p:val>
                                        </p:tav>
                                      </p:tavLst>
                                    </p:anim>
                                    <p:anim calcmode="lin" valueType="num">
                                      <p:cBhvr additive="base">
                                        <p:cTn id="16"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619937" y="295037"/>
            <a:ext cx="9498006" cy="913070"/>
          </a:xfrm>
          <a:prstGeom prst="rect">
            <a:avLst/>
          </a:prstGeom>
          <a:noFill/>
        </p:spPr>
        <p:txBody>
          <a:bodyPr wrap="square" rtlCol="0">
            <a:spAutoFit/>
          </a:bodyPr>
          <a:lstStyle/>
          <a:p>
            <a:pPr algn="ctr">
              <a:lnSpc>
                <a:spcPts val="3200"/>
              </a:lnSpc>
            </a:pPr>
            <a:r>
              <a:rPr lang="id-ID" sz="2000" dirty="0">
                <a:latin typeface="Arial" panose="020B0604020202020204" pitchFamily="34" charset="0"/>
                <a:ea typeface="Montserrat Light" charset="0"/>
                <a:cs typeface="Arial" panose="020B0604020202020204" pitchFamily="34" charset="0"/>
              </a:rPr>
              <a:t>Perbandingan Sudut Pandang Komputasi dalam Penggunaan Memori (byte) dalam Pendekatan Level Karakter dan Level Kata pada Data Tanpa </a:t>
            </a:r>
            <a:r>
              <a:rPr lang="id-ID" sz="2000" i="1" dirty="0">
                <a:latin typeface="Arial" panose="020B0604020202020204" pitchFamily="34" charset="0"/>
                <a:ea typeface="Montserrat Light" charset="0"/>
                <a:cs typeface="Arial" panose="020B0604020202020204" pitchFamily="34" charset="0"/>
              </a:rPr>
              <a:t>Preprocessing</a:t>
            </a:r>
            <a:endParaRPr lang="en-US" sz="2000" dirty="0">
              <a:latin typeface="Arial" panose="020B0604020202020204" pitchFamily="34" charset="0"/>
              <a:ea typeface="Montserrat Light" charset="0"/>
              <a:cs typeface="Arial" panose="020B0604020202020204" pitchFamily="34" charset="0"/>
            </a:endParaRPr>
          </a:p>
        </p:txBody>
      </p:sp>
      <p:grpSp>
        <p:nvGrpSpPr>
          <p:cNvPr id="118" name="Group 117"/>
          <p:cNvGrpSpPr/>
          <p:nvPr/>
        </p:nvGrpSpPr>
        <p:grpSpPr>
          <a:xfrm>
            <a:off x="1043950" y="5325568"/>
            <a:ext cx="605972" cy="513953"/>
            <a:chOff x="2888204" y="2267020"/>
            <a:chExt cx="934403" cy="855698"/>
          </a:xfrm>
        </p:grpSpPr>
        <p:sp>
          <p:nvSpPr>
            <p:cNvPr id="99" name="Shape 29"/>
            <p:cNvSpPr/>
            <p:nvPr/>
          </p:nvSpPr>
          <p:spPr>
            <a:xfrm>
              <a:off x="3267070" y="2390029"/>
              <a:ext cx="555537" cy="724959"/>
            </a:xfrm>
            <a:custGeom>
              <a:avLst/>
              <a:gdLst/>
              <a:ahLst/>
              <a:cxnLst>
                <a:cxn ang="0">
                  <a:pos x="wd2" y="hd2"/>
                </a:cxn>
                <a:cxn ang="5400000">
                  <a:pos x="wd2" y="hd2"/>
                </a:cxn>
                <a:cxn ang="10800000">
                  <a:pos x="wd2" y="hd2"/>
                </a:cxn>
                <a:cxn ang="16200000">
                  <a:pos x="wd2" y="hd2"/>
                </a:cxn>
              </a:cxnLst>
              <a:rect l="0" t="0" r="r" b="b"/>
              <a:pathLst>
                <a:path w="21600" h="21600" extrusionOk="0">
                  <a:moveTo>
                    <a:pt x="21597" y="17789"/>
                  </a:moveTo>
                  <a:lnTo>
                    <a:pt x="21600" y="42"/>
                  </a:lnTo>
                  <a:lnTo>
                    <a:pt x="0" y="0"/>
                  </a:lnTo>
                  <a:lnTo>
                    <a:pt x="8" y="18125"/>
                  </a:lnTo>
                  <a:lnTo>
                    <a:pt x="48" y="18124"/>
                  </a:lnTo>
                  <a:cubicBezTo>
                    <a:pt x="483" y="20065"/>
                    <a:pt x="5127" y="21594"/>
                    <a:pt x="10804" y="21600"/>
                  </a:cubicBezTo>
                  <a:cubicBezTo>
                    <a:pt x="16768" y="21593"/>
                    <a:pt x="21598" y="19907"/>
                    <a:pt x="21598" y="17827"/>
                  </a:cubicBezTo>
                  <a:cubicBezTo>
                    <a:pt x="21598" y="17814"/>
                    <a:pt x="21595" y="17802"/>
                    <a:pt x="21595" y="17789"/>
                  </a:cubicBezTo>
                  <a:cubicBezTo>
                    <a:pt x="21595" y="17789"/>
                    <a:pt x="21597" y="17789"/>
                    <a:pt x="21597" y="17789"/>
                  </a:cubicBezTo>
                  <a:close/>
                </a:path>
              </a:pathLst>
            </a:custGeom>
            <a:solidFill>
              <a:schemeClr val="accent4"/>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00" name="Freeform 99"/>
            <p:cNvSpPr/>
            <p:nvPr/>
          </p:nvSpPr>
          <p:spPr>
            <a:xfrm>
              <a:off x="3267070" y="2478595"/>
              <a:ext cx="555461" cy="569274"/>
            </a:xfrm>
            <a:custGeom>
              <a:avLst/>
              <a:gdLst>
                <a:gd name="connsiteX0" fmla="*/ 0 w 555461"/>
                <a:gd name="connsiteY0" fmla="*/ 457590 h 569274"/>
                <a:gd name="connsiteX1" fmla="*/ 46494 w 555461"/>
                <a:gd name="connsiteY1" fmla="*/ 502010 h 569274"/>
                <a:gd name="connsiteX2" fmla="*/ 97746 w 555461"/>
                <a:gd name="connsiteY2" fmla="*/ 526783 h 569274"/>
                <a:gd name="connsiteX3" fmla="*/ 149023 w 555461"/>
                <a:gd name="connsiteY3" fmla="*/ 542263 h 569274"/>
                <a:gd name="connsiteX4" fmla="*/ 200301 w 555461"/>
                <a:gd name="connsiteY4" fmla="*/ 551725 h 569274"/>
                <a:gd name="connsiteX5" fmla="*/ 251578 w 555461"/>
                <a:gd name="connsiteY5" fmla="*/ 556281 h 569274"/>
                <a:gd name="connsiteX6" fmla="*/ 277808 w 555461"/>
                <a:gd name="connsiteY6" fmla="*/ 556901 h 569274"/>
                <a:gd name="connsiteX7" fmla="*/ 302855 w 555461"/>
                <a:gd name="connsiteY7" fmla="*/ 556322 h 569274"/>
                <a:gd name="connsiteX8" fmla="*/ 354132 w 555461"/>
                <a:gd name="connsiteY8" fmla="*/ 551865 h 569274"/>
                <a:gd name="connsiteX9" fmla="*/ 405384 w 555461"/>
                <a:gd name="connsiteY9" fmla="*/ 542573 h 569274"/>
                <a:gd name="connsiteX10" fmla="*/ 456661 w 555461"/>
                <a:gd name="connsiteY10" fmla="*/ 527227 h 569274"/>
                <a:gd name="connsiteX11" fmla="*/ 507938 w 555461"/>
                <a:gd name="connsiteY11" fmla="*/ 502740 h 569274"/>
                <a:gd name="connsiteX12" fmla="*/ 555461 w 555461"/>
                <a:gd name="connsiteY12" fmla="*/ 457895 h 569274"/>
                <a:gd name="connsiteX13" fmla="*/ 555461 w 555461"/>
                <a:gd name="connsiteY13" fmla="*/ 470796 h 569274"/>
                <a:gd name="connsiteX14" fmla="*/ 555410 w 555461"/>
                <a:gd name="connsiteY14" fmla="*/ 470863 h 569274"/>
                <a:gd name="connsiteX15" fmla="*/ 555410 w 555461"/>
                <a:gd name="connsiteY15" fmla="*/ 462947 h 569274"/>
                <a:gd name="connsiteX16" fmla="*/ 504827 w 555461"/>
                <a:gd name="connsiteY16" fmla="*/ 517238 h 569274"/>
                <a:gd name="connsiteX17" fmla="*/ 454244 w 555461"/>
                <a:gd name="connsiteY17" fmla="*/ 541115 h 569274"/>
                <a:gd name="connsiteX18" fmla="*/ 403661 w 555461"/>
                <a:gd name="connsiteY18" fmla="*/ 555774 h 569274"/>
                <a:gd name="connsiteX19" fmla="*/ 353078 w 555461"/>
                <a:gd name="connsiteY19" fmla="*/ 564600 h 569274"/>
                <a:gd name="connsiteX20" fmla="*/ 302521 w 555461"/>
                <a:gd name="connsiteY20" fmla="*/ 568757 h 569274"/>
                <a:gd name="connsiteX21" fmla="*/ 277808 w 555461"/>
                <a:gd name="connsiteY21" fmla="*/ 569274 h 569274"/>
                <a:gd name="connsiteX22" fmla="*/ 251938 w 555461"/>
                <a:gd name="connsiteY22" fmla="*/ 568716 h 569274"/>
                <a:gd name="connsiteX23" fmla="*/ 201355 w 555461"/>
                <a:gd name="connsiteY23" fmla="*/ 564440 h 569274"/>
                <a:gd name="connsiteX24" fmla="*/ 150772 w 555461"/>
                <a:gd name="connsiteY24" fmla="*/ 555500 h 569274"/>
                <a:gd name="connsiteX25" fmla="*/ 100189 w 555461"/>
                <a:gd name="connsiteY25" fmla="*/ 540655 h 569274"/>
                <a:gd name="connsiteX26" fmla="*/ 49632 w 555461"/>
                <a:gd name="connsiteY26" fmla="*/ 516498 h 569274"/>
                <a:gd name="connsiteX27" fmla="*/ 232 w 555461"/>
                <a:gd name="connsiteY27" fmla="*/ 462947 h 569274"/>
                <a:gd name="connsiteX28" fmla="*/ 232 w 555461"/>
                <a:gd name="connsiteY28" fmla="*/ 470873 h 569274"/>
                <a:gd name="connsiteX29" fmla="*/ 0 w 555461"/>
                <a:gd name="connsiteY29" fmla="*/ 470465 h 569274"/>
                <a:gd name="connsiteX30" fmla="*/ 0 w 555461"/>
                <a:gd name="connsiteY30" fmla="*/ 381325 h 569274"/>
                <a:gd name="connsiteX31" fmla="*/ 46494 w 555461"/>
                <a:gd name="connsiteY31" fmla="*/ 425745 h 569274"/>
                <a:gd name="connsiteX32" fmla="*/ 97746 w 555461"/>
                <a:gd name="connsiteY32" fmla="*/ 450518 h 569274"/>
                <a:gd name="connsiteX33" fmla="*/ 149023 w 555461"/>
                <a:gd name="connsiteY33" fmla="*/ 465998 h 569274"/>
                <a:gd name="connsiteX34" fmla="*/ 200301 w 555461"/>
                <a:gd name="connsiteY34" fmla="*/ 475460 h 569274"/>
                <a:gd name="connsiteX35" fmla="*/ 251578 w 555461"/>
                <a:gd name="connsiteY35" fmla="*/ 480016 h 569274"/>
                <a:gd name="connsiteX36" fmla="*/ 277808 w 555461"/>
                <a:gd name="connsiteY36" fmla="*/ 480636 h 569274"/>
                <a:gd name="connsiteX37" fmla="*/ 302855 w 555461"/>
                <a:gd name="connsiteY37" fmla="*/ 480057 h 569274"/>
                <a:gd name="connsiteX38" fmla="*/ 354132 w 555461"/>
                <a:gd name="connsiteY38" fmla="*/ 475600 h 569274"/>
                <a:gd name="connsiteX39" fmla="*/ 405384 w 555461"/>
                <a:gd name="connsiteY39" fmla="*/ 466308 h 569274"/>
                <a:gd name="connsiteX40" fmla="*/ 456661 w 555461"/>
                <a:gd name="connsiteY40" fmla="*/ 450967 h 569274"/>
                <a:gd name="connsiteX41" fmla="*/ 507938 w 555461"/>
                <a:gd name="connsiteY41" fmla="*/ 426475 h 569274"/>
                <a:gd name="connsiteX42" fmla="*/ 555461 w 555461"/>
                <a:gd name="connsiteY42" fmla="*/ 381630 h 569274"/>
                <a:gd name="connsiteX43" fmla="*/ 555461 w 555461"/>
                <a:gd name="connsiteY43" fmla="*/ 394531 h 569274"/>
                <a:gd name="connsiteX44" fmla="*/ 555410 w 555461"/>
                <a:gd name="connsiteY44" fmla="*/ 394598 h 569274"/>
                <a:gd name="connsiteX45" fmla="*/ 555410 w 555461"/>
                <a:gd name="connsiteY45" fmla="*/ 386682 h 569274"/>
                <a:gd name="connsiteX46" fmla="*/ 504827 w 555461"/>
                <a:gd name="connsiteY46" fmla="*/ 440973 h 569274"/>
                <a:gd name="connsiteX47" fmla="*/ 454244 w 555461"/>
                <a:gd name="connsiteY47" fmla="*/ 464850 h 569274"/>
                <a:gd name="connsiteX48" fmla="*/ 403661 w 555461"/>
                <a:gd name="connsiteY48" fmla="*/ 479509 h 569274"/>
                <a:gd name="connsiteX49" fmla="*/ 353078 w 555461"/>
                <a:gd name="connsiteY49" fmla="*/ 488335 h 569274"/>
                <a:gd name="connsiteX50" fmla="*/ 302521 w 555461"/>
                <a:gd name="connsiteY50" fmla="*/ 492492 h 569274"/>
                <a:gd name="connsiteX51" fmla="*/ 277808 w 555461"/>
                <a:gd name="connsiteY51" fmla="*/ 493009 h 569274"/>
                <a:gd name="connsiteX52" fmla="*/ 251938 w 555461"/>
                <a:gd name="connsiteY52" fmla="*/ 492451 h 569274"/>
                <a:gd name="connsiteX53" fmla="*/ 201355 w 555461"/>
                <a:gd name="connsiteY53" fmla="*/ 488175 h 569274"/>
                <a:gd name="connsiteX54" fmla="*/ 150772 w 555461"/>
                <a:gd name="connsiteY54" fmla="*/ 479235 h 569274"/>
                <a:gd name="connsiteX55" fmla="*/ 100189 w 555461"/>
                <a:gd name="connsiteY55" fmla="*/ 464390 h 569274"/>
                <a:gd name="connsiteX56" fmla="*/ 49632 w 555461"/>
                <a:gd name="connsiteY56" fmla="*/ 440233 h 569274"/>
                <a:gd name="connsiteX57" fmla="*/ 232 w 555461"/>
                <a:gd name="connsiteY57" fmla="*/ 386682 h 569274"/>
                <a:gd name="connsiteX58" fmla="*/ 232 w 555461"/>
                <a:gd name="connsiteY58" fmla="*/ 394608 h 569274"/>
                <a:gd name="connsiteX59" fmla="*/ 0 w 555461"/>
                <a:gd name="connsiteY59" fmla="*/ 394200 h 569274"/>
                <a:gd name="connsiteX60" fmla="*/ 0 w 555461"/>
                <a:gd name="connsiteY60" fmla="*/ 305060 h 569274"/>
                <a:gd name="connsiteX61" fmla="*/ 46494 w 555461"/>
                <a:gd name="connsiteY61" fmla="*/ 349480 h 569274"/>
                <a:gd name="connsiteX62" fmla="*/ 97746 w 555461"/>
                <a:gd name="connsiteY62" fmla="*/ 374253 h 569274"/>
                <a:gd name="connsiteX63" fmla="*/ 149023 w 555461"/>
                <a:gd name="connsiteY63" fmla="*/ 389733 h 569274"/>
                <a:gd name="connsiteX64" fmla="*/ 200301 w 555461"/>
                <a:gd name="connsiteY64" fmla="*/ 399195 h 569274"/>
                <a:gd name="connsiteX65" fmla="*/ 251578 w 555461"/>
                <a:gd name="connsiteY65" fmla="*/ 403751 h 569274"/>
                <a:gd name="connsiteX66" fmla="*/ 277808 w 555461"/>
                <a:gd name="connsiteY66" fmla="*/ 404371 h 569274"/>
                <a:gd name="connsiteX67" fmla="*/ 302855 w 555461"/>
                <a:gd name="connsiteY67" fmla="*/ 403792 h 569274"/>
                <a:gd name="connsiteX68" fmla="*/ 354132 w 555461"/>
                <a:gd name="connsiteY68" fmla="*/ 399335 h 569274"/>
                <a:gd name="connsiteX69" fmla="*/ 405384 w 555461"/>
                <a:gd name="connsiteY69" fmla="*/ 390043 h 569274"/>
                <a:gd name="connsiteX70" fmla="*/ 456661 w 555461"/>
                <a:gd name="connsiteY70" fmla="*/ 374697 h 569274"/>
                <a:gd name="connsiteX71" fmla="*/ 507938 w 555461"/>
                <a:gd name="connsiteY71" fmla="*/ 350210 h 569274"/>
                <a:gd name="connsiteX72" fmla="*/ 555461 w 555461"/>
                <a:gd name="connsiteY72" fmla="*/ 305365 h 569274"/>
                <a:gd name="connsiteX73" fmla="*/ 555461 w 555461"/>
                <a:gd name="connsiteY73" fmla="*/ 318266 h 569274"/>
                <a:gd name="connsiteX74" fmla="*/ 555410 w 555461"/>
                <a:gd name="connsiteY74" fmla="*/ 318333 h 569274"/>
                <a:gd name="connsiteX75" fmla="*/ 555410 w 555461"/>
                <a:gd name="connsiteY75" fmla="*/ 310417 h 569274"/>
                <a:gd name="connsiteX76" fmla="*/ 504827 w 555461"/>
                <a:gd name="connsiteY76" fmla="*/ 364708 h 569274"/>
                <a:gd name="connsiteX77" fmla="*/ 454244 w 555461"/>
                <a:gd name="connsiteY77" fmla="*/ 388585 h 569274"/>
                <a:gd name="connsiteX78" fmla="*/ 403661 w 555461"/>
                <a:gd name="connsiteY78" fmla="*/ 403244 h 569274"/>
                <a:gd name="connsiteX79" fmla="*/ 353078 w 555461"/>
                <a:gd name="connsiteY79" fmla="*/ 412070 h 569274"/>
                <a:gd name="connsiteX80" fmla="*/ 302521 w 555461"/>
                <a:gd name="connsiteY80" fmla="*/ 416227 h 569274"/>
                <a:gd name="connsiteX81" fmla="*/ 277808 w 555461"/>
                <a:gd name="connsiteY81" fmla="*/ 416744 h 569274"/>
                <a:gd name="connsiteX82" fmla="*/ 251938 w 555461"/>
                <a:gd name="connsiteY82" fmla="*/ 416186 h 569274"/>
                <a:gd name="connsiteX83" fmla="*/ 201355 w 555461"/>
                <a:gd name="connsiteY83" fmla="*/ 411910 h 569274"/>
                <a:gd name="connsiteX84" fmla="*/ 150772 w 555461"/>
                <a:gd name="connsiteY84" fmla="*/ 402970 h 569274"/>
                <a:gd name="connsiteX85" fmla="*/ 100189 w 555461"/>
                <a:gd name="connsiteY85" fmla="*/ 388125 h 569274"/>
                <a:gd name="connsiteX86" fmla="*/ 49632 w 555461"/>
                <a:gd name="connsiteY86" fmla="*/ 363968 h 569274"/>
                <a:gd name="connsiteX87" fmla="*/ 232 w 555461"/>
                <a:gd name="connsiteY87" fmla="*/ 310417 h 569274"/>
                <a:gd name="connsiteX88" fmla="*/ 232 w 555461"/>
                <a:gd name="connsiteY88" fmla="*/ 318343 h 569274"/>
                <a:gd name="connsiteX89" fmla="*/ 0 w 555461"/>
                <a:gd name="connsiteY89" fmla="*/ 317935 h 569274"/>
                <a:gd name="connsiteX90" fmla="*/ 0 w 555461"/>
                <a:gd name="connsiteY90" fmla="*/ 228795 h 569274"/>
                <a:gd name="connsiteX91" fmla="*/ 46494 w 555461"/>
                <a:gd name="connsiteY91" fmla="*/ 273215 h 569274"/>
                <a:gd name="connsiteX92" fmla="*/ 97746 w 555461"/>
                <a:gd name="connsiteY92" fmla="*/ 297988 h 569274"/>
                <a:gd name="connsiteX93" fmla="*/ 149023 w 555461"/>
                <a:gd name="connsiteY93" fmla="*/ 313468 h 569274"/>
                <a:gd name="connsiteX94" fmla="*/ 200301 w 555461"/>
                <a:gd name="connsiteY94" fmla="*/ 322930 h 569274"/>
                <a:gd name="connsiteX95" fmla="*/ 251578 w 555461"/>
                <a:gd name="connsiteY95" fmla="*/ 327486 h 569274"/>
                <a:gd name="connsiteX96" fmla="*/ 277808 w 555461"/>
                <a:gd name="connsiteY96" fmla="*/ 328106 h 569274"/>
                <a:gd name="connsiteX97" fmla="*/ 302855 w 555461"/>
                <a:gd name="connsiteY97" fmla="*/ 327527 h 569274"/>
                <a:gd name="connsiteX98" fmla="*/ 354132 w 555461"/>
                <a:gd name="connsiteY98" fmla="*/ 323070 h 569274"/>
                <a:gd name="connsiteX99" fmla="*/ 405384 w 555461"/>
                <a:gd name="connsiteY99" fmla="*/ 313778 h 569274"/>
                <a:gd name="connsiteX100" fmla="*/ 456661 w 555461"/>
                <a:gd name="connsiteY100" fmla="*/ 298437 h 569274"/>
                <a:gd name="connsiteX101" fmla="*/ 507938 w 555461"/>
                <a:gd name="connsiteY101" fmla="*/ 273945 h 569274"/>
                <a:gd name="connsiteX102" fmla="*/ 555461 w 555461"/>
                <a:gd name="connsiteY102" fmla="*/ 229100 h 569274"/>
                <a:gd name="connsiteX103" fmla="*/ 555461 w 555461"/>
                <a:gd name="connsiteY103" fmla="*/ 242001 h 569274"/>
                <a:gd name="connsiteX104" fmla="*/ 555410 w 555461"/>
                <a:gd name="connsiteY104" fmla="*/ 242068 h 569274"/>
                <a:gd name="connsiteX105" fmla="*/ 555410 w 555461"/>
                <a:gd name="connsiteY105" fmla="*/ 234152 h 569274"/>
                <a:gd name="connsiteX106" fmla="*/ 504827 w 555461"/>
                <a:gd name="connsiteY106" fmla="*/ 288443 h 569274"/>
                <a:gd name="connsiteX107" fmla="*/ 454244 w 555461"/>
                <a:gd name="connsiteY107" fmla="*/ 312320 h 569274"/>
                <a:gd name="connsiteX108" fmla="*/ 403661 w 555461"/>
                <a:gd name="connsiteY108" fmla="*/ 326979 h 569274"/>
                <a:gd name="connsiteX109" fmla="*/ 353078 w 555461"/>
                <a:gd name="connsiteY109" fmla="*/ 335805 h 569274"/>
                <a:gd name="connsiteX110" fmla="*/ 302521 w 555461"/>
                <a:gd name="connsiteY110" fmla="*/ 339962 h 569274"/>
                <a:gd name="connsiteX111" fmla="*/ 277808 w 555461"/>
                <a:gd name="connsiteY111" fmla="*/ 340479 h 569274"/>
                <a:gd name="connsiteX112" fmla="*/ 251938 w 555461"/>
                <a:gd name="connsiteY112" fmla="*/ 339921 h 569274"/>
                <a:gd name="connsiteX113" fmla="*/ 201355 w 555461"/>
                <a:gd name="connsiteY113" fmla="*/ 335645 h 569274"/>
                <a:gd name="connsiteX114" fmla="*/ 150772 w 555461"/>
                <a:gd name="connsiteY114" fmla="*/ 326705 h 569274"/>
                <a:gd name="connsiteX115" fmla="*/ 100189 w 555461"/>
                <a:gd name="connsiteY115" fmla="*/ 311860 h 569274"/>
                <a:gd name="connsiteX116" fmla="*/ 49632 w 555461"/>
                <a:gd name="connsiteY116" fmla="*/ 287703 h 569274"/>
                <a:gd name="connsiteX117" fmla="*/ 232 w 555461"/>
                <a:gd name="connsiteY117" fmla="*/ 234152 h 569274"/>
                <a:gd name="connsiteX118" fmla="*/ 232 w 555461"/>
                <a:gd name="connsiteY118" fmla="*/ 242078 h 569274"/>
                <a:gd name="connsiteX119" fmla="*/ 0 w 555461"/>
                <a:gd name="connsiteY119" fmla="*/ 241670 h 569274"/>
                <a:gd name="connsiteX120" fmla="*/ 0 w 555461"/>
                <a:gd name="connsiteY120" fmla="*/ 152530 h 569274"/>
                <a:gd name="connsiteX121" fmla="*/ 46494 w 555461"/>
                <a:gd name="connsiteY121" fmla="*/ 196950 h 569274"/>
                <a:gd name="connsiteX122" fmla="*/ 97746 w 555461"/>
                <a:gd name="connsiteY122" fmla="*/ 221723 h 569274"/>
                <a:gd name="connsiteX123" fmla="*/ 149023 w 555461"/>
                <a:gd name="connsiteY123" fmla="*/ 237203 h 569274"/>
                <a:gd name="connsiteX124" fmla="*/ 200301 w 555461"/>
                <a:gd name="connsiteY124" fmla="*/ 246665 h 569274"/>
                <a:gd name="connsiteX125" fmla="*/ 251578 w 555461"/>
                <a:gd name="connsiteY125" fmla="*/ 251221 h 569274"/>
                <a:gd name="connsiteX126" fmla="*/ 277808 w 555461"/>
                <a:gd name="connsiteY126" fmla="*/ 251841 h 569274"/>
                <a:gd name="connsiteX127" fmla="*/ 302855 w 555461"/>
                <a:gd name="connsiteY127" fmla="*/ 251262 h 569274"/>
                <a:gd name="connsiteX128" fmla="*/ 354132 w 555461"/>
                <a:gd name="connsiteY128" fmla="*/ 246805 h 569274"/>
                <a:gd name="connsiteX129" fmla="*/ 405384 w 555461"/>
                <a:gd name="connsiteY129" fmla="*/ 237513 h 569274"/>
                <a:gd name="connsiteX130" fmla="*/ 456661 w 555461"/>
                <a:gd name="connsiteY130" fmla="*/ 222167 h 569274"/>
                <a:gd name="connsiteX131" fmla="*/ 507938 w 555461"/>
                <a:gd name="connsiteY131" fmla="*/ 197680 h 569274"/>
                <a:gd name="connsiteX132" fmla="*/ 555461 w 555461"/>
                <a:gd name="connsiteY132" fmla="*/ 152835 h 569274"/>
                <a:gd name="connsiteX133" fmla="*/ 555461 w 555461"/>
                <a:gd name="connsiteY133" fmla="*/ 165736 h 569274"/>
                <a:gd name="connsiteX134" fmla="*/ 555410 w 555461"/>
                <a:gd name="connsiteY134" fmla="*/ 165803 h 569274"/>
                <a:gd name="connsiteX135" fmla="*/ 555410 w 555461"/>
                <a:gd name="connsiteY135" fmla="*/ 157887 h 569274"/>
                <a:gd name="connsiteX136" fmla="*/ 504827 w 555461"/>
                <a:gd name="connsiteY136" fmla="*/ 212178 h 569274"/>
                <a:gd name="connsiteX137" fmla="*/ 454244 w 555461"/>
                <a:gd name="connsiteY137" fmla="*/ 236055 h 569274"/>
                <a:gd name="connsiteX138" fmla="*/ 403661 w 555461"/>
                <a:gd name="connsiteY138" fmla="*/ 250714 h 569274"/>
                <a:gd name="connsiteX139" fmla="*/ 353078 w 555461"/>
                <a:gd name="connsiteY139" fmla="*/ 259540 h 569274"/>
                <a:gd name="connsiteX140" fmla="*/ 302521 w 555461"/>
                <a:gd name="connsiteY140" fmla="*/ 263697 h 569274"/>
                <a:gd name="connsiteX141" fmla="*/ 277808 w 555461"/>
                <a:gd name="connsiteY141" fmla="*/ 264214 h 569274"/>
                <a:gd name="connsiteX142" fmla="*/ 251938 w 555461"/>
                <a:gd name="connsiteY142" fmla="*/ 263656 h 569274"/>
                <a:gd name="connsiteX143" fmla="*/ 201355 w 555461"/>
                <a:gd name="connsiteY143" fmla="*/ 259380 h 569274"/>
                <a:gd name="connsiteX144" fmla="*/ 150772 w 555461"/>
                <a:gd name="connsiteY144" fmla="*/ 250440 h 569274"/>
                <a:gd name="connsiteX145" fmla="*/ 100189 w 555461"/>
                <a:gd name="connsiteY145" fmla="*/ 235595 h 569274"/>
                <a:gd name="connsiteX146" fmla="*/ 49632 w 555461"/>
                <a:gd name="connsiteY146" fmla="*/ 211438 h 569274"/>
                <a:gd name="connsiteX147" fmla="*/ 232 w 555461"/>
                <a:gd name="connsiteY147" fmla="*/ 157887 h 569274"/>
                <a:gd name="connsiteX148" fmla="*/ 232 w 555461"/>
                <a:gd name="connsiteY148" fmla="*/ 165813 h 569274"/>
                <a:gd name="connsiteX149" fmla="*/ 0 w 555461"/>
                <a:gd name="connsiteY149" fmla="*/ 165405 h 569274"/>
                <a:gd name="connsiteX150" fmla="*/ 0 w 555461"/>
                <a:gd name="connsiteY150" fmla="*/ 76265 h 569274"/>
                <a:gd name="connsiteX151" fmla="*/ 46494 w 555461"/>
                <a:gd name="connsiteY151" fmla="*/ 120685 h 569274"/>
                <a:gd name="connsiteX152" fmla="*/ 97746 w 555461"/>
                <a:gd name="connsiteY152" fmla="*/ 145458 h 569274"/>
                <a:gd name="connsiteX153" fmla="*/ 149023 w 555461"/>
                <a:gd name="connsiteY153" fmla="*/ 160938 h 569274"/>
                <a:gd name="connsiteX154" fmla="*/ 200301 w 555461"/>
                <a:gd name="connsiteY154" fmla="*/ 170400 h 569274"/>
                <a:gd name="connsiteX155" fmla="*/ 251578 w 555461"/>
                <a:gd name="connsiteY155" fmla="*/ 174956 h 569274"/>
                <a:gd name="connsiteX156" fmla="*/ 277808 w 555461"/>
                <a:gd name="connsiteY156" fmla="*/ 175576 h 569274"/>
                <a:gd name="connsiteX157" fmla="*/ 302855 w 555461"/>
                <a:gd name="connsiteY157" fmla="*/ 174997 h 569274"/>
                <a:gd name="connsiteX158" fmla="*/ 354132 w 555461"/>
                <a:gd name="connsiteY158" fmla="*/ 170540 h 569274"/>
                <a:gd name="connsiteX159" fmla="*/ 405384 w 555461"/>
                <a:gd name="connsiteY159" fmla="*/ 161248 h 569274"/>
                <a:gd name="connsiteX160" fmla="*/ 456661 w 555461"/>
                <a:gd name="connsiteY160" fmla="*/ 145902 h 569274"/>
                <a:gd name="connsiteX161" fmla="*/ 507938 w 555461"/>
                <a:gd name="connsiteY161" fmla="*/ 121415 h 569274"/>
                <a:gd name="connsiteX162" fmla="*/ 555461 w 555461"/>
                <a:gd name="connsiteY162" fmla="*/ 76570 h 569274"/>
                <a:gd name="connsiteX163" fmla="*/ 555461 w 555461"/>
                <a:gd name="connsiteY163" fmla="*/ 89471 h 569274"/>
                <a:gd name="connsiteX164" fmla="*/ 555410 w 555461"/>
                <a:gd name="connsiteY164" fmla="*/ 89538 h 569274"/>
                <a:gd name="connsiteX165" fmla="*/ 555410 w 555461"/>
                <a:gd name="connsiteY165" fmla="*/ 81622 h 569274"/>
                <a:gd name="connsiteX166" fmla="*/ 504827 w 555461"/>
                <a:gd name="connsiteY166" fmla="*/ 135913 h 569274"/>
                <a:gd name="connsiteX167" fmla="*/ 454244 w 555461"/>
                <a:gd name="connsiteY167" fmla="*/ 159790 h 569274"/>
                <a:gd name="connsiteX168" fmla="*/ 403661 w 555461"/>
                <a:gd name="connsiteY168" fmla="*/ 174449 h 569274"/>
                <a:gd name="connsiteX169" fmla="*/ 353078 w 555461"/>
                <a:gd name="connsiteY169" fmla="*/ 183275 h 569274"/>
                <a:gd name="connsiteX170" fmla="*/ 302521 w 555461"/>
                <a:gd name="connsiteY170" fmla="*/ 187432 h 569274"/>
                <a:gd name="connsiteX171" fmla="*/ 277808 w 555461"/>
                <a:gd name="connsiteY171" fmla="*/ 187949 h 569274"/>
                <a:gd name="connsiteX172" fmla="*/ 251938 w 555461"/>
                <a:gd name="connsiteY172" fmla="*/ 187391 h 569274"/>
                <a:gd name="connsiteX173" fmla="*/ 201355 w 555461"/>
                <a:gd name="connsiteY173" fmla="*/ 183115 h 569274"/>
                <a:gd name="connsiteX174" fmla="*/ 150772 w 555461"/>
                <a:gd name="connsiteY174" fmla="*/ 174175 h 569274"/>
                <a:gd name="connsiteX175" fmla="*/ 100189 w 555461"/>
                <a:gd name="connsiteY175" fmla="*/ 159330 h 569274"/>
                <a:gd name="connsiteX176" fmla="*/ 49632 w 555461"/>
                <a:gd name="connsiteY176" fmla="*/ 135173 h 569274"/>
                <a:gd name="connsiteX177" fmla="*/ 232 w 555461"/>
                <a:gd name="connsiteY177" fmla="*/ 81622 h 569274"/>
                <a:gd name="connsiteX178" fmla="*/ 232 w 555461"/>
                <a:gd name="connsiteY178" fmla="*/ 89548 h 569274"/>
                <a:gd name="connsiteX179" fmla="*/ 0 w 555461"/>
                <a:gd name="connsiteY179" fmla="*/ 89140 h 569274"/>
                <a:gd name="connsiteX180" fmla="*/ 0 w 555461"/>
                <a:gd name="connsiteY180" fmla="*/ 0 h 569274"/>
                <a:gd name="connsiteX181" fmla="*/ 46494 w 555461"/>
                <a:gd name="connsiteY181" fmla="*/ 44420 h 569274"/>
                <a:gd name="connsiteX182" fmla="*/ 97746 w 555461"/>
                <a:gd name="connsiteY182" fmla="*/ 69193 h 569274"/>
                <a:gd name="connsiteX183" fmla="*/ 149023 w 555461"/>
                <a:gd name="connsiteY183" fmla="*/ 84673 h 569274"/>
                <a:gd name="connsiteX184" fmla="*/ 200301 w 555461"/>
                <a:gd name="connsiteY184" fmla="*/ 94135 h 569274"/>
                <a:gd name="connsiteX185" fmla="*/ 251578 w 555461"/>
                <a:gd name="connsiteY185" fmla="*/ 98691 h 569274"/>
                <a:gd name="connsiteX186" fmla="*/ 277808 w 555461"/>
                <a:gd name="connsiteY186" fmla="*/ 99311 h 569274"/>
                <a:gd name="connsiteX187" fmla="*/ 302855 w 555461"/>
                <a:gd name="connsiteY187" fmla="*/ 98732 h 569274"/>
                <a:gd name="connsiteX188" fmla="*/ 354132 w 555461"/>
                <a:gd name="connsiteY188" fmla="*/ 94275 h 569274"/>
                <a:gd name="connsiteX189" fmla="*/ 405384 w 555461"/>
                <a:gd name="connsiteY189" fmla="*/ 84983 h 569274"/>
                <a:gd name="connsiteX190" fmla="*/ 456661 w 555461"/>
                <a:gd name="connsiteY190" fmla="*/ 69637 h 569274"/>
                <a:gd name="connsiteX191" fmla="*/ 507938 w 555461"/>
                <a:gd name="connsiteY191" fmla="*/ 45150 h 569274"/>
                <a:gd name="connsiteX192" fmla="*/ 555461 w 555461"/>
                <a:gd name="connsiteY192" fmla="*/ 305 h 569274"/>
                <a:gd name="connsiteX193" fmla="*/ 555461 w 555461"/>
                <a:gd name="connsiteY193" fmla="*/ 13206 h 569274"/>
                <a:gd name="connsiteX194" fmla="*/ 555410 w 555461"/>
                <a:gd name="connsiteY194" fmla="*/ 13273 h 569274"/>
                <a:gd name="connsiteX195" fmla="*/ 555410 w 555461"/>
                <a:gd name="connsiteY195" fmla="*/ 5357 h 569274"/>
                <a:gd name="connsiteX196" fmla="*/ 504827 w 555461"/>
                <a:gd name="connsiteY196" fmla="*/ 59648 h 569274"/>
                <a:gd name="connsiteX197" fmla="*/ 454244 w 555461"/>
                <a:gd name="connsiteY197" fmla="*/ 83525 h 569274"/>
                <a:gd name="connsiteX198" fmla="*/ 403661 w 555461"/>
                <a:gd name="connsiteY198" fmla="*/ 98184 h 569274"/>
                <a:gd name="connsiteX199" fmla="*/ 353078 w 555461"/>
                <a:gd name="connsiteY199" fmla="*/ 107010 h 569274"/>
                <a:gd name="connsiteX200" fmla="*/ 302521 w 555461"/>
                <a:gd name="connsiteY200" fmla="*/ 111167 h 569274"/>
                <a:gd name="connsiteX201" fmla="*/ 277808 w 555461"/>
                <a:gd name="connsiteY201" fmla="*/ 111684 h 569274"/>
                <a:gd name="connsiteX202" fmla="*/ 251938 w 555461"/>
                <a:gd name="connsiteY202" fmla="*/ 111126 h 569274"/>
                <a:gd name="connsiteX203" fmla="*/ 201355 w 555461"/>
                <a:gd name="connsiteY203" fmla="*/ 106850 h 569274"/>
                <a:gd name="connsiteX204" fmla="*/ 150772 w 555461"/>
                <a:gd name="connsiteY204" fmla="*/ 97910 h 569274"/>
                <a:gd name="connsiteX205" fmla="*/ 100189 w 555461"/>
                <a:gd name="connsiteY205" fmla="*/ 83065 h 569274"/>
                <a:gd name="connsiteX206" fmla="*/ 49632 w 555461"/>
                <a:gd name="connsiteY206" fmla="*/ 58908 h 569274"/>
                <a:gd name="connsiteX207" fmla="*/ 232 w 555461"/>
                <a:gd name="connsiteY207" fmla="*/ 5357 h 569274"/>
                <a:gd name="connsiteX208" fmla="*/ 232 w 555461"/>
                <a:gd name="connsiteY208" fmla="*/ 13283 h 569274"/>
                <a:gd name="connsiteX209" fmla="*/ 0 w 555461"/>
                <a:gd name="connsiteY209" fmla="*/ 12875 h 569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Lst>
              <a:rect l="l" t="t" r="r" b="b"/>
              <a:pathLst>
                <a:path w="555461" h="569274">
                  <a:moveTo>
                    <a:pt x="0" y="457590"/>
                  </a:moveTo>
                  <a:cubicBezTo>
                    <a:pt x="9155" y="473655"/>
                    <a:pt x="25176" y="488717"/>
                    <a:pt x="46494" y="502010"/>
                  </a:cubicBezTo>
                  <a:cubicBezTo>
                    <a:pt x="61204" y="511209"/>
                    <a:pt x="78459" y="519534"/>
                    <a:pt x="97746" y="526783"/>
                  </a:cubicBezTo>
                  <a:cubicBezTo>
                    <a:pt x="113561" y="532724"/>
                    <a:pt x="130765" y="537941"/>
                    <a:pt x="149023" y="542263"/>
                  </a:cubicBezTo>
                  <a:cubicBezTo>
                    <a:pt x="165327" y="546136"/>
                    <a:pt x="182454" y="549326"/>
                    <a:pt x="200301" y="551725"/>
                  </a:cubicBezTo>
                  <a:cubicBezTo>
                    <a:pt x="216861" y="553933"/>
                    <a:pt x="233988" y="555479"/>
                    <a:pt x="251578" y="556281"/>
                  </a:cubicBezTo>
                  <a:cubicBezTo>
                    <a:pt x="260244" y="556663"/>
                    <a:pt x="268987" y="556865"/>
                    <a:pt x="277808" y="556901"/>
                  </a:cubicBezTo>
                  <a:cubicBezTo>
                    <a:pt x="286243" y="556865"/>
                    <a:pt x="294600" y="556684"/>
                    <a:pt x="302855" y="556322"/>
                  </a:cubicBezTo>
                  <a:cubicBezTo>
                    <a:pt x="320419" y="555572"/>
                    <a:pt x="337571" y="554078"/>
                    <a:pt x="354132" y="551865"/>
                  </a:cubicBezTo>
                  <a:cubicBezTo>
                    <a:pt x="371953" y="549538"/>
                    <a:pt x="389106" y="546384"/>
                    <a:pt x="405384" y="542573"/>
                  </a:cubicBezTo>
                  <a:cubicBezTo>
                    <a:pt x="423668" y="538266"/>
                    <a:pt x="440846" y="533122"/>
                    <a:pt x="456661" y="527227"/>
                  </a:cubicBezTo>
                  <a:cubicBezTo>
                    <a:pt x="475948" y="520076"/>
                    <a:pt x="493178" y="511829"/>
                    <a:pt x="507938" y="502740"/>
                  </a:cubicBezTo>
                  <a:cubicBezTo>
                    <a:pt x="529720" y="489348"/>
                    <a:pt x="546075" y="474152"/>
                    <a:pt x="555461" y="457895"/>
                  </a:cubicBezTo>
                  <a:lnTo>
                    <a:pt x="555461" y="470796"/>
                  </a:lnTo>
                  <a:cubicBezTo>
                    <a:pt x="555436" y="470822"/>
                    <a:pt x="555436" y="470842"/>
                    <a:pt x="555410" y="470863"/>
                  </a:cubicBezTo>
                  <a:cubicBezTo>
                    <a:pt x="555410" y="467973"/>
                    <a:pt x="555410" y="465274"/>
                    <a:pt x="555410" y="462947"/>
                  </a:cubicBezTo>
                  <a:cubicBezTo>
                    <a:pt x="548209" y="483019"/>
                    <a:pt x="530440" y="501499"/>
                    <a:pt x="504827" y="517238"/>
                  </a:cubicBezTo>
                  <a:cubicBezTo>
                    <a:pt x="490349" y="526152"/>
                    <a:pt x="473325" y="534177"/>
                    <a:pt x="454244" y="541115"/>
                  </a:cubicBezTo>
                  <a:cubicBezTo>
                    <a:pt x="438660" y="546751"/>
                    <a:pt x="421739" y="551679"/>
                    <a:pt x="403661" y="555774"/>
                  </a:cubicBezTo>
                  <a:cubicBezTo>
                    <a:pt x="387614" y="559398"/>
                    <a:pt x="370719" y="562387"/>
                    <a:pt x="353078" y="564600"/>
                  </a:cubicBezTo>
                  <a:cubicBezTo>
                    <a:pt x="336774" y="566642"/>
                    <a:pt x="319879" y="568044"/>
                    <a:pt x="302521" y="568757"/>
                  </a:cubicBezTo>
                  <a:cubicBezTo>
                    <a:pt x="294369" y="569083"/>
                    <a:pt x="286140" y="569274"/>
                    <a:pt x="277808" y="569274"/>
                  </a:cubicBezTo>
                  <a:cubicBezTo>
                    <a:pt x="269090" y="569248"/>
                    <a:pt x="260450" y="569067"/>
                    <a:pt x="251938" y="568716"/>
                  </a:cubicBezTo>
                  <a:cubicBezTo>
                    <a:pt x="234580" y="567971"/>
                    <a:pt x="217659" y="566534"/>
                    <a:pt x="201355" y="564440"/>
                  </a:cubicBezTo>
                  <a:cubicBezTo>
                    <a:pt x="183714" y="562196"/>
                    <a:pt x="166819" y="559171"/>
                    <a:pt x="150772" y="555500"/>
                  </a:cubicBezTo>
                  <a:cubicBezTo>
                    <a:pt x="132694" y="551374"/>
                    <a:pt x="115773" y="546374"/>
                    <a:pt x="100189" y="540655"/>
                  </a:cubicBezTo>
                  <a:cubicBezTo>
                    <a:pt x="81082" y="533634"/>
                    <a:pt x="64058" y="525500"/>
                    <a:pt x="49632" y="516498"/>
                  </a:cubicBezTo>
                  <a:cubicBezTo>
                    <a:pt x="24636" y="500909"/>
                    <a:pt x="7304" y="482709"/>
                    <a:pt x="232" y="462947"/>
                  </a:cubicBezTo>
                  <a:cubicBezTo>
                    <a:pt x="232" y="465274"/>
                    <a:pt x="232" y="467978"/>
                    <a:pt x="232" y="470873"/>
                  </a:cubicBezTo>
                  <a:cubicBezTo>
                    <a:pt x="155" y="470739"/>
                    <a:pt x="77" y="470605"/>
                    <a:pt x="0" y="470465"/>
                  </a:cubicBezTo>
                  <a:close/>
                  <a:moveTo>
                    <a:pt x="0" y="381325"/>
                  </a:moveTo>
                  <a:cubicBezTo>
                    <a:pt x="9155" y="397390"/>
                    <a:pt x="25176" y="412452"/>
                    <a:pt x="46494" y="425745"/>
                  </a:cubicBezTo>
                  <a:cubicBezTo>
                    <a:pt x="61204" y="434944"/>
                    <a:pt x="78459" y="443269"/>
                    <a:pt x="97746" y="450518"/>
                  </a:cubicBezTo>
                  <a:cubicBezTo>
                    <a:pt x="113561" y="456459"/>
                    <a:pt x="130765" y="461676"/>
                    <a:pt x="149023" y="465998"/>
                  </a:cubicBezTo>
                  <a:cubicBezTo>
                    <a:pt x="165327" y="469871"/>
                    <a:pt x="182454" y="473061"/>
                    <a:pt x="200301" y="475460"/>
                  </a:cubicBezTo>
                  <a:cubicBezTo>
                    <a:pt x="216861" y="477668"/>
                    <a:pt x="233988" y="479219"/>
                    <a:pt x="251578" y="480016"/>
                  </a:cubicBezTo>
                  <a:cubicBezTo>
                    <a:pt x="260244" y="480398"/>
                    <a:pt x="268987" y="480600"/>
                    <a:pt x="277808" y="480636"/>
                  </a:cubicBezTo>
                  <a:cubicBezTo>
                    <a:pt x="286243" y="480600"/>
                    <a:pt x="294600" y="480419"/>
                    <a:pt x="302855" y="480057"/>
                  </a:cubicBezTo>
                  <a:cubicBezTo>
                    <a:pt x="320419" y="479307"/>
                    <a:pt x="337571" y="477813"/>
                    <a:pt x="354132" y="475600"/>
                  </a:cubicBezTo>
                  <a:cubicBezTo>
                    <a:pt x="371953" y="473273"/>
                    <a:pt x="389106" y="470119"/>
                    <a:pt x="405384" y="466308"/>
                  </a:cubicBezTo>
                  <a:cubicBezTo>
                    <a:pt x="423668" y="462001"/>
                    <a:pt x="440846" y="456857"/>
                    <a:pt x="456661" y="450967"/>
                  </a:cubicBezTo>
                  <a:cubicBezTo>
                    <a:pt x="475948" y="443811"/>
                    <a:pt x="493178" y="435564"/>
                    <a:pt x="507938" y="426475"/>
                  </a:cubicBezTo>
                  <a:cubicBezTo>
                    <a:pt x="529720" y="413083"/>
                    <a:pt x="546075" y="397887"/>
                    <a:pt x="555461" y="381630"/>
                  </a:cubicBezTo>
                  <a:lnTo>
                    <a:pt x="555461" y="394531"/>
                  </a:lnTo>
                  <a:cubicBezTo>
                    <a:pt x="555436" y="394557"/>
                    <a:pt x="555436" y="394577"/>
                    <a:pt x="555410" y="394598"/>
                  </a:cubicBezTo>
                  <a:cubicBezTo>
                    <a:pt x="555410" y="391708"/>
                    <a:pt x="555410" y="389009"/>
                    <a:pt x="555410" y="386682"/>
                  </a:cubicBezTo>
                  <a:cubicBezTo>
                    <a:pt x="548209" y="406754"/>
                    <a:pt x="530440" y="425234"/>
                    <a:pt x="504827" y="440973"/>
                  </a:cubicBezTo>
                  <a:cubicBezTo>
                    <a:pt x="490349" y="449887"/>
                    <a:pt x="473325" y="457912"/>
                    <a:pt x="454244" y="464850"/>
                  </a:cubicBezTo>
                  <a:cubicBezTo>
                    <a:pt x="438660" y="470491"/>
                    <a:pt x="421739" y="475414"/>
                    <a:pt x="403661" y="479509"/>
                  </a:cubicBezTo>
                  <a:cubicBezTo>
                    <a:pt x="387614" y="483133"/>
                    <a:pt x="370719" y="486122"/>
                    <a:pt x="353078" y="488335"/>
                  </a:cubicBezTo>
                  <a:cubicBezTo>
                    <a:pt x="336774" y="490377"/>
                    <a:pt x="319879" y="491779"/>
                    <a:pt x="302521" y="492492"/>
                  </a:cubicBezTo>
                  <a:cubicBezTo>
                    <a:pt x="294369" y="492818"/>
                    <a:pt x="286140" y="493009"/>
                    <a:pt x="277808" y="493009"/>
                  </a:cubicBezTo>
                  <a:cubicBezTo>
                    <a:pt x="269090" y="492983"/>
                    <a:pt x="260450" y="492802"/>
                    <a:pt x="251938" y="492451"/>
                  </a:cubicBezTo>
                  <a:cubicBezTo>
                    <a:pt x="234580" y="491706"/>
                    <a:pt x="217659" y="490269"/>
                    <a:pt x="201355" y="488175"/>
                  </a:cubicBezTo>
                  <a:cubicBezTo>
                    <a:pt x="183714" y="485931"/>
                    <a:pt x="166819" y="482906"/>
                    <a:pt x="150772" y="479235"/>
                  </a:cubicBezTo>
                  <a:cubicBezTo>
                    <a:pt x="132694" y="475109"/>
                    <a:pt x="115773" y="470109"/>
                    <a:pt x="100189" y="464390"/>
                  </a:cubicBezTo>
                  <a:cubicBezTo>
                    <a:pt x="81082" y="457369"/>
                    <a:pt x="64058" y="449235"/>
                    <a:pt x="49632" y="440233"/>
                  </a:cubicBezTo>
                  <a:cubicBezTo>
                    <a:pt x="24636" y="424644"/>
                    <a:pt x="7304" y="406444"/>
                    <a:pt x="232" y="386682"/>
                  </a:cubicBezTo>
                  <a:cubicBezTo>
                    <a:pt x="232" y="389009"/>
                    <a:pt x="232" y="391713"/>
                    <a:pt x="232" y="394608"/>
                  </a:cubicBezTo>
                  <a:cubicBezTo>
                    <a:pt x="155" y="394474"/>
                    <a:pt x="77" y="394340"/>
                    <a:pt x="0" y="394200"/>
                  </a:cubicBezTo>
                  <a:close/>
                  <a:moveTo>
                    <a:pt x="0" y="305060"/>
                  </a:moveTo>
                  <a:cubicBezTo>
                    <a:pt x="9155" y="321125"/>
                    <a:pt x="25176" y="336187"/>
                    <a:pt x="46494" y="349480"/>
                  </a:cubicBezTo>
                  <a:cubicBezTo>
                    <a:pt x="61204" y="358679"/>
                    <a:pt x="78459" y="367004"/>
                    <a:pt x="97746" y="374253"/>
                  </a:cubicBezTo>
                  <a:cubicBezTo>
                    <a:pt x="113561" y="380194"/>
                    <a:pt x="130765" y="385411"/>
                    <a:pt x="149023" y="389733"/>
                  </a:cubicBezTo>
                  <a:cubicBezTo>
                    <a:pt x="165327" y="393606"/>
                    <a:pt x="182454" y="396796"/>
                    <a:pt x="200301" y="399195"/>
                  </a:cubicBezTo>
                  <a:cubicBezTo>
                    <a:pt x="216861" y="401403"/>
                    <a:pt x="233988" y="402949"/>
                    <a:pt x="251578" y="403751"/>
                  </a:cubicBezTo>
                  <a:cubicBezTo>
                    <a:pt x="260244" y="404133"/>
                    <a:pt x="268987" y="404335"/>
                    <a:pt x="277808" y="404371"/>
                  </a:cubicBezTo>
                  <a:cubicBezTo>
                    <a:pt x="286243" y="404335"/>
                    <a:pt x="294600" y="404154"/>
                    <a:pt x="302855" y="403792"/>
                  </a:cubicBezTo>
                  <a:cubicBezTo>
                    <a:pt x="320419" y="403042"/>
                    <a:pt x="337571" y="401548"/>
                    <a:pt x="354132" y="399335"/>
                  </a:cubicBezTo>
                  <a:cubicBezTo>
                    <a:pt x="371953" y="397008"/>
                    <a:pt x="389106" y="393854"/>
                    <a:pt x="405384" y="390043"/>
                  </a:cubicBezTo>
                  <a:cubicBezTo>
                    <a:pt x="423668" y="385736"/>
                    <a:pt x="440846" y="380592"/>
                    <a:pt x="456661" y="374697"/>
                  </a:cubicBezTo>
                  <a:cubicBezTo>
                    <a:pt x="475948" y="367546"/>
                    <a:pt x="493178" y="359299"/>
                    <a:pt x="507938" y="350210"/>
                  </a:cubicBezTo>
                  <a:cubicBezTo>
                    <a:pt x="529720" y="336818"/>
                    <a:pt x="546075" y="321622"/>
                    <a:pt x="555461" y="305365"/>
                  </a:cubicBezTo>
                  <a:lnTo>
                    <a:pt x="555461" y="318266"/>
                  </a:lnTo>
                  <a:cubicBezTo>
                    <a:pt x="555436" y="318292"/>
                    <a:pt x="555436" y="318312"/>
                    <a:pt x="555410" y="318333"/>
                  </a:cubicBezTo>
                  <a:cubicBezTo>
                    <a:pt x="555410" y="315443"/>
                    <a:pt x="555410" y="312744"/>
                    <a:pt x="555410" y="310417"/>
                  </a:cubicBezTo>
                  <a:cubicBezTo>
                    <a:pt x="548209" y="330489"/>
                    <a:pt x="530440" y="348969"/>
                    <a:pt x="504827" y="364708"/>
                  </a:cubicBezTo>
                  <a:cubicBezTo>
                    <a:pt x="490349" y="373622"/>
                    <a:pt x="473325" y="381647"/>
                    <a:pt x="454244" y="388585"/>
                  </a:cubicBezTo>
                  <a:cubicBezTo>
                    <a:pt x="438660" y="394221"/>
                    <a:pt x="421739" y="399149"/>
                    <a:pt x="403661" y="403244"/>
                  </a:cubicBezTo>
                  <a:cubicBezTo>
                    <a:pt x="387614" y="406868"/>
                    <a:pt x="370719" y="409857"/>
                    <a:pt x="353078" y="412070"/>
                  </a:cubicBezTo>
                  <a:cubicBezTo>
                    <a:pt x="336774" y="414112"/>
                    <a:pt x="319879" y="415514"/>
                    <a:pt x="302521" y="416227"/>
                  </a:cubicBezTo>
                  <a:cubicBezTo>
                    <a:pt x="294369" y="416553"/>
                    <a:pt x="286140" y="416744"/>
                    <a:pt x="277808" y="416744"/>
                  </a:cubicBezTo>
                  <a:cubicBezTo>
                    <a:pt x="269090" y="416718"/>
                    <a:pt x="260450" y="416537"/>
                    <a:pt x="251938" y="416186"/>
                  </a:cubicBezTo>
                  <a:cubicBezTo>
                    <a:pt x="234580" y="415441"/>
                    <a:pt x="217659" y="414004"/>
                    <a:pt x="201355" y="411910"/>
                  </a:cubicBezTo>
                  <a:cubicBezTo>
                    <a:pt x="183714" y="409666"/>
                    <a:pt x="166819" y="406641"/>
                    <a:pt x="150772" y="402970"/>
                  </a:cubicBezTo>
                  <a:cubicBezTo>
                    <a:pt x="132694" y="398844"/>
                    <a:pt x="115773" y="393844"/>
                    <a:pt x="100189" y="388125"/>
                  </a:cubicBezTo>
                  <a:cubicBezTo>
                    <a:pt x="81082" y="381104"/>
                    <a:pt x="64058" y="372970"/>
                    <a:pt x="49632" y="363968"/>
                  </a:cubicBezTo>
                  <a:cubicBezTo>
                    <a:pt x="24636" y="348379"/>
                    <a:pt x="7304" y="330179"/>
                    <a:pt x="232" y="310417"/>
                  </a:cubicBezTo>
                  <a:cubicBezTo>
                    <a:pt x="232" y="312744"/>
                    <a:pt x="232" y="315448"/>
                    <a:pt x="232" y="318343"/>
                  </a:cubicBezTo>
                  <a:cubicBezTo>
                    <a:pt x="155" y="318209"/>
                    <a:pt x="77" y="318075"/>
                    <a:pt x="0" y="317935"/>
                  </a:cubicBezTo>
                  <a:close/>
                  <a:moveTo>
                    <a:pt x="0" y="228795"/>
                  </a:moveTo>
                  <a:cubicBezTo>
                    <a:pt x="9155" y="244860"/>
                    <a:pt x="25176" y="259922"/>
                    <a:pt x="46494" y="273215"/>
                  </a:cubicBezTo>
                  <a:cubicBezTo>
                    <a:pt x="61204" y="282414"/>
                    <a:pt x="78459" y="290739"/>
                    <a:pt x="97746" y="297988"/>
                  </a:cubicBezTo>
                  <a:cubicBezTo>
                    <a:pt x="113561" y="303929"/>
                    <a:pt x="130765" y="309146"/>
                    <a:pt x="149023" y="313468"/>
                  </a:cubicBezTo>
                  <a:cubicBezTo>
                    <a:pt x="165327" y="317341"/>
                    <a:pt x="182454" y="320531"/>
                    <a:pt x="200301" y="322930"/>
                  </a:cubicBezTo>
                  <a:cubicBezTo>
                    <a:pt x="216861" y="325138"/>
                    <a:pt x="233988" y="326689"/>
                    <a:pt x="251578" y="327486"/>
                  </a:cubicBezTo>
                  <a:cubicBezTo>
                    <a:pt x="260244" y="327868"/>
                    <a:pt x="268987" y="328070"/>
                    <a:pt x="277808" y="328106"/>
                  </a:cubicBezTo>
                  <a:cubicBezTo>
                    <a:pt x="286243" y="328070"/>
                    <a:pt x="294600" y="327889"/>
                    <a:pt x="302855" y="327527"/>
                  </a:cubicBezTo>
                  <a:cubicBezTo>
                    <a:pt x="320419" y="326777"/>
                    <a:pt x="337571" y="325283"/>
                    <a:pt x="354132" y="323070"/>
                  </a:cubicBezTo>
                  <a:cubicBezTo>
                    <a:pt x="371953" y="320743"/>
                    <a:pt x="389106" y="317589"/>
                    <a:pt x="405384" y="313778"/>
                  </a:cubicBezTo>
                  <a:cubicBezTo>
                    <a:pt x="423668" y="309471"/>
                    <a:pt x="440846" y="304327"/>
                    <a:pt x="456661" y="298437"/>
                  </a:cubicBezTo>
                  <a:cubicBezTo>
                    <a:pt x="475948" y="291281"/>
                    <a:pt x="493178" y="283034"/>
                    <a:pt x="507938" y="273945"/>
                  </a:cubicBezTo>
                  <a:cubicBezTo>
                    <a:pt x="529720" y="260553"/>
                    <a:pt x="546075" y="245357"/>
                    <a:pt x="555461" y="229100"/>
                  </a:cubicBezTo>
                  <a:lnTo>
                    <a:pt x="555461" y="242001"/>
                  </a:lnTo>
                  <a:cubicBezTo>
                    <a:pt x="555436" y="242027"/>
                    <a:pt x="555436" y="242047"/>
                    <a:pt x="555410" y="242068"/>
                  </a:cubicBezTo>
                  <a:cubicBezTo>
                    <a:pt x="555410" y="239178"/>
                    <a:pt x="555410" y="236479"/>
                    <a:pt x="555410" y="234152"/>
                  </a:cubicBezTo>
                  <a:cubicBezTo>
                    <a:pt x="548209" y="254224"/>
                    <a:pt x="530440" y="272704"/>
                    <a:pt x="504827" y="288443"/>
                  </a:cubicBezTo>
                  <a:cubicBezTo>
                    <a:pt x="490349" y="297357"/>
                    <a:pt x="473325" y="305382"/>
                    <a:pt x="454244" y="312320"/>
                  </a:cubicBezTo>
                  <a:cubicBezTo>
                    <a:pt x="438660" y="317961"/>
                    <a:pt x="421739" y="322884"/>
                    <a:pt x="403661" y="326979"/>
                  </a:cubicBezTo>
                  <a:cubicBezTo>
                    <a:pt x="387614" y="330603"/>
                    <a:pt x="370719" y="333592"/>
                    <a:pt x="353078" y="335805"/>
                  </a:cubicBezTo>
                  <a:cubicBezTo>
                    <a:pt x="336774" y="337847"/>
                    <a:pt x="319879" y="339249"/>
                    <a:pt x="302521" y="339962"/>
                  </a:cubicBezTo>
                  <a:cubicBezTo>
                    <a:pt x="294369" y="340288"/>
                    <a:pt x="286140" y="340479"/>
                    <a:pt x="277808" y="340479"/>
                  </a:cubicBezTo>
                  <a:cubicBezTo>
                    <a:pt x="269090" y="340453"/>
                    <a:pt x="260450" y="340272"/>
                    <a:pt x="251938" y="339921"/>
                  </a:cubicBezTo>
                  <a:cubicBezTo>
                    <a:pt x="234580" y="339176"/>
                    <a:pt x="217659" y="337739"/>
                    <a:pt x="201355" y="335645"/>
                  </a:cubicBezTo>
                  <a:cubicBezTo>
                    <a:pt x="183714" y="333401"/>
                    <a:pt x="166819" y="330376"/>
                    <a:pt x="150772" y="326705"/>
                  </a:cubicBezTo>
                  <a:cubicBezTo>
                    <a:pt x="132694" y="322579"/>
                    <a:pt x="115773" y="317579"/>
                    <a:pt x="100189" y="311860"/>
                  </a:cubicBezTo>
                  <a:cubicBezTo>
                    <a:pt x="81082" y="304839"/>
                    <a:pt x="64058" y="296705"/>
                    <a:pt x="49632" y="287703"/>
                  </a:cubicBezTo>
                  <a:cubicBezTo>
                    <a:pt x="24636" y="272114"/>
                    <a:pt x="7304" y="253914"/>
                    <a:pt x="232" y="234152"/>
                  </a:cubicBezTo>
                  <a:cubicBezTo>
                    <a:pt x="232" y="236479"/>
                    <a:pt x="232" y="239183"/>
                    <a:pt x="232" y="242078"/>
                  </a:cubicBezTo>
                  <a:cubicBezTo>
                    <a:pt x="155" y="241944"/>
                    <a:pt x="77" y="241810"/>
                    <a:pt x="0" y="241670"/>
                  </a:cubicBezTo>
                  <a:close/>
                  <a:moveTo>
                    <a:pt x="0" y="152530"/>
                  </a:moveTo>
                  <a:cubicBezTo>
                    <a:pt x="9155" y="168595"/>
                    <a:pt x="25176" y="183657"/>
                    <a:pt x="46494" y="196950"/>
                  </a:cubicBezTo>
                  <a:cubicBezTo>
                    <a:pt x="61204" y="206149"/>
                    <a:pt x="78459" y="214474"/>
                    <a:pt x="97746" y="221723"/>
                  </a:cubicBezTo>
                  <a:cubicBezTo>
                    <a:pt x="113561" y="227664"/>
                    <a:pt x="130765" y="232881"/>
                    <a:pt x="149023" y="237203"/>
                  </a:cubicBezTo>
                  <a:cubicBezTo>
                    <a:pt x="165327" y="241076"/>
                    <a:pt x="182454" y="244266"/>
                    <a:pt x="200301" y="246665"/>
                  </a:cubicBezTo>
                  <a:cubicBezTo>
                    <a:pt x="216861" y="248873"/>
                    <a:pt x="233988" y="250419"/>
                    <a:pt x="251578" y="251221"/>
                  </a:cubicBezTo>
                  <a:cubicBezTo>
                    <a:pt x="260244" y="251603"/>
                    <a:pt x="268987" y="251805"/>
                    <a:pt x="277808" y="251841"/>
                  </a:cubicBezTo>
                  <a:cubicBezTo>
                    <a:pt x="286243" y="251805"/>
                    <a:pt x="294600" y="251619"/>
                    <a:pt x="302855" y="251262"/>
                  </a:cubicBezTo>
                  <a:cubicBezTo>
                    <a:pt x="320419" y="250512"/>
                    <a:pt x="337571" y="249018"/>
                    <a:pt x="354132" y="246805"/>
                  </a:cubicBezTo>
                  <a:cubicBezTo>
                    <a:pt x="371953" y="244478"/>
                    <a:pt x="389106" y="241324"/>
                    <a:pt x="405384" y="237513"/>
                  </a:cubicBezTo>
                  <a:cubicBezTo>
                    <a:pt x="423668" y="233206"/>
                    <a:pt x="440846" y="228062"/>
                    <a:pt x="456661" y="222167"/>
                  </a:cubicBezTo>
                  <a:cubicBezTo>
                    <a:pt x="475948" y="215016"/>
                    <a:pt x="493178" y="206769"/>
                    <a:pt x="507938" y="197680"/>
                  </a:cubicBezTo>
                  <a:cubicBezTo>
                    <a:pt x="529720" y="184288"/>
                    <a:pt x="546075" y="169092"/>
                    <a:pt x="555461" y="152835"/>
                  </a:cubicBezTo>
                  <a:lnTo>
                    <a:pt x="555461" y="165736"/>
                  </a:lnTo>
                  <a:cubicBezTo>
                    <a:pt x="555436" y="165762"/>
                    <a:pt x="555436" y="165782"/>
                    <a:pt x="555410" y="165803"/>
                  </a:cubicBezTo>
                  <a:cubicBezTo>
                    <a:pt x="555410" y="162913"/>
                    <a:pt x="555410" y="160214"/>
                    <a:pt x="555410" y="157887"/>
                  </a:cubicBezTo>
                  <a:cubicBezTo>
                    <a:pt x="548209" y="177959"/>
                    <a:pt x="530440" y="196439"/>
                    <a:pt x="504827" y="212178"/>
                  </a:cubicBezTo>
                  <a:cubicBezTo>
                    <a:pt x="490349" y="221092"/>
                    <a:pt x="473325" y="229117"/>
                    <a:pt x="454244" y="236055"/>
                  </a:cubicBezTo>
                  <a:cubicBezTo>
                    <a:pt x="438660" y="241691"/>
                    <a:pt x="421739" y="246619"/>
                    <a:pt x="403661" y="250714"/>
                  </a:cubicBezTo>
                  <a:cubicBezTo>
                    <a:pt x="387614" y="254338"/>
                    <a:pt x="370719" y="257327"/>
                    <a:pt x="353078" y="259540"/>
                  </a:cubicBezTo>
                  <a:cubicBezTo>
                    <a:pt x="336774" y="261582"/>
                    <a:pt x="319879" y="262984"/>
                    <a:pt x="302521" y="263697"/>
                  </a:cubicBezTo>
                  <a:cubicBezTo>
                    <a:pt x="294369" y="264023"/>
                    <a:pt x="286140" y="264214"/>
                    <a:pt x="277808" y="264214"/>
                  </a:cubicBezTo>
                  <a:cubicBezTo>
                    <a:pt x="269090" y="264188"/>
                    <a:pt x="260450" y="264007"/>
                    <a:pt x="251938" y="263656"/>
                  </a:cubicBezTo>
                  <a:cubicBezTo>
                    <a:pt x="234580" y="262911"/>
                    <a:pt x="217659" y="261474"/>
                    <a:pt x="201355" y="259380"/>
                  </a:cubicBezTo>
                  <a:cubicBezTo>
                    <a:pt x="183714" y="257136"/>
                    <a:pt x="166819" y="254111"/>
                    <a:pt x="150772" y="250440"/>
                  </a:cubicBezTo>
                  <a:cubicBezTo>
                    <a:pt x="132694" y="246314"/>
                    <a:pt x="115773" y="241314"/>
                    <a:pt x="100189" y="235595"/>
                  </a:cubicBezTo>
                  <a:cubicBezTo>
                    <a:pt x="81082" y="228574"/>
                    <a:pt x="64058" y="220440"/>
                    <a:pt x="49632" y="211438"/>
                  </a:cubicBezTo>
                  <a:cubicBezTo>
                    <a:pt x="24636" y="195849"/>
                    <a:pt x="7304" y="177649"/>
                    <a:pt x="232" y="157887"/>
                  </a:cubicBezTo>
                  <a:cubicBezTo>
                    <a:pt x="232" y="160214"/>
                    <a:pt x="232" y="162918"/>
                    <a:pt x="232" y="165813"/>
                  </a:cubicBezTo>
                  <a:cubicBezTo>
                    <a:pt x="155" y="165679"/>
                    <a:pt x="77" y="165545"/>
                    <a:pt x="0" y="165405"/>
                  </a:cubicBezTo>
                  <a:close/>
                  <a:moveTo>
                    <a:pt x="0" y="76265"/>
                  </a:moveTo>
                  <a:cubicBezTo>
                    <a:pt x="9155" y="92330"/>
                    <a:pt x="25176" y="107392"/>
                    <a:pt x="46494" y="120685"/>
                  </a:cubicBezTo>
                  <a:cubicBezTo>
                    <a:pt x="61204" y="129884"/>
                    <a:pt x="78459" y="138209"/>
                    <a:pt x="97746" y="145458"/>
                  </a:cubicBezTo>
                  <a:cubicBezTo>
                    <a:pt x="113561" y="151399"/>
                    <a:pt x="130765" y="156616"/>
                    <a:pt x="149023" y="160938"/>
                  </a:cubicBezTo>
                  <a:cubicBezTo>
                    <a:pt x="165327" y="164811"/>
                    <a:pt x="182454" y="168001"/>
                    <a:pt x="200301" y="170400"/>
                  </a:cubicBezTo>
                  <a:cubicBezTo>
                    <a:pt x="216861" y="172608"/>
                    <a:pt x="233988" y="174159"/>
                    <a:pt x="251578" y="174956"/>
                  </a:cubicBezTo>
                  <a:cubicBezTo>
                    <a:pt x="260244" y="175338"/>
                    <a:pt x="268987" y="175540"/>
                    <a:pt x="277808" y="175576"/>
                  </a:cubicBezTo>
                  <a:cubicBezTo>
                    <a:pt x="286243" y="175540"/>
                    <a:pt x="294600" y="175359"/>
                    <a:pt x="302855" y="174997"/>
                  </a:cubicBezTo>
                  <a:cubicBezTo>
                    <a:pt x="320419" y="174247"/>
                    <a:pt x="337571" y="172753"/>
                    <a:pt x="354132" y="170540"/>
                  </a:cubicBezTo>
                  <a:cubicBezTo>
                    <a:pt x="371953" y="168213"/>
                    <a:pt x="389106" y="165059"/>
                    <a:pt x="405384" y="161248"/>
                  </a:cubicBezTo>
                  <a:cubicBezTo>
                    <a:pt x="423668" y="156941"/>
                    <a:pt x="440846" y="151797"/>
                    <a:pt x="456661" y="145902"/>
                  </a:cubicBezTo>
                  <a:cubicBezTo>
                    <a:pt x="475948" y="138751"/>
                    <a:pt x="493178" y="130504"/>
                    <a:pt x="507938" y="121415"/>
                  </a:cubicBezTo>
                  <a:cubicBezTo>
                    <a:pt x="529720" y="108023"/>
                    <a:pt x="546075" y="92827"/>
                    <a:pt x="555461" y="76570"/>
                  </a:cubicBezTo>
                  <a:lnTo>
                    <a:pt x="555461" y="89471"/>
                  </a:lnTo>
                  <a:cubicBezTo>
                    <a:pt x="555436" y="89497"/>
                    <a:pt x="555436" y="89517"/>
                    <a:pt x="555410" y="89538"/>
                  </a:cubicBezTo>
                  <a:cubicBezTo>
                    <a:pt x="555410" y="86648"/>
                    <a:pt x="555410" y="83949"/>
                    <a:pt x="555410" y="81622"/>
                  </a:cubicBezTo>
                  <a:cubicBezTo>
                    <a:pt x="548209" y="101694"/>
                    <a:pt x="530440" y="120174"/>
                    <a:pt x="504827" y="135913"/>
                  </a:cubicBezTo>
                  <a:cubicBezTo>
                    <a:pt x="490349" y="144827"/>
                    <a:pt x="473325" y="152852"/>
                    <a:pt x="454244" y="159790"/>
                  </a:cubicBezTo>
                  <a:cubicBezTo>
                    <a:pt x="438660" y="165431"/>
                    <a:pt x="421739" y="170354"/>
                    <a:pt x="403661" y="174449"/>
                  </a:cubicBezTo>
                  <a:cubicBezTo>
                    <a:pt x="387614" y="178073"/>
                    <a:pt x="370719" y="181062"/>
                    <a:pt x="353078" y="183275"/>
                  </a:cubicBezTo>
                  <a:cubicBezTo>
                    <a:pt x="336774" y="185317"/>
                    <a:pt x="319879" y="186719"/>
                    <a:pt x="302521" y="187432"/>
                  </a:cubicBezTo>
                  <a:cubicBezTo>
                    <a:pt x="294369" y="187758"/>
                    <a:pt x="286140" y="187949"/>
                    <a:pt x="277808" y="187949"/>
                  </a:cubicBezTo>
                  <a:cubicBezTo>
                    <a:pt x="269090" y="187923"/>
                    <a:pt x="260450" y="187742"/>
                    <a:pt x="251938" y="187391"/>
                  </a:cubicBezTo>
                  <a:cubicBezTo>
                    <a:pt x="234580" y="186646"/>
                    <a:pt x="217659" y="185209"/>
                    <a:pt x="201355" y="183115"/>
                  </a:cubicBezTo>
                  <a:cubicBezTo>
                    <a:pt x="183714" y="180871"/>
                    <a:pt x="166819" y="177846"/>
                    <a:pt x="150772" y="174175"/>
                  </a:cubicBezTo>
                  <a:cubicBezTo>
                    <a:pt x="132694" y="170049"/>
                    <a:pt x="115773" y="165049"/>
                    <a:pt x="100189" y="159330"/>
                  </a:cubicBezTo>
                  <a:cubicBezTo>
                    <a:pt x="81082" y="152309"/>
                    <a:pt x="64058" y="144175"/>
                    <a:pt x="49632" y="135173"/>
                  </a:cubicBezTo>
                  <a:cubicBezTo>
                    <a:pt x="24636" y="119584"/>
                    <a:pt x="7304" y="101384"/>
                    <a:pt x="232" y="81622"/>
                  </a:cubicBezTo>
                  <a:cubicBezTo>
                    <a:pt x="232" y="83949"/>
                    <a:pt x="232" y="86653"/>
                    <a:pt x="232" y="89548"/>
                  </a:cubicBezTo>
                  <a:cubicBezTo>
                    <a:pt x="155" y="89414"/>
                    <a:pt x="77" y="89280"/>
                    <a:pt x="0" y="89140"/>
                  </a:cubicBezTo>
                  <a:close/>
                  <a:moveTo>
                    <a:pt x="0" y="0"/>
                  </a:moveTo>
                  <a:cubicBezTo>
                    <a:pt x="9155" y="16065"/>
                    <a:pt x="25176" y="31127"/>
                    <a:pt x="46494" y="44420"/>
                  </a:cubicBezTo>
                  <a:cubicBezTo>
                    <a:pt x="61204" y="53619"/>
                    <a:pt x="78459" y="61944"/>
                    <a:pt x="97746" y="69193"/>
                  </a:cubicBezTo>
                  <a:cubicBezTo>
                    <a:pt x="113561" y="75134"/>
                    <a:pt x="130765" y="80351"/>
                    <a:pt x="149023" y="84673"/>
                  </a:cubicBezTo>
                  <a:cubicBezTo>
                    <a:pt x="165327" y="88546"/>
                    <a:pt x="182454" y="91736"/>
                    <a:pt x="200301" y="94135"/>
                  </a:cubicBezTo>
                  <a:cubicBezTo>
                    <a:pt x="216861" y="96343"/>
                    <a:pt x="233988" y="97889"/>
                    <a:pt x="251578" y="98691"/>
                  </a:cubicBezTo>
                  <a:cubicBezTo>
                    <a:pt x="260244" y="99073"/>
                    <a:pt x="268987" y="99275"/>
                    <a:pt x="277808" y="99311"/>
                  </a:cubicBezTo>
                  <a:cubicBezTo>
                    <a:pt x="286243" y="99275"/>
                    <a:pt x="294600" y="99089"/>
                    <a:pt x="302855" y="98732"/>
                  </a:cubicBezTo>
                  <a:cubicBezTo>
                    <a:pt x="320419" y="97982"/>
                    <a:pt x="337571" y="96488"/>
                    <a:pt x="354132" y="94275"/>
                  </a:cubicBezTo>
                  <a:cubicBezTo>
                    <a:pt x="371953" y="91948"/>
                    <a:pt x="389106" y="88794"/>
                    <a:pt x="405384" y="84983"/>
                  </a:cubicBezTo>
                  <a:cubicBezTo>
                    <a:pt x="423668" y="80676"/>
                    <a:pt x="440846" y="75532"/>
                    <a:pt x="456661" y="69637"/>
                  </a:cubicBezTo>
                  <a:cubicBezTo>
                    <a:pt x="475948" y="62486"/>
                    <a:pt x="493178" y="54239"/>
                    <a:pt x="507938" y="45150"/>
                  </a:cubicBezTo>
                  <a:cubicBezTo>
                    <a:pt x="529720" y="31758"/>
                    <a:pt x="546075" y="16562"/>
                    <a:pt x="555461" y="305"/>
                  </a:cubicBezTo>
                  <a:lnTo>
                    <a:pt x="555461" y="13206"/>
                  </a:lnTo>
                  <a:cubicBezTo>
                    <a:pt x="555436" y="13232"/>
                    <a:pt x="555436" y="13252"/>
                    <a:pt x="555410" y="13273"/>
                  </a:cubicBezTo>
                  <a:cubicBezTo>
                    <a:pt x="555410" y="10383"/>
                    <a:pt x="555410" y="7684"/>
                    <a:pt x="555410" y="5357"/>
                  </a:cubicBezTo>
                  <a:cubicBezTo>
                    <a:pt x="548209" y="25429"/>
                    <a:pt x="530440" y="43909"/>
                    <a:pt x="504827" y="59648"/>
                  </a:cubicBezTo>
                  <a:cubicBezTo>
                    <a:pt x="490349" y="68562"/>
                    <a:pt x="473325" y="76587"/>
                    <a:pt x="454244" y="83525"/>
                  </a:cubicBezTo>
                  <a:cubicBezTo>
                    <a:pt x="438660" y="89161"/>
                    <a:pt x="421739" y="94089"/>
                    <a:pt x="403661" y="98184"/>
                  </a:cubicBezTo>
                  <a:cubicBezTo>
                    <a:pt x="387614" y="101808"/>
                    <a:pt x="370719" y="104797"/>
                    <a:pt x="353078" y="107010"/>
                  </a:cubicBezTo>
                  <a:cubicBezTo>
                    <a:pt x="336774" y="109052"/>
                    <a:pt x="319879" y="110454"/>
                    <a:pt x="302521" y="111167"/>
                  </a:cubicBezTo>
                  <a:cubicBezTo>
                    <a:pt x="294369" y="111493"/>
                    <a:pt x="286140" y="111684"/>
                    <a:pt x="277808" y="111684"/>
                  </a:cubicBezTo>
                  <a:cubicBezTo>
                    <a:pt x="269090" y="111658"/>
                    <a:pt x="260450" y="111477"/>
                    <a:pt x="251938" y="111126"/>
                  </a:cubicBezTo>
                  <a:cubicBezTo>
                    <a:pt x="234580" y="110381"/>
                    <a:pt x="217659" y="108944"/>
                    <a:pt x="201355" y="106850"/>
                  </a:cubicBezTo>
                  <a:cubicBezTo>
                    <a:pt x="183714" y="104606"/>
                    <a:pt x="166819" y="101581"/>
                    <a:pt x="150772" y="97910"/>
                  </a:cubicBezTo>
                  <a:cubicBezTo>
                    <a:pt x="132694" y="93784"/>
                    <a:pt x="115773" y="88784"/>
                    <a:pt x="100189" y="83065"/>
                  </a:cubicBezTo>
                  <a:cubicBezTo>
                    <a:pt x="81082" y="76044"/>
                    <a:pt x="64058" y="67910"/>
                    <a:pt x="49632" y="58908"/>
                  </a:cubicBezTo>
                  <a:cubicBezTo>
                    <a:pt x="24636" y="43319"/>
                    <a:pt x="7304" y="25119"/>
                    <a:pt x="232" y="5357"/>
                  </a:cubicBezTo>
                  <a:cubicBezTo>
                    <a:pt x="232" y="7684"/>
                    <a:pt x="232" y="10388"/>
                    <a:pt x="232" y="13283"/>
                  </a:cubicBezTo>
                  <a:cubicBezTo>
                    <a:pt x="155" y="13149"/>
                    <a:pt x="77" y="13015"/>
                    <a:pt x="0" y="12875"/>
                  </a:cubicBezTo>
                  <a:close/>
                </a:path>
              </a:pathLst>
            </a:custGeom>
            <a:solidFill>
              <a:schemeClr val="accent4">
                <a:lumMod val="75000"/>
              </a:schemeClr>
            </a:solidFill>
            <a:ln w="12700">
              <a:miter lim="400000"/>
            </a:ln>
          </p:spPr>
          <p:txBody>
            <a:bodyPr wrap="square" lIns="0" tIns="0" rIns="0" bIns="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01" name="Shape 37"/>
            <p:cNvSpPr/>
            <p:nvPr/>
          </p:nvSpPr>
          <p:spPr>
            <a:xfrm>
              <a:off x="3267070" y="2267020"/>
              <a:ext cx="555185" cy="25323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1" y="17"/>
                    <a:pt x="0" y="4845"/>
                    <a:pt x="0" y="10799"/>
                  </a:cubicBezTo>
                  <a:cubicBezTo>
                    <a:pt x="0" y="16753"/>
                    <a:pt x="4831" y="21581"/>
                    <a:pt x="10800" y="21600"/>
                  </a:cubicBezTo>
                  <a:cubicBezTo>
                    <a:pt x="16767" y="21581"/>
                    <a:pt x="21600" y="16753"/>
                    <a:pt x="21600" y="10799"/>
                  </a:cubicBezTo>
                  <a:cubicBezTo>
                    <a:pt x="21600" y="4845"/>
                    <a:pt x="16767" y="17"/>
                    <a:pt x="10800" y="0"/>
                  </a:cubicBezTo>
                  <a:close/>
                </a:path>
              </a:pathLst>
            </a:custGeom>
            <a:solidFill>
              <a:schemeClr val="accent4">
                <a:lumMod val="60000"/>
                <a:lumOff val="4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02" name="Shape 38"/>
            <p:cNvSpPr/>
            <p:nvPr/>
          </p:nvSpPr>
          <p:spPr>
            <a:xfrm>
              <a:off x="3313813" y="2286702"/>
              <a:ext cx="462557" cy="188399"/>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2" y="17"/>
                    <a:pt x="0" y="4846"/>
                    <a:pt x="0" y="10800"/>
                  </a:cubicBezTo>
                  <a:cubicBezTo>
                    <a:pt x="0" y="16753"/>
                    <a:pt x="4832" y="21582"/>
                    <a:pt x="10800" y="21600"/>
                  </a:cubicBezTo>
                  <a:cubicBezTo>
                    <a:pt x="16768" y="21582"/>
                    <a:pt x="21600" y="16753"/>
                    <a:pt x="21600" y="10800"/>
                  </a:cubicBezTo>
                  <a:cubicBezTo>
                    <a:pt x="21600" y="4846"/>
                    <a:pt x="16768" y="17"/>
                    <a:pt x="10800" y="0"/>
                  </a:cubicBezTo>
                  <a:close/>
                </a:path>
              </a:pathLst>
            </a:custGeom>
            <a:solidFill>
              <a:schemeClr val="accent4">
                <a:lumMod val="40000"/>
                <a:lumOff val="60000"/>
                <a:alpha val="2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03" name="Shape 39"/>
            <p:cNvSpPr/>
            <p:nvPr/>
          </p:nvSpPr>
          <p:spPr>
            <a:xfrm>
              <a:off x="3313813" y="2286702"/>
              <a:ext cx="463632" cy="197219"/>
            </a:xfrm>
            <a:custGeom>
              <a:avLst/>
              <a:gdLst/>
              <a:ahLst/>
              <a:cxnLst>
                <a:cxn ang="0">
                  <a:pos x="wd2" y="hd2"/>
                </a:cxn>
                <a:cxn ang="5400000">
                  <a:pos x="wd2" y="hd2"/>
                </a:cxn>
                <a:cxn ang="10800000">
                  <a:pos x="wd2" y="hd2"/>
                </a:cxn>
                <a:cxn ang="16200000">
                  <a:pos x="wd2" y="hd2"/>
                </a:cxn>
              </a:cxnLst>
              <a:rect l="0" t="0" r="r" b="b"/>
              <a:pathLst>
                <a:path w="21600" h="21600" extrusionOk="0">
                  <a:moveTo>
                    <a:pt x="10800" y="18599"/>
                  </a:moveTo>
                  <a:cubicBezTo>
                    <a:pt x="5188" y="18583"/>
                    <a:pt x="1277" y="14476"/>
                    <a:pt x="1277" y="10800"/>
                  </a:cubicBezTo>
                  <a:cubicBezTo>
                    <a:pt x="1277" y="7123"/>
                    <a:pt x="5188" y="3017"/>
                    <a:pt x="10799" y="3001"/>
                  </a:cubicBezTo>
                  <a:cubicBezTo>
                    <a:pt x="16412" y="3017"/>
                    <a:pt x="20324" y="7123"/>
                    <a:pt x="20324" y="10800"/>
                  </a:cubicBezTo>
                  <a:cubicBezTo>
                    <a:pt x="20324" y="14476"/>
                    <a:pt x="16412" y="18583"/>
                    <a:pt x="10800" y="18599"/>
                  </a:cubicBezTo>
                  <a:close/>
                  <a:moveTo>
                    <a:pt x="10799" y="0"/>
                  </a:moveTo>
                  <a:cubicBezTo>
                    <a:pt x="5564" y="14"/>
                    <a:pt x="0" y="3805"/>
                    <a:pt x="0" y="10800"/>
                  </a:cubicBezTo>
                  <a:cubicBezTo>
                    <a:pt x="0" y="17795"/>
                    <a:pt x="5564" y="21585"/>
                    <a:pt x="10799" y="21600"/>
                  </a:cubicBezTo>
                  <a:lnTo>
                    <a:pt x="10801" y="21600"/>
                  </a:lnTo>
                  <a:cubicBezTo>
                    <a:pt x="16036" y="21585"/>
                    <a:pt x="21600" y="17795"/>
                    <a:pt x="21600" y="10800"/>
                  </a:cubicBezTo>
                  <a:cubicBezTo>
                    <a:pt x="21600" y="3805"/>
                    <a:pt x="16036" y="14"/>
                    <a:pt x="10799" y="0"/>
                  </a:cubicBezTo>
                  <a:close/>
                </a:path>
              </a:pathLst>
            </a:custGeom>
            <a:solidFill>
              <a:schemeClr val="accent4"/>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04" name="Shape 40"/>
            <p:cNvSpPr/>
            <p:nvPr/>
          </p:nvSpPr>
          <p:spPr>
            <a:xfrm>
              <a:off x="3466343" y="2338365"/>
              <a:ext cx="186857" cy="86641"/>
            </a:xfrm>
            <a:custGeom>
              <a:avLst/>
              <a:gdLst/>
              <a:ahLst/>
              <a:cxnLst>
                <a:cxn ang="0">
                  <a:pos x="wd2" y="hd2"/>
                </a:cxn>
                <a:cxn ang="5400000">
                  <a:pos x="wd2" y="hd2"/>
                </a:cxn>
                <a:cxn ang="10800000">
                  <a:pos x="wd2" y="hd2"/>
                </a:cxn>
                <a:cxn ang="16200000">
                  <a:pos x="wd2" y="hd2"/>
                </a:cxn>
              </a:cxnLst>
              <a:rect l="0" t="0" r="r" b="b"/>
              <a:pathLst>
                <a:path w="21546" h="21478" extrusionOk="0">
                  <a:moveTo>
                    <a:pt x="19731" y="3278"/>
                  </a:moveTo>
                  <a:lnTo>
                    <a:pt x="20854" y="2149"/>
                  </a:lnTo>
                  <a:lnTo>
                    <a:pt x="18978" y="507"/>
                  </a:lnTo>
                  <a:lnTo>
                    <a:pt x="17855" y="1609"/>
                  </a:lnTo>
                  <a:cubicBezTo>
                    <a:pt x="16365" y="545"/>
                    <a:pt x="14996" y="14"/>
                    <a:pt x="13727" y="1"/>
                  </a:cubicBezTo>
                  <a:cubicBezTo>
                    <a:pt x="12459" y="-15"/>
                    <a:pt x="11276" y="489"/>
                    <a:pt x="10163" y="1520"/>
                  </a:cubicBezTo>
                  <a:cubicBezTo>
                    <a:pt x="9383" y="2241"/>
                    <a:pt x="8831" y="3039"/>
                    <a:pt x="8506" y="3921"/>
                  </a:cubicBezTo>
                  <a:cubicBezTo>
                    <a:pt x="8179" y="4813"/>
                    <a:pt x="8048" y="5637"/>
                    <a:pt x="8119" y="6392"/>
                  </a:cubicBezTo>
                  <a:cubicBezTo>
                    <a:pt x="8191" y="7156"/>
                    <a:pt x="8447" y="8509"/>
                    <a:pt x="8896" y="10492"/>
                  </a:cubicBezTo>
                  <a:cubicBezTo>
                    <a:pt x="9176" y="11703"/>
                    <a:pt x="9183" y="12582"/>
                    <a:pt x="8915" y="13113"/>
                  </a:cubicBezTo>
                  <a:cubicBezTo>
                    <a:pt x="8644" y="13646"/>
                    <a:pt x="8038" y="14385"/>
                    <a:pt x="7091" y="15337"/>
                  </a:cubicBezTo>
                  <a:cubicBezTo>
                    <a:pt x="6710" y="15716"/>
                    <a:pt x="6355" y="15933"/>
                    <a:pt x="6024" y="15982"/>
                  </a:cubicBezTo>
                  <a:cubicBezTo>
                    <a:pt x="5693" y="16029"/>
                    <a:pt x="5388" y="15906"/>
                    <a:pt x="5113" y="15608"/>
                  </a:cubicBezTo>
                  <a:cubicBezTo>
                    <a:pt x="4792" y="15261"/>
                    <a:pt x="4730" y="14905"/>
                    <a:pt x="4928" y="14537"/>
                  </a:cubicBezTo>
                  <a:cubicBezTo>
                    <a:pt x="5124" y="14175"/>
                    <a:pt x="5793" y="13433"/>
                    <a:pt x="6923" y="12326"/>
                  </a:cubicBezTo>
                  <a:lnTo>
                    <a:pt x="7937" y="11332"/>
                  </a:lnTo>
                  <a:lnTo>
                    <a:pt x="4022" y="7313"/>
                  </a:lnTo>
                  <a:lnTo>
                    <a:pt x="3217" y="8059"/>
                  </a:lnTo>
                  <a:cubicBezTo>
                    <a:pt x="1345" y="9790"/>
                    <a:pt x="385" y="11446"/>
                    <a:pt x="370" y="13012"/>
                  </a:cubicBezTo>
                  <a:cubicBezTo>
                    <a:pt x="353" y="14616"/>
                    <a:pt x="814" y="16079"/>
                    <a:pt x="1760" y="17387"/>
                  </a:cubicBezTo>
                  <a:lnTo>
                    <a:pt x="0" y="19114"/>
                  </a:lnTo>
                  <a:lnTo>
                    <a:pt x="1873" y="21271"/>
                  </a:lnTo>
                  <a:lnTo>
                    <a:pt x="3579" y="19551"/>
                  </a:lnTo>
                  <a:cubicBezTo>
                    <a:pt x="5228" y="20942"/>
                    <a:pt x="6885" y="21585"/>
                    <a:pt x="8523" y="21464"/>
                  </a:cubicBezTo>
                  <a:cubicBezTo>
                    <a:pt x="10159" y="21341"/>
                    <a:pt x="11738" y="20458"/>
                    <a:pt x="13241" y="18845"/>
                  </a:cubicBezTo>
                  <a:cubicBezTo>
                    <a:pt x="14163" y="17855"/>
                    <a:pt x="14783" y="16896"/>
                    <a:pt x="15108" y="15967"/>
                  </a:cubicBezTo>
                  <a:cubicBezTo>
                    <a:pt x="15429" y="15050"/>
                    <a:pt x="15550" y="14224"/>
                    <a:pt x="15473" y="13487"/>
                  </a:cubicBezTo>
                  <a:cubicBezTo>
                    <a:pt x="15396" y="12754"/>
                    <a:pt x="15115" y="11551"/>
                    <a:pt x="14640" y="9896"/>
                  </a:cubicBezTo>
                  <a:cubicBezTo>
                    <a:pt x="14100" y="7996"/>
                    <a:pt x="13831" y="6829"/>
                    <a:pt x="13820" y="6356"/>
                  </a:cubicBezTo>
                  <a:cubicBezTo>
                    <a:pt x="13805" y="5881"/>
                    <a:pt x="14091" y="5357"/>
                    <a:pt x="14679" y="4781"/>
                  </a:cubicBezTo>
                  <a:cubicBezTo>
                    <a:pt x="15029" y="4439"/>
                    <a:pt x="15350" y="4239"/>
                    <a:pt x="15647" y="4181"/>
                  </a:cubicBezTo>
                  <a:cubicBezTo>
                    <a:pt x="15944" y="4125"/>
                    <a:pt x="16216" y="4210"/>
                    <a:pt x="16465" y="4439"/>
                  </a:cubicBezTo>
                  <a:cubicBezTo>
                    <a:pt x="16774" y="4723"/>
                    <a:pt x="16876" y="5010"/>
                    <a:pt x="16771" y="5297"/>
                  </a:cubicBezTo>
                  <a:cubicBezTo>
                    <a:pt x="16665" y="5586"/>
                    <a:pt x="16285" y="6058"/>
                    <a:pt x="15625" y="6719"/>
                  </a:cubicBezTo>
                  <a:lnTo>
                    <a:pt x="15000" y="7346"/>
                  </a:lnTo>
                  <a:lnTo>
                    <a:pt x="19243" y="11370"/>
                  </a:lnTo>
                  <a:cubicBezTo>
                    <a:pt x="19589" y="11058"/>
                    <a:pt x="19839" y="10821"/>
                    <a:pt x="19993" y="10655"/>
                  </a:cubicBezTo>
                  <a:cubicBezTo>
                    <a:pt x="21089" y="9488"/>
                    <a:pt x="21600" y="8283"/>
                    <a:pt x="21542" y="7039"/>
                  </a:cubicBezTo>
                  <a:cubicBezTo>
                    <a:pt x="21485" y="5821"/>
                    <a:pt x="20877" y="4566"/>
                    <a:pt x="19731" y="3278"/>
                  </a:cubicBezTo>
                  <a:close/>
                </a:path>
              </a:pathLst>
            </a:custGeom>
            <a:solidFill>
              <a:schemeClr val="accent4"/>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05" name="Shape 41"/>
            <p:cNvSpPr/>
            <p:nvPr/>
          </p:nvSpPr>
          <p:spPr>
            <a:xfrm>
              <a:off x="2927566" y="2599143"/>
              <a:ext cx="523576" cy="523575"/>
            </a:xfrm>
            <a:custGeom>
              <a:avLst/>
              <a:gdLst/>
              <a:ahLst/>
              <a:cxnLst>
                <a:cxn ang="0">
                  <a:pos x="wd2" y="hd2"/>
                </a:cxn>
                <a:cxn ang="5400000">
                  <a:pos x="wd2" y="hd2"/>
                </a:cxn>
                <a:cxn ang="10800000">
                  <a:pos x="wd2" y="hd2"/>
                </a:cxn>
                <a:cxn ang="16200000">
                  <a:pos x="wd2" y="hd2"/>
                </a:cxn>
              </a:cxnLst>
              <a:rect l="0" t="0" r="r" b="b"/>
              <a:pathLst>
                <a:path w="19029" h="19029" extrusionOk="0">
                  <a:moveTo>
                    <a:pt x="4012" y="17275"/>
                  </a:moveTo>
                  <a:cubicBezTo>
                    <a:pt x="-275" y="14236"/>
                    <a:pt x="-1286" y="8298"/>
                    <a:pt x="1753" y="4011"/>
                  </a:cubicBezTo>
                  <a:cubicBezTo>
                    <a:pt x="4793" y="-275"/>
                    <a:pt x="10731" y="-1286"/>
                    <a:pt x="15017" y="1753"/>
                  </a:cubicBezTo>
                  <a:cubicBezTo>
                    <a:pt x="19303" y="4792"/>
                    <a:pt x="20314" y="10731"/>
                    <a:pt x="17275" y="15017"/>
                  </a:cubicBezTo>
                  <a:cubicBezTo>
                    <a:pt x="14236" y="19303"/>
                    <a:pt x="8298" y="20314"/>
                    <a:pt x="4012" y="17275"/>
                  </a:cubicBezTo>
                  <a:close/>
                </a:path>
              </a:pathLst>
            </a:custGeom>
            <a:solidFill>
              <a:srgbClr val="010101">
                <a:alpha val="25000"/>
              </a:srgb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06" name="Shape 42"/>
            <p:cNvSpPr/>
            <p:nvPr/>
          </p:nvSpPr>
          <p:spPr>
            <a:xfrm>
              <a:off x="2888204" y="2591762"/>
              <a:ext cx="523576" cy="523575"/>
            </a:xfrm>
            <a:custGeom>
              <a:avLst/>
              <a:gdLst/>
              <a:ahLst/>
              <a:cxnLst>
                <a:cxn ang="0">
                  <a:pos x="wd2" y="hd2"/>
                </a:cxn>
                <a:cxn ang="5400000">
                  <a:pos x="wd2" y="hd2"/>
                </a:cxn>
                <a:cxn ang="10800000">
                  <a:pos x="wd2" y="hd2"/>
                </a:cxn>
                <a:cxn ang="16200000">
                  <a:pos x="wd2" y="hd2"/>
                </a:cxn>
              </a:cxnLst>
              <a:rect l="0" t="0" r="r" b="b"/>
              <a:pathLst>
                <a:path w="19029" h="19029" extrusionOk="0">
                  <a:moveTo>
                    <a:pt x="4012" y="17275"/>
                  </a:moveTo>
                  <a:cubicBezTo>
                    <a:pt x="-275" y="14236"/>
                    <a:pt x="-1286" y="8298"/>
                    <a:pt x="1753" y="4011"/>
                  </a:cubicBezTo>
                  <a:cubicBezTo>
                    <a:pt x="4793" y="-275"/>
                    <a:pt x="10731" y="-1286"/>
                    <a:pt x="15017" y="1753"/>
                  </a:cubicBezTo>
                  <a:cubicBezTo>
                    <a:pt x="19303" y="4792"/>
                    <a:pt x="20314" y="10731"/>
                    <a:pt x="17275" y="15017"/>
                  </a:cubicBezTo>
                  <a:cubicBezTo>
                    <a:pt x="14236" y="19303"/>
                    <a:pt x="8298" y="20314"/>
                    <a:pt x="4012" y="17275"/>
                  </a:cubicBezTo>
                  <a:close/>
                </a:path>
              </a:pathLst>
            </a:custGeom>
            <a:solidFill>
              <a:schemeClr val="accent4">
                <a:lumMod val="60000"/>
                <a:lumOff val="4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07" name="Shape 43"/>
            <p:cNvSpPr/>
            <p:nvPr/>
          </p:nvSpPr>
          <p:spPr>
            <a:xfrm>
              <a:off x="2971850" y="2675408"/>
              <a:ext cx="356472" cy="356477"/>
            </a:xfrm>
            <a:custGeom>
              <a:avLst/>
              <a:gdLst/>
              <a:ahLst/>
              <a:cxnLst>
                <a:cxn ang="0">
                  <a:pos x="wd2" y="hd2"/>
                </a:cxn>
                <a:cxn ang="5400000">
                  <a:pos x="wd2" y="hd2"/>
                </a:cxn>
                <a:cxn ang="10800000">
                  <a:pos x="wd2" y="hd2"/>
                </a:cxn>
                <a:cxn ang="16200000">
                  <a:pos x="wd2" y="hd2"/>
                </a:cxn>
              </a:cxnLst>
              <a:rect l="0" t="0" r="r" b="b"/>
              <a:pathLst>
                <a:path w="19029" h="19029" extrusionOk="0">
                  <a:moveTo>
                    <a:pt x="4012" y="17275"/>
                  </a:moveTo>
                  <a:cubicBezTo>
                    <a:pt x="-274" y="14236"/>
                    <a:pt x="-1285" y="8298"/>
                    <a:pt x="1754" y="4012"/>
                  </a:cubicBezTo>
                  <a:cubicBezTo>
                    <a:pt x="4793" y="-274"/>
                    <a:pt x="10732" y="-1285"/>
                    <a:pt x="15018" y="1754"/>
                  </a:cubicBezTo>
                  <a:cubicBezTo>
                    <a:pt x="19304" y="4793"/>
                    <a:pt x="20315" y="10731"/>
                    <a:pt x="17276" y="15018"/>
                  </a:cubicBezTo>
                  <a:cubicBezTo>
                    <a:pt x="14237" y="19304"/>
                    <a:pt x="8298" y="20315"/>
                    <a:pt x="4012" y="17275"/>
                  </a:cubicBezTo>
                  <a:close/>
                </a:path>
              </a:pathLst>
            </a:custGeom>
            <a:solidFill>
              <a:schemeClr val="accent4">
                <a:lumMod val="40000"/>
                <a:lumOff val="60000"/>
                <a:alpha val="3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08" name="Shape 44"/>
            <p:cNvSpPr/>
            <p:nvPr/>
          </p:nvSpPr>
          <p:spPr>
            <a:xfrm>
              <a:off x="2937407" y="2640966"/>
              <a:ext cx="423136" cy="423136"/>
            </a:xfrm>
            <a:custGeom>
              <a:avLst/>
              <a:gdLst/>
              <a:ahLst/>
              <a:cxnLst>
                <a:cxn ang="0">
                  <a:pos x="wd2" y="hd2"/>
                </a:cxn>
                <a:cxn ang="5400000">
                  <a:pos x="wd2" y="hd2"/>
                </a:cxn>
                <a:cxn ang="10800000">
                  <a:pos x="wd2" y="hd2"/>
                </a:cxn>
                <a:cxn ang="16200000">
                  <a:pos x="wd2" y="hd2"/>
                </a:cxn>
              </a:cxnLst>
              <a:rect l="0" t="0" r="r" b="b"/>
              <a:pathLst>
                <a:path w="19030" h="19030" extrusionOk="0">
                  <a:moveTo>
                    <a:pt x="16053" y="14151"/>
                  </a:moveTo>
                  <a:cubicBezTo>
                    <a:pt x="13497" y="17756"/>
                    <a:pt x="8484" y="18610"/>
                    <a:pt x="4879" y="16053"/>
                  </a:cubicBezTo>
                  <a:cubicBezTo>
                    <a:pt x="1274" y="13497"/>
                    <a:pt x="420" y="8484"/>
                    <a:pt x="2977" y="4879"/>
                  </a:cubicBezTo>
                  <a:cubicBezTo>
                    <a:pt x="5533" y="1274"/>
                    <a:pt x="10546" y="420"/>
                    <a:pt x="14151" y="2977"/>
                  </a:cubicBezTo>
                  <a:cubicBezTo>
                    <a:pt x="17756" y="5533"/>
                    <a:pt x="18609" y="10546"/>
                    <a:pt x="16053" y="14151"/>
                  </a:cubicBezTo>
                  <a:close/>
                  <a:moveTo>
                    <a:pt x="15020" y="1750"/>
                  </a:moveTo>
                  <a:cubicBezTo>
                    <a:pt x="10739" y="-1285"/>
                    <a:pt x="4786" y="-271"/>
                    <a:pt x="1750" y="4010"/>
                  </a:cubicBezTo>
                  <a:cubicBezTo>
                    <a:pt x="-1285" y="8291"/>
                    <a:pt x="-272" y="14244"/>
                    <a:pt x="4010" y="17280"/>
                  </a:cubicBezTo>
                  <a:cubicBezTo>
                    <a:pt x="8291" y="20315"/>
                    <a:pt x="14244" y="19302"/>
                    <a:pt x="17279" y="15020"/>
                  </a:cubicBezTo>
                  <a:cubicBezTo>
                    <a:pt x="20315" y="10739"/>
                    <a:pt x="19301" y="4786"/>
                    <a:pt x="15020" y="1750"/>
                  </a:cubicBezTo>
                  <a:close/>
                </a:path>
              </a:pathLst>
            </a:custGeom>
            <a:solidFill>
              <a:schemeClr val="accent4"/>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09" name="Shape 45"/>
            <p:cNvSpPr/>
            <p:nvPr/>
          </p:nvSpPr>
          <p:spPr>
            <a:xfrm>
              <a:off x="3035814" y="2756593"/>
              <a:ext cx="226344" cy="192154"/>
            </a:xfrm>
            <a:custGeom>
              <a:avLst/>
              <a:gdLst/>
              <a:ahLst/>
              <a:cxnLst>
                <a:cxn ang="0">
                  <a:pos x="wd2" y="hd2"/>
                </a:cxn>
                <a:cxn ang="5400000">
                  <a:pos x="wd2" y="hd2"/>
                </a:cxn>
                <a:cxn ang="10800000">
                  <a:pos x="wd2" y="hd2"/>
                </a:cxn>
                <a:cxn ang="16200000">
                  <a:pos x="wd2" y="hd2"/>
                </a:cxn>
              </a:cxnLst>
              <a:rect l="0" t="0" r="r" b="b"/>
              <a:pathLst>
                <a:path w="21600" h="21208" extrusionOk="0">
                  <a:moveTo>
                    <a:pt x="21200" y="11726"/>
                  </a:moveTo>
                  <a:cubicBezTo>
                    <a:pt x="20987" y="10300"/>
                    <a:pt x="20244" y="9065"/>
                    <a:pt x="18972" y="8022"/>
                  </a:cubicBezTo>
                  <a:cubicBezTo>
                    <a:pt x="18094" y="7302"/>
                    <a:pt x="17185" y="6853"/>
                    <a:pt x="16247" y="6677"/>
                  </a:cubicBezTo>
                  <a:cubicBezTo>
                    <a:pt x="15311" y="6501"/>
                    <a:pt x="14484" y="6525"/>
                    <a:pt x="13770" y="6752"/>
                  </a:cubicBezTo>
                  <a:cubicBezTo>
                    <a:pt x="13056" y="6979"/>
                    <a:pt x="11830" y="7509"/>
                    <a:pt x="10093" y="8344"/>
                  </a:cubicBezTo>
                  <a:cubicBezTo>
                    <a:pt x="9054" y="8849"/>
                    <a:pt x="8282" y="9011"/>
                    <a:pt x="7777" y="8827"/>
                  </a:cubicBezTo>
                  <a:cubicBezTo>
                    <a:pt x="7272" y="8645"/>
                    <a:pt x="6540" y="8161"/>
                    <a:pt x="5585" y="7378"/>
                  </a:cubicBezTo>
                  <a:cubicBezTo>
                    <a:pt x="5205" y="7066"/>
                    <a:pt x="4969" y="6751"/>
                    <a:pt x="4874" y="6429"/>
                  </a:cubicBezTo>
                  <a:cubicBezTo>
                    <a:pt x="4781" y="6108"/>
                    <a:pt x="4836" y="5781"/>
                    <a:pt x="5041" y="5448"/>
                  </a:cubicBezTo>
                  <a:cubicBezTo>
                    <a:pt x="5279" y="5058"/>
                    <a:pt x="5569" y="4925"/>
                    <a:pt x="5909" y="5052"/>
                  </a:cubicBezTo>
                  <a:cubicBezTo>
                    <a:pt x="6250" y="5178"/>
                    <a:pt x="6992" y="5710"/>
                    <a:pt x="8137" y="6650"/>
                  </a:cubicBezTo>
                  <a:lnTo>
                    <a:pt x="9181" y="7505"/>
                  </a:lnTo>
                  <a:lnTo>
                    <a:pt x="12201" y="2580"/>
                  </a:lnTo>
                  <a:lnTo>
                    <a:pt x="11368" y="1897"/>
                  </a:lnTo>
                  <a:cubicBezTo>
                    <a:pt x="9471" y="340"/>
                    <a:pt x="7839" y="-258"/>
                    <a:pt x="6474" y="100"/>
                  </a:cubicBezTo>
                  <a:cubicBezTo>
                    <a:pt x="5108" y="458"/>
                    <a:pt x="3965" y="1250"/>
                    <a:pt x="3046" y="2475"/>
                  </a:cubicBezTo>
                  <a:lnTo>
                    <a:pt x="1390" y="1116"/>
                  </a:lnTo>
                  <a:lnTo>
                    <a:pt x="0" y="3384"/>
                  </a:lnTo>
                  <a:lnTo>
                    <a:pt x="1602" y="4699"/>
                  </a:lnTo>
                  <a:cubicBezTo>
                    <a:pt x="770" y="6556"/>
                    <a:pt x="527" y="8262"/>
                    <a:pt x="873" y="9817"/>
                  </a:cubicBezTo>
                  <a:cubicBezTo>
                    <a:pt x="1219" y="11371"/>
                    <a:pt x="2151" y="12771"/>
                    <a:pt x="3669" y="14016"/>
                  </a:cubicBezTo>
                  <a:cubicBezTo>
                    <a:pt x="4618" y="14793"/>
                    <a:pt x="5507" y="15287"/>
                    <a:pt x="6335" y="15496"/>
                  </a:cubicBezTo>
                  <a:cubicBezTo>
                    <a:pt x="7163" y="15704"/>
                    <a:pt x="7889" y="15724"/>
                    <a:pt x="8517" y="15554"/>
                  </a:cubicBezTo>
                  <a:cubicBezTo>
                    <a:pt x="9144" y="15384"/>
                    <a:pt x="10168" y="14941"/>
                    <a:pt x="11589" y="14225"/>
                  </a:cubicBezTo>
                  <a:cubicBezTo>
                    <a:pt x="13264" y="13388"/>
                    <a:pt x="14328" y="12928"/>
                    <a:pt x="14778" y="12847"/>
                  </a:cubicBezTo>
                  <a:cubicBezTo>
                    <a:pt x="15235" y="12757"/>
                    <a:pt x="15797" y="12986"/>
                    <a:pt x="16465" y="13534"/>
                  </a:cubicBezTo>
                  <a:cubicBezTo>
                    <a:pt x="16865" y="13862"/>
                    <a:pt x="17120" y="14183"/>
                    <a:pt x="17229" y="14498"/>
                  </a:cubicBezTo>
                  <a:cubicBezTo>
                    <a:pt x="17336" y="14812"/>
                    <a:pt x="17298" y="15119"/>
                    <a:pt x="17113" y="15421"/>
                  </a:cubicBezTo>
                  <a:cubicBezTo>
                    <a:pt x="16884" y="15795"/>
                    <a:pt x="16619" y="15943"/>
                    <a:pt x="16317" y="15867"/>
                  </a:cubicBezTo>
                  <a:cubicBezTo>
                    <a:pt x="16016" y="15790"/>
                    <a:pt x="15488" y="15445"/>
                    <a:pt x="14736" y="14827"/>
                  </a:cubicBezTo>
                  <a:lnTo>
                    <a:pt x="14030" y="14248"/>
                  </a:lnTo>
                  <a:lnTo>
                    <a:pt x="11010" y="19175"/>
                  </a:lnTo>
                  <a:cubicBezTo>
                    <a:pt x="11349" y="19501"/>
                    <a:pt x="11606" y="19736"/>
                    <a:pt x="11782" y="19880"/>
                  </a:cubicBezTo>
                  <a:cubicBezTo>
                    <a:pt x="13039" y="20911"/>
                    <a:pt x="14257" y="21342"/>
                    <a:pt x="15434" y="21170"/>
                  </a:cubicBezTo>
                  <a:cubicBezTo>
                    <a:pt x="16611" y="21000"/>
                    <a:pt x="17750" y="20224"/>
                    <a:pt x="18850" y="18843"/>
                  </a:cubicBezTo>
                  <a:lnTo>
                    <a:pt x="20210" y="19958"/>
                  </a:lnTo>
                  <a:lnTo>
                    <a:pt x="21600" y="17690"/>
                  </a:lnTo>
                  <a:lnTo>
                    <a:pt x="20240" y="16575"/>
                  </a:lnTo>
                  <a:cubicBezTo>
                    <a:pt x="21094" y="14769"/>
                    <a:pt x="21413" y="13154"/>
                    <a:pt x="21200" y="11726"/>
                  </a:cubicBezTo>
                  <a:close/>
                </a:path>
              </a:pathLst>
            </a:custGeom>
            <a:solidFill>
              <a:schemeClr val="accent4"/>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grpSp>
      <p:grpSp>
        <p:nvGrpSpPr>
          <p:cNvPr id="123" name="Group 122"/>
          <p:cNvGrpSpPr/>
          <p:nvPr/>
        </p:nvGrpSpPr>
        <p:grpSpPr>
          <a:xfrm>
            <a:off x="-148457" y="5529135"/>
            <a:ext cx="1928397" cy="1338439"/>
            <a:chOff x="3941743" y="4376901"/>
            <a:chExt cx="3963778" cy="2491259"/>
          </a:xfrm>
        </p:grpSpPr>
        <p:sp>
          <p:nvSpPr>
            <p:cNvPr id="124" name="Shape 43"/>
            <p:cNvSpPr/>
            <p:nvPr/>
          </p:nvSpPr>
          <p:spPr>
            <a:xfrm>
              <a:off x="3941743" y="4888103"/>
              <a:ext cx="3963778" cy="1980057"/>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1838"/>
                  </a:lnTo>
                  <a:cubicBezTo>
                    <a:pt x="0" y="823"/>
                    <a:pt x="411" y="0"/>
                    <a:pt x="918" y="0"/>
                  </a:cubicBezTo>
                  <a:lnTo>
                    <a:pt x="20682" y="0"/>
                  </a:lnTo>
                  <a:cubicBezTo>
                    <a:pt x="21189" y="0"/>
                    <a:pt x="21600" y="823"/>
                    <a:pt x="21600" y="1838"/>
                  </a:cubicBezTo>
                  <a:lnTo>
                    <a:pt x="21600" y="21600"/>
                  </a:lnTo>
                  <a:cubicBezTo>
                    <a:pt x="21600" y="21600"/>
                    <a:pt x="0" y="21600"/>
                    <a:pt x="0" y="21600"/>
                  </a:cubicBezTo>
                  <a:close/>
                </a:path>
              </a:pathLst>
            </a:custGeom>
            <a:solidFill>
              <a:schemeClr val="tx1"/>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25" name="Shape 44"/>
            <p:cNvSpPr/>
            <p:nvPr/>
          </p:nvSpPr>
          <p:spPr>
            <a:xfrm>
              <a:off x="4011770" y="4972136"/>
              <a:ext cx="3826730" cy="215165"/>
            </a:xfrm>
            <a:custGeom>
              <a:avLst/>
              <a:gdLst/>
              <a:ahLst/>
              <a:cxnLst>
                <a:cxn ang="0">
                  <a:pos x="wd2" y="hd2"/>
                </a:cxn>
                <a:cxn ang="5400000">
                  <a:pos x="wd2" y="hd2"/>
                </a:cxn>
                <a:cxn ang="10800000">
                  <a:pos x="wd2" y="hd2"/>
                </a:cxn>
                <a:cxn ang="16200000">
                  <a:pos x="wd2" y="hd2"/>
                </a:cxn>
              </a:cxnLst>
              <a:rect l="0" t="0" r="r" b="b"/>
              <a:pathLst>
                <a:path w="21600" h="21600" extrusionOk="0">
                  <a:moveTo>
                    <a:pt x="20682" y="0"/>
                  </a:moveTo>
                  <a:lnTo>
                    <a:pt x="918" y="0"/>
                  </a:lnTo>
                  <a:cubicBezTo>
                    <a:pt x="411" y="0"/>
                    <a:pt x="0" y="7309"/>
                    <a:pt x="0" y="16326"/>
                  </a:cubicBezTo>
                  <a:lnTo>
                    <a:pt x="0" y="21600"/>
                  </a:lnTo>
                  <a:cubicBezTo>
                    <a:pt x="0" y="12583"/>
                    <a:pt x="411" y="5274"/>
                    <a:pt x="918" y="5274"/>
                  </a:cubicBezTo>
                  <a:lnTo>
                    <a:pt x="20682" y="5274"/>
                  </a:lnTo>
                  <a:cubicBezTo>
                    <a:pt x="21189" y="5274"/>
                    <a:pt x="21600" y="12583"/>
                    <a:pt x="21600" y="21600"/>
                  </a:cubicBezTo>
                  <a:lnTo>
                    <a:pt x="21600" y="16326"/>
                  </a:lnTo>
                  <a:cubicBezTo>
                    <a:pt x="21600" y="7309"/>
                    <a:pt x="21189" y="0"/>
                    <a:pt x="20682" y="0"/>
                  </a:cubicBezTo>
                  <a:close/>
                </a:path>
              </a:pathLst>
            </a:custGeom>
            <a:solidFill>
              <a:schemeClr val="bg1">
                <a:alpha val="25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26" name="Shape 45"/>
            <p:cNvSpPr/>
            <p:nvPr/>
          </p:nvSpPr>
          <p:spPr>
            <a:xfrm>
              <a:off x="5300279" y="4376901"/>
              <a:ext cx="1251485" cy="528100"/>
            </a:xfrm>
            <a:custGeom>
              <a:avLst/>
              <a:gdLst/>
              <a:ahLst/>
              <a:cxnLst>
                <a:cxn ang="0">
                  <a:pos x="wd2" y="hd2"/>
                </a:cxn>
                <a:cxn ang="5400000">
                  <a:pos x="wd2" y="hd2"/>
                </a:cxn>
                <a:cxn ang="10800000">
                  <a:pos x="wd2" y="hd2"/>
                </a:cxn>
                <a:cxn ang="16200000">
                  <a:pos x="wd2" y="hd2"/>
                </a:cxn>
              </a:cxnLst>
              <a:rect l="0" t="0" r="r" b="b"/>
              <a:pathLst>
                <a:path w="21600" h="20836" extrusionOk="0">
                  <a:moveTo>
                    <a:pt x="0" y="18757"/>
                  </a:moveTo>
                  <a:lnTo>
                    <a:pt x="0" y="10237"/>
                  </a:lnTo>
                  <a:cubicBezTo>
                    <a:pt x="0" y="4592"/>
                    <a:pt x="2122" y="0"/>
                    <a:pt x="4731" y="0"/>
                  </a:cubicBezTo>
                  <a:lnTo>
                    <a:pt x="16869" y="0"/>
                  </a:lnTo>
                  <a:cubicBezTo>
                    <a:pt x="19478" y="0"/>
                    <a:pt x="21600" y="4592"/>
                    <a:pt x="21600" y="10237"/>
                  </a:cubicBezTo>
                  <a:lnTo>
                    <a:pt x="21600" y="18757"/>
                  </a:lnTo>
                  <a:cubicBezTo>
                    <a:pt x="21600" y="21245"/>
                    <a:pt x="18446" y="21316"/>
                    <a:pt x="18446" y="18757"/>
                  </a:cubicBezTo>
                  <a:lnTo>
                    <a:pt x="18446" y="10237"/>
                  </a:lnTo>
                  <a:cubicBezTo>
                    <a:pt x="18446" y="8356"/>
                    <a:pt x="17739" y="6825"/>
                    <a:pt x="16869" y="6825"/>
                  </a:cubicBezTo>
                  <a:lnTo>
                    <a:pt x="4731" y="6825"/>
                  </a:lnTo>
                  <a:cubicBezTo>
                    <a:pt x="3861" y="6825"/>
                    <a:pt x="3154" y="8356"/>
                    <a:pt x="3154" y="10237"/>
                  </a:cubicBezTo>
                  <a:lnTo>
                    <a:pt x="3154" y="18757"/>
                  </a:lnTo>
                  <a:cubicBezTo>
                    <a:pt x="3154" y="21458"/>
                    <a:pt x="0" y="21600"/>
                    <a:pt x="0" y="18757"/>
                  </a:cubicBezTo>
                  <a:close/>
                </a:path>
              </a:pathLst>
            </a:custGeom>
            <a:solidFill>
              <a:schemeClr val="tx1"/>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27" name="Shape 46"/>
            <p:cNvSpPr/>
            <p:nvPr/>
          </p:nvSpPr>
          <p:spPr>
            <a:xfrm>
              <a:off x="6329685" y="5175216"/>
              <a:ext cx="257224" cy="669180"/>
            </a:xfrm>
            <a:custGeom>
              <a:avLst/>
              <a:gdLst/>
              <a:ahLst/>
              <a:cxnLst>
                <a:cxn ang="0">
                  <a:pos x="wd2" y="hd2"/>
                </a:cxn>
                <a:cxn ang="5400000">
                  <a:pos x="wd2" y="hd2"/>
                </a:cxn>
                <a:cxn ang="10800000">
                  <a:pos x="wd2" y="hd2"/>
                </a:cxn>
                <a:cxn ang="16200000">
                  <a:pos x="wd2" y="hd2"/>
                </a:cxn>
              </a:cxnLst>
              <a:rect l="0" t="0" r="r" b="b"/>
              <a:pathLst>
                <a:path w="21600" h="21600" extrusionOk="0">
                  <a:moveTo>
                    <a:pt x="21600" y="17449"/>
                  </a:moveTo>
                  <a:cubicBezTo>
                    <a:pt x="21600" y="19741"/>
                    <a:pt x="16765" y="21600"/>
                    <a:pt x="10800" y="21600"/>
                  </a:cubicBezTo>
                  <a:lnTo>
                    <a:pt x="10800" y="21600"/>
                  </a:lnTo>
                  <a:cubicBezTo>
                    <a:pt x="4835" y="21600"/>
                    <a:pt x="0" y="19741"/>
                    <a:pt x="0" y="17449"/>
                  </a:cubicBezTo>
                  <a:lnTo>
                    <a:pt x="0" y="2539"/>
                  </a:lnTo>
                  <a:cubicBezTo>
                    <a:pt x="0" y="246"/>
                    <a:pt x="4835" y="0"/>
                    <a:pt x="10800" y="0"/>
                  </a:cubicBezTo>
                  <a:lnTo>
                    <a:pt x="10800" y="0"/>
                  </a:lnTo>
                  <a:cubicBezTo>
                    <a:pt x="16765" y="0"/>
                    <a:pt x="21600" y="246"/>
                    <a:pt x="21600" y="2539"/>
                  </a:cubicBezTo>
                  <a:cubicBezTo>
                    <a:pt x="21600" y="2539"/>
                    <a:pt x="21600" y="17449"/>
                    <a:pt x="21600" y="17449"/>
                  </a:cubicBezTo>
                  <a:close/>
                </a:path>
              </a:pathLst>
            </a:custGeom>
            <a:solidFill>
              <a:schemeClr val="tx2">
                <a:alpha val="3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28" name="Shape 47"/>
            <p:cNvSpPr/>
            <p:nvPr/>
          </p:nvSpPr>
          <p:spPr>
            <a:xfrm>
              <a:off x="6371702" y="5140203"/>
              <a:ext cx="177017" cy="98977"/>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8896" y="21600"/>
                    <a:pt x="15561" y="21600"/>
                  </a:cubicBezTo>
                  <a:lnTo>
                    <a:pt x="6039" y="21600"/>
                  </a:lnTo>
                  <a:cubicBezTo>
                    <a:pt x="2704" y="21600"/>
                    <a:pt x="0" y="16765"/>
                    <a:pt x="0" y="10800"/>
                  </a:cubicBezTo>
                  <a:lnTo>
                    <a:pt x="0" y="10800"/>
                  </a:lnTo>
                  <a:cubicBezTo>
                    <a:pt x="0" y="4835"/>
                    <a:pt x="2704" y="0"/>
                    <a:pt x="6039" y="0"/>
                  </a:cubicBezTo>
                  <a:lnTo>
                    <a:pt x="15561" y="0"/>
                  </a:lnTo>
                  <a:cubicBezTo>
                    <a:pt x="18896" y="0"/>
                    <a:pt x="21600" y="4835"/>
                    <a:pt x="21600" y="10800"/>
                  </a:cubicBezTo>
                  <a:cubicBezTo>
                    <a:pt x="21600" y="10800"/>
                    <a:pt x="21600" y="10800"/>
                    <a:pt x="21600" y="10800"/>
                  </a:cubicBezTo>
                  <a:close/>
                </a:path>
              </a:pathLst>
            </a:custGeom>
            <a:solidFill>
              <a:schemeClr val="accent1"/>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29" name="Shape 48"/>
            <p:cNvSpPr/>
            <p:nvPr/>
          </p:nvSpPr>
          <p:spPr>
            <a:xfrm>
              <a:off x="6287668" y="4972136"/>
              <a:ext cx="348323" cy="234119"/>
            </a:xfrm>
            <a:custGeom>
              <a:avLst/>
              <a:gdLst/>
              <a:ahLst/>
              <a:cxnLst>
                <a:cxn ang="0">
                  <a:pos x="wd2" y="hd2"/>
                </a:cxn>
                <a:cxn ang="5400000">
                  <a:pos x="wd2" y="hd2"/>
                </a:cxn>
                <a:cxn ang="10800000">
                  <a:pos x="wd2" y="hd2"/>
                </a:cxn>
                <a:cxn ang="16200000">
                  <a:pos x="wd2" y="hd2"/>
                </a:cxn>
              </a:cxnLst>
              <a:rect l="0" t="0" r="r" b="b"/>
              <a:pathLst>
                <a:path w="21600" h="21600" extrusionOk="0">
                  <a:moveTo>
                    <a:pt x="7259" y="2107"/>
                  </a:moveTo>
                  <a:cubicBezTo>
                    <a:pt x="4038" y="2107"/>
                    <a:pt x="1416" y="6007"/>
                    <a:pt x="1416" y="10800"/>
                  </a:cubicBezTo>
                  <a:cubicBezTo>
                    <a:pt x="1416" y="15593"/>
                    <a:pt x="4038" y="19493"/>
                    <a:pt x="7259" y="19493"/>
                  </a:cubicBezTo>
                  <a:lnTo>
                    <a:pt x="14341" y="19493"/>
                  </a:lnTo>
                  <a:cubicBezTo>
                    <a:pt x="17562" y="19493"/>
                    <a:pt x="20184" y="15593"/>
                    <a:pt x="20184" y="10800"/>
                  </a:cubicBezTo>
                  <a:cubicBezTo>
                    <a:pt x="20184" y="6007"/>
                    <a:pt x="17562" y="2107"/>
                    <a:pt x="14341" y="2107"/>
                  </a:cubicBezTo>
                  <a:cubicBezTo>
                    <a:pt x="14341" y="2107"/>
                    <a:pt x="7259" y="2107"/>
                    <a:pt x="7259" y="2107"/>
                  </a:cubicBezTo>
                  <a:close/>
                  <a:moveTo>
                    <a:pt x="14341" y="21600"/>
                  </a:moveTo>
                  <a:lnTo>
                    <a:pt x="7259" y="21600"/>
                  </a:lnTo>
                  <a:cubicBezTo>
                    <a:pt x="3256" y="21600"/>
                    <a:pt x="0" y="16756"/>
                    <a:pt x="0" y="10800"/>
                  </a:cubicBezTo>
                  <a:cubicBezTo>
                    <a:pt x="0" y="4844"/>
                    <a:pt x="3256" y="0"/>
                    <a:pt x="7259" y="0"/>
                  </a:cubicBezTo>
                  <a:lnTo>
                    <a:pt x="14341" y="0"/>
                  </a:lnTo>
                  <a:cubicBezTo>
                    <a:pt x="18344" y="0"/>
                    <a:pt x="21600" y="4844"/>
                    <a:pt x="21600" y="10800"/>
                  </a:cubicBezTo>
                  <a:cubicBezTo>
                    <a:pt x="21600" y="16756"/>
                    <a:pt x="18344" y="21600"/>
                    <a:pt x="14341" y="21600"/>
                  </a:cubicBezTo>
                  <a:close/>
                </a:path>
              </a:pathLst>
            </a:custGeom>
            <a:solidFill>
              <a:schemeClr val="accent1"/>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30" name="Shape 49"/>
            <p:cNvSpPr/>
            <p:nvPr/>
          </p:nvSpPr>
          <p:spPr>
            <a:xfrm>
              <a:off x="6392710" y="4832081"/>
              <a:ext cx="133239" cy="205568"/>
            </a:xfrm>
            <a:custGeom>
              <a:avLst/>
              <a:gdLst/>
              <a:ahLst/>
              <a:cxnLst>
                <a:cxn ang="0">
                  <a:pos x="wd2" y="hd2"/>
                </a:cxn>
                <a:cxn ang="5400000">
                  <a:pos x="wd2" y="hd2"/>
                </a:cxn>
                <a:cxn ang="10800000">
                  <a:pos x="wd2" y="hd2"/>
                </a:cxn>
                <a:cxn ang="16200000">
                  <a:pos x="wd2" y="hd2"/>
                </a:cxn>
              </a:cxnLst>
              <a:rect l="0" t="0" r="r" b="b"/>
              <a:pathLst>
                <a:path w="21600" h="21600" extrusionOk="0">
                  <a:moveTo>
                    <a:pt x="21600" y="14600"/>
                  </a:moveTo>
                  <a:cubicBezTo>
                    <a:pt x="21600" y="18466"/>
                    <a:pt x="16765" y="21600"/>
                    <a:pt x="10800" y="21600"/>
                  </a:cubicBezTo>
                  <a:lnTo>
                    <a:pt x="10800" y="21600"/>
                  </a:lnTo>
                  <a:cubicBezTo>
                    <a:pt x="4835" y="21600"/>
                    <a:pt x="0" y="18466"/>
                    <a:pt x="0" y="14600"/>
                  </a:cubicBezTo>
                  <a:lnTo>
                    <a:pt x="0" y="7000"/>
                  </a:lnTo>
                  <a:cubicBezTo>
                    <a:pt x="0" y="3134"/>
                    <a:pt x="4835" y="0"/>
                    <a:pt x="10800" y="0"/>
                  </a:cubicBezTo>
                  <a:lnTo>
                    <a:pt x="10800" y="0"/>
                  </a:lnTo>
                  <a:cubicBezTo>
                    <a:pt x="16765" y="0"/>
                    <a:pt x="21600" y="3134"/>
                    <a:pt x="21600" y="7000"/>
                  </a:cubicBezTo>
                  <a:cubicBezTo>
                    <a:pt x="21600" y="7000"/>
                    <a:pt x="21600" y="14600"/>
                    <a:pt x="21600" y="14600"/>
                  </a:cubicBezTo>
                  <a:close/>
                </a:path>
              </a:pathLst>
            </a:custGeom>
            <a:solidFill>
              <a:schemeClr val="accent1">
                <a:lumMod val="60000"/>
                <a:lumOff val="4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31" name="Shape 50"/>
            <p:cNvSpPr/>
            <p:nvPr/>
          </p:nvSpPr>
          <p:spPr>
            <a:xfrm>
              <a:off x="5258262" y="5182219"/>
              <a:ext cx="257224" cy="669180"/>
            </a:xfrm>
            <a:custGeom>
              <a:avLst/>
              <a:gdLst/>
              <a:ahLst/>
              <a:cxnLst>
                <a:cxn ang="0">
                  <a:pos x="wd2" y="hd2"/>
                </a:cxn>
                <a:cxn ang="5400000">
                  <a:pos x="wd2" y="hd2"/>
                </a:cxn>
                <a:cxn ang="10800000">
                  <a:pos x="wd2" y="hd2"/>
                </a:cxn>
                <a:cxn ang="16200000">
                  <a:pos x="wd2" y="hd2"/>
                </a:cxn>
              </a:cxnLst>
              <a:rect l="0" t="0" r="r" b="b"/>
              <a:pathLst>
                <a:path w="21600" h="21600" extrusionOk="0">
                  <a:moveTo>
                    <a:pt x="21600" y="17449"/>
                  </a:moveTo>
                  <a:cubicBezTo>
                    <a:pt x="21600" y="19741"/>
                    <a:pt x="16765" y="21600"/>
                    <a:pt x="10800" y="21600"/>
                  </a:cubicBezTo>
                  <a:lnTo>
                    <a:pt x="10800" y="21600"/>
                  </a:lnTo>
                  <a:cubicBezTo>
                    <a:pt x="4835" y="21600"/>
                    <a:pt x="0" y="19741"/>
                    <a:pt x="0" y="17449"/>
                  </a:cubicBezTo>
                  <a:lnTo>
                    <a:pt x="0" y="2539"/>
                  </a:lnTo>
                  <a:cubicBezTo>
                    <a:pt x="0" y="246"/>
                    <a:pt x="4835" y="0"/>
                    <a:pt x="10800" y="0"/>
                  </a:cubicBezTo>
                  <a:lnTo>
                    <a:pt x="10800" y="0"/>
                  </a:lnTo>
                  <a:cubicBezTo>
                    <a:pt x="16765" y="0"/>
                    <a:pt x="21600" y="246"/>
                    <a:pt x="21600" y="2539"/>
                  </a:cubicBezTo>
                  <a:cubicBezTo>
                    <a:pt x="21600" y="2539"/>
                    <a:pt x="21600" y="17449"/>
                    <a:pt x="21600" y="17449"/>
                  </a:cubicBezTo>
                  <a:close/>
                </a:path>
              </a:pathLst>
            </a:custGeom>
            <a:solidFill>
              <a:schemeClr val="tx2">
                <a:alpha val="3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32" name="Shape 51"/>
            <p:cNvSpPr/>
            <p:nvPr/>
          </p:nvSpPr>
          <p:spPr>
            <a:xfrm>
              <a:off x="5300279" y="5140203"/>
              <a:ext cx="177017" cy="98977"/>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8896" y="21600"/>
                    <a:pt x="15561" y="21600"/>
                  </a:cubicBezTo>
                  <a:lnTo>
                    <a:pt x="6039" y="21600"/>
                  </a:lnTo>
                  <a:cubicBezTo>
                    <a:pt x="2704" y="21600"/>
                    <a:pt x="0" y="16765"/>
                    <a:pt x="0" y="10800"/>
                  </a:cubicBezTo>
                  <a:lnTo>
                    <a:pt x="0" y="10800"/>
                  </a:lnTo>
                  <a:cubicBezTo>
                    <a:pt x="0" y="4835"/>
                    <a:pt x="2704" y="0"/>
                    <a:pt x="6039" y="0"/>
                  </a:cubicBezTo>
                  <a:lnTo>
                    <a:pt x="15561" y="0"/>
                  </a:lnTo>
                  <a:cubicBezTo>
                    <a:pt x="18896" y="0"/>
                    <a:pt x="21600" y="4835"/>
                    <a:pt x="21600" y="10800"/>
                  </a:cubicBezTo>
                  <a:cubicBezTo>
                    <a:pt x="21600" y="10800"/>
                    <a:pt x="21600" y="10800"/>
                    <a:pt x="21600" y="10800"/>
                  </a:cubicBezTo>
                  <a:close/>
                </a:path>
              </a:pathLst>
            </a:custGeom>
            <a:solidFill>
              <a:schemeClr val="accent1"/>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33" name="Shape 52"/>
            <p:cNvSpPr/>
            <p:nvPr/>
          </p:nvSpPr>
          <p:spPr>
            <a:xfrm>
              <a:off x="5216246" y="4972136"/>
              <a:ext cx="348323" cy="234119"/>
            </a:xfrm>
            <a:custGeom>
              <a:avLst/>
              <a:gdLst/>
              <a:ahLst/>
              <a:cxnLst>
                <a:cxn ang="0">
                  <a:pos x="wd2" y="hd2"/>
                </a:cxn>
                <a:cxn ang="5400000">
                  <a:pos x="wd2" y="hd2"/>
                </a:cxn>
                <a:cxn ang="10800000">
                  <a:pos x="wd2" y="hd2"/>
                </a:cxn>
                <a:cxn ang="16200000">
                  <a:pos x="wd2" y="hd2"/>
                </a:cxn>
              </a:cxnLst>
              <a:rect l="0" t="0" r="r" b="b"/>
              <a:pathLst>
                <a:path w="21600" h="21600" extrusionOk="0">
                  <a:moveTo>
                    <a:pt x="7259" y="2107"/>
                  </a:moveTo>
                  <a:cubicBezTo>
                    <a:pt x="4038" y="2107"/>
                    <a:pt x="1416" y="6007"/>
                    <a:pt x="1416" y="10800"/>
                  </a:cubicBezTo>
                  <a:cubicBezTo>
                    <a:pt x="1416" y="15593"/>
                    <a:pt x="4038" y="19493"/>
                    <a:pt x="7259" y="19493"/>
                  </a:cubicBezTo>
                  <a:lnTo>
                    <a:pt x="14341" y="19493"/>
                  </a:lnTo>
                  <a:cubicBezTo>
                    <a:pt x="17562" y="19493"/>
                    <a:pt x="20184" y="15593"/>
                    <a:pt x="20184" y="10800"/>
                  </a:cubicBezTo>
                  <a:cubicBezTo>
                    <a:pt x="20184" y="6007"/>
                    <a:pt x="17562" y="2107"/>
                    <a:pt x="14341" y="2107"/>
                  </a:cubicBezTo>
                  <a:cubicBezTo>
                    <a:pt x="14341" y="2107"/>
                    <a:pt x="7259" y="2107"/>
                    <a:pt x="7259" y="2107"/>
                  </a:cubicBezTo>
                  <a:close/>
                  <a:moveTo>
                    <a:pt x="14341" y="21600"/>
                  </a:moveTo>
                  <a:lnTo>
                    <a:pt x="7259" y="21600"/>
                  </a:lnTo>
                  <a:cubicBezTo>
                    <a:pt x="3256" y="21600"/>
                    <a:pt x="0" y="16756"/>
                    <a:pt x="0" y="10800"/>
                  </a:cubicBezTo>
                  <a:cubicBezTo>
                    <a:pt x="0" y="4844"/>
                    <a:pt x="3256" y="0"/>
                    <a:pt x="7259" y="0"/>
                  </a:cubicBezTo>
                  <a:lnTo>
                    <a:pt x="14341" y="0"/>
                  </a:lnTo>
                  <a:cubicBezTo>
                    <a:pt x="18344" y="0"/>
                    <a:pt x="21600" y="4844"/>
                    <a:pt x="21600" y="10800"/>
                  </a:cubicBezTo>
                  <a:cubicBezTo>
                    <a:pt x="21600" y="16756"/>
                    <a:pt x="18344" y="21600"/>
                    <a:pt x="14341" y="21600"/>
                  </a:cubicBezTo>
                  <a:close/>
                </a:path>
              </a:pathLst>
            </a:custGeom>
            <a:solidFill>
              <a:schemeClr val="accent1"/>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34" name="Shape 53"/>
            <p:cNvSpPr/>
            <p:nvPr/>
          </p:nvSpPr>
          <p:spPr>
            <a:xfrm>
              <a:off x="5321287" y="4839084"/>
              <a:ext cx="133239" cy="205568"/>
            </a:xfrm>
            <a:custGeom>
              <a:avLst/>
              <a:gdLst/>
              <a:ahLst/>
              <a:cxnLst>
                <a:cxn ang="0">
                  <a:pos x="wd2" y="hd2"/>
                </a:cxn>
                <a:cxn ang="5400000">
                  <a:pos x="wd2" y="hd2"/>
                </a:cxn>
                <a:cxn ang="10800000">
                  <a:pos x="wd2" y="hd2"/>
                </a:cxn>
                <a:cxn ang="16200000">
                  <a:pos x="wd2" y="hd2"/>
                </a:cxn>
              </a:cxnLst>
              <a:rect l="0" t="0" r="r" b="b"/>
              <a:pathLst>
                <a:path w="21600" h="21600" extrusionOk="0">
                  <a:moveTo>
                    <a:pt x="21600" y="14600"/>
                  </a:moveTo>
                  <a:cubicBezTo>
                    <a:pt x="21600" y="18466"/>
                    <a:pt x="16765" y="21600"/>
                    <a:pt x="10800" y="21600"/>
                  </a:cubicBezTo>
                  <a:lnTo>
                    <a:pt x="10800" y="21600"/>
                  </a:lnTo>
                  <a:cubicBezTo>
                    <a:pt x="4835" y="21600"/>
                    <a:pt x="0" y="18466"/>
                    <a:pt x="0" y="14600"/>
                  </a:cubicBezTo>
                  <a:lnTo>
                    <a:pt x="0" y="7000"/>
                  </a:lnTo>
                  <a:cubicBezTo>
                    <a:pt x="0" y="3134"/>
                    <a:pt x="4835" y="0"/>
                    <a:pt x="10800" y="0"/>
                  </a:cubicBezTo>
                  <a:lnTo>
                    <a:pt x="10800" y="0"/>
                  </a:lnTo>
                  <a:cubicBezTo>
                    <a:pt x="16765" y="0"/>
                    <a:pt x="21600" y="3134"/>
                    <a:pt x="21600" y="7000"/>
                  </a:cubicBezTo>
                  <a:cubicBezTo>
                    <a:pt x="21600" y="7000"/>
                    <a:pt x="21600" y="14600"/>
                    <a:pt x="21600" y="14600"/>
                  </a:cubicBezTo>
                  <a:close/>
                </a:path>
              </a:pathLst>
            </a:custGeom>
            <a:solidFill>
              <a:schemeClr val="accent1">
                <a:lumMod val="60000"/>
                <a:lumOff val="4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grpSp>
      <p:grpSp>
        <p:nvGrpSpPr>
          <p:cNvPr id="135" name="Group 134"/>
          <p:cNvGrpSpPr/>
          <p:nvPr/>
        </p:nvGrpSpPr>
        <p:grpSpPr>
          <a:xfrm>
            <a:off x="1689261" y="4204140"/>
            <a:ext cx="1057434" cy="2653860"/>
            <a:chOff x="6178655" y="1417059"/>
            <a:chExt cx="1938330" cy="4606967"/>
          </a:xfrm>
        </p:grpSpPr>
        <p:sp>
          <p:nvSpPr>
            <p:cNvPr id="136" name="Shape 40"/>
            <p:cNvSpPr/>
            <p:nvPr/>
          </p:nvSpPr>
          <p:spPr>
            <a:xfrm>
              <a:off x="6449393" y="5828864"/>
              <a:ext cx="576486" cy="191554"/>
            </a:xfrm>
            <a:custGeom>
              <a:avLst/>
              <a:gdLst/>
              <a:ahLst/>
              <a:cxnLst>
                <a:cxn ang="0">
                  <a:pos x="wd2" y="hd2"/>
                </a:cxn>
                <a:cxn ang="5400000">
                  <a:pos x="wd2" y="hd2"/>
                </a:cxn>
                <a:cxn ang="10800000">
                  <a:pos x="wd2" y="hd2"/>
                </a:cxn>
                <a:cxn ang="16200000">
                  <a:pos x="wd2" y="hd2"/>
                </a:cxn>
              </a:cxnLst>
              <a:rect l="0" t="0" r="r" b="b"/>
              <a:pathLst>
                <a:path w="20432" h="19101" extrusionOk="0">
                  <a:moveTo>
                    <a:pt x="8432" y="3931"/>
                  </a:moveTo>
                  <a:cubicBezTo>
                    <a:pt x="6770" y="6675"/>
                    <a:pt x="1556" y="12557"/>
                    <a:pt x="468" y="13602"/>
                  </a:cubicBezTo>
                  <a:cubicBezTo>
                    <a:pt x="-621" y="14647"/>
                    <a:pt x="9" y="18829"/>
                    <a:pt x="4306" y="19091"/>
                  </a:cubicBezTo>
                  <a:cubicBezTo>
                    <a:pt x="7061" y="19257"/>
                    <a:pt x="12663" y="17332"/>
                    <a:pt x="16481" y="13897"/>
                  </a:cubicBezTo>
                  <a:cubicBezTo>
                    <a:pt x="18621" y="11973"/>
                    <a:pt x="20200" y="9573"/>
                    <a:pt x="20406" y="6806"/>
                  </a:cubicBezTo>
                  <a:cubicBezTo>
                    <a:pt x="20979" y="-906"/>
                    <a:pt x="12041" y="-2343"/>
                    <a:pt x="8432" y="3931"/>
                  </a:cubicBezTo>
                  <a:close/>
                </a:path>
              </a:pathLst>
            </a:custGeom>
            <a:solidFill>
              <a:schemeClr val="bg2">
                <a:lumMod val="5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37" name="Shape 41"/>
            <p:cNvSpPr/>
            <p:nvPr/>
          </p:nvSpPr>
          <p:spPr>
            <a:xfrm>
              <a:off x="7191378" y="5828864"/>
              <a:ext cx="576477" cy="191558"/>
            </a:xfrm>
            <a:custGeom>
              <a:avLst/>
              <a:gdLst/>
              <a:ahLst/>
              <a:cxnLst>
                <a:cxn ang="0">
                  <a:pos x="wd2" y="hd2"/>
                </a:cxn>
                <a:cxn ang="5400000">
                  <a:pos x="wd2" y="hd2"/>
                </a:cxn>
                <a:cxn ang="10800000">
                  <a:pos x="wd2" y="hd2"/>
                </a:cxn>
                <a:cxn ang="16200000">
                  <a:pos x="wd2" y="hd2"/>
                </a:cxn>
              </a:cxnLst>
              <a:rect l="0" t="0" r="r" b="b"/>
              <a:pathLst>
                <a:path w="20433" h="19100" extrusionOk="0">
                  <a:moveTo>
                    <a:pt x="12002" y="3930"/>
                  </a:moveTo>
                  <a:cubicBezTo>
                    <a:pt x="13663" y="6675"/>
                    <a:pt x="18877" y="12556"/>
                    <a:pt x="19965" y="13601"/>
                  </a:cubicBezTo>
                  <a:cubicBezTo>
                    <a:pt x="21054" y="14646"/>
                    <a:pt x="20424" y="18828"/>
                    <a:pt x="16127" y="19090"/>
                  </a:cubicBezTo>
                  <a:cubicBezTo>
                    <a:pt x="13373" y="19257"/>
                    <a:pt x="7771" y="17332"/>
                    <a:pt x="3952" y="13896"/>
                  </a:cubicBezTo>
                  <a:cubicBezTo>
                    <a:pt x="1812" y="11972"/>
                    <a:pt x="233" y="9575"/>
                    <a:pt x="27" y="6806"/>
                  </a:cubicBezTo>
                  <a:cubicBezTo>
                    <a:pt x="-546" y="-906"/>
                    <a:pt x="8392" y="-2343"/>
                    <a:pt x="12002" y="3930"/>
                  </a:cubicBezTo>
                  <a:close/>
                </a:path>
              </a:pathLst>
            </a:custGeom>
            <a:solidFill>
              <a:schemeClr val="bg2">
                <a:lumMod val="5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38" name="Shape 42"/>
            <p:cNvSpPr/>
            <p:nvPr/>
          </p:nvSpPr>
          <p:spPr>
            <a:xfrm>
              <a:off x="6589767" y="3953847"/>
              <a:ext cx="924325" cy="1938065"/>
            </a:xfrm>
            <a:custGeom>
              <a:avLst/>
              <a:gdLst/>
              <a:ahLst/>
              <a:cxnLst>
                <a:cxn ang="0">
                  <a:pos x="wd2" y="hd2"/>
                </a:cxn>
                <a:cxn ang="5400000">
                  <a:pos x="wd2" y="hd2"/>
                </a:cxn>
                <a:cxn ang="10800000">
                  <a:pos x="wd2" y="hd2"/>
                </a:cxn>
                <a:cxn ang="16200000">
                  <a:pos x="wd2" y="hd2"/>
                </a:cxn>
              </a:cxnLst>
              <a:rect l="0" t="0" r="r" b="b"/>
              <a:pathLst>
                <a:path w="21170" h="21600" extrusionOk="0">
                  <a:moveTo>
                    <a:pt x="603" y="0"/>
                  </a:moveTo>
                  <a:cubicBezTo>
                    <a:pt x="-86" y="2174"/>
                    <a:pt x="-430" y="6484"/>
                    <a:pt x="947" y="10560"/>
                  </a:cubicBezTo>
                  <a:cubicBezTo>
                    <a:pt x="2325" y="14635"/>
                    <a:pt x="3013" y="16890"/>
                    <a:pt x="3013" y="18475"/>
                  </a:cubicBezTo>
                  <a:cubicBezTo>
                    <a:pt x="3013" y="20060"/>
                    <a:pt x="2325" y="21238"/>
                    <a:pt x="2325" y="21238"/>
                  </a:cubicBezTo>
                  <a:cubicBezTo>
                    <a:pt x="2325" y="21238"/>
                    <a:pt x="3128" y="21555"/>
                    <a:pt x="5883" y="21555"/>
                  </a:cubicBezTo>
                  <a:cubicBezTo>
                    <a:pt x="8637" y="21555"/>
                    <a:pt x="10015" y="21600"/>
                    <a:pt x="10015" y="21600"/>
                  </a:cubicBezTo>
                  <a:cubicBezTo>
                    <a:pt x="10015" y="21600"/>
                    <a:pt x="9671" y="20423"/>
                    <a:pt x="9555" y="18656"/>
                  </a:cubicBezTo>
                  <a:cubicBezTo>
                    <a:pt x="9441" y="16890"/>
                    <a:pt x="8523" y="13141"/>
                    <a:pt x="8637" y="10424"/>
                  </a:cubicBezTo>
                  <a:cubicBezTo>
                    <a:pt x="8752" y="7707"/>
                    <a:pt x="8318" y="5558"/>
                    <a:pt x="9198" y="5581"/>
                  </a:cubicBezTo>
                  <a:cubicBezTo>
                    <a:pt x="9691" y="5594"/>
                    <a:pt x="10316" y="5594"/>
                    <a:pt x="10810" y="5581"/>
                  </a:cubicBezTo>
                  <a:cubicBezTo>
                    <a:pt x="11685" y="5558"/>
                    <a:pt x="11632" y="7707"/>
                    <a:pt x="12227" y="10424"/>
                  </a:cubicBezTo>
                  <a:cubicBezTo>
                    <a:pt x="12823" y="13141"/>
                    <a:pt x="13284" y="16890"/>
                    <a:pt x="13482" y="18656"/>
                  </a:cubicBezTo>
                  <a:cubicBezTo>
                    <a:pt x="13680" y="20423"/>
                    <a:pt x="13544" y="21600"/>
                    <a:pt x="13544" y="21600"/>
                  </a:cubicBezTo>
                  <a:cubicBezTo>
                    <a:pt x="13544" y="21600"/>
                    <a:pt x="14913" y="21555"/>
                    <a:pt x="17668" y="21555"/>
                  </a:cubicBezTo>
                  <a:cubicBezTo>
                    <a:pt x="20423" y="21555"/>
                    <a:pt x="21170" y="21238"/>
                    <a:pt x="21170" y="21238"/>
                  </a:cubicBezTo>
                  <a:cubicBezTo>
                    <a:pt x="21170" y="21238"/>
                    <a:pt x="20273" y="20060"/>
                    <a:pt x="19992" y="18475"/>
                  </a:cubicBezTo>
                  <a:cubicBezTo>
                    <a:pt x="19712" y="16890"/>
                    <a:pt x="19286" y="14635"/>
                    <a:pt x="19941" y="10560"/>
                  </a:cubicBezTo>
                  <a:cubicBezTo>
                    <a:pt x="20597" y="6484"/>
                    <a:pt x="19820" y="2174"/>
                    <a:pt x="18746" y="0"/>
                  </a:cubicBezTo>
                  <a:cubicBezTo>
                    <a:pt x="17982" y="151"/>
                    <a:pt x="1357" y="144"/>
                    <a:pt x="603" y="0"/>
                  </a:cubicBezTo>
                  <a:close/>
                </a:path>
              </a:pathLst>
            </a:custGeom>
            <a:solidFill>
              <a:schemeClr val="bg2">
                <a:lumMod val="5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39" name="Freeform 138"/>
            <p:cNvSpPr/>
            <p:nvPr/>
          </p:nvSpPr>
          <p:spPr>
            <a:xfrm>
              <a:off x="6589774" y="4214545"/>
              <a:ext cx="894873" cy="1673953"/>
            </a:xfrm>
            <a:custGeom>
              <a:avLst/>
              <a:gdLst>
                <a:gd name="connsiteX0" fmla="*/ 450919 w 894873"/>
                <a:gd name="connsiteY0" fmla="*/ 212498 h 1673953"/>
                <a:gd name="connsiteX1" fmla="*/ 556396 w 894873"/>
                <a:gd name="connsiteY1" fmla="*/ 353277 h 1673953"/>
                <a:gd name="connsiteX2" fmla="*/ 621358 w 894873"/>
                <a:gd name="connsiteY2" fmla="*/ 1133686 h 1673953"/>
                <a:gd name="connsiteX3" fmla="*/ 656789 w 894873"/>
                <a:gd name="connsiteY3" fmla="*/ 1594792 h 1673953"/>
                <a:gd name="connsiteX4" fmla="*/ 894873 w 894873"/>
                <a:gd name="connsiteY4" fmla="*/ 1656385 h 1673953"/>
                <a:gd name="connsiteX5" fmla="*/ 775586 w 894873"/>
                <a:gd name="connsiteY5" fmla="*/ 1669894 h 1673953"/>
                <a:gd name="connsiteX6" fmla="*/ 595536 w 894873"/>
                <a:gd name="connsiteY6" fmla="*/ 1673953 h 1673953"/>
                <a:gd name="connsiteX7" fmla="*/ 592831 w 894873"/>
                <a:gd name="connsiteY7" fmla="*/ 1409874 h 1673953"/>
                <a:gd name="connsiteX8" fmla="*/ 538039 w 894873"/>
                <a:gd name="connsiteY8" fmla="*/ 671180 h 1673953"/>
                <a:gd name="connsiteX9" fmla="*/ 476133 w 894873"/>
                <a:gd name="connsiteY9" fmla="*/ 236740 h 1673953"/>
                <a:gd name="connsiteX10" fmla="*/ 405760 w 894873"/>
                <a:gd name="connsiteY10" fmla="*/ 236740 h 1673953"/>
                <a:gd name="connsiteX11" fmla="*/ 395077 w 894873"/>
                <a:gd name="connsiteY11" fmla="*/ 242899 h 1673953"/>
                <a:gd name="connsiteX12" fmla="*/ 391041 w 894873"/>
                <a:gd name="connsiteY12" fmla="*/ 223932 h 1673953"/>
                <a:gd name="connsiteX13" fmla="*/ 450919 w 894873"/>
                <a:gd name="connsiteY13" fmla="*/ 212498 h 1673953"/>
                <a:gd name="connsiteX14" fmla="*/ 2792 w 894873"/>
                <a:gd name="connsiteY14" fmla="*/ 0 h 1673953"/>
                <a:gd name="connsiteX15" fmla="*/ 2985 w 894873"/>
                <a:gd name="connsiteY15" fmla="*/ 232 h 1673953"/>
                <a:gd name="connsiteX16" fmla="*/ 156529 w 894873"/>
                <a:gd name="connsiteY16" fmla="*/ 1154169 h 1673953"/>
                <a:gd name="connsiteX17" fmla="*/ 174251 w 894873"/>
                <a:gd name="connsiteY17" fmla="*/ 1567392 h 1673953"/>
                <a:gd name="connsiteX18" fmla="*/ 314752 w 894873"/>
                <a:gd name="connsiteY18" fmla="*/ 1666781 h 1673953"/>
                <a:gd name="connsiteX19" fmla="*/ 256834 w 894873"/>
                <a:gd name="connsiteY19" fmla="*/ 1666473 h 1673953"/>
                <a:gd name="connsiteX20" fmla="*/ 101469 w 894873"/>
                <a:gd name="connsiteY20" fmla="*/ 1637998 h 1673953"/>
                <a:gd name="connsiteX21" fmla="*/ 131553 w 894873"/>
                <a:gd name="connsiteY21" fmla="*/ 1390142 h 1673953"/>
                <a:gd name="connsiteX22" fmla="*/ 41330 w 894873"/>
                <a:gd name="connsiteY22" fmla="*/ 679908 h 1673953"/>
                <a:gd name="connsiteX23" fmla="*/ 2792 w 894873"/>
                <a:gd name="connsiteY23" fmla="*/ 0 h 16739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894873" h="1673953">
                  <a:moveTo>
                    <a:pt x="450919" y="212498"/>
                  </a:moveTo>
                  <a:cubicBezTo>
                    <a:pt x="504342" y="204207"/>
                    <a:pt x="538675" y="216793"/>
                    <a:pt x="556396" y="353277"/>
                  </a:cubicBezTo>
                  <a:cubicBezTo>
                    <a:pt x="580025" y="535186"/>
                    <a:pt x="621358" y="956537"/>
                    <a:pt x="621358" y="1133686"/>
                  </a:cubicBezTo>
                  <a:cubicBezTo>
                    <a:pt x="621358" y="1310905"/>
                    <a:pt x="662691" y="1532570"/>
                    <a:pt x="656789" y="1594792"/>
                  </a:cubicBezTo>
                  <a:cubicBezTo>
                    <a:pt x="651145" y="1654285"/>
                    <a:pt x="742534" y="1683122"/>
                    <a:pt x="894873" y="1656385"/>
                  </a:cubicBezTo>
                  <a:cubicBezTo>
                    <a:pt x="871478" y="1663244"/>
                    <a:pt x="833807" y="1669894"/>
                    <a:pt x="775586" y="1669894"/>
                  </a:cubicBezTo>
                  <a:cubicBezTo>
                    <a:pt x="655320" y="1669894"/>
                    <a:pt x="595536" y="1673953"/>
                    <a:pt x="595536" y="1673953"/>
                  </a:cubicBezTo>
                  <a:cubicBezTo>
                    <a:pt x="595536" y="1673953"/>
                    <a:pt x="601461" y="1568335"/>
                    <a:pt x="592831" y="1409874"/>
                  </a:cubicBezTo>
                  <a:cubicBezTo>
                    <a:pt x="584177" y="1251412"/>
                    <a:pt x="564047" y="914961"/>
                    <a:pt x="538039" y="671180"/>
                  </a:cubicBezTo>
                  <a:cubicBezTo>
                    <a:pt x="512031" y="427398"/>
                    <a:pt x="514363" y="234640"/>
                    <a:pt x="476133" y="236740"/>
                  </a:cubicBezTo>
                  <a:cubicBezTo>
                    <a:pt x="454603" y="237860"/>
                    <a:pt x="427312" y="237860"/>
                    <a:pt x="405760" y="236740"/>
                  </a:cubicBezTo>
                  <a:cubicBezTo>
                    <a:pt x="401538" y="236460"/>
                    <a:pt x="398016" y="238630"/>
                    <a:pt x="395077" y="242899"/>
                  </a:cubicBezTo>
                  <a:cubicBezTo>
                    <a:pt x="393747" y="236320"/>
                    <a:pt x="392394" y="229951"/>
                    <a:pt x="391041" y="223932"/>
                  </a:cubicBezTo>
                  <a:cubicBezTo>
                    <a:pt x="413183" y="220345"/>
                    <a:pt x="433112" y="215261"/>
                    <a:pt x="450919" y="212498"/>
                  </a:cubicBezTo>
                  <a:close/>
                  <a:moveTo>
                    <a:pt x="2792" y="0"/>
                  </a:moveTo>
                  <a:cubicBezTo>
                    <a:pt x="2792" y="0"/>
                    <a:pt x="2985" y="232"/>
                    <a:pt x="2985" y="232"/>
                  </a:cubicBezTo>
                  <a:cubicBezTo>
                    <a:pt x="44336" y="301873"/>
                    <a:pt x="156529" y="943506"/>
                    <a:pt x="156529" y="1154169"/>
                  </a:cubicBezTo>
                  <a:cubicBezTo>
                    <a:pt x="156529" y="1364909"/>
                    <a:pt x="197865" y="1495550"/>
                    <a:pt x="174251" y="1567392"/>
                  </a:cubicBezTo>
                  <a:cubicBezTo>
                    <a:pt x="157151" y="1619401"/>
                    <a:pt x="217423" y="1651271"/>
                    <a:pt x="314752" y="1666781"/>
                  </a:cubicBezTo>
                  <a:cubicBezTo>
                    <a:pt x="297312" y="1666550"/>
                    <a:pt x="278006" y="1666473"/>
                    <a:pt x="256834" y="1666473"/>
                  </a:cubicBezTo>
                  <a:cubicBezTo>
                    <a:pt x="136557" y="1666473"/>
                    <a:pt x="101469" y="1637998"/>
                    <a:pt x="101469" y="1637998"/>
                  </a:cubicBezTo>
                  <a:cubicBezTo>
                    <a:pt x="101469" y="1637998"/>
                    <a:pt x="131553" y="1532358"/>
                    <a:pt x="131553" y="1390142"/>
                  </a:cubicBezTo>
                  <a:cubicBezTo>
                    <a:pt x="131553" y="1247925"/>
                    <a:pt x="101469" y="1045597"/>
                    <a:pt x="41330" y="679908"/>
                  </a:cubicBezTo>
                  <a:cubicBezTo>
                    <a:pt x="2333" y="442778"/>
                    <a:pt x="-5040" y="196850"/>
                    <a:pt x="2792" y="0"/>
                  </a:cubicBezTo>
                  <a:close/>
                </a:path>
              </a:pathLst>
            </a:custGeom>
            <a:solidFill>
              <a:srgbClr val="010101">
                <a:alpha val="25000"/>
              </a:srgbClr>
            </a:solidFill>
            <a:ln w="12700">
              <a:miter lim="400000"/>
            </a:ln>
          </p:spPr>
          <p:txBody>
            <a:bodyPr wrap="square" lIns="0" tIns="0" rIns="0" bIns="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40" name="Shape 37"/>
            <p:cNvSpPr/>
            <p:nvPr/>
          </p:nvSpPr>
          <p:spPr>
            <a:xfrm>
              <a:off x="6720117" y="2349555"/>
              <a:ext cx="617522" cy="870659"/>
            </a:xfrm>
            <a:custGeom>
              <a:avLst/>
              <a:gdLst/>
              <a:ahLst/>
              <a:cxnLst>
                <a:cxn ang="0">
                  <a:pos x="wd2" y="hd2"/>
                </a:cxn>
                <a:cxn ang="5400000">
                  <a:pos x="wd2" y="hd2"/>
                </a:cxn>
                <a:cxn ang="10800000">
                  <a:pos x="wd2" y="hd2"/>
                </a:cxn>
                <a:cxn ang="16200000">
                  <a:pos x="wd2" y="hd2"/>
                </a:cxn>
              </a:cxnLst>
              <a:rect l="0" t="0" r="r" b="b"/>
              <a:pathLst>
                <a:path w="19302" h="21539" extrusionOk="0">
                  <a:moveTo>
                    <a:pt x="19104" y="15087"/>
                  </a:moveTo>
                  <a:cubicBezTo>
                    <a:pt x="17180" y="14796"/>
                    <a:pt x="14019" y="13931"/>
                    <a:pt x="14019" y="11499"/>
                  </a:cubicBezTo>
                  <a:lnTo>
                    <a:pt x="14019" y="0"/>
                  </a:lnTo>
                  <a:lnTo>
                    <a:pt x="5283" y="0"/>
                  </a:lnTo>
                  <a:lnTo>
                    <a:pt x="5283" y="11501"/>
                  </a:lnTo>
                  <a:cubicBezTo>
                    <a:pt x="5281" y="13932"/>
                    <a:pt x="2122" y="14797"/>
                    <a:pt x="198" y="15087"/>
                  </a:cubicBezTo>
                  <a:cubicBezTo>
                    <a:pt x="-1149" y="15290"/>
                    <a:pt x="4697" y="18536"/>
                    <a:pt x="8332" y="20344"/>
                  </a:cubicBezTo>
                  <a:cubicBezTo>
                    <a:pt x="8283" y="21018"/>
                    <a:pt x="8252" y="21458"/>
                    <a:pt x="8252" y="21525"/>
                  </a:cubicBezTo>
                  <a:cubicBezTo>
                    <a:pt x="8252" y="21600"/>
                    <a:pt x="8803" y="21379"/>
                    <a:pt x="9651" y="20982"/>
                  </a:cubicBezTo>
                  <a:cubicBezTo>
                    <a:pt x="10499" y="21379"/>
                    <a:pt x="11050" y="21600"/>
                    <a:pt x="11050" y="21525"/>
                  </a:cubicBezTo>
                  <a:cubicBezTo>
                    <a:pt x="11050" y="21458"/>
                    <a:pt x="11019" y="21018"/>
                    <a:pt x="10970" y="20344"/>
                  </a:cubicBezTo>
                  <a:cubicBezTo>
                    <a:pt x="14605" y="18536"/>
                    <a:pt x="20451" y="15290"/>
                    <a:pt x="19104" y="15087"/>
                  </a:cubicBezTo>
                  <a:close/>
                </a:path>
              </a:pathLst>
            </a:custGeom>
            <a:solidFill>
              <a:schemeClr val="accent5">
                <a:lumMod val="40000"/>
                <a:lumOff val="6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41" name="Shape 38"/>
            <p:cNvSpPr/>
            <p:nvPr/>
          </p:nvSpPr>
          <p:spPr>
            <a:xfrm>
              <a:off x="6890573" y="2600225"/>
              <a:ext cx="279490" cy="2480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11714"/>
                  </a:lnTo>
                  <a:lnTo>
                    <a:pt x="0" y="21600"/>
                  </a:lnTo>
                  <a:cubicBezTo>
                    <a:pt x="0" y="21600"/>
                    <a:pt x="0" y="0"/>
                    <a:pt x="0" y="0"/>
                  </a:cubicBezTo>
                  <a:close/>
                </a:path>
              </a:pathLst>
            </a:custGeom>
            <a:solidFill>
              <a:srgbClr val="010101">
                <a:alpha val="15000"/>
              </a:srgb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42" name="Shape 39"/>
            <p:cNvSpPr/>
            <p:nvPr/>
          </p:nvSpPr>
          <p:spPr>
            <a:xfrm>
              <a:off x="6429338" y="1467194"/>
              <a:ext cx="1201260" cy="1272135"/>
            </a:xfrm>
            <a:custGeom>
              <a:avLst/>
              <a:gdLst/>
              <a:ahLst/>
              <a:cxnLst>
                <a:cxn ang="0">
                  <a:pos x="wd2" y="hd2"/>
                </a:cxn>
                <a:cxn ang="5400000">
                  <a:pos x="wd2" y="hd2"/>
                </a:cxn>
                <a:cxn ang="10800000">
                  <a:pos x="wd2" y="hd2"/>
                </a:cxn>
                <a:cxn ang="16200000">
                  <a:pos x="wd2" y="hd2"/>
                </a:cxn>
              </a:cxnLst>
              <a:rect l="0" t="0" r="r" b="b"/>
              <a:pathLst>
                <a:path w="21139" h="21600" extrusionOk="0">
                  <a:moveTo>
                    <a:pt x="20175" y="10150"/>
                  </a:moveTo>
                  <a:cubicBezTo>
                    <a:pt x="20062" y="10122"/>
                    <a:pt x="19946" y="10113"/>
                    <a:pt x="19829" y="10119"/>
                  </a:cubicBezTo>
                  <a:cubicBezTo>
                    <a:pt x="19865" y="9082"/>
                    <a:pt x="19841" y="8137"/>
                    <a:pt x="19756" y="7436"/>
                  </a:cubicBezTo>
                  <a:cubicBezTo>
                    <a:pt x="19441" y="4839"/>
                    <a:pt x="16295" y="0"/>
                    <a:pt x="10570" y="0"/>
                  </a:cubicBezTo>
                  <a:cubicBezTo>
                    <a:pt x="4845" y="0"/>
                    <a:pt x="1699" y="4839"/>
                    <a:pt x="1384" y="7436"/>
                  </a:cubicBezTo>
                  <a:cubicBezTo>
                    <a:pt x="1299" y="8137"/>
                    <a:pt x="1275" y="9082"/>
                    <a:pt x="1311" y="10119"/>
                  </a:cubicBezTo>
                  <a:cubicBezTo>
                    <a:pt x="1194" y="10113"/>
                    <a:pt x="1078" y="10122"/>
                    <a:pt x="965" y="10150"/>
                  </a:cubicBezTo>
                  <a:cubicBezTo>
                    <a:pt x="134" y="10360"/>
                    <a:pt x="-230" y="11466"/>
                    <a:pt x="153" y="12619"/>
                  </a:cubicBezTo>
                  <a:cubicBezTo>
                    <a:pt x="446" y="13505"/>
                    <a:pt x="1094" y="14159"/>
                    <a:pt x="1755" y="14321"/>
                  </a:cubicBezTo>
                  <a:cubicBezTo>
                    <a:pt x="2023" y="15753"/>
                    <a:pt x="2407" y="16985"/>
                    <a:pt x="2906" y="17607"/>
                  </a:cubicBezTo>
                  <a:cubicBezTo>
                    <a:pt x="4229" y="19255"/>
                    <a:pt x="8997" y="21600"/>
                    <a:pt x="10696" y="21600"/>
                  </a:cubicBezTo>
                  <a:cubicBezTo>
                    <a:pt x="12395" y="21600"/>
                    <a:pt x="16912" y="19255"/>
                    <a:pt x="18234" y="17607"/>
                  </a:cubicBezTo>
                  <a:cubicBezTo>
                    <a:pt x="18733" y="16985"/>
                    <a:pt x="19117" y="15753"/>
                    <a:pt x="19385" y="14321"/>
                  </a:cubicBezTo>
                  <a:cubicBezTo>
                    <a:pt x="20046" y="14159"/>
                    <a:pt x="20694" y="13505"/>
                    <a:pt x="20987" y="12619"/>
                  </a:cubicBezTo>
                  <a:cubicBezTo>
                    <a:pt x="21370" y="11466"/>
                    <a:pt x="21006" y="10360"/>
                    <a:pt x="20175" y="10150"/>
                  </a:cubicBezTo>
                  <a:close/>
                </a:path>
              </a:pathLst>
            </a:custGeom>
            <a:solidFill>
              <a:schemeClr val="accent5">
                <a:lumMod val="20000"/>
                <a:lumOff val="8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43" name="Shape 44"/>
            <p:cNvSpPr/>
            <p:nvPr/>
          </p:nvSpPr>
          <p:spPr>
            <a:xfrm>
              <a:off x="6309017" y="3201834"/>
              <a:ext cx="317848" cy="612326"/>
            </a:xfrm>
            <a:custGeom>
              <a:avLst/>
              <a:gdLst/>
              <a:ahLst/>
              <a:cxnLst>
                <a:cxn ang="0">
                  <a:pos x="wd2" y="hd2"/>
                </a:cxn>
                <a:cxn ang="5400000">
                  <a:pos x="wd2" y="hd2"/>
                </a:cxn>
                <a:cxn ang="10800000">
                  <a:pos x="wd2" y="hd2"/>
                </a:cxn>
                <a:cxn ang="16200000">
                  <a:pos x="wd2" y="hd2"/>
                </a:cxn>
              </a:cxnLst>
              <a:rect l="0" t="0" r="r" b="b"/>
              <a:pathLst>
                <a:path w="19774" h="21394" extrusionOk="0">
                  <a:moveTo>
                    <a:pt x="1601" y="21394"/>
                  </a:moveTo>
                  <a:cubicBezTo>
                    <a:pt x="6460" y="17487"/>
                    <a:pt x="14527" y="7547"/>
                    <a:pt x="18398" y="4404"/>
                  </a:cubicBezTo>
                  <a:cubicBezTo>
                    <a:pt x="19717" y="3334"/>
                    <a:pt x="19988" y="1824"/>
                    <a:pt x="19628" y="278"/>
                  </a:cubicBezTo>
                  <a:cubicBezTo>
                    <a:pt x="17162" y="-206"/>
                    <a:pt x="14807" y="-82"/>
                    <a:pt x="12640" y="838"/>
                  </a:cubicBezTo>
                  <a:cubicBezTo>
                    <a:pt x="12640" y="5300"/>
                    <a:pt x="10265" y="11520"/>
                    <a:pt x="6999" y="14494"/>
                  </a:cubicBezTo>
                  <a:cubicBezTo>
                    <a:pt x="3733" y="17469"/>
                    <a:pt x="-1612" y="19632"/>
                    <a:pt x="467" y="20714"/>
                  </a:cubicBezTo>
                  <a:cubicBezTo>
                    <a:pt x="741" y="20856"/>
                    <a:pt x="1129" y="21091"/>
                    <a:pt x="1601" y="21394"/>
                  </a:cubicBezTo>
                  <a:close/>
                </a:path>
              </a:pathLst>
            </a:custGeom>
            <a:solidFill>
              <a:srgbClr val="9EB3C0"/>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44" name="Shape 45"/>
            <p:cNvSpPr/>
            <p:nvPr/>
          </p:nvSpPr>
          <p:spPr>
            <a:xfrm>
              <a:off x="6499527" y="2911057"/>
              <a:ext cx="1050813" cy="1340738"/>
            </a:xfrm>
            <a:custGeom>
              <a:avLst/>
              <a:gdLst/>
              <a:ahLst/>
              <a:cxnLst>
                <a:cxn ang="0">
                  <a:pos x="wd2" y="hd2"/>
                </a:cxn>
                <a:cxn ang="5400000">
                  <a:pos x="wd2" y="hd2"/>
                </a:cxn>
                <a:cxn ang="10800000">
                  <a:pos x="wd2" y="hd2"/>
                </a:cxn>
                <a:cxn ang="16200000">
                  <a:pos x="wd2" y="hd2"/>
                </a:cxn>
              </a:cxnLst>
              <a:rect l="0" t="0" r="r" b="b"/>
              <a:pathLst>
                <a:path w="19786" h="21502" extrusionOk="0">
                  <a:moveTo>
                    <a:pt x="421" y="1798"/>
                  </a:moveTo>
                  <a:cubicBezTo>
                    <a:pt x="-1162" y="2507"/>
                    <a:pt x="2305" y="12337"/>
                    <a:pt x="1237" y="20057"/>
                  </a:cubicBezTo>
                  <a:cubicBezTo>
                    <a:pt x="1131" y="20825"/>
                    <a:pt x="3934" y="21600"/>
                    <a:pt x="9941" y="21492"/>
                  </a:cubicBezTo>
                  <a:cubicBezTo>
                    <a:pt x="15949" y="21600"/>
                    <a:pt x="18752" y="20825"/>
                    <a:pt x="18646" y="20057"/>
                  </a:cubicBezTo>
                  <a:cubicBezTo>
                    <a:pt x="18237" y="17097"/>
                    <a:pt x="17951" y="12627"/>
                    <a:pt x="18335" y="9679"/>
                  </a:cubicBezTo>
                  <a:cubicBezTo>
                    <a:pt x="18952" y="4940"/>
                    <a:pt x="20438" y="2235"/>
                    <a:pt x="19462" y="1798"/>
                  </a:cubicBezTo>
                  <a:cubicBezTo>
                    <a:pt x="17955" y="1123"/>
                    <a:pt x="15705" y="435"/>
                    <a:pt x="13565" y="0"/>
                  </a:cubicBezTo>
                  <a:cubicBezTo>
                    <a:pt x="12856" y="570"/>
                    <a:pt x="11499" y="956"/>
                    <a:pt x="9941" y="956"/>
                  </a:cubicBezTo>
                  <a:cubicBezTo>
                    <a:pt x="8384" y="956"/>
                    <a:pt x="7027" y="570"/>
                    <a:pt x="6318" y="0"/>
                  </a:cubicBezTo>
                  <a:cubicBezTo>
                    <a:pt x="4179" y="435"/>
                    <a:pt x="1928" y="1123"/>
                    <a:pt x="421" y="1798"/>
                  </a:cubicBezTo>
                  <a:close/>
                </a:path>
              </a:pathLst>
            </a:custGeom>
            <a:solidFill>
              <a:schemeClr val="bg2">
                <a:lumMod val="40000"/>
                <a:lumOff val="6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45" name="Shape 46"/>
            <p:cNvSpPr/>
            <p:nvPr/>
          </p:nvSpPr>
          <p:spPr>
            <a:xfrm>
              <a:off x="7010895" y="2971218"/>
              <a:ext cx="20736" cy="1280849"/>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cubicBezTo>
                    <a:pt x="18015" y="21599"/>
                    <a:pt x="14429" y="21598"/>
                    <a:pt x="10794" y="21597"/>
                  </a:cubicBezTo>
                  <a:cubicBezTo>
                    <a:pt x="7171" y="21598"/>
                    <a:pt x="3585" y="21599"/>
                    <a:pt x="0" y="21600"/>
                  </a:cubicBezTo>
                  <a:lnTo>
                    <a:pt x="0" y="0"/>
                  </a:lnTo>
                  <a:cubicBezTo>
                    <a:pt x="3585" y="1"/>
                    <a:pt x="7171" y="2"/>
                    <a:pt x="10794" y="2"/>
                  </a:cubicBezTo>
                  <a:cubicBezTo>
                    <a:pt x="14429" y="2"/>
                    <a:pt x="18027" y="1"/>
                    <a:pt x="21600" y="0"/>
                  </a:cubicBezTo>
                  <a:close/>
                </a:path>
              </a:pathLst>
            </a:custGeom>
            <a:solidFill>
              <a:srgbClr val="010101">
                <a:alpha val="10000"/>
              </a:srgb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46" name="Shape 48"/>
            <p:cNvSpPr/>
            <p:nvPr/>
          </p:nvSpPr>
          <p:spPr>
            <a:xfrm>
              <a:off x="7863176" y="4495296"/>
              <a:ext cx="239963" cy="636293"/>
            </a:xfrm>
            <a:custGeom>
              <a:avLst/>
              <a:gdLst/>
              <a:ahLst/>
              <a:cxnLst>
                <a:cxn ang="0">
                  <a:pos x="wd2" y="hd2"/>
                </a:cxn>
                <a:cxn ang="5400000">
                  <a:pos x="wd2" y="hd2"/>
                </a:cxn>
                <a:cxn ang="10800000">
                  <a:pos x="wd2" y="hd2"/>
                </a:cxn>
                <a:cxn ang="16200000">
                  <a:pos x="wd2" y="hd2"/>
                </a:cxn>
              </a:cxnLst>
              <a:rect l="0" t="0" r="r" b="b"/>
              <a:pathLst>
                <a:path w="21600" h="21600" extrusionOk="0">
                  <a:moveTo>
                    <a:pt x="4759" y="0"/>
                  </a:moveTo>
                  <a:lnTo>
                    <a:pt x="16841" y="0"/>
                  </a:lnTo>
                  <a:cubicBezTo>
                    <a:pt x="19458" y="0"/>
                    <a:pt x="21600" y="655"/>
                    <a:pt x="21600" y="1455"/>
                  </a:cubicBezTo>
                  <a:lnTo>
                    <a:pt x="21600" y="20145"/>
                  </a:lnTo>
                  <a:cubicBezTo>
                    <a:pt x="21600" y="20945"/>
                    <a:pt x="19458" y="21600"/>
                    <a:pt x="16841" y="21600"/>
                  </a:cubicBezTo>
                  <a:lnTo>
                    <a:pt x="4759" y="21600"/>
                  </a:lnTo>
                  <a:cubicBezTo>
                    <a:pt x="2141" y="21600"/>
                    <a:pt x="0" y="20945"/>
                    <a:pt x="0" y="20145"/>
                  </a:cubicBezTo>
                  <a:lnTo>
                    <a:pt x="0" y="1455"/>
                  </a:lnTo>
                  <a:cubicBezTo>
                    <a:pt x="0" y="655"/>
                    <a:pt x="2141" y="0"/>
                    <a:pt x="4759" y="0"/>
                  </a:cubicBezTo>
                  <a:close/>
                </a:path>
              </a:pathLst>
            </a:custGeom>
            <a:solidFill>
              <a:schemeClr val="bg2">
                <a:lumMod val="40000"/>
                <a:lumOff val="6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47" name="Shape 49"/>
            <p:cNvSpPr/>
            <p:nvPr/>
          </p:nvSpPr>
          <p:spPr>
            <a:xfrm>
              <a:off x="7321727" y="4495296"/>
              <a:ext cx="764042" cy="851664"/>
            </a:xfrm>
            <a:custGeom>
              <a:avLst/>
              <a:gdLst/>
              <a:ahLst/>
              <a:cxnLst>
                <a:cxn ang="0">
                  <a:pos x="wd2" y="hd2"/>
                </a:cxn>
                <a:cxn ang="5400000">
                  <a:pos x="wd2" y="hd2"/>
                </a:cxn>
                <a:cxn ang="10800000">
                  <a:pos x="wd2" y="hd2"/>
                </a:cxn>
                <a:cxn ang="16200000">
                  <a:pos x="wd2" y="hd2"/>
                </a:cxn>
              </a:cxnLst>
              <a:rect l="0" t="0" r="r" b="b"/>
              <a:pathLst>
                <a:path w="21600" h="21600" extrusionOk="0">
                  <a:moveTo>
                    <a:pt x="0" y="5312"/>
                  </a:moveTo>
                  <a:lnTo>
                    <a:pt x="16577" y="0"/>
                  </a:lnTo>
                  <a:lnTo>
                    <a:pt x="21233" y="3766"/>
                  </a:lnTo>
                  <a:lnTo>
                    <a:pt x="21600" y="15848"/>
                  </a:lnTo>
                  <a:lnTo>
                    <a:pt x="5229" y="21600"/>
                  </a:lnTo>
                  <a:cubicBezTo>
                    <a:pt x="5229" y="21600"/>
                    <a:pt x="1633" y="14164"/>
                    <a:pt x="0" y="5312"/>
                  </a:cubicBezTo>
                  <a:close/>
                </a:path>
              </a:pathLst>
            </a:custGeom>
            <a:solidFill>
              <a:schemeClr val="bg2">
                <a:lumMod val="40000"/>
                <a:lumOff val="6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48" name="Shape 50"/>
            <p:cNvSpPr/>
            <p:nvPr/>
          </p:nvSpPr>
          <p:spPr>
            <a:xfrm>
              <a:off x="7291646" y="4695833"/>
              <a:ext cx="239975" cy="652979"/>
            </a:xfrm>
            <a:custGeom>
              <a:avLst/>
              <a:gdLst/>
              <a:ahLst/>
              <a:cxnLst>
                <a:cxn ang="0">
                  <a:pos x="wd2" y="hd2"/>
                </a:cxn>
                <a:cxn ang="5400000">
                  <a:pos x="wd2" y="hd2"/>
                </a:cxn>
                <a:cxn ang="10800000">
                  <a:pos x="wd2" y="hd2"/>
                </a:cxn>
                <a:cxn ang="16200000">
                  <a:pos x="wd2" y="hd2"/>
                </a:cxn>
              </a:cxnLst>
              <a:rect l="0" t="0" r="r" b="b"/>
              <a:pathLst>
                <a:path w="21600" h="21600" extrusionOk="0">
                  <a:moveTo>
                    <a:pt x="4759" y="0"/>
                  </a:moveTo>
                  <a:lnTo>
                    <a:pt x="16841" y="0"/>
                  </a:lnTo>
                  <a:cubicBezTo>
                    <a:pt x="19459" y="0"/>
                    <a:pt x="21600" y="638"/>
                    <a:pt x="21600" y="1418"/>
                  </a:cubicBezTo>
                  <a:lnTo>
                    <a:pt x="21600" y="20182"/>
                  </a:lnTo>
                  <a:cubicBezTo>
                    <a:pt x="21600" y="20962"/>
                    <a:pt x="19459" y="21600"/>
                    <a:pt x="16841" y="21600"/>
                  </a:cubicBezTo>
                  <a:lnTo>
                    <a:pt x="4759" y="21600"/>
                  </a:lnTo>
                  <a:cubicBezTo>
                    <a:pt x="2141" y="21600"/>
                    <a:pt x="0" y="20962"/>
                    <a:pt x="0" y="20182"/>
                  </a:cubicBezTo>
                  <a:lnTo>
                    <a:pt x="0" y="1418"/>
                  </a:lnTo>
                  <a:cubicBezTo>
                    <a:pt x="0" y="638"/>
                    <a:pt x="2141" y="0"/>
                    <a:pt x="4759" y="0"/>
                  </a:cubicBezTo>
                  <a:close/>
                </a:path>
              </a:pathLst>
            </a:custGeom>
            <a:solidFill>
              <a:schemeClr val="bg2">
                <a:lumMod val="40000"/>
                <a:lumOff val="6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49" name="Shape 51"/>
            <p:cNvSpPr/>
            <p:nvPr/>
          </p:nvSpPr>
          <p:spPr>
            <a:xfrm>
              <a:off x="7321727" y="4725913"/>
              <a:ext cx="178577" cy="604254"/>
            </a:xfrm>
            <a:custGeom>
              <a:avLst/>
              <a:gdLst/>
              <a:ahLst/>
              <a:cxnLst>
                <a:cxn ang="0">
                  <a:pos x="wd2" y="hd2"/>
                </a:cxn>
                <a:cxn ang="5400000">
                  <a:pos x="wd2" y="hd2"/>
                </a:cxn>
                <a:cxn ang="10800000">
                  <a:pos x="wd2" y="hd2"/>
                </a:cxn>
                <a:cxn ang="16200000">
                  <a:pos x="wd2" y="hd2"/>
                </a:cxn>
              </a:cxnLst>
              <a:rect l="0" t="0" r="r" b="b"/>
              <a:pathLst>
                <a:path w="21600" h="21600" extrusionOk="0">
                  <a:moveTo>
                    <a:pt x="3085" y="0"/>
                  </a:moveTo>
                  <a:lnTo>
                    <a:pt x="18515" y="0"/>
                  </a:lnTo>
                  <a:cubicBezTo>
                    <a:pt x="20212" y="0"/>
                    <a:pt x="21600" y="333"/>
                    <a:pt x="21600" y="739"/>
                  </a:cubicBezTo>
                  <a:lnTo>
                    <a:pt x="21600" y="20861"/>
                  </a:lnTo>
                  <a:cubicBezTo>
                    <a:pt x="21600" y="21267"/>
                    <a:pt x="20212" y="21600"/>
                    <a:pt x="18515" y="21600"/>
                  </a:cubicBezTo>
                  <a:lnTo>
                    <a:pt x="3085" y="21600"/>
                  </a:lnTo>
                  <a:cubicBezTo>
                    <a:pt x="1389" y="21600"/>
                    <a:pt x="0" y="21267"/>
                    <a:pt x="0" y="20861"/>
                  </a:cubicBezTo>
                  <a:lnTo>
                    <a:pt x="0" y="739"/>
                  </a:lnTo>
                  <a:cubicBezTo>
                    <a:pt x="0" y="333"/>
                    <a:pt x="1389" y="0"/>
                    <a:pt x="3085" y="0"/>
                  </a:cubicBezTo>
                  <a:close/>
                </a:path>
              </a:pathLst>
            </a:custGeom>
            <a:solidFill>
              <a:schemeClr val="bg2">
                <a:alpha val="4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50" name="Shape 52"/>
            <p:cNvSpPr/>
            <p:nvPr/>
          </p:nvSpPr>
          <p:spPr>
            <a:xfrm>
              <a:off x="7642585" y="4435135"/>
              <a:ext cx="249985" cy="122428"/>
            </a:xfrm>
            <a:custGeom>
              <a:avLst/>
              <a:gdLst/>
              <a:ahLst/>
              <a:cxnLst>
                <a:cxn ang="0">
                  <a:pos x="wd2" y="hd2"/>
                </a:cxn>
                <a:cxn ang="5400000">
                  <a:pos x="wd2" y="hd2"/>
                </a:cxn>
                <a:cxn ang="10800000">
                  <a:pos x="wd2" y="hd2"/>
                </a:cxn>
                <a:cxn ang="16200000">
                  <a:pos x="wd2" y="hd2"/>
                </a:cxn>
              </a:cxnLst>
              <a:rect l="0" t="0" r="r" b="b"/>
              <a:pathLst>
                <a:path w="21147" h="21097" extrusionOk="0">
                  <a:moveTo>
                    <a:pt x="21147" y="15711"/>
                  </a:moveTo>
                  <a:cubicBezTo>
                    <a:pt x="21147" y="18688"/>
                    <a:pt x="19687" y="21097"/>
                    <a:pt x="17886" y="21097"/>
                  </a:cubicBezTo>
                  <a:cubicBezTo>
                    <a:pt x="16085" y="21097"/>
                    <a:pt x="14625" y="18688"/>
                    <a:pt x="14625" y="15711"/>
                  </a:cubicBezTo>
                  <a:lnTo>
                    <a:pt x="14625" y="12586"/>
                  </a:lnTo>
                  <a:lnTo>
                    <a:pt x="4624" y="20345"/>
                  </a:lnTo>
                  <a:cubicBezTo>
                    <a:pt x="2999" y="21600"/>
                    <a:pt x="1066" y="20443"/>
                    <a:pt x="306" y="17756"/>
                  </a:cubicBezTo>
                  <a:cubicBezTo>
                    <a:pt x="-453" y="15073"/>
                    <a:pt x="248" y="11881"/>
                    <a:pt x="1873" y="10625"/>
                  </a:cubicBezTo>
                  <a:lnTo>
                    <a:pt x="13080" y="1930"/>
                  </a:lnTo>
                  <a:cubicBezTo>
                    <a:pt x="13133" y="1881"/>
                    <a:pt x="13189" y="1838"/>
                    <a:pt x="13244" y="1794"/>
                  </a:cubicBezTo>
                  <a:lnTo>
                    <a:pt x="13475" y="1613"/>
                  </a:lnTo>
                  <a:cubicBezTo>
                    <a:pt x="14514" y="798"/>
                    <a:pt x="15535" y="0"/>
                    <a:pt x="16793" y="0"/>
                  </a:cubicBezTo>
                  <a:cubicBezTo>
                    <a:pt x="19389" y="0"/>
                    <a:pt x="21147" y="2067"/>
                    <a:pt x="21147" y="8634"/>
                  </a:cubicBezTo>
                  <a:cubicBezTo>
                    <a:pt x="21147" y="8634"/>
                    <a:pt x="21147" y="15711"/>
                    <a:pt x="21147" y="15711"/>
                  </a:cubicBezTo>
                  <a:close/>
                </a:path>
              </a:pathLst>
            </a:custGeom>
            <a:solidFill>
              <a:srgbClr val="010101"/>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51" name="Shape 53"/>
            <p:cNvSpPr/>
            <p:nvPr/>
          </p:nvSpPr>
          <p:spPr>
            <a:xfrm>
              <a:off x="7582424" y="4324840"/>
              <a:ext cx="252387" cy="278391"/>
            </a:xfrm>
            <a:custGeom>
              <a:avLst/>
              <a:gdLst/>
              <a:ahLst/>
              <a:cxnLst>
                <a:cxn ang="0">
                  <a:pos x="wd2" y="hd2"/>
                </a:cxn>
                <a:cxn ang="5400000">
                  <a:pos x="wd2" y="hd2"/>
                </a:cxn>
                <a:cxn ang="10800000">
                  <a:pos x="wd2" y="hd2"/>
                </a:cxn>
                <a:cxn ang="16200000">
                  <a:pos x="wd2" y="hd2"/>
                </a:cxn>
              </a:cxnLst>
              <a:rect l="0" t="0" r="r" b="b"/>
              <a:pathLst>
                <a:path w="18467" h="20215" extrusionOk="0">
                  <a:moveTo>
                    <a:pt x="12789" y="13"/>
                  </a:moveTo>
                  <a:cubicBezTo>
                    <a:pt x="13321" y="2631"/>
                    <a:pt x="14225" y="3231"/>
                    <a:pt x="16695" y="6015"/>
                  </a:cubicBezTo>
                  <a:cubicBezTo>
                    <a:pt x="19166" y="8800"/>
                    <a:pt x="19609" y="14451"/>
                    <a:pt x="14364" y="17998"/>
                  </a:cubicBezTo>
                  <a:cubicBezTo>
                    <a:pt x="9117" y="21543"/>
                    <a:pt x="2881" y="19955"/>
                    <a:pt x="2072" y="19204"/>
                  </a:cubicBezTo>
                  <a:cubicBezTo>
                    <a:pt x="-1819" y="15582"/>
                    <a:pt x="10867" y="16659"/>
                    <a:pt x="11076" y="16421"/>
                  </a:cubicBezTo>
                  <a:cubicBezTo>
                    <a:pt x="12514" y="14770"/>
                    <a:pt x="5787" y="6078"/>
                    <a:pt x="5980" y="9346"/>
                  </a:cubicBezTo>
                  <a:cubicBezTo>
                    <a:pt x="6176" y="12614"/>
                    <a:pt x="4881" y="16539"/>
                    <a:pt x="1445" y="17044"/>
                  </a:cubicBezTo>
                  <a:cubicBezTo>
                    <a:pt x="-1991" y="17547"/>
                    <a:pt x="1970" y="12132"/>
                    <a:pt x="550" y="9484"/>
                  </a:cubicBezTo>
                  <a:cubicBezTo>
                    <a:pt x="-869" y="6836"/>
                    <a:pt x="954" y="2832"/>
                    <a:pt x="3765" y="1980"/>
                  </a:cubicBezTo>
                  <a:cubicBezTo>
                    <a:pt x="4242" y="1836"/>
                    <a:pt x="4569" y="1448"/>
                    <a:pt x="4774" y="860"/>
                  </a:cubicBezTo>
                  <a:cubicBezTo>
                    <a:pt x="8076" y="142"/>
                    <a:pt x="10537" y="-57"/>
                    <a:pt x="12789" y="13"/>
                  </a:cubicBezTo>
                  <a:close/>
                </a:path>
              </a:pathLst>
            </a:custGeom>
            <a:solidFill>
              <a:schemeClr val="accent5">
                <a:lumMod val="20000"/>
                <a:lumOff val="8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52" name="Shape 55"/>
            <p:cNvSpPr/>
            <p:nvPr/>
          </p:nvSpPr>
          <p:spPr>
            <a:xfrm>
              <a:off x="7562371" y="4478667"/>
              <a:ext cx="202058" cy="177930"/>
            </a:xfrm>
            <a:custGeom>
              <a:avLst/>
              <a:gdLst/>
              <a:ahLst/>
              <a:cxnLst>
                <a:cxn ang="0">
                  <a:pos x="wd2" y="hd2"/>
                </a:cxn>
                <a:cxn ang="5400000">
                  <a:pos x="wd2" y="hd2"/>
                </a:cxn>
                <a:cxn ang="10800000">
                  <a:pos x="wd2" y="hd2"/>
                </a:cxn>
                <a:cxn ang="16200000">
                  <a:pos x="wd2" y="hd2"/>
                </a:cxn>
              </a:cxnLst>
              <a:rect l="0" t="0" r="r" b="b"/>
              <a:pathLst>
                <a:path w="21042" h="21086" extrusionOk="0">
                  <a:moveTo>
                    <a:pt x="8028" y="17382"/>
                  </a:moveTo>
                  <a:cubicBezTo>
                    <a:pt x="8028" y="19429"/>
                    <a:pt x="6230" y="21086"/>
                    <a:pt x="4014" y="21086"/>
                  </a:cubicBezTo>
                  <a:cubicBezTo>
                    <a:pt x="1797" y="21086"/>
                    <a:pt x="0" y="19429"/>
                    <a:pt x="0" y="17382"/>
                  </a:cubicBezTo>
                  <a:lnTo>
                    <a:pt x="0" y="12514"/>
                  </a:lnTo>
                  <a:cubicBezTo>
                    <a:pt x="0" y="6929"/>
                    <a:pt x="3085" y="5606"/>
                    <a:pt x="6271" y="4239"/>
                  </a:cubicBezTo>
                  <a:lnTo>
                    <a:pt x="6342" y="4209"/>
                  </a:lnTo>
                  <a:lnTo>
                    <a:pt x="15357" y="340"/>
                  </a:lnTo>
                  <a:cubicBezTo>
                    <a:pt x="17365" y="-514"/>
                    <a:pt x="19746" y="296"/>
                    <a:pt x="20672" y="2149"/>
                  </a:cubicBezTo>
                  <a:cubicBezTo>
                    <a:pt x="21600" y="4002"/>
                    <a:pt x="20722" y="6198"/>
                    <a:pt x="18714" y="7054"/>
                  </a:cubicBezTo>
                  <a:lnTo>
                    <a:pt x="9698" y="10921"/>
                  </a:lnTo>
                  <a:lnTo>
                    <a:pt x="9626" y="10951"/>
                  </a:lnTo>
                  <a:cubicBezTo>
                    <a:pt x="8815" y="11300"/>
                    <a:pt x="8028" y="11638"/>
                    <a:pt x="8028" y="12514"/>
                  </a:cubicBezTo>
                  <a:cubicBezTo>
                    <a:pt x="8028" y="12514"/>
                    <a:pt x="8028" y="17382"/>
                    <a:pt x="8028" y="17382"/>
                  </a:cubicBezTo>
                  <a:close/>
                </a:path>
              </a:pathLst>
            </a:custGeom>
            <a:solidFill>
              <a:srgbClr val="010101"/>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53" name="Shape 56"/>
            <p:cNvSpPr/>
            <p:nvPr/>
          </p:nvSpPr>
          <p:spPr>
            <a:xfrm>
              <a:off x="7538537" y="4583654"/>
              <a:ext cx="551212" cy="596398"/>
            </a:xfrm>
            <a:custGeom>
              <a:avLst/>
              <a:gdLst/>
              <a:ahLst/>
              <a:cxnLst>
                <a:cxn ang="0">
                  <a:pos x="wd2" y="hd2"/>
                </a:cxn>
                <a:cxn ang="5400000">
                  <a:pos x="wd2" y="hd2"/>
                </a:cxn>
                <a:cxn ang="10800000">
                  <a:pos x="wd2" y="hd2"/>
                </a:cxn>
                <a:cxn ang="16200000">
                  <a:pos x="wd2" y="hd2"/>
                </a:cxn>
              </a:cxnLst>
              <a:rect l="0" t="0" r="r" b="b"/>
              <a:pathLst>
                <a:path w="21600" h="21020" extrusionOk="0">
                  <a:moveTo>
                    <a:pt x="2299" y="6042"/>
                  </a:moveTo>
                  <a:lnTo>
                    <a:pt x="19300" y="148"/>
                  </a:lnTo>
                  <a:cubicBezTo>
                    <a:pt x="20566" y="-290"/>
                    <a:pt x="21600" y="276"/>
                    <a:pt x="21600" y="1407"/>
                  </a:cubicBezTo>
                  <a:lnTo>
                    <a:pt x="21600" y="12125"/>
                  </a:lnTo>
                  <a:cubicBezTo>
                    <a:pt x="21600" y="13256"/>
                    <a:pt x="20566" y="14540"/>
                    <a:pt x="19300" y="14978"/>
                  </a:cubicBezTo>
                  <a:lnTo>
                    <a:pt x="2299" y="20872"/>
                  </a:lnTo>
                  <a:cubicBezTo>
                    <a:pt x="1034" y="21310"/>
                    <a:pt x="0" y="20744"/>
                    <a:pt x="0" y="19613"/>
                  </a:cubicBezTo>
                  <a:lnTo>
                    <a:pt x="0" y="8894"/>
                  </a:lnTo>
                  <a:cubicBezTo>
                    <a:pt x="0" y="7764"/>
                    <a:pt x="1034" y="6480"/>
                    <a:pt x="2299" y="6042"/>
                  </a:cubicBezTo>
                  <a:close/>
                </a:path>
              </a:pathLst>
            </a:custGeom>
            <a:solidFill>
              <a:srgbClr val="010101">
                <a:alpha val="14000"/>
              </a:srgb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54" name="Shape 57"/>
            <p:cNvSpPr/>
            <p:nvPr/>
          </p:nvSpPr>
          <p:spPr>
            <a:xfrm>
              <a:off x="7539633" y="4581904"/>
              <a:ext cx="577352" cy="554714"/>
            </a:xfrm>
            <a:custGeom>
              <a:avLst/>
              <a:gdLst/>
              <a:ahLst/>
              <a:cxnLst>
                <a:cxn ang="0">
                  <a:pos x="wd2" y="hd2"/>
                </a:cxn>
                <a:cxn ang="5400000">
                  <a:pos x="wd2" y="hd2"/>
                </a:cxn>
                <a:cxn ang="10800000">
                  <a:pos x="wd2" y="hd2"/>
                </a:cxn>
                <a:cxn ang="16200000">
                  <a:pos x="wd2" y="hd2"/>
                </a:cxn>
              </a:cxnLst>
              <a:rect l="0" t="0" r="r" b="b"/>
              <a:pathLst>
                <a:path w="21385" h="20977" extrusionOk="0">
                  <a:moveTo>
                    <a:pt x="2182" y="6482"/>
                  </a:moveTo>
                  <a:lnTo>
                    <a:pt x="18252" y="158"/>
                  </a:lnTo>
                  <a:cubicBezTo>
                    <a:pt x="19448" y="-312"/>
                    <a:pt x="20309" y="299"/>
                    <a:pt x="20425" y="1509"/>
                  </a:cubicBezTo>
                  <a:lnTo>
                    <a:pt x="21377" y="11434"/>
                  </a:lnTo>
                  <a:cubicBezTo>
                    <a:pt x="21493" y="12643"/>
                    <a:pt x="20399" y="14024"/>
                    <a:pt x="19203" y="14494"/>
                  </a:cubicBezTo>
                  <a:lnTo>
                    <a:pt x="3134" y="20818"/>
                  </a:lnTo>
                  <a:cubicBezTo>
                    <a:pt x="1939" y="21288"/>
                    <a:pt x="1076" y="20676"/>
                    <a:pt x="960" y="19467"/>
                  </a:cubicBezTo>
                  <a:lnTo>
                    <a:pt x="9" y="9542"/>
                  </a:lnTo>
                  <a:cubicBezTo>
                    <a:pt x="-107" y="8333"/>
                    <a:pt x="987" y="6952"/>
                    <a:pt x="2182" y="6482"/>
                  </a:cubicBezTo>
                  <a:close/>
                </a:path>
              </a:pathLst>
            </a:custGeom>
            <a:solidFill>
              <a:schemeClr val="bg2">
                <a:lumMod val="40000"/>
                <a:lumOff val="6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55" name="Shape 58"/>
            <p:cNvSpPr/>
            <p:nvPr/>
          </p:nvSpPr>
          <p:spPr>
            <a:xfrm>
              <a:off x="7823068" y="4986611"/>
              <a:ext cx="62244" cy="132627"/>
            </a:xfrm>
            <a:custGeom>
              <a:avLst/>
              <a:gdLst/>
              <a:ahLst/>
              <a:cxnLst>
                <a:cxn ang="0">
                  <a:pos x="wd2" y="hd2"/>
                </a:cxn>
                <a:cxn ang="5400000">
                  <a:pos x="wd2" y="hd2"/>
                </a:cxn>
                <a:cxn ang="10800000">
                  <a:pos x="wd2" y="hd2"/>
                </a:cxn>
                <a:cxn ang="16200000">
                  <a:pos x="wd2" y="hd2"/>
                </a:cxn>
              </a:cxnLst>
              <a:rect l="0" t="0" r="r" b="b"/>
              <a:pathLst>
                <a:path w="21600" h="20954" extrusionOk="0">
                  <a:moveTo>
                    <a:pt x="4857" y="2380"/>
                  </a:moveTo>
                  <a:lnTo>
                    <a:pt x="16747" y="174"/>
                  </a:lnTo>
                  <a:cubicBezTo>
                    <a:pt x="19416" y="-323"/>
                    <a:pt x="21600" y="282"/>
                    <a:pt x="21600" y="1516"/>
                  </a:cubicBezTo>
                  <a:lnTo>
                    <a:pt x="21600" y="15428"/>
                  </a:lnTo>
                  <a:cubicBezTo>
                    <a:pt x="21600" y="16662"/>
                    <a:pt x="19416" y="18079"/>
                    <a:pt x="16747" y="18574"/>
                  </a:cubicBezTo>
                  <a:lnTo>
                    <a:pt x="4857" y="20780"/>
                  </a:lnTo>
                  <a:cubicBezTo>
                    <a:pt x="2184" y="21277"/>
                    <a:pt x="0" y="20672"/>
                    <a:pt x="0" y="19438"/>
                  </a:cubicBezTo>
                  <a:lnTo>
                    <a:pt x="0" y="5526"/>
                  </a:lnTo>
                  <a:cubicBezTo>
                    <a:pt x="0" y="4290"/>
                    <a:pt x="2184" y="2875"/>
                    <a:pt x="4857" y="2380"/>
                  </a:cubicBezTo>
                  <a:close/>
                </a:path>
              </a:pathLst>
            </a:custGeom>
            <a:solidFill>
              <a:schemeClr val="accent4">
                <a:lumMod val="75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56" name="Shape 60"/>
            <p:cNvSpPr/>
            <p:nvPr/>
          </p:nvSpPr>
          <p:spPr>
            <a:xfrm>
              <a:off x="7171324" y="2028696"/>
              <a:ext cx="127031" cy="176419"/>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16748" y="21600"/>
                    <a:pt x="21600" y="16749"/>
                    <a:pt x="21600" y="10799"/>
                  </a:cubicBezTo>
                  <a:cubicBezTo>
                    <a:pt x="21600" y="4850"/>
                    <a:pt x="16748" y="0"/>
                    <a:pt x="10800" y="0"/>
                  </a:cubicBezTo>
                  <a:cubicBezTo>
                    <a:pt x="4852" y="0"/>
                    <a:pt x="0" y="4850"/>
                    <a:pt x="0" y="10799"/>
                  </a:cubicBezTo>
                  <a:cubicBezTo>
                    <a:pt x="0" y="16749"/>
                    <a:pt x="4852" y="21600"/>
                    <a:pt x="10800" y="21600"/>
                  </a:cubicBezTo>
                  <a:close/>
                </a:path>
              </a:pathLst>
            </a:custGeom>
            <a:solidFill>
              <a:srgbClr val="010101"/>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57" name="Shape 61"/>
            <p:cNvSpPr/>
            <p:nvPr/>
          </p:nvSpPr>
          <p:spPr>
            <a:xfrm>
              <a:off x="7241512" y="2068803"/>
              <a:ext cx="28303" cy="54968"/>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16747" y="21600"/>
                    <a:pt x="21600" y="16747"/>
                    <a:pt x="21600" y="10800"/>
                  </a:cubicBezTo>
                  <a:cubicBezTo>
                    <a:pt x="21600" y="4853"/>
                    <a:pt x="16747" y="0"/>
                    <a:pt x="10800" y="0"/>
                  </a:cubicBezTo>
                  <a:cubicBezTo>
                    <a:pt x="4853" y="0"/>
                    <a:pt x="0" y="4853"/>
                    <a:pt x="0" y="10800"/>
                  </a:cubicBezTo>
                  <a:cubicBezTo>
                    <a:pt x="0" y="16747"/>
                    <a:pt x="4853" y="21600"/>
                    <a:pt x="10800" y="21600"/>
                  </a:cubicBezTo>
                  <a:close/>
                </a:path>
              </a:pathLst>
            </a:custGeom>
            <a:solidFill>
              <a:srgbClr val="FEFEFE"/>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58" name="Shape 62"/>
            <p:cNvSpPr/>
            <p:nvPr/>
          </p:nvSpPr>
          <p:spPr>
            <a:xfrm>
              <a:off x="6760224" y="2028696"/>
              <a:ext cx="127031" cy="176419"/>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16748" y="21600"/>
                    <a:pt x="21600" y="16749"/>
                    <a:pt x="21600" y="10799"/>
                  </a:cubicBezTo>
                  <a:cubicBezTo>
                    <a:pt x="21600" y="4850"/>
                    <a:pt x="16748" y="0"/>
                    <a:pt x="10800" y="0"/>
                  </a:cubicBezTo>
                  <a:cubicBezTo>
                    <a:pt x="4852" y="0"/>
                    <a:pt x="0" y="4850"/>
                    <a:pt x="0" y="10799"/>
                  </a:cubicBezTo>
                  <a:cubicBezTo>
                    <a:pt x="0" y="16749"/>
                    <a:pt x="4852" y="21600"/>
                    <a:pt x="10800" y="21600"/>
                  </a:cubicBezTo>
                  <a:close/>
                </a:path>
              </a:pathLst>
            </a:custGeom>
            <a:solidFill>
              <a:srgbClr val="010101"/>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59" name="Shape 63"/>
            <p:cNvSpPr/>
            <p:nvPr/>
          </p:nvSpPr>
          <p:spPr>
            <a:xfrm>
              <a:off x="6830412" y="2068803"/>
              <a:ext cx="28303" cy="54968"/>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16747" y="21600"/>
                    <a:pt x="21600" y="16747"/>
                    <a:pt x="21600" y="10800"/>
                  </a:cubicBezTo>
                  <a:cubicBezTo>
                    <a:pt x="21600" y="4853"/>
                    <a:pt x="16747" y="0"/>
                    <a:pt x="10800" y="0"/>
                  </a:cubicBezTo>
                  <a:cubicBezTo>
                    <a:pt x="4853" y="0"/>
                    <a:pt x="0" y="4853"/>
                    <a:pt x="0" y="10800"/>
                  </a:cubicBezTo>
                  <a:cubicBezTo>
                    <a:pt x="0" y="16747"/>
                    <a:pt x="4853" y="21600"/>
                    <a:pt x="10800" y="21600"/>
                  </a:cubicBezTo>
                  <a:close/>
                </a:path>
              </a:pathLst>
            </a:custGeom>
            <a:solidFill>
              <a:srgbClr val="FEFEFE"/>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60" name="Freeform 159"/>
            <p:cNvSpPr/>
            <p:nvPr/>
          </p:nvSpPr>
          <p:spPr>
            <a:xfrm>
              <a:off x="6760224" y="2870950"/>
              <a:ext cx="531264" cy="179680"/>
            </a:xfrm>
            <a:custGeom>
              <a:avLst/>
              <a:gdLst>
                <a:gd name="connsiteX0" fmla="*/ 117015 w 531264"/>
                <a:gd name="connsiteY0" fmla="*/ 0 h 179680"/>
                <a:gd name="connsiteX1" fmla="*/ 265627 w 531264"/>
                <a:gd name="connsiteY1" fmla="*/ 96127 h 179680"/>
                <a:gd name="connsiteX2" fmla="*/ 414257 w 531264"/>
                <a:gd name="connsiteY2" fmla="*/ 0 h 179680"/>
                <a:gd name="connsiteX3" fmla="*/ 531264 w 531264"/>
                <a:gd name="connsiteY3" fmla="*/ 60576 h 179680"/>
                <a:gd name="connsiteX4" fmla="*/ 395117 w 531264"/>
                <a:gd name="connsiteY4" fmla="*/ 179680 h 179680"/>
                <a:gd name="connsiteX5" fmla="*/ 265930 w 531264"/>
                <a:gd name="connsiteY5" fmla="*/ 102443 h 179680"/>
                <a:gd name="connsiteX6" fmla="*/ 151736 w 531264"/>
                <a:gd name="connsiteY6" fmla="*/ 179680 h 179680"/>
                <a:gd name="connsiteX7" fmla="*/ 0 w 531264"/>
                <a:gd name="connsiteY7" fmla="*/ 60576 h 179680"/>
                <a:gd name="connsiteX8" fmla="*/ 117015 w 531264"/>
                <a:gd name="connsiteY8" fmla="*/ 0 h 179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1264" h="179680">
                  <a:moveTo>
                    <a:pt x="117015" y="0"/>
                  </a:moveTo>
                  <a:lnTo>
                    <a:pt x="265627" y="96127"/>
                  </a:lnTo>
                  <a:lnTo>
                    <a:pt x="414257" y="0"/>
                  </a:lnTo>
                  <a:cubicBezTo>
                    <a:pt x="414257" y="0"/>
                    <a:pt x="531264" y="60576"/>
                    <a:pt x="531264" y="60576"/>
                  </a:cubicBezTo>
                  <a:lnTo>
                    <a:pt x="395117" y="179680"/>
                  </a:lnTo>
                  <a:lnTo>
                    <a:pt x="265930" y="102443"/>
                  </a:lnTo>
                  <a:lnTo>
                    <a:pt x="151736" y="179680"/>
                  </a:lnTo>
                  <a:lnTo>
                    <a:pt x="0" y="60576"/>
                  </a:lnTo>
                  <a:cubicBezTo>
                    <a:pt x="0" y="60576"/>
                    <a:pt x="117015" y="0"/>
                    <a:pt x="117015" y="0"/>
                  </a:cubicBezTo>
                  <a:close/>
                </a:path>
              </a:pathLst>
            </a:custGeom>
            <a:solidFill>
              <a:srgbClr val="010101">
                <a:alpha val="25000"/>
              </a:srgbClr>
            </a:solidFill>
            <a:ln w="12700">
              <a:miter lim="400000"/>
            </a:ln>
          </p:spPr>
          <p:txBody>
            <a:bodyPr wrap="square" lIns="0" tIns="0" rIns="0" bIns="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61" name="Shape 66"/>
            <p:cNvSpPr/>
            <p:nvPr/>
          </p:nvSpPr>
          <p:spPr>
            <a:xfrm>
              <a:off x="6890573" y="2971218"/>
              <a:ext cx="255874" cy="1100807"/>
            </a:xfrm>
            <a:custGeom>
              <a:avLst/>
              <a:gdLst/>
              <a:ahLst/>
              <a:cxnLst>
                <a:cxn ang="0">
                  <a:pos x="wd2" y="hd2"/>
                </a:cxn>
                <a:cxn ang="5400000">
                  <a:pos x="wd2" y="hd2"/>
                </a:cxn>
                <a:cxn ang="10800000">
                  <a:pos x="wd2" y="hd2"/>
                </a:cxn>
                <a:cxn ang="16200000">
                  <a:pos x="wd2" y="hd2"/>
                </a:cxn>
              </a:cxnLst>
              <a:rect l="0" t="0" r="r" b="b"/>
              <a:pathLst>
                <a:path w="21600" h="21600" extrusionOk="0">
                  <a:moveTo>
                    <a:pt x="2344" y="960"/>
                  </a:moveTo>
                  <a:lnTo>
                    <a:pt x="7849" y="2786"/>
                  </a:lnTo>
                  <a:cubicBezTo>
                    <a:pt x="3097" y="8530"/>
                    <a:pt x="1176" y="13633"/>
                    <a:pt x="0" y="19425"/>
                  </a:cubicBezTo>
                  <a:lnTo>
                    <a:pt x="11674" y="21600"/>
                  </a:lnTo>
                  <a:lnTo>
                    <a:pt x="21600" y="19072"/>
                  </a:lnTo>
                  <a:cubicBezTo>
                    <a:pt x="17899" y="13516"/>
                    <a:pt x="17408" y="8458"/>
                    <a:pt x="15912" y="2869"/>
                  </a:cubicBezTo>
                  <a:lnTo>
                    <a:pt x="21380" y="897"/>
                  </a:lnTo>
                  <a:lnTo>
                    <a:pt x="17014" y="0"/>
                  </a:lnTo>
                  <a:lnTo>
                    <a:pt x="7068" y="95"/>
                  </a:lnTo>
                  <a:cubicBezTo>
                    <a:pt x="7068" y="95"/>
                    <a:pt x="2344" y="960"/>
                    <a:pt x="2344" y="960"/>
                  </a:cubicBezTo>
                  <a:close/>
                </a:path>
              </a:pathLst>
            </a:custGeom>
            <a:solidFill>
              <a:schemeClr val="accent5">
                <a:lumMod val="75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62" name="Shape 67"/>
            <p:cNvSpPr/>
            <p:nvPr/>
          </p:nvSpPr>
          <p:spPr>
            <a:xfrm>
              <a:off x="6469446" y="1417059"/>
              <a:ext cx="1128791" cy="899650"/>
            </a:xfrm>
            <a:custGeom>
              <a:avLst/>
              <a:gdLst/>
              <a:ahLst/>
              <a:cxnLst>
                <a:cxn ang="0">
                  <a:pos x="wd2" y="hd2"/>
                </a:cxn>
                <a:cxn ang="5400000">
                  <a:pos x="wd2" y="hd2"/>
                </a:cxn>
                <a:cxn ang="10800000">
                  <a:pos x="wd2" y="hd2"/>
                </a:cxn>
                <a:cxn ang="16200000">
                  <a:pos x="wd2" y="hd2"/>
                </a:cxn>
              </a:cxnLst>
              <a:rect l="0" t="0" r="r" b="b"/>
              <a:pathLst>
                <a:path w="20365" h="19179" extrusionOk="0">
                  <a:moveTo>
                    <a:pt x="907" y="17062"/>
                  </a:moveTo>
                  <a:cubicBezTo>
                    <a:pt x="495" y="14554"/>
                    <a:pt x="-591" y="6651"/>
                    <a:pt x="416" y="6072"/>
                  </a:cubicBezTo>
                  <a:cubicBezTo>
                    <a:pt x="1423" y="5494"/>
                    <a:pt x="2430" y="5205"/>
                    <a:pt x="1758" y="4241"/>
                  </a:cubicBezTo>
                  <a:cubicBezTo>
                    <a:pt x="1087" y="3277"/>
                    <a:pt x="2933" y="0"/>
                    <a:pt x="6289" y="0"/>
                  </a:cubicBezTo>
                  <a:cubicBezTo>
                    <a:pt x="9646" y="0"/>
                    <a:pt x="14596" y="2024"/>
                    <a:pt x="16862" y="2699"/>
                  </a:cubicBezTo>
                  <a:cubicBezTo>
                    <a:pt x="19127" y="3373"/>
                    <a:pt x="18995" y="3181"/>
                    <a:pt x="19666" y="2795"/>
                  </a:cubicBezTo>
                  <a:cubicBezTo>
                    <a:pt x="20338" y="2410"/>
                    <a:pt x="18660" y="5301"/>
                    <a:pt x="19834" y="5301"/>
                  </a:cubicBezTo>
                  <a:cubicBezTo>
                    <a:pt x="21009" y="5301"/>
                    <a:pt x="19942" y="9804"/>
                    <a:pt x="19423" y="14267"/>
                  </a:cubicBezTo>
                  <a:cubicBezTo>
                    <a:pt x="18904" y="18729"/>
                    <a:pt x="18388" y="21600"/>
                    <a:pt x="18025" y="15273"/>
                  </a:cubicBezTo>
                  <a:cubicBezTo>
                    <a:pt x="17677" y="9215"/>
                    <a:pt x="17084" y="6849"/>
                    <a:pt x="14749" y="8400"/>
                  </a:cubicBezTo>
                  <a:cubicBezTo>
                    <a:pt x="11800" y="10358"/>
                    <a:pt x="10450" y="10419"/>
                    <a:pt x="6022" y="8330"/>
                  </a:cubicBezTo>
                  <a:cubicBezTo>
                    <a:pt x="2225" y="6539"/>
                    <a:pt x="2201" y="13653"/>
                    <a:pt x="1946" y="17096"/>
                  </a:cubicBezTo>
                  <a:cubicBezTo>
                    <a:pt x="1690" y="20539"/>
                    <a:pt x="1247" y="19129"/>
                    <a:pt x="907" y="17062"/>
                  </a:cubicBezTo>
                  <a:close/>
                </a:path>
              </a:pathLst>
            </a:custGeom>
            <a:solidFill>
              <a:schemeClr val="accent4">
                <a:lumMod val="75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63" name="Shape 68"/>
            <p:cNvSpPr/>
            <p:nvPr/>
          </p:nvSpPr>
          <p:spPr>
            <a:xfrm>
              <a:off x="7702746" y="4435135"/>
              <a:ext cx="88896" cy="117140"/>
            </a:xfrm>
            <a:custGeom>
              <a:avLst/>
              <a:gdLst/>
              <a:ahLst/>
              <a:cxnLst>
                <a:cxn ang="0">
                  <a:pos x="wd2" y="hd2"/>
                </a:cxn>
                <a:cxn ang="5400000">
                  <a:pos x="wd2" y="hd2"/>
                </a:cxn>
                <a:cxn ang="10800000">
                  <a:pos x="wd2" y="hd2"/>
                </a:cxn>
                <a:cxn ang="16200000">
                  <a:pos x="wd2" y="hd2"/>
                </a:cxn>
              </a:cxnLst>
              <a:rect l="0" t="0" r="r" b="b"/>
              <a:pathLst>
                <a:path w="21600" h="21600" extrusionOk="0">
                  <a:moveTo>
                    <a:pt x="5807" y="21132"/>
                  </a:moveTo>
                  <a:cubicBezTo>
                    <a:pt x="6696" y="21123"/>
                    <a:pt x="7239" y="21098"/>
                    <a:pt x="7313" y="21035"/>
                  </a:cubicBezTo>
                  <a:cubicBezTo>
                    <a:pt x="9766" y="18881"/>
                    <a:pt x="5068" y="12011"/>
                    <a:pt x="0" y="6962"/>
                  </a:cubicBezTo>
                  <a:lnTo>
                    <a:pt x="11664" y="0"/>
                  </a:lnTo>
                  <a:lnTo>
                    <a:pt x="21600" y="17389"/>
                  </a:lnTo>
                  <a:lnTo>
                    <a:pt x="6145" y="21600"/>
                  </a:lnTo>
                  <a:cubicBezTo>
                    <a:pt x="6145" y="21600"/>
                    <a:pt x="5807" y="21132"/>
                    <a:pt x="5807" y="21132"/>
                  </a:cubicBezTo>
                  <a:close/>
                </a:path>
              </a:pathLst>
            </a:custGeom>
            <a:solidFill>
              <a:schemeClr val="accent5">
                <a:lumMod val="20000"/>
                <a:lumOff val="8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64" name="Shape 72"/>
            <p:cNvSpPr/>
            <p:nvPr/>
          </p:nvSpPr>
          <p:spPr>
            <a:xfrm>
              <a:off x="6519580" y="3071486"/>
              <a:ext cx="978172" cy="1182703"/>
            </a:xfrm>
            <a:custGeom>
              <a:avLst/>
              <a:gdLst/>
              <a:ahLst/>
              <a:cxnLst>
                <a:cxn ang="0">
                  <a:pos x="wd2" y="hd2"/>
                </a:cxn>
                <a:cxn ang="5400000">
                  <a:pos x="wd2" y="hd2"/>
                </a:cxn>
                <a:cxn ang="10800000">
                  <a:pos x="wd2" y="hd2"/>
                </a:cxn>
                <a:cxn ang="16200000">
                  <a:pos x="wd2" y="hd2"/>
                </a:cxn>
              </a:cxnLst>
              <a:rect l="0" t="0" r="r" b="b"/>
              <a:pathLst>
                <a:path w="21197" h="20380" extrusionOk="0">
                  <a:moveTo>
                    <a:pt x="0" y="4111"/>
                  </a:moveTo>
                  <a:cubicBezTo>
                    <a:pt x="639" y="8112"/>
                    <a:pt x="1766" y="13873"/>
                    <a:pt x="1033" y="18826"/>
                  </a:cubicBezTo>
                  <a:cubicBezTo>
                    <a:pt x="910" y="19651"/>
                    <a:pt x="4137" y="20484"/>
                    <a:pt x="11050" y="20368"/>
                  </a:cubicBezTo>
                  <a:cubicBezTo>
                    <a:pt x="17964" y="20484"/>
                    <a:pt x="21190" y="19651"/>
                    <a:pt x="21068" y="18826"/>
                  </a:cubicBezTo>
                  <a:cubicBezTo>
                    <a:pt x="20597" y="15646"/>
                    <a:pt x="20269" y="10843"/>
                    <a:pt x="20710" y="7676"/>
                  </a:cubicBezTo>
                  <a:cubicBezTo>
                    <a:pt x="20773" y="7223"/>
                    <a:pt x="20844" y="6788"/>
                    <a:pt x="20920" y="6371"/>
                  </a:cubicBezTo>
                  <a:cubicBezTo>
                    <a:pt x="20791" y="4687"/>
                    <a:pt x="20695" y="1802"/>
                    <a:pt x="21094" y="514"/>
                  </a:cubicBezTo>
                  <a:cubicBezTo>
                    <a:pt x="21600" y="-1116"/>
                    <a:pt x="20080" y="1486"/>
                    <a:pt x="19978" y="3331"/>
                  </a:cubicBezTo>
                  <a:cubicBezTo>
                    <a:pt x="19876" y="5176"/>
                    <a:pt x="19773" y="8538"/>
                    <a:pt x="19875" y="10844"/>
                  </a:cubicBezTo>
                  <a:cubicBezTo>
                    <a:pt x="19977" y="13151"/>
                    <a:pt x="20489" y="17303"/>
                    <a:pt x="19978" y="18621"/>
                  </a:cubicBezTo>
                  <a:cubicBezTo>
                    <a:pt x="19467" y="19939"/>
                    <a:pt x="12618" y="19939"/>
                    <a:pt x="10778" y="19939"/>
                  </a:cubicBezTo>
                  <a:cubicBezTo>
                    <a:pt x="8938" y="19939"/>
                    <a:pt x="5973" y="20071"/>
                    <a:pt x="4235" y="19610"/>
                  </a:cubicBezTo>
                  <a:cubicBezTo>
                    <a:pt x="2498" y="19148"/>
                    <a:pt x="2293" y="18358"/>
                    <a:pt x="2498" y="16446"/>
                  </a:cubicBezTo>
                  <a:cubicBezTo>
                    <a:pt x="2702" y="14535"/>
                    <a:pt x="1782" y="10647"/>
                    <a:pt x="1475" y="8274"/>
                  </a:cubicBezTo>
                  <a:cubicBezTo>
                    <a:pt x="1169" y="5901"/>
                    <a:pt x="555" y="2013"/>
                    <a:pt x="555" y="431"/>
                  </a:cubicBezTo>
                  <a:cubicBezTo>
                    <a:pt x="361" y="-278"/>
                    <a:pt x="72" y="980"/>
                    <a:pt x="72" y="2051"/>
                  </a:cubicBezTo>
                  <a:cubicBezTo>
                    <a:pt x="72" y="2533"/>
                    <a:pt x="72" y="3315"/>
                    <a:pt x="0" y="4111"/>
                  </a:cubicBezTo>
                  <a:close/>
                </a:path>
              </a:pathLst>
            </a:custGeom>
            <a:solidFill>
              <a:srgbClr val="010101">
                <a:alpha val="15000"/>
              </a:srgb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65" name="Freeform 164"/>
            <p:cNvSpPr/>
            <p:nvPr/>
          </p:nvSpPr>
          <p:spPr>
            <a:xfrm>
              <a:off x="6760224" y="2870950"/>
              <a:ext cx="531264" cy="152831"/>
            </a:xfrm>
            <a:custGeom>
              <a:avLst/>
              <a:gdLst>
                <a:gd name="connsiteX0" fmla="*/ 117015 w 531264"/>
                <a:gd name="connsiteY0" fmla="*/ 0 h 152831"/>
                <a:gd name="connsiteX1" fmla="*/ 265627 w 531264"/>
                <a:gd name="connsiteY1" fmla="*/ 96131 h 152831"/>
                <a:gd name="connsiteX2" fmla="*/ 414257 w 531264"/>
                <a:gd name="connsiteY2" fmla="*/ 0 h 152831"/>
                <a:gd name="connsiteX3" fmla="*/ 531264 w 531264"/>
                <a:gd name="connsiteY3" fmla="*/ 60574 h 152831"/>
                <a:gd name="connsiteX4" fmla="*/ 387326 w 531264"/>
                <a:gd name="connsiteY4" fmla="*/ 152831 h 152831"/>
                <a:gd name="connsiteX5" fmla="*/ 265627 w 531264"/>
                <a:gd name="connsiteY5" fmla="*/ 101402 h 152831"/>
                <a:gd name="connsiteX6" fmla="*/ 143945 w 531264"/>
                <a:gd name="connsiteY6" fmla="*/ 152831 h 152831"/>
                <a:gd name="connsiteX7" fmla="*/ 0 w 531264"/>
                <a:gd name="connsiteY7" fmla="*/ 60574 h 152831"/>
                <a:gd name="connsiteX8" fmla="*/ 117015 w 531264"/>
                <a:gd name="connsiteY8" fmla="*/ 0 h 152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1264" h="152831">
                  <a:moveTo>
                    <a:pt x="117015" y="0"/>
                  </a:moveTo>
                  <a:lnTo>
                    <a:pt x="265627" y="96131"/>
                  </a:lnTo>
                  <a:lnTo>
                    <a:pt x="414257" y="0"/>
                  </a:lnTo>
                  <a:cubicBezTo>
                    <a:pt x="414257" y="0"/>
                    <a:pt x="531264" y="60574"/>
                    <a:pt x="531264" y="60574"/>
                  </a:cubicBezTo>
                  <a:lnTo>
                    <a:pt x="387326" y="152831"/>
                  </a:lnTo>
                  <a:lnTo>
                    <a:pt x="265627" y="101402"/>
                  </a:lnTo>
                  <a:lnTo>
                    <a:pt x="143945" y="152831"/>
                  </a:lnTo>
                  <a:lnTo>
                    <a:pt x="0" y="60574"/>
                  </a:lnTo>
                  <a:cubicBezTo>
                    <a:pt x="0" y="60574"/>
                    <a:pt x="117015" y="0"/>
                    <a:pt x="117015" y="0"/>
                  </a:cubicBezTo>
                  <a:close/>
                </a:path>
              </a:pathLst>
            </a:custGeom>
            <a:solidFill>
              <a:schemeClr val="bg2">
                <a:lumMod val="20000"/>
                <a:lumOff val="80000"/>
              </a:schemeClr>
            </a:solidFill>
            <a:ln w="12700">
              <a:miter lim="400000"/>
            </a:ln>
          </p:spPr>
          <p:txBody>
            <a:bodyPr wrap="square" lIns="0" tIns="0" rIns="0" bIns="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66" name="Shape 75"/>
            <p:cNvSpPr/>
            <p:nvPr/>
          </p:nvSpPr>
          <p:spPr>
            <a:xfrm>
              <a:off x="6519580" y="4144357"/>
              <a:ext cx="405509" cy="448218"/>
            </a:xfrm>
            <a:custGeom>
              <a:avLst/>
              <a:gdLst/>
              <a:ahLst/>
              <a:cxnLst>
                <a:cxn ang="0">
                  <a:pos x="wd2" y="hd2"/>
                </a:cxn>
                <a:cxn ang="5400000">
                  <a:pos x="wd2" y="hd2"/>
                </a:cxn>
                <a:cxn ang="10800000">
                  <a:pos x="wd2" y="hd2"/>
                </a:cxn>
                <a:cxn ang="16200000">
                  <a:pos x="wd2" y="hd2"/>
                </a:cxn>
              </a:cxnLst>
              <a:rect l="0" t="0" r="r" b="b"/>
              <a:pathLst>
                <a:path w="19413" h="19936" extrusionOk="0">
                  <a:moveTo>
                    <a:pt x="637" y="2368"/>
                  </a:moveTo>
                  <a:cubicBezTo>
                    <a:pt x="2599" y="3987"/>
                    <a:pt x="4187" y="6746"/>
                    <a:pt x="3866" y="9168"/>
                  </a:cubicBezTo>
                  <a:cubicBezTo>
                    <a:pt x="3546" y="11589"/>
                    <a:pt x="6423" y="15472"/>
                    <a:pt x="7695" y="17012"/>
                  </a:cubicBezTo>
                  <a:cubicBezTo>
                    <a:pt x="8966" y="18553"/>
                    <a:pt x="10763" y="18987"/>
                    <a:pt x="10893" y="18475"/>
                  </a:cubicBezTo>
                  <a:cubicBezTo>
                    <a:pt x="11898" y="20310"/>
                    <a:pt x="14549" y="20368"/>
                    <a:pt x="14251" y="18921"/>
                  </a:cubicBezTo>
                  <a:cubicBezTo>
                    <a:pt x="15803" y="19890"/>
                    <a:pt x="18153" y="19681"/>
                    <a:pt x="16489" y="17714"/>
                  </a:cubicBezTo>
                  <a:cubicBezTo>
                    <a:pt x="19529" y="18265"/>
                    <a:pt x="17490" y="15568"/>
                    <a:pt x="16688" y="14788"/>
                  </a:cubicBezTo>
                  <a:cubicBezTo>
                    <a:pt x="15087" y="13228"/>
                    <a:pt x="11842" y="9151"/>
                    <a:pt x="12827" y="8283"/>
                  </a:cubicBezTo>
                  <a:cubicBezTo>
                    <a:pt x="14956" y="6405"/>
                    <a:pt x="17678" y="10640"/>
                    <a:pt x="18962" y="9978"/>
                  </a:cubicBezTo>
                  <a:cubicBezTo>
                    <a:pt x="20247" y="9315"/>
                    <a:pt x="18526" y="7573"/>
                    <a:pt x="17004" y="6225"/>
                  </a:cubicBezTo>
                  <a:cubicBezTo>
                    <a:pt x="15482" y="4877"/>
                    <a:pt x="14416" y="3421"/>
                    <a:pt x="11978" y="3285"/>
                  </a:cubicBezTo>
                  <a:cubicBezTo>
                    <a:pt x="9540" y="3149"/>
                    <a:pt x="6448" y="3201"/>
                    <a:pt x="4097" y="984"/>
                  </a:cubicBezTo>
                  <a:cubicBezTo>
                    <a:pt x="1745" y="-1232"/>
                    <a:pt x="-1353" y="764"/>
                    <a:pt x="637" y="2368"/>
                  </a:cubicBezTo>
                  <a:close/>
                </a:path>
              </a:pathLst>
            </a:custGeom>
            <a:solidFill>
              <a:schemeClr val="accent5">
                <a:lumMod val="20000"/>
                <a:lumOff val="8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67" name="Shape 76"/>
            <p:cNvSpPr/>
            <p:nvPr/>
          </p:nvSpPr>
          <p:spPr>
            <a:xfrm>
              <a:off x="6647047" y="4351950"/>
              <a:ext cx="306922" cy="308084"/>
            </a:xfrm>
            <a:custGeom>
              <a:avLst/>
              <a:gdLst/>
              <a:ahLst/>
              <a:cxnLst>
                <a:cxn ang="0">
                  <a:pos x="wd2" y="hd2"/>
                </a:cxn>
                <a:cxn ang="5400000">
                  <a:pos x="wd2" y="hd2"/>
                </a:cxn>
                <a:cxn ang="10800000">
                  <a:pos x="wd2" y="hd2"/>
                </a:cxn>
                <a:cxn ang="16200000">
                  <a:pos x="wd2" y="hd2"/>
                </a:cxn>
              </a:cxnLst>
              <a:rect l="0" t="0" r="r" b="b"/>
              <a:pathLst>
                <a:path w="21600" h="21600" extrusionOk="0">
                  <a:moveTo>
                    <a:pt x="14442" y="0"/>
                  </a:moveTo>
                  <a:lnTo>
                    <a:pt x="0" y="10364"/>
                  </a:lnTo>
                  <a:lnTo>
                    <a:pt x="11471" y="21600"/>
                  </a:lnTo>
                  <a:lnTo>
                    <a:pt x="21600" y="12763"/>
                  </a:lnTo>
                  <a:cubicBezTo>
                    <a:pt x="21600" y="12763"/>
                    <a:pt x="14442" y="0"/>
                    <a:pt x="14442" y="0"/>
                  </a:cubicBezTo>
                  <a:close/>
                </a:path>
              </a:pathLst>
            </a:custGeom>
            <a:solidFill>
              <a:schemeClr val="bg2">
                <a:lumMod val="5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68" name="Shape 81"/>
            <p:cNvSpPr/>
            <p:nvPr/>
          </p:nvSpPr>
          <p:spPr>
            <a:xfrm>
              <a:off x="6446091" y="5895751"/>
              <a:ext cx="576371" cy="128275"/>
            </a:xfrm>
            <a:custGeom>
              <a:avLst/>
              <a:gdLst/>
              <a:ahLst/>
              <a:cxnLst>
                <a:cxn ang="0">
                  <a:pos x="wd2" y="hd2"/>
                </a:cxn>
                <a:cxn ang="5400000">
                  <a:pos x="wd2" y="hd2"/>
                </a:cxn>
                <a:cxn ang="10800000">
                  <a:pos x="wd2" y="hd2"/>
                </a:cxn>
                <a:cxn ang="16200000">
                  <a:pos x="wd2" y="hd2"/>
                </a:cxn>
              </a:cxnLst>
              <a:rect l="0" t="0" r="r" b="b"/>
              <a:pathLst>
                <a:path w="21219" h="21339" extrusionOk="0">
                  <a:moveTo>
                    <a:pt x="117" y="13195"/>
                  </a:moveTo>
                  <a:cubicBezTo>
                    <a:pt x="-381" y="15765"/>
                    <a:pt x="645" y="20948"/>
                    <a:pt x="4473" y="21323"/>
                  </a:cubicBezTo>
                  <a:cubicBezTo>
                    <a:pt x="7334" y="21600"/>
                    <a:pt x="13153" y="18389"/>
                    <a:pt x="17119" y="12657"/>
                  </a:cubicBezTo>
                  <a:cubicBezTo>
                    <a:pt x="19341" y="9448"/>
                    <a:pt x="20982" y="5444"/>
                    <a:pt x="21196" y="828"/>
                  </a:cubicBezTo>
                  <a:cubicBezTo>
                    <a:pt x="21209" y="548"/>
                    <a:pt x="21215" y="272"/>
                    <a:pt x="21219" y="0"/>
                  </a:cubicBezTo>
                  <a:cubicBezTo>
                    <a:pt x="14446" y="13411"/>
                    <a:pt x="4817" y="16262"/>
                    <a:pt x="117" y="13195"/>
                  </a:cubicBezTo>
                  <a:close/>
                </a:path>
              </a:pathLst>
            </a:custGeom>
            <a:solidFill>
              <a:srgbClr val="010101">
                <a:alpha val="34000"/>
              </a:srgb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69" name="Shape 82"/>
            <p:cNvSpPr/>
            <p:nvPr/>
          </p:nvSpPr>
          <p:spPr>
            <a:xfrm>
              <a:off x="7198104" y="5895751"/>
              <a:ext cx="576375" cy="128275"/>
            </a:xfrm>
            <a:custGeom>
              <a:avLst/>
              <a:gdLst/>
              <a:ahLst/>
              <a:cxnLst>
                <a:cxn ang="0">
                  <a:pos x="wd2" y="hd2"/>
                </a:cxn>
                <a:cxn ang="5400000">
                  <a:pos x="wd2" y="hd2"/>
                </a:cxn>
                <a:cxn ang="10800000">
                  <a:pos x="wd2" y="hd2"/>
                </a:cxn>
                <a:cxn ang="16200000">
                  <a:pos x="wd2" y="hd2"/>
                </a:cxn>
              </a:cxnLst>
              <a:rect l="0" t="0" r="r" b="b"/>
              <a:pathLst>
                <a:path w="21219" h="21339" extrusionOk="0">
                  <a:moveTo>
                    <a:pt x="21102" y="13195"/>
                  </a:moveTo>
                  <a:cubicBezTo>
                    <a:pt x="21600" y="15765"/>
                    <a:pt x="20573" y="20948"/>
                    <a:pt x="16746" y="21323"/>
                  </a:cubicBezTo>
                  <a:cubicBezTo>
                    <a:pt x="13885" y="21600"/>
                    <a:pt x="8066" y="18389"/>
                    <a:pt x="4100" y="12657"/>
                  </a:cubicBezTo>
                  <a:cubicBezTo>
                    <a:pt x="1878" y="9448"/>
                    <a:pt x="237" y="5444"/>
                    <a:pt x="24" y="828"/>
                  </a:cubicBezTo>
                  <a:cubicBezTo>
                    <a:pt x="11" y="548"/>
                    <a:pt x="4" y="272"/>
                    <a:pt x="0" y="0"/>
                  </a:cubicBezTo>
                  <a:cubicBezTo>
                    <a:pt x="6773" y="13411"/>
                    <a:pt x="16402" y="16262"/>
                    <a:pt x="21102" y="13195"/>
                  </a:cubicBezTo>
                  <a:close/>
                </a:path>
              </a:pathLst>
            </a:custGeom>
            <a:solidFill>
              <a:srgbClr val="010101">
                <a:alpha val="34000"/>
              </a:srgb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70" name="Shape 85"/>
            <p:cNvSpPr/>
            <p:nvPr/>
          </p:nvSpPr>
          <p:spPr>
            <a:xfrm>
              <a:off x="6860493" y="2489930"/>
              <a:ext cx="346560" cy="60389"/>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rgbClr val="010101">
                <a:alpha val="25000"/>
              </a:srgb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71" name="Shape 86"/>
            <p:cNvSpPr/>
            <p:nvPr/>
          </p:nvSpPr>
          <p:spPr>
            <a:xfrm>
              <a:off x="6950734" y="2239259"/>
              <a:ext cx="189855" cy="104886"/>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rgbClr val="010101">
                <a:alpha val="25000"/>
              </a:srgb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72" name="Freeform 171"/>
            <p:cNvSpPr/>
            <p:nvPr/>
          </p:nvSpPr>
          <p:spPr>
            <a:xfrm>
              <a:off x="6178655" y="3021372"/>
              <a:ext cx="1588188" cy="1323389"/>
            </a:xfrm>
            <a:custGeom>
              <a:avLst/>
              <a:gdLst>
                <a:gd name="connsiteX0" fmla="*/ 346033 w 1588188"/>
                <a:gd name="connsiteY0" fmla="*/ 11403 h 1323389"/>
                <a:gd name="connsiteX1" fmla="*/ 423885 w 1588188"/>
                <a:gd name="connsiteY1" fmla="*/ 314629 h 1323389"/>
                <a:gd name="connsiteX2" fmla="*/ 192095 w 1588188"/>
                <a:gd name="connsiteY2" fmla="*/ 740218 h 1323389"/>
                <a:gd name="connsiteX3" fmla="*/ 182086 w 1588188"/>
                <a:gd name="connsiteY3" fmla="*/ 756202 h 1323389"/>
                <a:gd name="connsiteX4" fmla="*/ 207273 w 1588188"/>
                <a:gd name="connsiteY4" fmla="*/ 785789 h 1323389"/>
                <a:gd name="connsiteX5" fmla="*/ 472397 w 1588188"/>
                <a:gd name="connsiteY5" fmla="*/ 1164940 h 1323389"/>
                <a:gd name="connsiteX6" fmla="*/ 335635 w 1588188"/>
                <a:gd name="connsiteY6" fmla="*/ 1233326 h 1323389"/>
                <a:gd name="connsiteX7" fmla="*/ 35339 w 1588188"/>
                <a:gd name="connsiteY7" fmla="*/ 846780 h 1323389"/>
                <a:gd name="connsiteX8" fmla="*/ 2701 w 1588188"/>
                <a:gd name="connsiteY8" fmla="*/ 799819 h 1323389"/>
                <a:gd name="connsiteX9" fmla="*/ 3189 w 1588188"/>
                <a:gd name="connsiteY9" fmla="*/ 791619 h 1323389"/>
                <a:gd name="connsiteX10" fmla="*/ 2149 w 1588188"/>
                <a:gd name="connsiteY10" fmla="*/ 789771 h 1323389"/>
                <a:gd name="connsiteX11" fmla="*/ 7889 w 1588188"/>
                <a:gd name="connsiteY11" fmla="*/ 741524 h 1323389"/>
                <a:gd name="connsiteX12" fmla="*/ 322752 w 1588188"/>
                <a:gd name="connsiteY12" fmla="*/ 15178 h 1323389"/>
                <a:gd name="connsiteX13" fmla="*/ 346033 w 1588188"/>
                <a:gd name="connsiteY13" fmla="*/ 11403 h 1323389"/>
                <a:gd name="connsiteX14" fmla="*/ 1340815 w 1588188"/>
                <a:gd name="connsiteY14" fmla="*/ 611 h 1323389"/>
                <a:gd name="connsiteX15" fmla="*/ 1363276 w 1588188"/>
                <a:gd name="connsiteY15" fmla="*/ 6850 h 1323389"/>
                <a:gd name="connsiteX16" fmla="*/ 1557202 w 1588188"/>
                <a:gd name="connsiteY16" fmla="*/ 760536 h 1323389"/>
                <a:gd name="connsiteX17" fmla="*/ 1560876 w 1588188"/>
                <a:gd name="connsiteY17" fmla="*/ 784349 h 1323389"/>
                <a:gd name="connsiteX18" fmla="*/ 1560585 w 1588188"/>
                <a:gd name="connsiteY18" fmla="*/ 785578 h 1323389"/>
                <a:gd name="connsiteX19" fmla="*/ 1565976 w 1588188"/>
                <a:gd name="connsiteY19" fmla="*/ 807062 h 1323389"/>
                <a:gd name="connsiteX20" fmla="*/ 1588188 w 1588188"/>
                <a:gd name="connsiteY20" fmla="*/ 1321019 h 1323389"/>
                <a:gd name="connsiteX21" fmla="*/ 1427530 w 1588188"/>
                <a:gd name="connsiteY21" fmla="*/ 1323389 h 1323389"/>
                <a:gd name="connsiteX22" fmla="*/ 1414005 w 1588188"/>
                <a:gd name="connsiteY22" fmla="*/ 862906 h 1323389"/>
                <a:gd name="connsiteX23" fmla="*/ 1416885 w 1588188"/>
                <a:gd name="connsiteY23" fmla="*/ 827173 h 1323389"/>
                <a:gd name="connsiteX24" fmla="*/ 1401347 w 1588188"/>
                <a:gd name="connsiteY24" fmla="*/ 800823 h 1323389"/>
                <a:gd name="connsiteX25" fmla="*/ 1214305 w 1588188"/>
                <a:gd name="connsiteY25" fmla="*/ 292890 h 1323389"/>
                <a:gd name="connsiteX26" fmla="*/ 1340815 w 1588188"/>
                <a:gd name="connsiteY26" fmla="*/ 611 h 1323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588188" h="1323389">
                  <a:moveTo>
                    <a:pt x="346033" y="11403"/>
                  </a:moveTo>
                  <a:cubicBezTo>
                    <a:pt x="404662" y="29836"/>
                    <a:pt x="485591" y="225441"/>
                    <a:pt x="423885" y="314629"/>
                  </a:cubicBezTo>
                  <a:cubicBezTo>
                    <a:pt x="370994" y="391108"/>
                    <a:pt x="269358" y="608149"/>
                    <a:pt x="192095" y="740218"/>
                  </a:cubicBezTo>
                  <a:lnTo>
                    <a:pt x="182086" y="756202"/>
                  </a:lnTo>
                  <a:lnTo>
                    <a:pt x="207273" y="785789"/>
                  </a:lnTo>
                  <a:cubicBezTo>
                    <a:pt x="291195" y="892481"/>
                    <a:pt x="472397" y="1164940"/>
                    <a:pt x="472397" y="1164940"/>
                  </a:cubicBezTo>
                  <a:lnTo>
                    <a:pt x="335635" y="1233326"/>
                  </a:lnTo>
                  <a:cubicBezTo>
                    <a:pt x="335635" y="1233326"/>
                    <a:pt x="108231" y="903745"/>
                    <a:pt x="35339" y="846780"/>
                  </a:cubicBezTo>
                  <a:cubicBezTo>
                    <a:pt x="17722" y="833016"/>
                    <a:pt x="7249" y="816589"/>
                    <a:pt x="2701" y="799819"/>
                  </a:cubicBezTo>
                  <a:lnTo>
                    <a:pt x="3189" y="791619"/>
                  </a:lnTo>
                  <a:lnTo>
                    <a:pt x="2149" y="789771"/>
                  </a:lnTo>
                  <a:cubicBezTo>
                    <a:pt x="-1802" y="773029"/>
                    <a:pt x="-541" y="755811"/>
                    <a:pt x="7889" y="741524"/>
                  </a:cubicBezTo>
                  <a:cubicBezTo>
                    <a:pt x="41632" y="684332"/>
                    <a:pt x="265237" y="59871"/>
                    <a:pt x="322752" y="15178"/>
                  </a:cubicBezTo>
                  <a:cubicBezTo>
                    <a:pt x="329736" y="9753"/>
                    <a:pt x="337657" y="8770"/>
                    <a:pt x="346033" y="11403"/>
                  </a:cubicBezTo>
                  <a:close/>
                  <a:moveTo>
                    <a:pt x="1340815" y="611"/>
                  </a:moveTo>
                  <a:cubicBezTo>
                    <a:pt x="1349545" y="-1101"/>
                    <a:pt x="1357236" y="722"/>
                    <a:pt x="1363276" y="6850"/>
                  </a:cubicBezTo>
                  <a:cubicBezTo>
                    <a:pt x="1413017" y="57294"/>
                    <a:pt x="1533071" y="700251"/>
                    <a:pt x="1557202" y="760536"/>
                  </a:cubicBezTo>
                  <a:cubicBezTo>
                    <a:pt x="1560218" y="768071"/>
                    <a:pt x="1561339" y="776141"/>
                    <a:pt x="1560876" y="784349"/>
                  </a:cubicBezTo>
                  <a:lnTo>
                    <a:pt x="1560585" y="785578"/>
                  </a:lnTo>
                  <a:lnTo>
                    <a:pt x="1565976" y="807062"/>
                  </a:lnTo>
                  <a:cubicBezTo>
                    <a:pt x="1571441" y="889007"/>
                    <a:pt x="1588188" y="1321019"/>
                    <a:pt x="1588188" y="1321019"/>
                  </a:cubicBezTo>
                  <a:lnTo>
                    <a:pt x="1427530" y="1323389"/>
                  </a:lnTo>
                  <a:cubicBezTo>
                    <a:pt x="1427530" y="1323389"/>
                    <a:pt x="1417721" y="955257"/>
                    <a:pt x="1414005" y="862906"/>
                  </a:cubicBezTo>
                  <a:lnTo>
                    <a:pt x="1416885" y="827173"/>
                  </a:lnTo>
                  <a:lnTo>
                    <a:pt x="1401347" y="800823"/>
                  </a:lnTo>
                  <a:cubicBezTo>
                    <a:pt x="1342230" y="679700"/>
                    <a:pt x="1260962" y="387876"/>
                    <a:pt x="1214305" y="292890"/>
                  </a:cubicBezTo>
                  <a:cubicBezTo>
                    <a:pt x="1167648" y="197865"/>
                    <a:pt x="1279701" y="12600"/>
                    <a:pt x="1340815" y="611"/>
                  </a:cubicBezTo>
                  <a:close/>
                </a:path>
              </a:pathLst>
            </a:custGeom>
            <a:solidFill>
              <a:schemeClr val="bg2">
                <a:lumMod val="60000"/>
                <a:lumOff val="40000"/>
              </a:schemeClr>
            </a:solidFill>
            <a:ln w="12700">
              <a:miter lim="400000"/>
            </a:ln>
          </p:spPr>
          <p:txBody>
            <a:bodyPr wrap="square" lIns="0" tIns="0" rIns="0" bIns="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grpSp>
      <p:graphicFrame>
        <p:nvGraphicFramePr>
          <p:cNvPr id="98" name="Chart 97">
            <a:extLst>
              <a:ext uri="{FF2B5EF4-FFF2-40B4-BE49-F238E27FC236}">
                <a16:creationId xmlns:a16="http://schemas.microsoft.com/office/drawing/2014/main" id="{2979B7A7-F409-4550-A1E2-89A863828579}"/>
              </a:ext>
            </a:extLst>
          </p:cNvPr>
          <p:cNvGraphicFramePr>
            <a:graphicFrameLocks/>
          </p:cNvGraphicFramePr>
          <p:nvPr>
            <p:extLst>
              <p:ext uri="{D42A27DB-BD31-4B8C-83A1-F6EECF244321}">
                <p14:modId xmlns:p14="http://schemas.microsoft.com/office/powerpoint/2010/main" val="3573779450"/>
              </p:ext>
            </p:extLst>
          </p:nvPr>
        </p:nvGraphicFramePr>
        <p:xfrm>
          <a:off x="2520712" y="1336917"/>
          <a:ext cx="4572000" cy="27432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10" name="Chart 109">
            <a:extLst>
              <a:ext uri="{FF2B5EF4-FFF2-40B4-BE49-F238E27FC236}">
                <a16:creationId xmlns:a16="http://schemas.microsoft.com/office/drawing/2014/main" id="{657EDE08-5E18-45B0-B1A2-283F6E0B356A}"/>
              </a:ext>
            </a:extLst>
          </p:cNvPr>
          <p:cNvGraphicFramePr>
            <a:graphicFrameLocks/>
          </p:cNvGraphicFramePr>
          <p:nvPr>
            <p:extLst>
              <p:ext uri="{D42A27DB-BD31-4B8C-83A1-F6EECF244321}">
                <p14:modId xmlns:p14="http://schemas.microsoft.com/office/powerpoint/2010/main" val="791533922"/>
              </p:ext>
            </p:extLst>
          </p:nvPr>
        </p:nvGraphicFramePr>
        <p:xfrm>
          <a:off x="7204179" y="1348963"/>
          <a:ext cx="4572000" cy="27432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11" name="Chart 110">
            <a:extLst>
              <a:ext uri="{FF2B5EF4-FFF2-40B4-BE49-F238E27FC236}">
                <a16:creationId xmlns:a16="http://schemas.microsoft.com/office/drawing/2014/main" id="{B2DC98F2-5639-4140-BD5A-AA9BAB652F87}"/>
              </a:ext>
            </a:extLst>
          </p:cNvPr>
          <p:cNvGraphicFramePr>
            <a:graphicFrameLocks/>
          </p:cNvGraphicFramePr>
          <p:nvPr>
            <p:extLst>
              <p:ext uri="{D42A27DB-BD31-4B8C-83A1-F6EECF244321}">
                <p14:modId xmlns:p14="http://schemas.microsoft.com/office/powerpoint/2010/main" val="1075399902"/>
              </p:ext>
            </p:extLst>
          </p:nvPr>
        </p:nvGraphicFramePr>
        <p:xfrm>
          <a:off x="2612616" y="4114800"/>
          <a:ext cx="4572000" cy="27432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12" name="Chart 111">
            <a:extLst>
              <a:ext uri="{FF2B5EF4-FFF2-40B4-BE49-F238E27FC236}">
                <a16:creationId xmlns:a16="http://schemas.microsoft.com/office/drawing/2014/main" id="{B51D8FF4-C444-49AC-AC9B-A1B298C0C9B0}"/>
              </a:ext>
            </a:extLst>
          </p:cNvPr>
          <p:cNvGraphicFramePr>
            <a:graphicFrameLocks/>
          </p:cNvGraphicFramePr>
          <p:nvPr>
            <p:extLst>
              <p:ext uri="{D42A27DB-BD31-4B8C-83A1-F6EECF244321}">
                <p14:modId xmlns:p14="http://schemas.microsoft.com/office/powerpoint/2010/main" val="674549942"/>
              </p:ext>
            </p:extLst>
          </p:nvPr>
        </p:nvGraphicFramePr>
        <p:xfrm>
          <a:off x="7204179" y="4112721"/>
          <a:ext cx="4572000" cy="2743200"/>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1007245829"/>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3"/>
                                        </p:tgtEl>
                                        <p:attrNameLst>
                                          <p:attrName>style.visibility</p:attrName>
                                        </p:attrNameLst>
                                      </p:cBhvr>
                                      <p:to>
                                        <p:strVal val="visible"/>
                                      </p:to>
                                    </p:set>
                                    <p:anim calcmode="lin" valueType="num">
                                      <p:cBhvr additive="base">
                                        <p:cTn id="7" dur="500" fill="hold"/>
                                        <p:tgtEl>
                                          <p:spTgt spid="123"/>
                                        </p:tgtEl>
                                        <p:attrNameLst>
                                          <p:attrName>ppt_x</p:attrName>
                                        </p:attrNameLst>
                                      </p:cBhvr>
                                      <p:tavLst>
                                        <p:tav tm="0">
                                          <p:val>
                                            <p:strVal val="#ppt_x"/>
                                          </p:val>
                                        </p:tav>
                                        <p:tav tm="100000">
                                          <p:val>
                                            <p:strVal val="#ppt_x"/>
                                          </p:val>
                                        </p:tav>
                                      </p:tavLst>
                                    </p:anim>
                                    <p:anim calcmode="lin" valueType="num">
                                      <p:cBhvr additive="base">
                                        <p:cTn id="8" dur="500" fill="hold"/>
                                        <p:tgtEl>
                                          <p:spTgt spid="12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35"/>
                                        </p:tgtEl>
                                        <p:attrNameLst>
                                          <p:attrName>style.visibility</p:attrName>
                                        </p:attrNameLst>
                                      </p:cBhvr>
                                      <p:to>
                                        <p:strVal val="visible"/>
                                      </p:to>
                                    </p:set>
                                    <p:anim calcmode="lin" valueType="num">
                                      <p:cBhvr additive="base">
                                        <p:cTn id="11" dur="500" fill="hold"/>
                                        <p:tgtEl>
                                          <p:spTgt spid="135"/>
                                        </p:tgtEl>
                                        <p:attrNameLst>
                                          <p:attrName>ppt_x</p:attrName>
                                        </p:attrNameLst>
                                      </p:cBhvr>
                                      <p:tavLst>
                                        <p:tav tm="0">
                                          <p:val>
                                            <p:strVal val="#ppt_x"/>
                                          </p:val>
                                        </p:tav>
                                        <p:tav tm="100000">
                                          <p:val>
                                            <p:strVal val="#ppt_x"/>
                                          </p:val>
                                        </p:tav>
                                      </p:tavLst>
                                    </p:anim>
                                    <p:anim calcmode="lin" valueType="num">
                                      <p:cBhvr additive="base">
                                        <p:cTn id="12" dur="500" fill="hold"/>
                                        <p:tgtEl>
                                          <p:spTgt spid="135"/>
                                        </p:tgtEl>
                                        <p:attrNameLst>
                                          <p:attrName>ppt_y</p:attrName>
                                        </p:attrNameLst>
                                      </p:cBhvr>
                                      <p:tavLst>
                                        <p:tav tm="0">
                                          <p:val>
                                            <p:strVal val="1+#ppt_h/2"/>
                                          </p:val>
                                        </p:tav>
                                        <p:tav tm="100000">
                                          <p:val>
                                            <p:strVal val="#ppt_y"/>
                                          </p:val>
                                        </p:tav>
                                      </p:tavLst>
                                    </p:anim>
                                  </p:childTnLst>
                                </p:cTn>
                              </p:par>
                              <p:par>
                                <p:cTn id="13" presetID="12" presetClass="entr" presetSubtype="4" fill="hold" nodeType="withEffect">
                                  <p:stCondLst>
                                    <p:cond delay="0"/>
                                  </p:stCondLst>
                                  <p:childTnLst>
                                    <p:set>
                                      <p:cBhvr>
                                        <p:cTn id="14" dur="1" fill="hold">
                                          <p:stCondLst>
                                            <p:cond delay="0"/>
                                          </p:stCondLst>
                                        </p:cTn>
                                        <p:tgtEl>
                                          <p:spTgt spid="118"/>
                                        </p:tgtEl>
                                        <p:attrNameLst>
                                          <p:attrName>style.visibility</p:attrName>
                                        </p:attrNameLst>
                                      </p:cBhvr>
                                      <p:to>
                                        <p:strVal val="visible"/>
                                      </p:to>
                                    </p:set>
                                    <p:anim calcmode="lin" valueType="num">
                                      <p:cBhvr additive="base">
                                        <p:cTn id="15" dur="500"/>
                                        <p:tgtEl>
                                          <p:spTgt spid="118"/>
                                        </p:tgtEl>
                                        <p:attrNameLst>
                                          <p:attrName>ppt_y</p:attrName>
                                        </p:attrNameLst>
                                      </p:cBhvr>
                                      <p:tavLst>
                                        <p:tav tm="0">
                                          <p:val>
                                            <p:strVal val="#ppt_y+#ppt_h*1.125000"/>
                                          </p:val>
                                        </p:tav>
                                        <p:tav tm="100000">
                                          <p:val>
                                            <p:strVal val="#ppt_y"/>
                                          </p:val>
                                        </p:tav>
                                      </p:tavLst>
                                    </p:anim>
                                    <p:animEffect transition="in" filter="wipe(up)">
                                      <p:cBhvr>
                                        <p:cTn id="16" dur="500"/>
                                        <p:tgtEl>
                                          <p:spTgt spid="118"/>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9" fill="hold" grpId="0" nodeType="clickEffect">
                                  <p:stCondLst>
                                    <p:cond delay="0"/>
                                  </p:stCondLst>
                                  <p:childTnLst>
                                    <p:set>
                                      <p:cBhvr>
                                        <p:cTn id="20" dur="1" fill="hold">
                                          <p:stCondLst>
                                            <p:cond delay="0"/>
                                          </p:stCondLst>
                                        </p:cTn>
                                        <p:tgtEl>
                                          <p:spTgt spid="98"/>
                                        </p:tgtEl>
                                        <p:attrNameLst>
                                          <p:attrName>style.visibility</p:attrName>
                                        </p:attrNameLst>
                                      </p:cBhvr>
                                      <p:to>
                                        <p:strVal val="visible"/>
                                      </p:to>
                                    </p:set>
                                    <p:anim calcmode="lin" valueType="num">
                                      <p:cBhvr additive="base">
                                        <p:cTn id="21" dur="500" fill="hold"/>
                                        <p:tgtEl>
                                          <p:spTgt spid="98"/>
                                        </p:tgtEl>
                                        <p:attrNameLst>
                                          <p:attrName>ppt_x</p:attrName>
                                        </p:attrNameLst>
                                      </p:cBhvr>
                                      <p:tavLst>
                                        <p:tav tm="0">
                                          <p:val>
                                            <p:strVal val="0-#ppt_w/2"/>
                                          </p:val>
                                        </p:tav>
                                        <p:tav tm="100000">
                                          <p:val>
                                            <p:strVal val="#ppt_x"/>
                                          </p:val>
                                        </p:tav>
                                      </p:tavLst>
                                    </p:anim>
                                    <p:anim calcmode="lin" valueType="num">
                                      <p:cBhvr additive="base">
                                        <p:cTn id="22" dur="500" fill="hold"/>
                                        <p:tgtEl>
                                          <p:spTgt spid="98"/>
                                        </p:tgtEl>
                                        <p:attrNameLst>
                                          <p:attrName>ppt_y</p:attrName>
                                        </p:attrNameLst>
                                      </p:cBhvr>
                                      <p:tavLst>
                                        <p:tav tm="0">
                                          <p:val>
                                            <p:strVal val="0-#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3" fill="hold" grpId="0" nodeType="clickEffect">
                                  <p:stCondLst>
                                    <p:cond delay="0"/>
                                  </p:stCondLst>
                                  <p:childTnLst>
                                    <p:set>
                                      <p:cBhvr>
                                        <p:cTn id="26" dur="1" fill="hold">
                                          <p:stCondLst>
                                            <p:cond delay="0"/>
                                          </p:stCondLst>
                                        </p:cTn>
                                        <p:tgtEl>
                                          <p:spTgt spid="110"/>
                                        </p:tgtEl>
                                        <p:attrNameLst>
                                          <p:attrName>style.visibility</p:attrName>
                                        </p:attrNameLst>
                                      </p:cBhvr>
                                      <p:to>
                                        <p:strVal val="visible"/>
                                      </p:to>
                                    </p:set>
                                    <p:anim calcmode="lin" valueType="num">
                                      <p:cBhvr additive="base">
                                        <p:cTn id="27" dur="500" fill="hold"/>
                                        <p:tgtEl>
                                          <p:spTgt spid="110"/>
                                        </p:tgtEl>
                                        <p:attrNameLst>
                                          <p:attrName>ppt_x</p:attrName>
                                        </p:attrNameLst>
                                      </p:cBhvr>
                                      <p:tavLst>
                                        <p:tav tm="0">
                                          <p:val>
                                            <p:strVal val="1+#ppt_w/2"/>
                                          </p:val>
                                        </p:tav>
                                        <p:tav tm="100000">
                                          <p:val>
                                            <p:strVal val="#ppt_x"/>
                                          </p:val>
                                        </p:tav>
                                      </p:tavLst>
                                    </p:anim>
                                    <p:anim calcmode="lin" valueType="num">
                                      <p:cBhvr additive="base">
                                        <p:cTn id="28" dur="500" fill="hold"/>
                                        <p:tgtEl>
                                          <p:spTgt spid="110"/>
                                        </p:tgtEl>
                                        <p:attrNameLst>
                                          <p:attrName>ppt_y</p:attrName>
                                        </p:attrNameLst>
                                      </p:cBhvr>
                                      <p:tavLst>
                                        <p:tav tm="0">
                                          <p:val>
                                            <p:strVal val="0-#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12" fill="hold" grpId="0" nodeType="clickEffect">
                                  <p:stCondLst>
                                    <p:cond delay="0"/>
                                  </p:stCondLst>
                                  <p:childTnLst>
                                    <p:set>
                                      <p:cBhvr>
                                        <p:cTn id="32" dur="1" fill="hold">
                                          <p:stCondLst>
                                            <p:cond delay="0"/>
                                          </p:stCondLst>
                                        </p:cTn>
                                        <p:tgtEl>
                                          <p:spTgt spid="111"/>
                                        </p:tgtEl>
                                        <p:attrNameLst>
                                          <p:attrName>style.visibility</p:attrName>
                                        </p:attrNameLst>
                                      </p:cBhvr>
                                      <p:to>
                                        <p:strVal val="visible"/>
                                      </p:to>
                                    </p:set>
                                    <p:anim calcmode="lin" valueType="num">
                                      <p:cBhvr additive="base">
                                        <p:cTn id="33" dur="500" fill="hold"/>
                                        <p:tgtEl>
                                          <p:spTgt spid="111"/>
                                        </p:tgtEl>
                                        <p:attrNameLst>
                                          <p:attrName>ppt_x</p:attrName>
                                        </p:attrNameLst>
                                      </p:cBhvr>
                                      <p:tavLst>
                                        <p:tav tm="0">
                                          <p:val>
                                            <p:strVal val="0-#ppt_w/2"/>
                                          </p:val>
                                        </p:tav>
                                        <p:tav tm="100000">
                                          <p:val>
                                            <p:strVal val="#ppt_x"/>
                                          </p:val>
                                        </p:tav>
                                      </p:tavLst>
                                    </p:anim>
                                    <p:anim calcmode="lin" valueType="num">
                                      <p:cBhvr additive="base">
                                        <p:cTn id="34" dur="500" fill="hold"/>
                                        <p:tgtEl>
                                          <p:spTgt spid="111"/>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6" fill="hold" grpId="0" nodeType="clickEffect">
                                  <p:stCondLst>
                                    <p:cond delay="0"/>
                                  </p:stCondLst>
                                  <p:childTnLst>
                                    <p:set>
                                      <p:cBhvr>
                                        <p:cTn id="38" dur="1" fill="hold">
                                          <p:stCondLst>
                                            <p:cond delay="0"/>
                                          </p:stCondLst>
                                        </p:cTn>
                                        <p:tgtEl>
                                          <p:spTgt spid="112"/>
                                        </p:tgtEl>
                                        <p:attrNameLst>
                                          <p:attrName>style.visibility</p:attrName>
                                        </p:attrNameLst>
                                      </p:cBhvr>
                                      <p:to>
                                        <p:strVal val="visible"/>
                                      </p:to>
                                    </p:set>
                                    <p:anim calcmode="lin" valueType="num">
                                      <p:cBhvr additive="base">
                                        <p:cTn id="39" dur="500" fill="hold"/>
                                        <p:tgtEl>
                                          <p:spTgt spid="112"/>
                                        </p:tgtEl>
                                        <p:attrNameLst>
                                          <p:attrName>ppt_x</p:attrName>
                                        </p:attrNameLst>
                                      </p:cBhvr>
                                      <p:tavLst>
                                        <p:tav tm="0">
                                          <p:val>
                                            <p:strVal val="1+#ppt_w/2"/>
                                          </p:val>
                                        </p:tav>
                                        <p:tav tm="100000">
                                          <p:val>
                                            <p:strVal val="#ppt_x"/>
                                          </p:val>
                                        </p:tav>
                                      </p:tavLst>
                                    </p:anim>
                                    <p:anim calcmode="lin" valueType="num">
                                      <p:cBhvr additive="base">
                                        <p:cTn id="40" dur="500" fill="hold"/>
                                        <p:tgtEl>
                                          <p:spTgt spid="1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8" grpId="0">
        <p:bldAsOne/>
      </p:bldGraphic>
      <p:bldGraphic spid="110" grpId="0">
        <p:bldAsOne/>
      </p:bldGraphic>
      <p:bldGraphic spid="111" grpId="0">
        <p:bldAsOne/>
      </p:bldGraphic>
      <p:bldGraphic spid="112" grpId="0">
        <p:bldAsOne/>
      </p:bldGraphic>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 name="TextBox 110">
            <a:extLst>
              <a:ext uri="{FF2B5EF4-FFF2-40B4-BE49-F238E27FC236}">
                <a16:creationId xmlns:a16="http://schemas.microsoft.com/office/drawing/2014/main" id="{83D69E5A-0918-4743-ACD9-A301B37BD0A1}"/>
              </a:ext>
            </a:extLst>
          </p:cNvPr>
          <p:cNvSpPr txBox="1"/>
          <p:nvPr/>
        </p:nvSpPr>
        <p:spPr>
          <a:xfrm>
            <a:off x="1536105" y="184304"/>
            <a:ext cx="8743927" cy="868892"/>
          </a:xfrm>
          <a:prstGeom prst="rect">
            <a:avLst/>
          </a:prstGeom>
          <a:noFill/>
        </p:spPr>
        <p:txBody>
          <a:bodyPr wrap="square" rtlCol="0">
            <a:spAutoFit/>
          </a:bodyPr>
          <a:lstStyle/>
          <a:p>
            <a:pPr algn="ctr">
              <a:lnSpc>
                <a:spcPts val="3200"/>
              </a:lnSpc>
            </a:pPr>
            <a:r>
              <a:rPr lang="id-ID" sz="2000" dirty="0">
                <a:latin typeface="Arial" panose="020B0604020202020204" pitchFamily="34" charset="0"/>
                <a:ea typeface="Montserrat Light" charset="0"/>
                <a:cs typeface="Arial" panose="020B0604020202020204" pitchFamily="34" charset="0"/>
              </a:rPr>
              <a:t>Perbandingan Sudut Pandang Komputasi dalam Waktu(detik) dalam Pendekatan Level Karakter dan Level Kata pada Data Tanpa </a:t>
            </a:r>
            <a:r>
              <a:rPr lang="id-ID" sz="2000" i="1" dirty="0">
                <a:latin typeface="Arial" panose="020B0604020202020204" pitchFamily="34" charset="0"/>
                <a:ea typeface="Montserrat Light" charset="0"/>
                <a:cs typeface="Arial" panose="020B0604020202020204" pitchFamily="34" charset="0"/>
              </a:rPr>
              <a:t>Preprocessing</a:t>
            </a:r>
            <a:endParaRPr lang="en-US" sz="2000" dirty="0">
              <a:latin typeface="Arial" panose="020B0604020202020204" pitchFamily="34" charset="0"/>
              <a:ea typeface="Montserrat Light" charset="0"/>
              <a:cs typeface="Arial" panose="020B0604020202020204" pitchFamily="34" charset="0"/>
            </a:endParaRPr>
          </a:p>
        </p:txBody>
      </p:sp>
      <p:graphicFrame>
        <p:nvGraphicFramePr>
          <p:cNvPr id="112" name="Chart 111">
            <a:extLst>
              <a:ext uri="{FF2B5EF4-FFF2-40B4-BE49-F238E27FC236}">
                <a16:creationId xmlns:a16="http://schemas.microsoft.com/office/drawing/2014/main" id="{FCA0F132-AE97-4608-ABFB-956B511B3655}"/>
              </a:ext>
            </a:extLst>
          </p:cNvPr>
          <p:cNvGraphicFramePr>
            <a:graphicFrameLocks/>
          </p:cNvGraphicFramePr>
          <p:nvPr>
            <p:extLst>
              <p:ext uri="{D42A27DB-BD31-4B8C-83A1-F6EECF244321}">
                <p14:modId xmlns:p14="http://schemas.microsoft.com/office/powerpoint/2010/main" val="1678910217"/>
              </p:ext>
            </p:extLst>
          </p:nvPr>
        </p:nvGraphicFramePr>
        <p:xfrm>
          <a:off x="535627" y="1372308"/>
          <a:ext cx="4572000" cy="27432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13" name="Chart 112">
            <a:extLst>
              <a:ext uri="{FF2B5EF4-FFF2-40B4-BE49-F238E27FC236}">
                <a16:creationId xmlns:a16="http://schemas.microsoft.com/office/drawing/2014/main" id="{77EEBF0F-B773-4824-B1EA-257A3D7F7C9A}"/>
              </a:ext>
            </a:extLst>
          </p:cNvPr>
          <p:cNvGraphicFramePr>
            <a:graphicFrameLocks/>
          </p:cNvGraphicFramePr>
          <p:nvPr>
            <p:extLst>
              <p:ext uri="{D42A27DB-BD31-4B8C-83A1-F6EECF244321}">
                <p14:modId xmlns:p14="http://schemas.microsoft.com/office/powerpoint/2010/main" val="2208867883"/>
              </p:ext>
            </p:extLst>
          </p:nvPr>
        </p:nvGraphicFramePr>
        <p:xfrm>
          <a:off x="5070545" y="1379059"/>
          <a:ext cx="4572000" cy="27432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14" name="Chart 113">
            <a:extLst>
              <a:ext uri="{FF2B5EF4-FFF2-40B4-BE49-F238E27FC236}">
                <a16:creationId xmlns:a16="http://schemas.microsoft.com/office/drawing/2014/main" id="{3B9205A9-5EFC-4C8E-A03E-8D832DCB38EC}"/>
              </a:ext>
            </a:extLst>
          </p:cNvPr>
          <p:cNvGraphicFramePr>
            <a:graphicFrameLocks/>
          </p:cNvGraphicFramePr>
          <p:nvPr>
            <p:extLst>
              <p:ext uri="{D42A27DB-BD31-4B8C-83A1-F6EECF244321}">
                <p14:modId xmlns:p14="http://schemas.microsoft.com/office/powerpoint/2010/main" val="2325802091"/>
              </p:ext>
            </p:extLst>
          </p:nvPr>
        </p:nvGraphicFramePr>
        <p:xfrm>
          <a:off x="504661" y="4107341"/>
          <a:ext cx="4572000" cy="27432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15" name="Chart 114">
            <a:extLst>
              <a:ext uri="{FF2B5EF4-FFF2-40B4-BE49-F238E27FC236}">
                <a16:creationId xmlns:a16="http://schemas.microsoft.com/office/drawing/2014/main" id="{8D84506C-C9C2-4B4C-828D-BAAEB6B9B639}"/>
              </a:ext>
            </a:extLst>
          </p:cNvPr>
          <p:cNvGraphicFramePr>
            <a:graphicFrameLocks/>
          </p:cNvGraphicFramePr>
          <p:nvPr>
            <p:extLst>
              <p:ext uri="{D42A27DB-BD31-4B8C-83A1-F6EECF244321}">
                <p14:modId xmlns:p14="http://schemas.microsoft.com/office/powerpoint/2010/main" val="2178620920"/>
              </p:ext>
            </p:extLst>
          </p:nvPr>
        </p:nvGraphicFramePr>
        <p:xfrm>
          <a:off x="5037763" y="4140340"/>
          <a:ext cx="4572000" cy="2743200"/>
        </p:xfrm>
        <a:graphic>
          <a:graphicData uri="http://schemas.openxmlformats.org/drawingml/2006/chart">
            <c:chart xmlns:c="http://schemas.openxmlformats.org/drawingml/2006/chart" xmlns:r="http://schemas.openxmlformats.org/officeDocument/2006/relationships" r:id="rId5"/>
          </a:graphicData>
        </a:graphic>
      </p:graphicFrame>
      <p:grpSp>
        <p:nvGrpSpPr>
          <p:cNvPr id="34" name="Group 33">
            <a:extLst>
              <a:ext uri="{FF2B5EF4-FFF2-40B4-BE49-F238E27FC236}">
                <a16:creationId xmlns:a16="http://schemas.microsoft.com/office/drawing/2014/main" id="{F3427316-3034-4412-A754-2A55D7DFBB45}"/>
              </a:ext>
            </a:extLst>
          </p:cNvPr>
          <p:cNvGrpSpPr/>
          <p:nvPr/>
        </p:nvGrpSpPr>
        <p:grpSpPr>
          <a:xfrm>
            <a:off x="10140700" y="115501"/>
            <a:ext cx="1546639" cy="4133082"/>
            <a:chOff x="1360126" y="612281"/>
            <a:chExt cx="1509921" cy="4078466"/>
          </a:xfrm>
        </p:grpSpPr>
        <p:sp>
          <p:nvSpPr>
            <p:cNvPr id="35" name="Shape 10">
              <a:extLst>
                <a:ext uri="{FF2B5EF4-FFF2-40B4-BE49-F238E27FC236}">
                  <a16:creationId xmlns:a16="http://schemas.microsoft.com/office/drawing/2014/main" id="{F00E1CA0-EF09-4622-B8CC-7A2DB5E219FC}"/>
                </a:ext>
              </a:extLst>
            </p:cNvPr>
            <p:cNvSpPr/>
            <p:nvPr/>
          </p:nvSpPr>
          <p:spPr>
            <a:xfrm>
              <a:off x="1921500" y="2750847"/>
              <a:ext cx="380310" cy="1939900"/>
            </a:xfrm>
            <a:custGeom>
              <a:avLst/>
              <a:gdLst/>
              <a:ahLst/>
              <a:cxnLst>
                <a:cxn ang="0">
                  <a:pos x="wd2" y="hd2"/>
                </a:cxn>
                <a:cxn ang="5400000">
                  <a:pos x="wd2" y="hd2"/>
                </a:cxn>
                <a:cxn ang="10800000">
                  <a:pos x="wd2" y="hd2"/>
                </a:cxn>
                <a:cxn ang="16200000">
                  <a:pos x="wd2" y="hd2"/>
                </a:cxn>
              </a:cxnLst>
              <a:rect l="0" t="0" r="r" b="b"/>
              <a:pathLst>
                <a:path w="19673" h="21600" extrusionOk="0">
                  <a:moveTo>
                    <a:pt x="490" y="7272"/>
                  </a:moveTo>
                  <a:cubicBezTo>
                    <a:pt x="891" y="7029"/>
                    <a:pt x="2481" y="6470"/>
                    <a:pt x="2883" y="6229"/>
                  </a:cubicBezTo>
                  <a:cubicBezTo>
                    <a:pt x="2137" y="6867"/>
                    <a:pt x="9777" y="19561"/>
                    <a:pt x="10744" y="21600"/>
                  </a:cubicBezTo>
                  <a:cubicBezTo>
                    <a:pt x="12031" y="19617"/>
                    <a:pt x="16889" y="9299"/>
                    <a:pt x="16799" y="8099"/>
                  </a:cubicBezTo>
                  <a:cubicBezTo>
                    <a:pt x="17444" y="8445"/>
                    <a:pt x="18249" y="9209"/>
                    <a:pt x="19586" y="9466"/>
                  </a:cubicBezTo>
                  <a:cubicBezTo>
                    <a:pt x="20105" y="2500"/>
                    <a:pt x="18200" y="1365"/>
                    <a:pt x="16272" y="0"/>
                  </a:cubicBezTo>
                  <a:lnTo>
                    <a:pt x="5839" y="394"/>
                  </a:lnTo>
                  <a:cubicBezTo>
                    <a:pt x="3006" y="820"/>
                    <a:pt x="-1495" y="4734"/>
                    <a:pt x="490" y="7272"/>
                  </a:cubicBezTo>
                  <a:close/>
                </a:path>
              </a:pathLst>
            </a:custGeom>
            <a:solidFill>
              <a:schemeClr val="accent4"/>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6" name="Shape 11">
              <a:extLst>
                <a:ext uri="{FF2B5EF4-FFF2-40B4-BE49-F238E27FC236}">
                  <a16:creationId xmlns:a16="http://schemas.microsoft.com/office/drawing/2014/main" id="{2687AEEB-14C3-42FF-9EE4-3A03ADF7E536}"/>
                </a:ext>
              </a:extLst>
            </p:cNvPr>
            <p:cNvSpPr/>
            <p:nvPr/>
          </p:nvSpPr>
          <p:spPr>
            <a:xfrm>
              <a:off x="1954915" y="2851092"/>
              <a:ext cx="331189" cy="1493519"/>
            </a:xfrm>
            <a:custGeom>
              <a:avLst/>
              <a:gdLst/>
              <a:ahLst/>
              <a:cxnLst>
                <a:cxn ang="0">
                  <a:pos x="wd2" y="hd2"/>
                </a:cxn>
                <a:cxn ang="5400000">
                  <a:pos x="wd2" y="hd2"/>
                </a:cxn>
                <a:cxn ang="10800000">
                  <a:pos x="wd2" y="hd2"/>
                </a:cxn>
                <a:cxn ang="16200000">
                  <a:pos x="wd2" y="hd2"/>
                </a:cxn>
              </a:cxnLst>
              <a:rect l="0" t="0" r="r" b="b"/>
              <a:pathLst>
                <a:path w="21600" h="21600" extrusionOk="0">
                  <a:moveTo>
                    <a:pt x="0" y="6834"/>
                  </a:moveTo>
                  <a:lnTo>
                    <a:pt x="3481" y="5498"/>
                  </a:lnTo>
                  <a:cubicBezTo>
                    <a:pt x="3481" y="5498"/>
                    <a:pt x="9291" y="17074"/>
                    <a:pt x="11554" y="21600"/>
                  </a:cubicBezTo>
                  <a:cubicBezTo>
                    <a:pt x="11554" y="21600"/>
                    <a:pt x="18674" y="11184"/>
                    <a:pt x="16598" y="6854"/>
                  </a:cubicBezTo>
                  <a:lnTo>
                    <a:pt x="21600" y="9981"/>
                  </a:lnTo>
                  <a:cubicBezTo>
                    <a:pt x="21600" y="9981"/>
                    <a:pt x="20763" y="3257"/>
                    <a:pt x="19106" y="342"/>
                  </a:cubicBezTo>
                  <a:lnTo>
                    <a:pt x="6165" y="0"/>
                  </a:lnTo>
                  <a:cubicBezTo>
                    <a:pt x="6165" y="0"/>
                    <a:pt x="826" y="1484"/>
                    <a:pt x="0" y="6834"/>
                  </a:cubicBezTo>
                  <a:close/>
                </a:path>
              </a:pathLst>
            </a:custGeom>
            <a:solidFill>
              <a:schemeClr val="accent4">
                <a:lumMod val="60000"/>
                <a:lumOff val="40000"/>
                <a:alpha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7" name="Shape 12">
              <a:extLst>
                <a:ext uri="{FF2B5EF4-FFF2-40B4-BE49-F238E27FC236}">
                  <a16:creationId xmlns:a16="http://schemas.microsoft.com/office/drawing/2014/main" id="{6713E01D-E9C3-4D4E-935F-4CE443BF30F6}"/>
                </a:ext>
              </a:extLst>
            </p:cNvPr>
            <p:cNvSpPr/>
            <p:nvPr/>
          </p:nvSpPr>
          <p:spPr>
            <a:xfrm>
              <a:off x="2075208" y="2864458"/>
              <a:ext cx="129129" cy="1010919"/>
            </a:xfrm>
            <a:custGeom>
              <a:avLst/>
              <a:gdLst/>
              <a:ahLst/>
              <a:cxnLst>
                <a:cxn ang="0">
                  <a:pos x="wd2" y="hd2"/>
                </a:cxn>
                <a:cxn ang="5400000">
                  <a:pos x="wd2" y="hd2"/>
                </a:cxn>
                <a:cxn ang="10800000">
                  <a:pos x="wd2" y="hd2"/>
                </a:cxn>
                <a:cxn ang="16200000">
                  <a:pos x="wd2" y="hd2"/>
                </a:cxn>
              </a:cxnLst>
              <a:rect l="0" t="0" r="r" b="b"/>
              <a:pathLst>
                <a:path w="20483" h="21600" extrusionOk="0">
                  <a:moveTo>
                    <a:pt x="8374" y="21600"/>
                  </a:moveTo>
                  <a:cubicBezTo>
                    <a:pt x="8374" y="21600"/>
                    <a:pt x="16652" y="5317"/>
                    <a:pt x="20483" y="0"/>
                  </a:cubicBezTo>
                  <a:lnTo>
                    <a:pt x="45" y="156"/>
                  </a:lnTo>
                  <a:cubicBezTo>
                    <a:pt x="45" y="156"/>
                    <a:pt x="-1117" y="14662"/>
                    <a:pt x="8374" y="21600"/>
                  </a:cubicBezTo>
                  <a:close/>
                </a:path>
              </a:pathLst>
            </a:custGeom>
            <a:solidFill>
              <a:schemeClr val="accent4">
                <a:lumMod val="40000"/>
                <a:lumOff val="6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8" name="Shape 13">
              <a:extLst>
                <a:ext uri="{FF2B5EF4-FFF2-40B4-BE49-F238E27FC236}">
                  <a16:creationId xmlns:a16="http://schemas.microsoft.com/office/drawing/2014/main" id="{65CD6F01-552B-4042-BA0C-E7C83DC063EF}"/>
                </a:ext>
              </a:extLst>
            </p:cNvPr>
            <p:cNvSpPr/>
            <p:nvPr/>
          </p:nvSpPr>
          <p:spPr>
            <a:xfrm>
              <a:off x="1908134" y="2750847"/>
              <a:ext cx="435625" cy="152822"/>
            </a:xfrm>
            <a:custGeom>
              <a:avLst/>
              <a:gdLst/>
              <a:ahLst/>
              <a:cxnLst>
                <a:cxn ang="0">
                  <a:pos x="wd2" y="hd2"/>
                </a:cxn>
                <a:cxn ang="5400000">
                  <a:pos x="wd2" y="hd2"/>
                </a:cxn>
                <a:cxn ang="10800000">
                  <a:pos x="wd2" y="hd2"/>
                </a:cxn>
                <a:cxn ang="16200000">
                  <a:pos x="wd2" y="hd2"/>
                </a:cxn>
              </a:cxnLst>
              <a:rect l="0" t="0" r="r" b="b"/>
              <a:pathLst>
                <a:path w="21600" h="21600" extrusionOk="0">
                  <a:moveTo>
                    <a:pt x="0" y="20150"/>
                  </a:moveTo>
                  <a:lnTo>
                    <a:pt x="21432" y="21600"/>
                  </a:lnTo>
                  <a:lnTo>
                    <a:pt x="21600" y="1452"/>
                  </a:lnTo>
                  <a:lnTo>
                    <a:pt x="168" y="0"/>
                  </a:lnTo>
                  <a:cubicBezTo>
                    <a:pt x="168" y="0"/>
                    <a:pt x="0" y="20150"/>
                    <a:pt x="0" y="20150"/>
                  </a:cubicBezTo>
                  <a:close/>
                </a:path>
              </a:pathLst>
            </a:custGeom>
            <a:solidFill>
              <a:schemeClr val="bg2">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9" name="Shape 14">
              <a:extLst>
                <a:ext uri="{FF2B5EF4-FFF2-40B4-BE49-F238E27FC236}">
                  <a16:creationId xmlns:a16="http://schemas.microsoft.com/office/drawing/2014/main" id="{4E7EB8FF-245C-4D2D-9CF5-48FFFE6F3514}"/>
                </a:ext>
              </a:extLst>
            </p:cNvPr>
            <p:cNvSpPr/>
            <p:nvPr/>
          </p:nvSpPr>
          <p:spPr>
            <a:xfrm>
              <a:off x="1360126" y="2149375"/>
              <a:ext cx="1509921" cy="1046084"/>
            </a:xfrm>
            <a:custGeom>
              <a:avLst/>
              <a:gdLst/>
              <a:ahLst/>
              <a:cxnLst>
                <a:cxn ang="0">
                  <a:pos x="wd2" y="hd2"/>
                </a:cxn>
                <a:cxn ang="5400000">
                  <a:pos x="wd2" y="hd2"/>
                </a:cxn>
                <a:cxn ang="10800000">
                  <a:pos x="wd2" y="hd2"/>
                </a:cxn>
                <a:cxn ang="16200000">
                  <a:pos x="wd2" y="hd2"/>
                </a:cxn>
              </a:cxnLst>
              <a:rect l="0" t="0" r="r" b="b"/>
              <a:pathLst>
                <a:path w="21433" h="21402" extrusionOk="0">
                  <a:moveTo>
                    <a:pt x="10971" y="4"/>
                  </a:moveTo>
                  <a:cubicBezTo>
                    <a:pt x="5054" y="-198"/>
                    <a:pt x="143" y="6551"/>
                    <a:pt x="3" y="15079"/>
                  </a:cubicBezTo>
                  <a:cubicBezTo>
                    <a:pt x="-30" y="17061"/>
                    <a:pt x="200" y="18963"/>
                    <a:pt x="644" y="20719"/>
                  </a:cubicBezTo>
                  <a:cubicBezTo>
                    <a:pt x="2297" y="15021"/>
                    <a:pt x="6244" y="11079"/>
                    <a:pt x="10786" y="11234"/>
                  </a:cubicBezTo>
                  <a:cubicBezTo>
                    <a:pt x="15328" y="11390"/>
                    <a:pt x="19140" y="15598"/>
                    <a:pt x="20603" y="21402"/>
                  </a:cubicBezTo>
                  <a:cubicBezTo>
                    <a:pt x="21104" y="19678"/>
                    <a:pt x="21397" y="17795"/>
                    <a:pt x="21430" y="15813"/>
                  </a:cubicBezTo>
                  <a:cubicBezTo>
                    <a:pt x="21570" y="7284"/>
                    <a:pt x="16888" y="206"/>
                    <a:pt x="10971" y="4"/>
                  </a:cubicBezTo>
                  <a:close/>
                </a:path>
              </a:pathLst>
            </a:custGeom>
            <a:gradFill>
              <a:gsLst>
                <a:gs pos="23000">
                  <a:srgbClr val="010101"/>
                </a:gs>
                <a:gs pos="0">
                  <a:schemeClr val="tx2">
                    <a:lumMod val="75000"/>
                  </a:schemeClr>
                </a:gs>
              </a:gsLst>
              <a:lin ang="21594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0" name="Shape 15">
              <a:extLst>
                <a:ext uri="{FF2B5EF4-FFF2-40B4-BE49-F238E27FC236}">
                  <a16:creationId xmlns:a16="http://schemas.microsoft.com/office/drawing/2014/main" id="{70314CF5-B165-42C4-9736-913391615D7B}"/>
                </a:ext>
              </a:extLst>
            </p:cNvPr>
            <p:cNvSpPr/>
            <p:nvPr/>
          </p:nvSpPr>
          <p:spPr>
            <a:xfrm>
              <a:off x="2309115" y="2176107"/>
              <a:ext cx="557978" cy="1016316"/>
            </a:xfrm>
            <a:custGeom>
              <a:avLst/>
              <a:gdLst/>
              <a:ahLst/>
              <a:cxnLst>
                <a:cxn ang="0">
                  <a:pos x="wd2" y="hd2"/>
                </a:cxn>
                <a:cxn ang="5400000">
                  <a:pos x="wd2" y="hd2"/>
                </a:cxn>
                <a:cxn ang="10800000">
                  <a:pos x="wd2" y="hd2"/>
                </a:cxn>
                <a:cxn ang="16200000">
                  <a:pos x="wd2" y="hd2"/>
                </a:cxn>
              </a:cxnLst>
              <a:rect l="0" t="0" r="r" b="b"/>
              <a:pathLst>
                <a:path w="21291" h="21600" extrusionOk="0">
                  <a:moveTo>
                    <a:pt x="0" y="11675"/>
                  </a:moveTo>
                  <a:cubicBezTo>
                    <a:pt x="8869" y="13104"/>
                    <a:pt x="15946" y="16828"/>
                    <a:pt x="19060" y="21600"/>
                  </a:cubicBezTo>
                  <a:cubicBezTo>
                    <a:pt x="20407" y="19810"/>
                    <a:pt x="21195" y="17853"/>
                    <a:pt x="21283" y="15794"/>
                  </a:cubicBezTo>
                  <a:cubicBezTo>
                    <a:pt x="21600" y="8350"/>
                    <a:pt x="12763" y="1973"/>
                    <a:pt x="498" y="0"/>
                  </a:cubicBezTo>
                  <a:cubicBezTo>
                    <a:pt x="498" y="0"/>
                    <a:pt x="0" y="11675"/>
                    <a:pt x="0" y="11675"/>
                  </a:cubicBezTo>
                  <a:close/>
                </a:path>
              </a:pathLst>
            </a:custGeom>
            <a:gradFill>
              <a:gsLst>
                <a:gs pos="41000">
                  <a:schemeClr val="tx2">
                    <a:lumMod val="50000"/>
                  </a:schemeClr>
                </a:gs>
                <a:gs pos="100000">
                  <a:schemeClr val="tx2"/>
                </a:gs>
              </a:gsLst>
              <a:lin ang="12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1" name="Shape 16">
              <a:extLst>
                <a:ext uri="{FF2B5EF4-FFF2-40B4-BE49-F238E27FC236}">
                  <a16:creationId xmlns:a16="http://schemas.microsoft.com/office/drawing/2014/main" id="{760B7349-DD8E-47FA-A7CF-2776C7AC6304}"/>
                </a:ext>
              </a:extLst>
            </p:cNvPr>
            <p:cNvSpPr/>
            <p:nvPr/>
          </p:nvSpPr>
          <p:spPr>
            <a:xfrm>
              <a:off x="1667544" y="612281"/>
              <a:ext cx="933946" cy="2234446"/>
            </a:xfrm>
            <a:custGeom>
              <a:avLst/>
              <a:gdLst/>
              <a:ahLst/>
              <a:cxnLst>
                <a:cxn ang="0">
                  <a:pos x="wd2" y="hd2"/>
                </a:cxn>
                <a:cxn ang="5400000">
                  <a:pos x="wd2" y="hd2"/>
                </a:cxn>
                <a:cxn ang="10800000">
                  <a:pos x="wd2" y="hd2"/>
                </a:cxn>
                <a:cxn ang="16200000">
                  <a:pos x="wd2" y="hd2"/>
                </a:cxn>
              </a:cxnLst>
              <a:rect l="0" t="0" r="r" b="b"/>
              <a:pathLst>
                <a:path w="21137" h="21600" extrusionOk="0">
                  <a:moveTo>
                    <a:pt x="16" y="12406"/>
                  </a:moveTo>
                  <a:cubicBezTo>
                    <a:pt x="-175" y="15845"/>
                    <a:pt x="1353" y="19009"/>
                    <a:pt x="4041" y="21478"/>
                  </a:cubicBezTo>
                  <a:cubicBezTo>
                    <a:pt x="5956" y="21239"/>
                    <a:pt x="7988" y="21119"/>
                    <a:pt x="10089" y="21141"/>
                  </a:cubicBezTo>
                  <a:cubicBezTo>
                    <a:pt x="12190" y="21162"/>
                    <a:pt x="14207" y="21323"/>
                    <a:pt x="16094" y="21600"/>
                  </a:cubicBezTo>
                  <a:cubicBezTo>
                    <a:pt x="19051" y="19189"/>
                    <a:pt x="20930" y="16059"/>
                    <a:pt x="21121" y="12620"/>
                  </a:cubicBezTo>
                  <a:cubicBezTo>
                    <a:pt x="21425" y="7157"/>
                    <a:pt x="17397" y="2384"/>
                    <a:pt x="11265" y="0"/>
                  </a:cubicBezTo>
                  <a:cubicBezTo>
                    <a:pt x="4874" y="2257"/>
                    <a:pt x="320" y="6943"/>
                    <a:pt x="16" y="12406"/>
                  </a:cubicBezTo>
                  <a:close/>
                </a:path>
              </a:pathLst>
            </a:custGeom>
            <a:gradFill>
              <a:gsLst>
                <a:gs pos="6000">
                  <a:schemeClr val="bg2">
                    <a:lumMod val="20000"/>
                    <a:lumOff val="80000"/>
                  </a:schemeClr>
                </a:gs>
                <a:gs pos="85000">
                  <a:schemeClr val="bg2"/>
                </a:gs>
              </a:gsLst>
              <a:lin ang="108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2" name="Shape 17">
              <a:extLst>
                <a:ext uri="{FF2B5EF4-FFF2-40B4-BE49-F238E27FC236}">
                  <a16:creationId xmlns:a16="http://schemas.microsoft.com/office/drawing/2014/main" id="{6C80A862-8126-48A4-8F0C-2CFCDBDC3844}"/>
                </a:ext>
              </a:extLst>
            </p:cNvPr>
            <p:cNvSpPr/>
            <p:nvPr/>
          </p:nvSpPr>
          <p:spPr>
            <a:xfrm>
              <a:off x="2302432" y="1100141"/>
              <a:ext cx="299669" cy="1741720"/>
            </a:xfrm>
            <a:custGeom>
              <a:avLst/>
              <a:gdLst/>
              <a:ahLst/>
              <a:cxnLst>
                <a:cxn ang="0">
                  <a:pos x="wd2" y="hd2"/>
                </a:cxn>
                <a:cxn ang="5400000">
                  <a:pos x="wd2" y="hd2"/>
                </a:cxn>
                <a:cxn ang="10800000">
                  <a:pos x="wd2" y="hd2"/>
                </a:cxn>
                <a:cxn ang="16200000">
                  <a:pos x="wd2" y="hd2"/>
                </a:cxn>
              </a:cxnLst>
              <a:rect l="0" t="0" r="r" b="b"/>
              <a:pathLst>
                <a:path w="17122" h="21600" extrusionOk="0">
                  <a:moveTo>
                    <a:pt x="0" y="21322"/>
                  </a:moveTo>
                  <a:cubicBezTo>
                    <a:pt x="1490" y="21401"/>
                    <a:pt x="2956" y="21493"/>
                    <a:pt x="4390" y="21600"/>
                  </a:cubicBezTo>
                  <a:cubicBezTo>
                    <a:pt x="11856" y="18507"/>
                    <a:pt x="16598" y="14491"/>
                    <a:pt x="17081" y="10080"/>
                  </a:cubicBezTo>
                  <a:cubicBezTo>
                    <a:pt x="17479" y="6443"/>
                    <a:pt x="14927" y="3046"/>
                    <a:pt x="10221" y="190"/>
                  </a:cubicBezTo>
                  <a:lnTo>
                    <a:pt x="7378" y="0"/>
                  </a:lnTo>
                  <a:cubicBezTo>
                    <a:pt x="21600" y="13627"/>
                    <a:pt x="3449" y="20226"/>
                    <a:pt x="0" y="21322"/>
                  </a:cubicBezTo>
                  <a:close/>
                </a:path>
              </a:pathLst>
            </a:custGeom>
            <a:solidFill>
              <a:schemeClr val="bg2">
                <a:alpha val="18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3" name="Shape 18">
              <a:extLst>
                <a:ext uri="{FF2B5EF4-FFF2-40B4-BE49-F238E27FC236}">
                  <a16:creationId xmlns:a16="http://schemas.microsoft.com/office/drawing/2014/main" id="{1A081D1B-07A6-4D19-AE39-3C66D0541870}"/>
                </a:ext>
              </a:extLst>
            </p:cNvPr>
            <p:cNvSpPr/>
            <p:nvPr/>
          </p:nvSpPr>
          <p:spPr>
            <a:xfrm>
              <a:off x="1787839" y="1126873"/>
              <a:ext cx="740549" cy="109246"/>
            </a:xfrm>
            <a:custGeom>
              <a:avLst/>
              <a:gdLst/>
              <a:ahLst/>
              <a:cxnLst>
                <a:cxn ang="0">
                  <a:pos x="wd2" y="hd2"/>
                </a:cxn>
                <a:cxn ang="5400000">
                  <a:pos x="wd2" y="hd2"/>
                </a:cxn>
                <a:cxn ang="10800000">
                  <a:pos x="wd2" y="hd2"/>
                </a:cxn>
                <a:cxn ang="16200000">
                  <a:pos x="wd2" y="hd2"/>
                </a:cxn>
              </a:cxnLst>
              <a:rect l="0" t="0" r="r" b="b"/>
              <a:pathLst>
                <a:path w="21600" h="16683" extrusionOk="0">
                  <a:moveTo>
                    <a:pt x="670" y="2947"/>
                  </a:moveTo>
                  <a:lnTo>
                    <a:pt x="0" y="12848"/>
                  </a:lnTo>
                  <a:cubicBezTo>
                    <a:pt x="0" y="12848"/>
                    <a:pt x="11667" y="7399"/>
                    <a:pt x="21600" y="16683"/>
                  </a:cubicBezTo>
                  <a:lnTo>
                    <a:pt x="20745" y="5446"/>
                  </a:lnTo>
                  <a:cubicBezTo>
                    <a:pt x="20745" y="5446"/>
                    <a:pt x="7390" y="-4917"/>
                    <a:pt x="670" y="2947"/>
                  </a:cubicBezTo>
                  <a:close/>
                </a:path>
              </a:pathLst>
            </a:custGeom>
            <a:solidFill>
              <a:schemeClr val="tx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4" name="Shape 19">
              <a:extLst>
                <a:ext uri="{FF2B5EF4-FFF2-40B4-BE49-F238E27FC236}">
                  <a16:creationId xmlns:a16="http://schemas.microsoft.com/office/drawing/2014/main" id="{F77EF987-3A9D-4784-AFFC-6197BC662887}"/>
                </a:ext>
              </a:extLst>
            </p:cNvPr>
            <p:cNvSpPr/>
            <p:nvPr/>
          </p:nvSpPr>
          <p:spPr>
            <a:xfrm>
              <a:off x="1814571" y="1140239"/>
              <a:ext cx="243010" cy="1671115"/>
            </a:xfrm>
            <a:custGeom>
              <a:avLst/>
              <a:gdLst/>
              <a:ahLst/>
              <a:cxnLst>
                <a:cxn ang="0">
                  <a:pos x="wd2" y="hd2"/>
                </a:cxn>
                <a:cxn ang="5400000">
                  <a:pos x="wd2" y="hd2"/>
                </a:cxn>
                <a:cxn ang="10800000">
                  <a:pos x="wd2" y="hd2"/>
                </a:cxn>
                <a:cxn ang="16200000">
                  <a:pos x="wd2" y="hd2"/>
                </a:cxn>
              </a:cxnLst>
              <a:rect l="0" t="0" r="r" b="b"/>
              <a:pathLst>
                <a:path w="13750" h="21600" extrusionOk="0">
                  <a:moveTo>
                    <a:pt x="7054" y="21600"/>
                  </a:moveTo>
                  <a:lnTo>
                    <a:pt x="13750" y="21407"/>
                  </a:lnTo>
                  <a:cubicBezTo>
                    <a:pt x="5580" y="7629"/>
                    <a:pt x="12003" y="0"/>
                    <a:pt x="12003" y="0"/>
                  </a:cubicBezTo>
                  <a:lnTo>
                    <a:pt x="5668" y="3"/>
                  </a:lnTo>
                  <a:cubicBezTo>
                    <a:pt x="-7850" y="9592"/>
                    <a:pt x="7054" y="21600"/>
                    <a:pt x="7054" y="21600"/>
                  </a:cubicBezTo>
                  <a:close/>
                </a:path>
              </a:pathLst>
            </a:custGeom>
            <a:solidFill>
              <a:srgbClr val="FEFEFE">
                <a:alpha val="30000"/>
              </a:srgb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5" name="Shape 20">
              <a:extLst>
                <a:ext uri="{FF2B5EF4-FFF2-40B4-BE49-F238E27FC236}">
                  <a16:creationId xmlns:a16="http://schemas.microsoft.com/office/drawing/2014/main" id="{D8FDCF39-9399-4030-B993-11AAA1807148}"/>
                </a:ext>
              </a:extLst>
            </p:cNvPr>
            <p:cNvSpPr/>
            <p:nvPr/>
          </p:nvSpPr>
          <p:spPr>
            <a:xfrm>
              <a:off x="1807888" y="612281"/>
              <a:ext cx="688260" cy="554755"/>
            </a:xfrm>
            <a:custGeom>
              <a:avLst/>
              <a:gdLst/>
              <a:ahLst/>
              <a:cxnLst>
                <a:cxn ang="0">
                  <a:pos x="wd2" y="hd2"/>
                </a:cxn>
                <a:cxn ang="5400000">
                  <a:pos x="wd2" y="hd2"/>
                </a:cxn>
                <a:cxn ang="10800000">
                  <a:pos x="wd2" y="hd2"/>
                </a:cxn>
                <a:cxn ang="16200000">
                  <a:pos x="wd2" y="hd2"/>
                </a:cxn>
              </a:cxnLst>
              <a:rect l="0" t="0" r="r" b="b"/>
              <a:pathLst>
                <a:path w="21600" h="21600" extrusionOk="0">
                  <a:moveTo>
                    <a:pt x="0" y="20963"/>
                  </a:moveTo>
                  <a:cubicBezTo>
                    <a:pt x="3523" y="20777"/>
                    <a:pt x="7130" y="20722"/>
                    <a:pt x="10809" y="20831"/>
                  </a:cubicBezTo>
                  <a:cubicBezTo>
                    <a:pt x="14488" y="20939"/>
                    <a:pt x="18089" y="21205"/>
                    <a:pt x="21600" y="21600"/>
                  </a:cubicBezTo>
                  <a:cubicBezTo>
                    <a:pt x="19191" y="12473"/>
                    <a:pt x="15592" y="4950"/>
                    <a:pt x="11208" y="0"/>
                  </a:cubicBezTo>
                  <a:cubicBezTo>
                    <a:pt x="6640" y="4686"/>
                    <a:pt x="2756" y="11988"/>
                    <a:pt x="0" y="20963"/>
                  </a:cubicBezTo>
                  <a:close/>
                </a:path>
              </a:pathLst>
            </a:custGeom>
            <a:gradFill>
              <a:gsLst>
                <a:gs pos="19000">
                  <a:schemeClr val="accent5">
                    <a:lumMod val="50000"/>
                  </a:schemeClr>
                </a:gs>
                <a:gs pos="77000">
                  <a:schemeClr val="accent5">
                    <a:lumMod val="75000"/>
                  </a:schemeClr>
                </a:gs>
              </a:gsLst>
              <a:lin ang="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6" name="Shape 21">
              <a:extLst>
                <a:ext uri="{FF2B5EF4-FFF2-40B4-BE49-F238E27FC236}">
                  <a16:creationId xmlns:a16="http://schemas.microsoft.com/office/drawing/2014/main" id="{0870B1B0-549F-4DE9-9262-5531740DD84A}"/>
                </a:ext>
              </a:extLst>
            </p:cNvPr>
            <p:cNvSpPr/>
            <p:nvPr/>
          </p:nvSpPr>
          <p:spPr>
            <a:xfrm>
              <a:off x="2142039" y="2129326"/>
              <a:ext cx="325864" cy="714347"/>
            </a:xfrm>
            <a:custGeom>
              <a:avLst/>
              <a:gdLst/>
              <a:ahLst/>
              <a:cxnLst>
                <a:cxn ang="0">
                  <a:pos x="wd2" y="hd2"/>
                </a:cxn>
                <a:cxn ang="5400000">
                  <a:pos x="wd2" y="hd2"/>
                </a:cxn>
                <a:cxn ang="10800000">
                  <a:pos x="wd2" y="hd2"/>
                </a:cxn>
                <a:cxn ang="16200000">
                  <a:pos x="wd2" y="hd2"/>
                </a:cxn>
              </a:cxnLst>
              <a:rect l="0" t="0" r="r" b="b"/>
              <a:pathLst>
                <a:path w="21600" h="21600" extrusionOk="0">
                  <a:moveTo>
                    <a:pt x="2157" y="20086"/>
                  </a:moveTo>
                  <a:cubicBezTo>
                    <a:pt x="6172" y="20249"/>
                    <a:pt x="15738" y="21600"/>
                    <a:pt x="15738" y="21600"/>
                  </a:cubicBezTo>
                  <a:lnTo>
                    <a:pt x="21600" y="15490"/>
                  </a:lnTo>
                  <a:cubicBezTo>
                    <a:pt x="14863" y="5064"/>
                    <a:pt x="0" y="0"/>
                    <a:pt x="0" y="0"/>
                  </a:cubicBezTo>
                  <a:cubicBezTo>
                    <a:pt x="0" y="0"/>
                    <a:pt x="2157" y="20086"/>
                    <a:pt x="2157" y="20086"/>
                  </a:cubicBezTo>
                  <a:close/>
                </a:path>
              </a:pathLst>
            </a:custGeom>
            <a:solidFill>
              <a:srgbClr val="010101">
                <a:alpha val="10000"/>
              </a:srgb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7" name="Shape 22">
              <a:extLst>
                <a:ext uri="{FF2B5EF4-FFF2-40B4-BE49-F238E27FC236}">
                  <a16:creationId xmlns:a16="http://schemas.microsoft.com/office/drawing/2014/main" id="{AACE89AA-0235-402D-B5E3-08377D72ECC7}"/>
                </a:ext>
              </a:extLst>
            </p:cNvPr>
            <p:cNvSpPr/>
            <p:nvPr/>
          </p:nvSpPr>
          <p:spPr>
            <a:xfrm>
              <a:off x="2035111" y="2102594"/>
              <a:ext cx="200191" cy="1077107"/>
            </a:xfrm>
            <a:custGeom>
              <a:avLst/>
              <a:gdLst/>
              <a:ahLst/>
              <a:cxnLst>
                <a:cxn ang="0">
                  <a:pos x="wd2" y="hd2"/>
                </a:cxn>
                <a:cxn ang="5400000">
                  <a:pos x="wd2" y="hd2"/>
                </a:cxn>
                <a:cxn ang="10800000">
                  <a:pos x="wd2" y="hd2"/>
                </a:cxn>
                <a:cxn ang="16200000">
                  <a:pos x="wd2" y="hd2"/>
                </a:cxn>
              </a:cxnLst>
              <a:rect l="0" t="0" r="r" b="b"/>
              <a:pathLst>
                <a:path w="21421" h="21600" extrusionOk="0">
                  <a:moveTo>
                    <a:pt x="1" y="10807"/>
                  </a:moveTo>
                  <a:cubicBezTo>
                    <a:pt x="92" y="15522"/>
                    <a:pt x="4526" y="19600"/>
                    <a:pt x="10919" y="21600"/>
                  </a:cubicBezTo>
                  <a:cubicBezTo>
                    <a:pt x="17231" y="19592"/>
                    <a:pt x="21510" y="15507"/>
                    <a:pt x="21419" y="10793"/>
                  </a:cubicBezTo>
                  <a:cubicBezTo>
                    <a:pt x="21328" y="6079"/>
                    <a:pt x="16888" y="1999"/>
                    <a:pt x="10501" y="0"/>
                  </a:cubicBezTo>
                  <a:cubicBezTo>
                    <a:pt x="4186" y="2008"/>
                    <a:pt x="-90" y="6093"/>
                    <a:pt x="1" y="10807"/>
                  </a:cubicBezTo>
                  <a:close/>
                </a:path>
              </a:pathLst>
            </a:custGeom>
            <a:gradFill>
              <a:gsLst>
                <a:gs pos="0">
                  <a:schemeClr val="tx2">
                    <a:lumMod val="50000"/>
                  </a:schemeClr>
                </a:gs>
                <a:gs pos="100000">
                  <a:schemeClr val="tx2"/>
                </a:gs>
              </a:gsLst>
              <a:lin ang="54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8" name="Shape 23">
              <a:extLst>
                <a:ext uri="{FF2B5EF4-FFF2-40B4-BE49-F238E27FC236}">
                  <a16:creationId xmlns:a16="http://schemas.microsoft.com/office/drawing/2014/main" id="{B25866D9-6190-4D70-970B-A8337A0E6540}"/>
                </a:ext>
              </a:extLst>
            </p:cNvPr>
            <p:cNvSpPr/>
            <p:nvPr/>
          </p:nvSpPr>
          <p:spPr>
            <a:xfrm>
              <a:off x="2128673" y="2102594"/>
              <a:ext cx="104748" cy="1077107"/>
            </a:xfrm>
            <a:custGeom>
              <a:avLst/>
              <a:gdLst/>
              <a:ahLst/>
              <a:cxnLst>
                <a:cxn ang="0">
                  <a:pos x="wd2" y="hd2"/>
                </a:cxn>
                <a:cxn ang="5400000">
                  <a:pos x="wd2" y="hd2"/>
                </a:cxn>
                <a:cxn ang="10800000">
                  <a:pos x="wd2" y="hd2"/>
                </a:cxn>
                <a:cxn ang="16200000">
                  <a:pos x="wd2" y="hd2"/>
                </a:cxn>
              </a:cxnLst>
              <a:rect l="0" t="0" r="r" b="b"/>
              <a:pathLst>
                <a:path w="21430" h="21600" extrusionOk="0">
                  <a:moveTo>
                    <a:pt x="794" y="21501"/>
                  </a:moveTo>
                  <a:cubicBezTo>
                    <a:pt x="988" y="21533"/>
                    <a:pt x="1164" y="21569"/>
                    <a:pt x="1351" y="21600"/>
                  </a:cubicBezTo>
                  <a:cubicBezTo>
                    <a:pt x="13419" y="19592"/>
                    <a:pt x="21600" y="15507"/>
                    <a:pt x="21427" y="10793"/>
                  </a:cubicBezTo>
                  <a:cubicBezTo>
                    <a:pt x="21252" y="6079"/>
                    <a:pt x="12764" y="1999"/>
                    <a:pt x="551" y="0"/>
                  </a:cubicBezTo>
                  <a:cubicBezTo>
                    <a:pt x="370" y="31"/>
                    <a:pt x="190" y="68"/>
                    <a:pt x="0" y="98"/>
                  </a:cubicBezTo>
                  <a:cubicBezTo>
                    <a:pt x="0" y="98"/>
                    <a:pt x="794" y="21501"/>
                    <a:pt x="794" y="21501"/>
                  </a:cubicBezTo>
                  <a:close/>
                </a:path>
              </a:pathLst>
            </a:custGeom>
            <a:gradFill>
              <a:gsLst>
                <a:gs pos="0">
                  <a:srgbClr val="010101">
                    <a:alpha val="30000"/>
                  </a:srgbClr>
                </a:gs>
                <a:gs pos="89000">
                  <a:srgbClr val="FEFEFE">
                    <a:alpha val="0"/>
                  </a:srgbClr>
                </a:gs>
              </a:gsLst>
              <a:lin ang="54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9" name="Shape 24">
              <a:extLst>
                <a:ext uri="{FF2B5EF4-FFF2-40B4-BE49-F238E27FC236}">
                  <a16:creationId xmlns:a16="http://schemas.microsoft.com/office/drawing/2014/main" id="{3DA38516-D1C5-4DE4-B60A-55E100DAC1F2}"/>
                </a:ext>
              </a:extLst>
            </p:cNvPr>
            <p:cNvSpPr/>
            <p:nvPr/>
          </p:nvSpPr>
          <p:spPr>
            <a:xfrm>
              <a:off x="1921499" y="1420926"/>
              <a:ext cx="524182" cy="524182"/>
            </a:xfrm>
            <a:custGeom>
              <a:avLst/>
              <a:gdLst/>
              <a:ahLst/>
              <a:cxnLst>
                <a:cxn ang="0">
                  <a:pos x="wd2" y="hd2"/>
                </a:cxn>
                <a:cxn ang="5400000">
                  <a:pos x="wd2" y="hd2"/>
                </a:cxn>
                <a:cxn ang="10800000">
                  <a:pos x="wd2" y="hd2"/>
                </a:cxn>
                <a:cxn ang="16200000">
                  <a:pos x="wd2" y="hd2"/>
                </a:cxn>
              </a:cxnLst>
              <a:rect l="0" t="0" r="r" b="b"/>
              <a:pathLst>
                <a:path w="21327" h="21326" extrusionOk="0">
                  <a:moveTo>
                    <a:pt x="10917" y="3"/>
                  </a:moveTo>
                  <a:cubicBezTo>
                    <a:pt x="5039" y="-137"/>
                    <a:pt x="143" y="4531"/>
                    <a:pt x="3" y="10409"/>
                  </a:cubicBezTo>
                  <a:cubicBezTo>
                    <a:pt x="-136" y="16288"/>
                    <a:pt x="4533" y="21183"/>
                    <a:pt x="10411" y="21323"/>
                  </a:cubicBezTo>
                  <a:cubicBezTo>
                    <a:pt x="16289" y="21463"/>
                    <a:pt x="21185" y="16796"/>
                    <a:pt x="21324" y="10916"/>
                  </a:cubicBezTo>
                  <a:cubicBezTo>
                    <a:pt x="21464" y="5037"/>
                    <a:pt x="16795" y="143"/>
                    <a:pt x="10917" y="3"/>
                  </a:cubicBezTo>
                  <a:close/>
                </a:path>
              </a:pathLst>
            </a:custGeom>
            <a:solidFill>
              <a:srgbClr val="010101">
                <a:alpha val="15000"/>
              </a:srgb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50" name="Shape 25">
              <a:extLst>
                <a:ext uri="{FF2B5EF4-FFF2-40B4-BE49-F238E27FC236}">
                  <a16:creationId xmlns:a16="http://schemas.microsoft.com/office/drawing/2014/main" id="{7201EEE9-1952-4BD1-804E-AB8D37CCFA10}"/>
                </a:ext>
              </a:extLst>
            </p:cNvPr>
            <p:cNvSpPr/>
            <p:nvPr/>
          </p:nvSpPr>
          <p:spPr>
            <a:xfrm>
              <a:off x="1881401" y="1380828"/>
              <a:ext cx="524182" cy="524182"/>
            </a:xfrm>
            <a:custGeom>
              <a:avLst/>
              <a:gdLst/>
              <a:ahLst/>
              <a:cxnLst>
                <a:cxn ang="0">
                  <a:pos x="wd2" y="hd2"/>
                </a:cxn>
                <a:cxn ang="5400000">
                  <a:pos x="wd2" y="hd2"/>
                </a:cxn>
                <a:cxn ang="10800000">
                  <a:pos x="wd2" y="hd2"/>
                </a:cxn>
                <a:cxn ang="16200000">
                  <a:pos x="wd2" y="hd2"/>
                </a:cxn>
              </a:cxnLst>
              <a:rect l="0" t="0" r="r" b="b"/>
              <a:pathLst>
                <a:path w="21327" h="21326" extrusionOk="0">
                  <a:moveTo>
                    <a:pt x="10917" y="3"/>
                  </a:moveTo>
                  <a:cubicBezTo>
                    <a:pt x="5039" y="-137"/>
                    <a:pt x="143" y="4531"/>
                    <a:pt x="3" y="10409"/>
                  </a:cubicBezTo>
                  <a:cubicBezTo>
                    <a:pt x="-136" y="16288"/>
                    <a:pt x="4533" y="21183"/>
                    <a:pt x="10411" y="21323"/>
                  </a:cubicBezTo>
                  <a:cubicBezTo>
                    <a:pt x="16289" y="21463"/>
                    <a:pt x="21185" y="16796"/>
                    <a:pt x="21324" y="10916"/>
                  </a:cubicBezTo>
                  <a:cubicBezTo>
                    <a:pt x="21464" y="5037"/>
                    <a:pt x="16795" y="143"/>
                    <a:pt x="10917" y="3"/>
                  </a:cubicBezTo>
                  <a:close/>
                </a:path>
              </a:pathLst>
            </a:custGeom>
            <a:solidFill>
              <a:srgbClr val="FEFEFE"/>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51" name="Shape 26">
              <a:extLst>
                <a:ext uri="{FF2B5EF4-FFF2-40B4-BE49-F238E27FC236}">
                  <a16:creationId xmlns:a16="http://schemas.microsoft.com/office/drawing/2014/main" id="{9AE0A645-5A24-4C67-9100-7CD374B2A9A7}"/>
                </a:ext>
              </a:extLst>
            </p:cNvPr>
            <p:cNvSpPr/>
            <p:nvPr/>
          </p:nvSpPr>
          <p:spPr>
            <a:xfrm>
              <a:off x="1961598" y="1461024"/>
              <a:ext cx="364273" cy="364206"/>
            </a:xfrm>
            <a:custGeom>
              <a:avLst/>
              <a:gdLst/>
              <a:ahLst/>
              <a:cxnLst>
                <a:cxn ang="0">
                  <a:pos x="wd2" y="hd2"/>
                </a:cxn>
                <a:cxn ang="5400000">
                  <a:pos x="wd2" y="hd2"/>
                </a:cxn>
                <a:cxn ang="10800000">
                  <a:pos x="wd2" y="hd2"/>
                </a:cxn>
                <a:cxn ang="16200000">
                  <a:pos x="wd2" y="hd2"/>
                </a:cxn>
              </a:cxnLst>
              <a:rect l="0" t="0" r="r" b="b"/>
              <a:pathLst>
                <a:path w="21328" h="21326" extrusionOk="0">
                  <a:moveTo>
                    <a:pt x="10918" y="3"/>
                  </a:moveTo>
                  <a:cubicBezTo>
                    <a:pt x="5039" y="-138"/>
                    <a:pt x="143" y="4531"/>
                    <a:pt x="3" y="10409"/>
                  </a:cubicBezTo>
                  <a:cubicBezTo>
                    <a:pt x="-136" y="16291"/>
                    <a:pt x="4532" y="21183"/>
                    <a:pt x="10411" y="21323"/>
                  </a:cubicBezTo>
                  <a:cubicBezTo>
                    <a:pt x="16288" y="21462"/>
                    <a:pt x="21185" y="16797"/>
                    <a:pt x="21324" y="10915"/>
                  </a:cubicBezTo>
                  <a:cubicBezTo>
                    <a:pt x="21464" y="5038"/>
                    <a:pt x="16794" y="142"/>
                    <a:pt x="10918" y="3"/>
                  </a:cubicBezTo>
                  <a:close/>
                </a:path>
              </a:pathLst>
            </a:custGeom>
            <a:solidFill>
              <a:schemeClr val="accent2">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52" name="Shape 27">
              <a:extLst>
                <a:ext uri="{FF2B5EF4-FFF2-40B4-BE49-F238E27FC236}">
                  <a16:creationId xmlns:a16="http://schemas.microsoft.com/office/drawing/2014/main" id="{B28EC683-5ACD-4BDF-AAD1-8A0B9F30B162}"/>
                </a:ext>
              </a:extLst>
            </p:cNvPr>
            <p:cNvSpPr/>
            <p:nvPr/>
          </p:nvSpPr>
          <p:spPr>
            <a:xfrm>
              <a:off x="1914817" y="612281"/>
              <a:ext cx="251795" cy="533228"/>
            </a:xfrm>
            <a:custGeom>
              <a:avLst/>
              <a:gdLst/>
              <a:ahLst/>
              <a:cxnLst>
                <a:cxn ang="0">
                  <a:pos x="wd2" y="hd2"/>
                </a:cxn>
                <a:cxn ang="5400000">
                  <a:pos x="wd2" y="hd2"/>
                </a:cxn>
                <a:cxn ang="10800000">
                  <a:pos x="wd2" y="hd2"/>
                </a:cxn>
                <a:cxn ang="16200000">
                  <a:pos x="wd2" y="hd2"/>
                </a:cxn>
              </a:cxnLst>
              <a:rect l="0" t="0" r="r" b="b"/>
              <a:pathLst>
                <a:path w="21600" h="21600" extrusionOk="0">
                  <a:moveTo>
                    <a:pt x="9603" y="21591"/>
                  </a:moveTo>
                  <a:cubicBezTo>
                    <a:pt x="12076" y="10772"/>
                    <a:pt x="21600" y="0"/>
                    <a:pt x="21600" y="0"/>
                  </a:cubicBezTo>
                  <a:cubicBezTo>
                    <a:pt x="5077" y="9362"/>
                    <a:pt x="0" y="21600"/>
                    <a:pt x="0" y="21600"/>
                  </a:cubicBezTo>
                  <a:cubicBezTo>
                    <a:pt x="0" y="21600"/>
                    <a:pt x="9603" y="21591"/>
                    <a:pt x="9603" y="21591"/>
                  </a:cubicBezTo>
                  <a:close/>
                </a:path>
              </a:pathLst>
            </a:custGeom>
            <a:solidFill>
              <a:srgbClr val="FEFEFE">
                <a:alpha val="30000"/>
              </a:srgb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53" name="Shape 28">
              <a:extLst>
                <a:ext uri="{FF2B5EF4-FFF2-40B4-BE49-F238E27FC236}">
                  <a16:creationId xmlns:a16="http://schemas.microsoft.com/office/drawing/2014/main" id="{C7188C87-3E5E-4DBC-8754-27B9F3A9E1AB}"/>
                </a:ext>
              </a:extLst>
            </p:cNvPr>
            <p:cNvSpPr/>
            <p:nvPr/>
          </p:nvSpPr>
          <p:spPr>
            <a:xfrm>
              <a:off x="2061843" y="1547904"/>
              <a:ext cx="261019" cy="275610"/>
            </a:xfrm>
            <a:custGeom>
              <a:avLst/>
              <a:gdLst/>
              <a:ahLst/>
              <a:cxnLst>
                <a:cxn ang="0">
                  <a:pos x="wd2" y="hd2"/>
                </a:cxn>
                <a:cxn ang="5400000">
                  <a:pos x="wd2" y="hd2"/>
                </a:cxn>
                <a:cxn ang="10800000">
                  <a:pos x="wd2" y="hd2"/>
                </a:cxn>
                <a:cxn ang="16200000">
                  <a:pos x="wd2" y="hd2"/>
                </a:cxn>
              </a:cxnLst>
              <a:rect l="0" t="0" r="r" b="b"/>
              <a:pathLst>
                <a:path w="21534" h="21419" extrusionOk="0">
                  <a:moveTo>
                    <a:pt x="0" y="20019"/>
                  </a:moveTo>
                  <a:cubicBezTo>
                    <a:pt x="1867" y="20867"/>
                    <a:pt x="3948" y="21366"/>
                    <a:pt x="6152" y="21415"/>
                  </a:cubicBezTo>
                  <a:cubicBezTo>
                    <a:pt x="14434" y="21600"/>
                    <a:pt x="21334" y="15408"/>
                    <a:pt x="21530" y="7601"/>
                  </a:cubicBezTo>
                  <a:cubicBezTo>
                    <a:pt x="21600" y="4827"/>
                    <a:pt x="20809" y="2220"/>
                    <a:pt x="19393" y="0"/>
                  </a:cubicBezTo>
                  <a:cubicBezTo>
                    <a:pt x="19113" y="197"/>
                    <a:pt x="18832" y="390"/>
                    <a:pt x="18554" y="589"/>
                  </a:cubicBezTo>
                  <a:cubicBezTo>
                    <a:pt x="11854" y="5388"/>
                    <a:pt x="3409" y="12047"/>
                    <a:pt x="0" y="20019"/>
                  </a:cubicBezTo>
                  <a:close/>
                </a:path>
              </a:pathLst>
            </a:custGeom>
            <a:solidFill>
              <a:schemeClr val="accent2">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spTree>
    <p:extLst>
      <p:ext uri="{BB962C8B-B14F-4D97-AF65-F5344CB8AC3E}">
        <p14:creationId xmlns:p14="http://schemas.microsoft.com/office/powerpoint/2010/main" val="124915298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500" fill="hold"/>
                                        <p:tgtEl>
                                          <p:spTgt spid="34"/>
                                        </p:tgtEl>
                                        <p:attrNameLst>
                                          <p:attrName>ppt_x</p:attrName>
                                        </p:attrNameLst>
                                      </p:cBhvr>
                                      <p:tavLst>
                                        <p:tav tm="0">
                                          <p:val>
                                            <p:strVal val="#ppt_x"/>
                                          </p:val>
                                        </p:tav>
                                        <p:tav tm="100000">
                                          <p:val>
                                            <p:strVal val="#ppt_x"/>
                                          </p:val>
                                        </p:tav>
                                      </p:tavLst>
                                    </p:anim>
                                    <p:anim calcmode="lin" valueType="num">
                                      <p:cBhvr additive="base">
                                        <p:cTn id="8"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37" fill="hold" grpId="0" nodeType="clickEffect">
                                  <p:stCondLst>
                                    <p:cond delay="0"/>
                                  </p:stCondLst>
                                  <p:childTnLst>
                                    <p:set>
                                      <p:cBhvr>
                                        <p:cTn id="12" dur="1" fill="hold">
                                          <p:stCondLst>
                                            <p:cond delay="0"/>
                                          </p:stCondLst>
                                        </p:cTn>
                                        <p:tgtEl>
                                          <p:spTgt spid="112"/>
                                        </p:tgtEl>
                                        <p:attrNameLst>
                                          <p:attrName>style.visibility</p:attrName>
                                        </p:attrNameLst>
                                      </p:cBhvr>
                                      <p:to>
                                        <p:strVal val="visible"/>
                                      </p:to>
                                    </p:set>
                                    <p:animEffect transition="in" filter="barn(outVertical)">
                                      <p:cBhvr>
                                        <p:cTn id="13" dur="500"/>
                                        <p:tgtEl>
                                          <p:spTgt spid="112"/>
                                        </p:tgtEl>
                                      </p:cBhvr>
                                    </p:animEffect>
                                  </p:childTnLst>
                                </p:cTn>
                              </p:par>
                            </p:childTnLst>
                          </p:cTn>
                        </p:par>
                      </p:childTnLst>
                    </p:cTn>
                  </p:par>
                  <p:par>
                    <p:cTn id="14" fill="hold">
                      <p:stCondLst>
                        <p:cond delay="indefinite"/>
                      </p:stCondLst>
                      <p:childTnLst>
                        <p:par>
                          <p:cTn id="15" fill="hold">
                            <p:stCondLst>
                              <p:cond delay="0"/>
                            </p:stCondLst>
                            <p:childTnLst>
                              <p:par>
                                <p:cTn id="16" presetID="16" presetClass="entr" presetSubtype="37" fill="hold" grpId="0" nodeType="clickEffect">
                                  <p:stCondLst>
                                    <p:cond delay="0"/>
                                  </p:stCondLst>
                                  <p:childTnLst>
                                    <p:set>
                                      <p:cBhvr>
                                        <p:cTn id="17" dur="1" fill="hold">
                                          <p:stCondLst>
                                            <p:cond delay="0"/>
                                          </p:stCondLst>
                                        </p:cTn>
                                        <p:tgtEl>
                                          <p:spTgt spid="113"/>
                                        </p:tgtEl>
                                        <p:attrNameLst>
                                          <p:attrName>style.visibility</p:attrName>
                                        </p:attrNameLst>
                                      </p:cBhvr>
                                      <p:to>
                                        <p:strVal val="visible"/>
                                      </p:to>
                                    </p:set>
                                    <p:animEffect transition="in" filter="barn(outVertical)">
                                      <p:cBhvr>
                                        <p:cTn id="18" dur="500"/>
                                        <p:tgtEl>
                                          <p:spTgt spid="113"/>
                                        </p:tgtEl>
                                      </p:cBhvr>
                                    </p:animEffect>
                                  </p:childTnLst>
                                </p:cTn>
                              </p:par>
                            </p:childTnLst>
                          </p:cTn>
                        </p:par>
                      </p:childTnLst>
                    </p:cTn>
                  </p:par>
                  <p:par>
                    <p:cTn id="19" fill="hold">
                      <p:stCondLst>
                        <p:cond delay="indefinite"/>
                      </p:stCondLst>
                      <p:childTnLst>
                        <p:par>
                          <p:cTn id="20" fill="hold">
                            <p:stCondLst>
                              <p:cond delay="0"/>
                            </p:stCondLst>
                            <p:childTnLst>
                              <p:par>
                                <p:cTn id="21" presetID="16" presetClass="entr" presetSubtype="37" fill="hold" grpId="0" nodeType="clickEffect">
                                  <p:stCondLst>
                                    <p:cond delay="0"/>
                                  </p:stCondLst>
                                  <p:childTnLst>
                                    <p:set>
                                      <p:cBhvr>
                                        <p:cTn id="22" dur="1" fill="hold">
                                          <p:stCondLst>
                                            <p:cond delay="0"/>
                                          </p:stCondLst>
                                        </p:cTn>
                                        <p:tgtEl>
                                          <p:spTgt spid="114"/>
                                        </p:tgtEl>
                                        <p:attrNameLst>
                                          <p:attrName>style.visibility</p:attrName>
                                        </p:attrNameLst>
                                      </p:cBhvr>
                                      <p:to>
                                        <p:strVal val="visible"/>
                                      </p:to>
                                    </p:set>
                                    <p:animEffect transition="in" filter="barn(outVertical)">
                                      <p:cBhvr>
                                        <p:cTn id="23" dur="500"/>
                                        <p:tgtEl>
                                          <p:spTgt spid="114"/>
                                        </p:tgtEl>
                                      </p:cBhvr>
                                    </p:animEffect>
                                  </p:childTnLst>
                                </p:cTn>
                              </p:par>
                            </p:childTnLst>
                          </p:cTn>
                        </p:par>
                      </p:childTnLst>
                    </p:cTn>
                  </p:par>
                  <p:par>
                    <p:cTn id="24" fill="hold">
                      <p:stCondLst>
                        <p:cond delay="indefinite"/>
                      </p:stCondLst>
                      <p:childTnLst>
                        <p:par>
                          <p:cTn id="25" fill="hold">
                            <p:stCondLst>
                              <p:cond delay="0"/>
                            </p:stCondLst>
                            <p:childTnLst>
                              <p:par>
                                <p:cTn id="26" presetID="16" presetClass="entr" presetSubtype="37" fill="hold" grpId="0" nodeType="clickEffect">
                                  <p:stCondLst>
                                    <p:cond delay="0"/>
                                  </p:stCondLst>
                                  <p:childTnLst>
                                    <p:set>
                                      <p:cBhvr>
                                        <p:cTn id="27" dur="1" fill="hold">
                                          <p:stCondLst>
                                            <p:cond delay="0"/>
                                          </p:stCondLst>
                                        </p:cTn>
                                        <p:tgtEl>
                                          <p:spTgt spid="115"/>
                                        </p:tgtEl>
                                        <p:attrNameLst>
                                          <p:attrName>style.visibility</p:attrName>
                                        </p:attrNameLst>
                                      </p:cBhvr>
                                      <p:to>
                                        <p:strVal val="visible"/>
                                      </p:to>
                                    </p:set>
                                    <p:animEffect transition="in" filter="barn(outVertical)">
                                      <p:cBhvr>
                                        <p:cTn id="28" dur="500"/>
                                        <p:tgtEl>
                                          <p:spTgt spid="1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12" grpId="0">
        <p:bldAsOne/>
      </p:bldGraphic>
      <p:bldGraphic spid="113" grpId="0">
        <p:bldAsOne/>
      </p:bldGraphic>
      <p:bldGraphic spid="114" grpId="0">
        <p:bldAsOne/>
      </p:bldGraphic>
      <p:bldGraphic spid="115" grpId="0">
        <p:bldAsOne/>
      </p:bldGraphic>
    </p:bldLst>
  </p:timing>
</p:sld>
</file>

<file path=ppt/slides/slide24.xml><?xml version="1.0" encoding="utf-8"?>
<p:sld xmlns:a="http://schemas.openxmlformats.org/drawingml/2006/main" xmlns:r="http://schemas.openxmlformats.org/officeDocument/2006/relationships" xmlns:p="http://schemas.openxmlformats.org/presentationml/2006/main">
  <p:cSld>
    <p:bg>
      <p:bgPr>
        <a:gradFill>
          <a:gsLst>
            <a:gs pos="0">
              <a:srgbClr val="010101"/>
            </a:gs>
            <a:gs pos="100000">
              <a:schemeClr val="bg2">
                <a:lumMod val="75000"/>
              </a:schemeClr>
            </a:gs>
          </a:gsLst>
          <a:lin ang="7800000" scaled="0"/>
        </a:gradFill>
        <a:effectLst/>
      </p:bgPr>
    </p:bg>
    <p:spTree>
      <p:nvGrpSpPr>
        <p:cNvPr id="1" name=""/>
        <p:cNvGrpSpPr/>
        <p:nvPr/>
      </p:nvGrpSpPr>
      <p:grpSpPr>
        <a:xfrm>
          <a:off x="0" y="0"/>
          <a:ext cx="0" cy="0"/>
          <a:chOff x="0" y="0"/>
          <a:chExt cx="0" cy="0"/>
        </a:xfrm>
      </p:grpSpPr>
      <p:sp>
        <p:nvSpPr>
          <p:cNvPr id="58" name="TextBox 57"/>
          <p:cNvSpPr txBox="1"/>
          <p:nvPr/>
        </p:nvSpPr>
        <p:spPr>
          <a:xfrm>
            <a:off x="2567431" y="185994"/>
            <a:ext cx="7057137" cy="868892"/>
          </a:xfrm>
          <a:prstGeom prst="rect">
            <a:avLst/>
          </a:prstGeom>
          <a:noFill/>
        </p:spPr>
        <p:txBody>
          <a:bodyPr wrap="square" rtlCol="0">
            <a:spAutoFit/>
          </a:bodyPr>
          <a:lstStyle/>
          <a:p>
            <a:pPr marL="0" marR="0" lvl="0" indent="0" algn="ctr" defTabSz="914400" rtl="0" eaLnBrk="1" fontAlgn="auto" latinLnBrk="0" hangingPunct="1">
              <a:lnSpc>
                <a:spcPts val="3200"/>
              </a:lnSpc>
              <a:spcBef>
                <a:spcPts val="0"/>
              </a:spcBef>
              <a:spcAft>
                <a:spcPts val="0"/>
              </a:spcAft>
              <a:buClrTx/>
              <a:buSzTx/>
              <a:buFontTx/>
              <a:buNone/>
              <a:tabLst/>
              <a:defRPr/>
            </a:pPr>
            <a:r>
              <a:rPr kumimoji="0" lang="id-ID" sz="2000" b="0" i="0" u="none" strike="noStrike" kern="1200" cap="none" spc="0" normalizeH="0" baseline="0" noProof="0" dirty="0">
                <a:ln>
                  <a:noFill/>
                </a:ln>
                <a:solidFill>
                  <a:srgbClr val="FFFFFF"/>
                </a:solidFill>
                <a:effectLst/>
                <a:uLnTx/>
                <a:uFillTx/>
                <a:latin typeface="Arial" panose="020B0604020202020204" pitchFamily="34" charset="0"/>
                <a:ea typeface="Montserrat Light" charset="0"/>
                <a:cs typeface="Arial" panose="020B0604020202020204" pitchFamily="34" charset="0"/>
              </a:rPr>
              <a:t>Perbandingan Sudut Pandang Statistik Pendekatan Level Karakter dan Level Kata pada Data dengan </a:t>
            </a:r>
            <a:r>
              <a:rPr kumimoji="0" lang="id-ID" sz="2000" b="0" i="1" u="none" strike="noStrike" kern="1200" cap="none" spc="0" normalizeH="0" baseline="0" noProof="0" dirty="0">
                <a:ln>
                  <a:noFill/>
                </a:ln>
                <a:solidFill>
                  <a:srgbClr val="FFFFFF"/>
                </a:solidFill>
                <a:effectLst/>
                <a:uLnTx/>
                <a:uFillTx/>
                <a:latin typeface="Arial" panose="020B0604020202020204" pitchFamily="34" charset="0"/>
                <a:ea typeface="Montserrat Light" charset="0"/>
                <a:cs typeface="Arial" panose="020B0604020202020204" pitchFamily="34" charset="0"/>
              </a:rPr>
              <a:t>Preprocessing</a:t>
            </a:r>
            <a:endParaRPr kumimoji="0" lang="en-US" sz="2000" b="0" i="0" u="none" strike="noStrike" kern="1200" cap="none" spc="0" normalizeH="0" baseline="0" noProof="0" dirty="0">
              <a:ln>
                <a:noFill/>
              </a:ln>
              <a:solidFill>
                <a:srgbClr val="FFFFFF"/>
              </a:solidFill>
              <a:effectLst/>
              <a:uLnTx/>
              <a:uFillTx/>
              <a:latin typeface="Arial" panose="020B0604020202020204" pitchFamily="34" charset="0"/>
              <a:ea typeface="Montserrat Light" charset="0"/>
              <a:cs typeface="Arial" panose="020B0604020202020204" pitchFamily="34" charset="0"/>
            </a:endParaRPr>
          </a:p>
        </p:txBody>
      </p:sp>
      <p:sp>
        <p:nvSpPr>
          <p:cNvPr id="59" name="TextBox 58"/>
          <p:cNvSpPr txBox="1"/>
          <p:nvPr/>
        </p:nvSpPr>
        <p:spPr>
          <a:xfrm>
            <a:off x="2318706" y="1043510"/>
            <a:ext cx="7592067" cy="246221"/>
          </a:xfrm>
          <a:prstGeom prst="rect">
            <a:avLst/>
          </a:prstGeom>
          <a:noFill/>
        </p:spPr>
        <p:txBody>
          <a:bodyPr wrap="square" numCol="1" spcCol="0"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d-ID" sz="1000" b="1" i="0" u="none" strike="noStrike" kern="1200" cap="none" spc="0" normalizeH="0" baseline="0" noProof="0" dirty="0">
                <a:ln>
                  <a:noFill/>
                </a:ln>
                <a:solidFill>
                  <a:srgbClr val="FFFFFF"/>
                </a:solidFill>
                <a:effectLst/>
                <a:uLnTx/>
                <a:uFillTx/>
                <a:latin typeface="Arial" panose="020B0604020202020204" pitchFamily="34" charset="0"/>
                <a:ea typeface="Montserrat Light" charset="0"/>
                <a:cs typeface="Arial" panose="020B0604020202020204" pitchFamily="34" charset="0"/>
              </a:rPr>
              <a:t>Pendekatan Level Kata dilakukan dengan pemodelan SVM sedangkan untuk pemodelan karakter dilakukan dengan CNN</a:t>
            </a:r>
            <a:endParaRPr kumimoji="0" lang="en-US" sz="1000" b="1" i="0" u="none" strike="noStrike" kern="1200" cap="none" spc="0" normalizeH="0" baseline="0" noProof="0" dirty="0">
              <a:ln>
                <a:noFill/>
              </a:ln>
              <a:solidFill>
                <a:srgbClr val="FFFFFF"/>
              </a:solidFill>
              <a:effectLst/>
              <a:uLnTx/>
              <a:uFillTx/>
              <a:latin typeface="Arial" panose="020B0604020202020204" pitchFamily="34" charset="0"/>
              <a:ea typeface="Montserrat Light" charset="0"/>
              <a:cs typeface="Arial" panose="020B0604020202020204" pitchFamily="34" charset="0"/>
            </a:endParaRPr>
          </a:p>
        </p:txBody>
      </p:sp>
      <p:grpSp>
        <p:nvGrpSpPr>
          <p:cNvPr id="64" name="Group 63">
            <a:extLst>
              <a:ext uri="{FF2B5EF4-FFF2-40B4-BE49-F238E27FC236}">
                <a16:creationId xmlns:a16="http://schemas.microsoft.com/office/drawing/2014/main" id="{DFBFA017-623E-45A4-BC34-45AE188A9899}"/>
              </a:ext>
            </a:extLst>
          </p:cNvPr>
          <p:cNvGrpSpPr/>
          <p:nvPr/>
        </p:nvGrpSpPr>
        <p:grpSpPr>
          <a:xfrm>
            <a:off x="492988" y="4924691"/>
            <a:ext cx="1602000" cy="1601530"/>
            <a:chOff x="3100832" y="1993391"/>
            <a:chExt cx="2436368" cy="2436368"/>
          </a:xfrm>
        </p:grpSpPr>
        <p:sp>
          <p:nvSpPr>
            <p:cNvPr id="71" name="Shape 70">
              <a:extLst>
                <a:ext uri="{FF2B5EF4-FFF2-40B4-BE49-F238E27FC236}">
                  <a16:creationId xmlns:a16="http://schemas.microsoft.com/office/drawing/2014/main" id="{35BB9B36-F40D-4A86-B8CB-8E169E701F3F}"/>
                </a:ext>
              </a:extLst>
            </p:cNvPr>
            <p:cNvSpPr/>
            <p:nvPr/>
          </p:nvSpPr>
          <p:spPr>
            <a:xfrm>
              <a:off x="3100832" y="1993391"/>
              <a:ext cx="2436368" cy="2436368"/>
            </a:xfrm>
            <a:prstGeom prst="gear9">
              <a:avLst/>
            </a:prstGeom>
            <a:solidFill>
              <a:schemeClr val="accent1">
                <a:alpha val="70000"/>
              </a:schemeClr>
            </a:solidFill>
            <a:ln w="19050">
              <a:solidFill>
                <a:schemeClr val="accent1"/>
              </a:solidFill>
            </a:ln>
          </p:spPr>
          <p:style>
            <a:lnRef idx="0">
              <a:scrgbClr r="0" g="0" b="0"/>
            </a:lnRef>
            <a:fillRef idx="3">
              <a:scrgbClr r="0" g="0" b="0"/>
            </a:fillRef>
            <a:effectRef idx="2">
              <a:schemeClr val="accent1">
                <a:hueOff val="0"/>
                <a:satOff val="0"/>
                <a:lumOff val="0"/>
                <a:alphaOff val="0"/>
              </a:schemeClr>
            </a:effectRef>
            <a:fontRef idx="minor">
              <a:schemeClr val="lt1"/>
            </a:fontRef>
          </p:style>
        </p:sp>
        <p:sp>
          <p:nvSpPr>
            <p:cNvPr id="72" name="Shape 4">
              <a:extLst>
                <a:ext uri="{FF2B5EF4-FFF2-40B4-BE49-F238E27FC236}">
                  <a16:creationId xmlns:a16="http://schemas.microsoft.com/office/drawing/2014/main" id="{E7A2CF8E-C229-4B70-98E5-5272D7716C58}"/>
                </a:ext>
              </a:extLst>
            </p:cNvPr>
            <p:cNvSpPr txBox="1"/>
            <p:nvPr/>
          </p:nvSpPr>
          <p:spPr>
            <a:xfrm>
              <a:off x="3590650" y="2564099"/>
              <a:ext cx="1456732" cy="125234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82550" tIns="82550" rIns="82550" bIns="82550" numCol="1" spcCol="1270" anchor="ctr" anchorCtr="0">
              <a:noAutofit/>
            </a:bodyPr>
            <a:lstStyle/>
            <a:p>
              <a:pPr marL="0" lvl="0" indent="0" algn="ctr" defTabSz="2889250">
                <a:lnSpc>
                  <a:spcPct val="90000"/>
                </a:lnSpc>
                <a:spcBef>
                  <a:spcPct val="0"/>
                </a:spcBef>
                <a:spcAft>
                  <a:spcPct val="35000"/>
                </a:spcAft>
                <a:buNone/>
              </a:pPr>
              <a:endParaRPr lang="en-US" sz="6500" kern="1200"/>
            </a:p>
          </p:txBody>
        </p:sp>
      </p:grpSp>
      <p:grpSp>
        <p:nvGrpSpPr>
          <p:cNvPr id="65" name="Group 64">
            <a:extLst>
              <a:ext uri="{FF2B5EF4-FFF2-40B4-BE49-F238E27FC236}">
                <a16:creationId xmlns:a16="http://schemas.microsoft.com/office/drawing/2014/main" id="{35D47342-307F-4B94-B177-3A368627A008}"/>
              </a:ext>
            </a:extLst>
          </p:cNvPr>
          <p:cNvGrpSpPr/>
          <p:nvPr/>
        </p:nvGrpSpPr>
        <p:grpSpPr>
          <a:xfrm>
            <a:off x="-29740" y="4093170"/>
            <a:ext cx="1166400" cy="1164748"/>
            <a:chOff x="1683308" y="1417523"/>
            <a:chExt cx="1771904" cy="1771904"/>
          </a:xfrm>
        </p:grpSpPr>
        <p:sp>
          <p:nvSpPr>
            <p:cNvPr id="69" name="Shape 68">
              <a:extLst>
                <a:ext uri="{FF2B5EF4-FFF2-40B4-BE49-F238E27FC236}">
                  <a16:creationId xmlns:a16="http://schemas.microsoft.com/office/drawing/2014/main" id="{00388DF8-9AC7-4A32-B014-191656ADC24D}"/>
                </a:ext>
              </a:extLst>
            </p:cNvPr>
            <p:cNvSpPr/>
            <p:nvPr/>
          </p:nvSpPr>
          <p:spPr>
            <a:xfrm>
              <a:off x="1683308" y="1417523"/>
              <a:ext cx="1771904" cy="1771904"/>
            </a:xfrm>
            <a:prstGeom prst="gear6">
              <a:avLst/>
            </a:prstGeom>
            <a:solidFill>
              <a:schemeClr val="accent3"/>
            </a:soli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sp>
          <p:nvSpPr>
            <p:cNvPr id="70" name="Shape 6">
              <a:extLst>
                <a:ext uri="{FF2B5EF4-FFF2-40B4-BE49-F238E27FC236}">
                  <a16:creationId xmlns:a16="http://schemas.microsoft.com/office/drawing/2014/main" id="{FA5BE391-5E6A-44E5-A7C5-9E2DED17F28F}"/>
                </a:ext>
              </a:extLst>
            </p:cNvPr>
            <p:cNvSpPr txBox="1"/>
            <p:nvPr/>
          </p:nvSpPr>
          <p:spPr>
            <a:xfrm>
              <a:off x="2129390" y="1866301"/>
              <a:ext cx="879740" cy="87434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7310" tIns="67310" rIns="67310" bIns="67310" numCol="1" spcCol="1270" anchor="ctr" anchorCtr="0">
              <a:noAutofit/>
            </a:bodyPr>
            <a:lstStyle/>
            <a:p>
              <a:pPr marL="0" lvl="0" indent="0" algn="ctr" defTabSz="2355850">
                <a:lnSpc>
                  <a:spcPct val="90000"/>
                </a:lnSpc>
                <a:spcBef>
                  <a:spcPct val="0"/>
                </a:spcBef>
                <a:spcAft>
                  <a:spcPct val="35000"/>
                </a:spcAft>
                <a:buNone/>
              </a:pPr>
              <a:endParaRPr lang="en-US" sz="5300" kern="1200" dirty="0"/>
            </a:p>
          </p:txBody>
        </p:sp>
      </p:grpSp>
      <p:grpSp>
        <p:nvGrpSpPr>
          <p:cNvPr id="66" name="Group 65">
            <a:extLst>
              <a:ext uri="{FF2B5EF4-FFF2-40B4-BE49-F238E27FC236}">
                <a16:creationId xmlns:a16="http://schemas.microsoft.com/office/drawing/2014/main" id="{BDA873FF-F8DD-4539-B034-724CA82C7D8F}"/>
              </a:ext>
            </a:extLst>
          </p:cNvPr>
          <p:cNvGrpSpPr/>
          <p:nvPr/>
        </p:nvGrpSpPr>
        <p:grpSpPr>
          <a:xfrm>
            <a:off x="670723" y="3308371"/>
            <a:ext cx="1141200" cy="1141216"/>
            <a:chOff x="2675755" y="195090"/>
            <a:chExt cx="1736104" cy="1736104"/>
          </a:xfrm>
        </p:grpSpPr>
        <p:sp>
          <p:nvSpPr>
            <p:cNvPr id="67" name="Shape 66">
              <a:extLst>
                <a:ext uri="{FF2B5EF4-FFF2-40B4-BE49-F238E27FC236}">
                  <a16:creationId xmlns:a16="http://schemas.microsoft.com/office/drawing/2014/main" id="{385D8958-8BB0-4418-ACF1-E014745037D7}"/>
                </a:ext>
              </a:extLst>
            </p:cNvPr>
            <p:cNvSpPr/>
            <p:nvPr/>
          </p:nvSpPr>
          <p:spPr>
            <a:xfrm rot="20700000">
              <a:off x="2675755" y="195090"/>
              <a:ext cx="1736104" cy="1736104"/>
            </a:xfrm>
            <a:prstGeom prst="gear6">
              <a:avLst/>
            </a:prstGeom>
            <a:solidFill>
              <a:schemeClr val="accent4"/>
            </a:soli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sp>
          <p:nvSpPr>
            <p:cNvPr id="68" name="Shape 8">
              <a:extLst>
                <a:ext uri="{FF2B5EF4-FFF2-40B4-BE49-F238E27FC236}">
                  <a16:creationId xmlns:a16="http://schemas.microsoft.com/office/drawing/2014/main" id="{B8A75D67-8A80-4BB9-A6B8-D4C0F40D2E41}"/>
                </a:ext>
              </a:extLst>
            </p:cNvPr>
            <p:cNvSpPr txBox="1"/>
            <p:nvPr/>
          </p:nvSpPr>
          <p:spPr>
            <a:xfrm>
              <a:off x="3056534" y="575868"/>
              <a:ext cx="974547" cy="97454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4930" tIns="74930" rIns="74930" bIns="74930" numCol="1" spcCol="1270" anchor="ctr" anchorCtr="0">
              <a:noAutofit/>
            </a:bodyPr>
            <a:lstStyle/>
            <a:p>
              <a:pPr marL="0" lvl="0" indent="0" algn="ctr" defTabSz="2622550">
                <a:lnSpc>
                  <a:spcPct val="90000"/>
                </a:lnSpc>
                <a:spcBef>
                  <a:spcPct val="0"/>
                </a:spcBef>
                <a:spcAft>
                  <a:spcPct val="35000"/>
                </a:spcAft>
                <a:buNone/>
              </a:pPr>
              <a:endParaRPr lang="en-US" sz="5900" kern="1200"/>
            </a:p>
          </p:txBody>
        </p:sp>
      </p:grpSp>
      <p:graphicFrame>
        <p:nvGraphicFramePr>
          <p:cNvPr id="17" name="Chart 16">
            <a:extLst>
              <a:ext uri="{FF2B5EF4-FFF2-40B4-BE49-F238E27FC236}">
                <a16:creationId xmlns:a16="http://schemas.microsoft.com/office/drawing/2014/main" id="{A95EFFB7-0686-467E-A688-C17F8958FDC1}"/>
              </a:ext>
            </a:extLst>
          </p:cNvPr>
          <p:cNvGraphicFramePr>
            <a:graphicFrameLocks/>
          </p:cNvGraphicFramePr>
          <p:nvPr>
            <p:extLst>
              <p:ext uri="{D42A27DB-BD31-4B8C-83A1-F6EECF244321}">
                <p14:modId xmlns:p14="http://schemas.microsoft.com/office/powerpoint/2010/main" val="504148434"/>
              </p:ext>
            </p:extLst>
          </p:nvPr>
        </p:nvGraphicFramePr>
        <p:xfrm>
          <a:off x="2318706" y="1398935"/>
          <a:ext cx="4533900" cy="280035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8" name="Chart 17">
            <a:extLst>
              <a:ext uri="{FF2B5EF4-FFF2-40B4-BE49-F238E27FC236}">
                <a16:creationId xmlns:a16="http://schemas.microsoft.com/office/drawing/2014/main" id="{9A2650EF-8039-4800-89FB-696C2937A577}"/>
              </a:ext>
            </a:extLst>
          </p:cNvPr>
          <p:cNvGraphicFramePr>
            <a:graphicFrameLocks/>
          </p:cNvGraphicFramePr>
          <p:nvPr>
            <p:extLst>
              <p:ext uri="{D42A27DB-BD31-4B8C-83A1-F6EECF244321}">
                <p14:modId xmlns:p14="http://schemas.microsoft.com/office/powerpoint/2010/main" val="2761854888"/>
              </p:ext>
            </p:extLst>
          </p:nvPr>
        </p:nvGraphicFramePr>
        <p:xfrm>
          <a:off x="6910749" y="1398935"/>
          <a:ext cx="4533900" cy="280035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9" name="Chart 18">
            <a:extLst>
              <a:ext uri="{FF2B5EF4-FFF2-40B4-BE49-F238E27FC236}">
                <a16:creationId xmlns:a16="http://schemas.microsoft.com/office/drawing/2014/main" id="{34DB007A-C360-48A3-99CA-2D0B174A3BD8}"/>
              </a:ext>
            </a:extLst>
          </p:cNvPr>
          <p:cNvGraphicFramePr>
            <a:graphicFrameLocks/>
          </p:cNvGraphicFramePr>
          <p:nvPr>
            <p:extLst>
              <p:ext uri="{D42A27DB-BD31-4B8C-83A1-F6EECF244321}">
                <p14:modId xmlns:p14="http://schemas.microsoft.com/office/powerpoint/2010/main" val="4078206414"/>
              </p:ext>
            </p:extLst>
          </p:nvPr>
        </p:nvGraphicFramePr>
        <p:xfrm>
          <a:off x="2373564" y="4228867"/>
          <a:ext cx="4533900" cy="280035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0" name="Chart 19">
            <a:extLst>
              <a:ext uri="{FF2B5EF4-FFF2-40B4-BE49-F238E27FC236}">
                <a16:creationId xmlns:a16="http://schemas.microsoft.com/office/drawing/2014/main" id="{76A03D24-58C3-42C8-9DF9-F1234CB1BF63}"/>
              </a:ext>
            </a:extLst>
          </p:cNvPr>
          <p:cNvGraphicFramePr>
            <a:graphicFrameLocks/>
          </p:cNvGraphicFramePr>
          <p:nvPr>
            <p:extLst>
              <p:ext uri="{D42A27DB-BD31-4B8C-83A1-F6EECF244321}">
                <p14:modId xmlns:p14="http://schemas.microsoft.com/office/powerpoint/2010/main" val="3073220594"/>
              </p:ext>
            </p:extLst>
          </p:nvPr>
        </p:nvGraphicFramePr>
        <p:xfrm>
          <a:off x="6910749" y="4228867"/>
          <a:ext cx="4533900" cy="2800350"/>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3791776226"/>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withEffect">
                                  <p:stCondLst>
                                    <p:cond delay="0"/>
                                  </p:stCondLst>
                                  <p:childTnLst>
                                    <p:animRot by="21600000">
                                      <p:cBhvr>
                                        <p:cTn id="6" dur="2000" fill="hold"/>
                                        <p:tgtEl>
                                          <p:spTgt spid="64"/>
                                        </p:tgtEl>
                                        <p:attrNameLst>
                                          <p:attrName>r</p:attrName>
                                        </p:attrNameLst>
                                      </p:cBhvr>
                                    </p:animRot>
                                  </p:childTnLst>
                                </p:cTn>
                              </p:par>
                              <p:par>
                                <p:cTn id="7" presetID="8" presetClass="emph" presetSubtype="0" fill="hold" nodeType="withEffect">
                                  <p:stCondLst>
                                    <p:cond delay="0"/>
                                  </p:stCondLst>
                                  <p:childTnLst>
                                    <p:animRot by="21600000">
                                      <p:cBhvr>
                                        <p:cTn id="8" dur="2000" fill="hold"/>
                                        <p:tgtEl>
                                          <p:spTgt spid="65"/>
                                        </p:tgtEl>
                                        <p:attrNameLst>
                                          <p:attrName>r</p:attrName>
                                        </p:attrNameLst>
                                      </p:cBhvr>
                                    </p:animRot>
                                  </p:childTnLst>
                                </p:cTn>
                              </p:par>
                              <p:par>
                                <p:cTn id="9" presetID="8" presetClass="emph" presetSubtype="0" fill="hold" nodeType="withEffect">
                                  <p:stCondLst>
                                    <p:cond delay="0"/>
                                  </p:stCondLst>
                                  <p:childTnLst>
                                    <p:animRot by="21600000">
                                      <p:cBhvr>
                                        <p:cTn id="10" dur="2000" fill="hold"/>
                                        <p:tgtEl>
                                          <p:spTgt spid="6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224145" y="425023"/>
            <a:ext cx="10020520" cy="913070"/>
          </a:xfrm>
          <a:prstGeom prst="rect">
            <a:avLst/>
          </a:prstGeom>
          <a:noFill/>
        </p:spPr>
        <p:txBody>
          <a:bodyPr wrap="square" rtlCol="0">
            <a:spAutoFit/>
          </a:bodyPr>
          <a:lstStyle/>
          <a:p>
            <a:pPr marL="0" marR="0" lvl="0" indent="0" algn="ctr" defTabSz="914400" rtl="0" eaLnBrk="1" fontAlgn="auto" latinLnBrk="0" hangingPunct="1">
              <a:lnSpc>
                <a:spcPts val="3200"/>
              </a:lnSpc>
              <a:spcBef>
                <a:spcPts val="0"/>
              </a:spcBef>
              <a:spcAft>
                <a:spcPts val="0"/>
              </a:spcAft>
              <a:buClrTx/>
              <a:buSzTx/>
              <a:buFontTx/>
              <a:buNone/>
              <a:tabLst/>
              <a:defRPr/>
            </a:pPr>
            <a:r>
              <a:rPr kumimoji="0" lang="id-ID" sz="2000" b="0" i="0" u="none" strike="noStrike" kern="1200" cap="none" spc="0" normalizeH="0" baseline="0" noProof="0" dirty="0">
                <a:ln>
                  <a:noFill/>
                </a:ln>
                <a:solidFill>
                  <a:srgbClr val="FFFFFF"/>
                </a:solidFill>
                <a:effectLst/>
                <a:uLnTx/>
                <a:uFillTx/>
                <a:latin typeface="Arial" panose="020B0604020202020204" pitchFamily="34" charset="0"/>
                <a:ea typeface="Montserrat Light" charset="0"/>
                <a:cs typeface="Arial" panose="020B0604020202020204" pitchFamily="34" charset="0"/>
              </a:rPr>
              <a:t>Perbandingan Sudut Pandang Komputasi dalam Penggunaan Memori (byte) dalam Pendekatan Level Karakter dan Level Kata pada Data Dengan </a:t>
            </a:r>
            <a:r>
              <a:rPr kumimoji="0" lang="id-ID" sz="2000" b="0" i="1" u="none" strike="noStrike" kern="1200" cap="none" spc="0" normalizeH="0" baseline="0" noProof="0" dirty="0">
                <a:ln>
                  <a:noFill/>
                </a:ln>
                <a:solidFill>
                  <a:srgbClr val="FFFFFF"/>
                </a:solidFill>
                <a:effectLst/>
                <a:uLnTx/>
                <a:uFillTx/>
                <a:latin typeface="Arial" panose="020B0604020202020204" pitchFamily="34" charset="0"/>
                <a:ea typeface="Montserrat Light" charset="0"/>
                <a:cs typeface="Arial" panose="020B0604020202020204" pitchFamily="34" charset="0"/>
              </a:rPr>
              <a:t>Preprocessing</a:t>
            </a:r>
            <a:endParaRPr kumimoji="0" lang="en-US" sz="2000" b="0" i="0" u="none" strike="noStrike" kern="1200" cap="none" spc="0" normalizeH="0" baseline="0" noProof="0" dirty="0">
              <a:ln>
                <a:noFill/>
              </a:ln>
              <a:solidFill>
                <a:srgbClr val="FFFFFF"/>
              </a:solidFill>
              <a:effectLst/>
              <a:uLnTx/>
              <a:uFillTx/>
              <a:latin typeface="Arial" panose="020B0604020202020204" pitchFamily="34" charset="0"/>
              <a:ea typeface="Montserrat Light" charset="0"/>
              <a:cs typeface="Arial" panose="020B0604020202020204" pitchFamily="34" charset="0"/>
            </a:endParaRPr>
          </a:p>
        </p:txBody>
      </p:sp>
      <p:graphicFrame>
        <p:nvGraphicFramePr>
          <p:cNvPr id="69" name="Chart 68">
            <a:extLst>
              <a:ext uri="{FF2B5EF4-FFF2-40B4-BE49-F238E27FC236}">
                <a16:creationId xmlns:a16="http://schemas.microsoft.com/office/drawing/2014/main" id="{74A5DF70-068A-4BE1-88B3-F494F10810CE}"/>
              </a:ext>
            </a:extLst>
          </p:cNvPr>
          <p:cNvGraphicFramePr>
            <a:graphicFrameLocks/>
          </p:cNvGraphicFramePr>
          <p:nvPr>
            <p:extLst>
              <p:ext uri="{D42A27DB-BD31-4B8C-83A1-F6EECF244321}">
                <p14:modId xmlns:p14="http://schemas.microsoft.com/office/powerpoint/2010/main" val="438113868"/>
              </p:ext>
            </p:extLst>
          </p:nvPr>
        </p:nvGraphicFramePr>
        <p:xfrm>
          <a:off x="2463698" y="1475799"/>
          <a:ext cx="4572000" cy="27432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0" name="Chart 69">
            <a:extLst>
              <a:ext uri="{FF2B5EF4-FFF2-40B4-BE49-F238E27FC236}">
                <a16:creationId xmlns:a16="http://schemas.microsoft.com/office/drawing/2014/main" id="{E0C27156-857D-4E03-8B7B-B390F62427C8}"/>
              </a:ext>
            </a:extLst>
          </p:cNvPr>
          <p:cNvGraphicFramePr>
            <a:graphicFrameLocks/>
          </p:cNvGraphicFramePr>
          <p:nvPr>
            <p:extLst>
              <p:ext uri="{D42A27DB-BD31-4B8C-83A1-F6EECF244321}">
                <p14:modId xmlns:p14="http://schemas.microsoft.com/office/powerpoint/2010/main" val="680716611"/>
              </p:ext>
            </p:extLst>
          </p:nvPr>
        </p:nvGraphicFramePr>
        <p:xfrm>
          <a:off x="7203192" y="1499197"/>
          <a:ext cx="4572000" cy="27432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1" name="Chart 70">
            <a:extLst>
              <a:ext uri="{FF2B5EF4-FFF2-40B4-BE49-F238E27FC236}">
                <a16:creationId xmlns:a16="http://schemas.microsoft.com/office/drawing/2014/main" id="{6995A3E4-B852-456A-B244-6E7E312B1950}"/>
              </a:ext>
            </a:extLst>
          </p:cNvPr>
          <p:cNvGraphicFramePr>
            <a:graphicFrameLocks/>
          </p:cNvGraphicFramePr>
          <p:nvPr>
            <p:extLst>
              <p:ext uri="{D42A27DB-BD31-4B8C-83A1-F6EECF244321}">
                <p14:modId xmlns:p14="http://schemas.microsoft.com/office/powerpoint/2010/main" val="813978596"/>
              </p:ext>
            </p:extLst>
          </p:nvPr>
        </p:nvGraphicFramePr>
        <p:xfrm>
          <a:off x="2544960" y="4278031"/>
          <a:ext cx="4572000" cy="2622703"/>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72" name="Chart 71">
            <a:extLst>
              <a:ext uri="{FF2B5EF4-FFF2-40B4-BE49-F238E27FC236}">
                <a16:creationId xmlns:a16="http://schemas.microsoft.com/office/drawing/2014/main" id="{76D448C8-2E78-4F01-B911-03488DD86A92}"/>
              </a:ext>
            </a:extLst>
          </p:cNvPr>
          <p:cNvGraphicFramePr>
            <a:graphicFrameLocks/>
          </p:cNvGraphicFramePr>
          <p:nvPr>
            <p:extLst>
              <p:ext uri="{D42A27DB-BD31-4B8C-83A1-F6EECF244321}">
                <p14:modId xmlns:p14="http://schemas.microsoft.com/office/powerpoint/2010/main" val="1605573213"/>
              </p:ext>
            </p:extLst>
          </p:nvPr>
        </p:nvGraphicFramePr>
        <p:xfrm>
          <a:off x="7277094" y="4278031"/>
          <a:ext cx="4572000" cy="2531942"/>
        </p:xfrm>
        <a:graphic>
          <a:graphicData uri="http://schemas.openxmlformats.org/drawingml/2006/chart">
            <c:chart xmlns:c="http://schemas.openxmlformats.org/drawingml/2006/chart" xmlns:r="http://schemas.openxmlformats.org/officeDocument/2006/relationships" r:id="rId5"/>
          </a:graphicData>
        </a:graphic>
      </p:graphicFrame>
      <p:grpSp>
        <p:nvGrpSpPr>
          <p:cNvPr id="73" name="Group 72">
            <a:extLst>
              <a:ext uri="{FF2B5EF4-FFF2-40B4-BE49-F238E27FC236}">
                <a16:creationId xmlns:a16="http://schemas.microsoft.com/office/drawing/2014/main" id="{DA5E999A-0416-40BB-85F9-719C4FE3EE44}"/>
              </a:ext>
            </a:extLst>
          </p:cNvPr>
          <p:cNvGrpSpPr/>
          <p:nvPr/>
        </p:nvGrpSpPr>
        <p:grpSpPr>
          <a:xfrm rot="1941690">
            <a:off x="-241998" y="3612334"/>
            <a:ext cx="2307766" cy="3305985"/>
            <a:chOff x="4389120" y="1204082"/>
            <a:chExt cx="3413760" cy="5242316"/>
          </a:xfrm>
        </p:grpSpPr>
        <p:sp>
          <p:nvSpPr>
            <p:cNvPr id="74" name="Shape 6">
              <a:extLst>
                <a:ext uri="{FF2B5EF4-FFF2-40B4-BE49-F238E27FC236}">
                  <a16:creationId xmlns:a16="http://schemas.microsoft.com/office/drawing/2014/main" id="{A248BFDD-1321-4932-82B8-BDC14BC58620}"/>
                </a:ext>
              </a:extLst>
            </p:cNvPr>
            <p:cNvSpPr/>
            <p:nvPr/>
          </p:nvSpPr>
          <p:spPr>
            <a:xfrm>
              <a:off x="5449570" y="4975786"/>
              <a:ext cx="1367299" cy="538906"/>
            </a:xfrm>
            <a:custGeom>
              <a:avLst/>
              <a:gdLst/>
              <a:ahLst/>
              <a:cxnLst>
                <a:cxn ang="0">
                  <a:pos x="wd2" y="hd2"/>
                </a:cxn>
                <a:cxn ang="5400000">
                  <a:pos x="wd2" y="hd2"/>
                </a:cxn>
                <a:cxn ang="10800000">
                  <a:pos x="wd2" y="hd2"/>
                </a:cxn>
                <a:cxn ang="16200000">
                  <a:pos x="wd2" y="hd2"/>
                </a:cxn>
              </a:cxnLst>
              <a:rect l="0" t="0" r="r" b="b"/>
              <a:pathLst>
                <a:path w="21536" h="21399" extrusionOk="0">
                  <a:moveTo>
                    <a:pt x="0" y="10553"/>
                  </a:moveTo>
                  <a:cubicBezTo>
                    <a:pt x="4214" y="10993"/>
                    <a:pt x="10209" y="10671"/>
                    <a:pt x="14984" y="10476"/>
                  </a:cubicBezTo>
                  <a:cubicBezTo>
                    <a:pt x="16637" y="10408"/>
                    <a:pt x="21518" y="0"/>
                    <a:pt x="21518" y="0"/>
                  </a:cubicBezTo>
                  <a:cubicBezTo>
                    <a:pt x="21596" y="5523"/>
                    <a:pt x="21440" y="19726"/>
                    <a:pt x="20657" y="20318"/>
                  </a:cubicBezTo>
                  <a:cubicBezTo>
                    <a:pt x="19796" y="20910"/>
                    <a:pt x="19092" y="21107"/>
                    <a:pt x="19092" y="21107"/>
                  </a:cubicBezTo>
                  <a:cubicBezTo>
                    <a:pt x="19092" y="21107"/>
                    <a:pt x="1799" y="21600"/>
                    <a:pt x="1252" y="21304"/>
                  </a:cubicBezTo>
                  <a:cubicBezTo>
                    <a:pt x="430" y="20515"/>
                    <a:pt x="234" y="19726"/>
                    <a:pt x="117" y="17063"/>
                  </a:cubicBezTo>
                  <a:cubicBezTo>
                    <a:pt x="-4" y="14318"/>
                    <a:pt x="0" y="10553"/>
                    <a:pt x="0" y="10553"/>
                  </a:cubicBezTo>
                  <a:close/>
                </a:path>
              </a:pathLst>
            </a:custGeom>
            <a:gradFill>
              <a:gsLst>
                <a:gs pos="52000">
                  <a:schemeClr val="bg2"/>
                </a:gs>
                <a:gs pos="0">
                  <a:schemeClr val="bg2">
                    <a:lumMod val="50000"/>
                  </a:schemeClr>
                </a:gs>
                <a:gs pos="100000">
                  <a:schemeClr val="bg2">
                    <a:lumMod val="50000"/>
                  </a:schemeClr>
                </a:gs>
              </a:gsLst>
              <a:lin ang="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75" name="Shape 7">
              <a:extLst>
                <a:ext uri="{FF2B5EF4-FFF2-40B4-BE49-F238E27FC236}">
                  <a16:creationId xmlns:a16="http://schemas.microsoft.com/office/drawing/2014/main" id="{4617102C-20EE-42DF-BB8F-063EE6277BFA}"/>
                </a:ext>
              </a:extLst>
            </p:cNvPr>
            <p:cNvSpPr/>
            <p:nvPr/>
          </p:nvSpPr>
          <p:spPr>
            <a:xfrm>
              <a:off x="5509698" y="6008904"/>
              <a:ext cx="1250233" cy="437494"/>
            </a:xfrm>
            <a:custGeom>
              <a:avLst/>
              <a:gdLst/>
              <a:ahLst/>
              <a:cxnLst>
                <a:cxn ang="0">
                  <a:pos x="wd2" y="hd2"/>
                </a:cxn>
                <a:cxn ang="5400000">
                  <a:pos x="wd2" y="hd2"/>
                </a:cxn>
                <a:cxn ang="10800000">
                  <a:pos x="wd2" y="hd2"/>
                </a:cxn>
                <a:cxn ang="16200000">
                  <a:pos x="wd2" y="hd2"/>
                </a:cxn>
              </a:cxnLst>
              <a:rect l="0" t="0" r="r" b="b"/>
              <a:pathLst>
                <a:path w="21444" h="19661" extrusionOk="0">
                  <a:moveTo>
                    <a:pt x="21444" y="1947"/>
                  </a:moveTo>
                  <a:cubicBezTo>
                    <a:pt x="21444" y="1947"/>
                    <a:pt x="19719" y="10152"/>
                    <a:pt x="14766" y="18440"/>
                  </a:cubicBezTo>
                  <a:cubicBezTo>
                    <a:pt x="13775" y="19528"/>
                    <a:pt x="8407" y="20533"/>
                    <a:pt x="6810" y="18440"/>
                  </a:cubicBezTo>
                  <a:cubicBezTo>
                    <a:pt x="5212" y="16347"/>
                    <a:pt x="-156" y="3705"/>
                    <a:pt x="4" y="1780"/>
                  </a:cubicBezTo>
                  <a:cubicBezTo>
                    <a:pt x="164" y="-146"/>
                    <a:pt x="17546" y="-1067"/>
                    <a:pt x="21444" y="1947"/>
                  </a:cubicBezTo>
                  <a:close/>
                </a:path>
              </a:pathLst>
            </a:custGeom>
            <a:gradFill>
              <a:gsLst>
                <a:gs pos="52000">
                  <a:schemeClr val="bg2">
                    <a:lumMod val="20000"/>
                    <a:lumOff val="80000"/>
                  </a:schemeClr>
                </a:gs>
                <a:gs pos="0">
                  <a:schemeClr val="bg2">
                    <a:lumMod val="60000"/>
                    <a:lumOff val="40000"/>
                  </a:schemeClr>
                </a:gs>
                <a:gs pos="100000">
                  <a:schemeClr val="bg2">
                    <a:lumMod val="60000"/>
                    <a:lumOff val="40000"/>
                  </a:schemeClr>
                </a:gs>
              </a:gsLst>
              <a:lin ang="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76" name="Shape 8">
              <a:extLst>
                <a:ext uri="{FF2B5EF4-FFF2-40B4-BE49-F238E27FC236}">
                  <a16:creationId xmlns:a16="http://schemas.microsoft.com/office/drawing/2014/main" id="{CC342DB3-4241-48F0-B93B-374E8BFC6140}"/>
                </a:ext>
              </a:extLst>
            </p:cNvPr>
            <p:cNvSpPr/>
            <p:nvPr/>
          </p:nvSpPr>
          <p:spPr>
            <a:xfrm>
              <a:off x="5476901" y="5484146"/>
              <a:ext cx="1307780" cy="147172"/>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21056" y="21600"/>
                    <a:pt x="20385" y="21600"/>
                  </a:cubicBezTo>
                  <a:lnTo>
                    <a:pt x="1215" y="21600"/>
                  </a:lnTo>
                  <a:cubicBezTo>
                    <a:pt x="544" y="21600"/>
                    <a:pt x="0" y="16765"/>
                    <a:pt x="0" y="10800"/>
                  </a:cubicBezTo>
                  <a:lnTo>
                    <a:pt x="0" y="10800"/>
                  </a:lnTo>
                  <a:cubicBezTo>
                    <a:pt x="0" y="4835"/>
                    <a:pt x="544" y="0"/>
                    <a:pt x="1215" y="0"/>
                  </a:cubicBezTo>
                  <a:lnTo>
                    <a:pt x="20385" y="0"/>
                  </a:lnTo>
                  <a:cubicBezTo>
                    <a:pt x="21056" y="0"/>
                    <a:pt x="21600" y="4835"/>
                    <a:pt x="21600" y="10800"/>
                  </a:cubicBezTo>
                  <a:cubicBezTo>
                    <a:pt x="21600" y="10800"/>
                    <a:pt x="21600" y="10800"/>
                    <a:pt x="21600" y="10800"/>
                  </a:cubicBezTo>
                  <a:close/>
                </a:path>
              </a:pathLst>
            </a:custGeom>
            <a:solidFill>
              <a:schemeClr val="accent4">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77" name="Shape 9">
              <a:extLst>
                <a:ext uri="{FF2B5EF4-FFF2-40B4-BE49-F238E27FC236}">
                  <a16:creationId xmlns:a16="http://schemas.microsoft.com/office/drawing/2014/main" id="{25B1BA81-A251-4F71-A219-E7EBBE973124}"/>
                </a:ext>
              </a:extLst>
            </p:cNvPr>
            <p:cNvSpPr/>
            <p:nvPr/>
          </p:nvSpPr>
          <p:spPr>
            <a:xfrm>
              <a:off x="5526098" y="5500544"/>
              <a:ext cx="1262130" cy="131242"/>
            </a:xfrm>
            <a:custGeom>
              <a:avLst/>
              <a:gdLst/>
              <a:ahLst/>
              <a:cxnLst>
                <a:cxn ang="0">
                  <a:pos x="wd2" y="hd2"/>
                </a:cxn>
                <a:cxn ang="5400000">
                  <a:pos x="wd2" y="hd2"/>
                </a:cxn>
                <a:cxn ang="10800000">
                  <a:pos x="wd2" y="hd2"/>
                </a:cxn>
                <a:cxn ang="16200000">
                  <a:pos x="wd2" y="hd2"/>
                </a:cxn>
              </a:cxnLst>
              <a:rect l="0" t="0" r="r" b="b"/>
              <a:pathLst>
                <a:path w="21600" h="21600" extrusionOk="0">
                  <a:moveTo>
                    <a:pt x="21115" y="0"/>
                  </a:moveTo>
                  <a:lnTo>
                    <a:pt x="0" y="20684"/>
                  </a:lnTo>
                  <a:cubicBezTo>
                    <a:pt x="148" y="21268"/>
                    <a:pt x="309" y="21600"/>
                    <a:pt x="478" y="21600"/>
                  </a:cubicBezTo>
                  <a:lnTo>
                    <a:pt x="20341" y="21600"/>
                  </a:lnTo>
                  <a:cubicBezTo>
                    <a:pt x="21036" y="21600"/>
                    <a:pt x="21600" y="16178"/>
                    <a:pt x="21600" y="9489"/>
                  </a:cubicBezTo>
                  <a:cubicBezTo>
                    <a:pt x="21600" y="5622"/>
                    <a:pt x="21408" y="2217"/>
                    <a:pt x="21115" y="0"/>
                  </a:cubicBezTo>
                  <a:close/>
                </a:path>
              </a:pathLst>
            </a:custGeom>
            <a:solidFill>
              <a:schemeClr val="accent4">
                <a:alpha val="3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78" name="Shape 10">
              <a:extLst>
                <a:ext uri="{FF2B5EF4-FFF2-40B4-BE49-F238E27FC236}">
                  <a16:creationId xmlns:a16="http://schemas.microsoft.com/office/drawing/2014/main" id="{C81FCE05-FC49-435D-A659-D85AB679CA9E}"/>
                </a:ext>
              </a:extLst>
            </p:cNvPr>
            <p:cNvSpPr/>
            <p:nvPr/>
          </p:nvSpPr>
          <p:spPr>
            <a:xfrm>
              <a:off x="5476901" y="5631734"/>
              <a:ext cx="1307780" cy="147172"/>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21056" y="21600"/>
                    <a:pt x="20385" y="21600"/>
                  </a:cubicBezTo>
                  <a:lnTo>
                    <a:pt x="1215" y="21600"/>
                  </a:lnTo>
                  <a:cubicBezTo>
                    <a:pt x="544" y="21600"/>
                    <a:pt x="0" y="16765"/>
                    <a:pt x="0" y="10800"/>
                  </a:cubicBezTo>
                  <a:lnTo>
                    <a:pt x="0" y="10800"/>
                  </a:lnTo>
                  <a:cubicBezTo>
                    <a:pt x="0" y="4835"/>
                    <a:pt x="544" y="0"/>
                    <a:pt x="1215" y="0"/>
                  </a:cubicBezTo>
                  <a:lnTo>
                    <a:pt x="20385" y="0"/>
                  </a:lnTo>
                  <a:cubicBezTo>
                    <a:pt x="21056" y="0"/>
                    <a:pt x="21600" y="4835"/>
                    <a:pt x="21600" y="10800"/>
                  </a:cubicBezTo>
                  <a:cubicBezTo>
                    <a:pt x="21600" y="10800"/>
                    <a:pt x="21600" y="10800"/>
                    <a:pt x="21600" y="10800"/>
                  </a:cubicBezTo>
                  <a:close/>
                </a:path>
              </a:pathLst>
            </a:custGeom>
            <a:solidFill>
              <a:schemeClr val="accent4"/>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79" name="Shape 11">
              <a:extLst>
                <a:ext uri="{FF2B5EF4-FFF2-40B4-BE49-F238E27FC236}">
                  <a16:creationId xmlns:a16="http://schemas.microsoft.com/office/drawing/2014/main" id="{E9E5CBB8-512D-4EE8-9639-8B8B64619635}"/>
                </a:ext>
              </a:extLst>
            </p:cNvPr>
            <p:cNvSpPr/>
            <p:nvPr/>
          </p:nvSpPr>
          <p:spPr>
            <a:xfrm>
              <a:off x="5526098" y="5648133"/>
              <a:ext cx="1262130" cy="131242"/>
            </a:xfrm>
            <a:custGeom>
              <a:avLst/>
              <a:gdLst/>
              <a:ahLst/>
              <a:cxnLst>
                <a:cxn ang="0">
                  <a:pos x="wd2" y="hd2"/>
                </a:cxn>
                <a:cxn ang="5400000">
                  <a:pos x="wd2" y="hd2"/>
                </a:cxn>
                <a:cxn ang="10800000">
                  <a:pos x="wd2" y="hd2"/>
                </a:cxn>
                <a:cxn ang="16200000">
                  <a:pos x="wd2" y="hd2"/>
                </a:cxn>
              </a:cxnLst>
              <a:rect l="0" t="0" r="r" b="b"/>
              <a:pathLst>
                <a:path w="21600" h="21600" extrusionOk="0">
                  <a:moveTo>
                    <a:pt x="21115" y="0"/>
                  </a:moveTo>
                  <a:lnTo>
                    <a:pt x="0" y="20684"/>
                  </a:lnTo>
                  <a:cubicBezTo>
                    <a:pt x="148" y="21268"/>
                    <a:pt x="309" y="21600"/>
                    <a:pt x="478" y="21600"/>
                  </a:cubicBezTo>
                  <a:lnTo>
                    <a:pt x="20341" y="21600"/>
                  </a:lnTo>
                  <a:cubicBezTo>
                    <a:pt x="21036" y="21600"/>
                    <a:pt x="21600" y="16178"/>
                    <a:pt x="21600" y="9489"/>
                  </a:cubicBezTo>
                  <a:cubicBezTo>
                    <a:pt x="21600" y="5622"/>
                    <a:pt x="21408" y="2217"/>
                    <a:pt x="21115" y="0"/>
                  </a:cubicBezTo>
                  <a:close/>
                </a:path>
              </a:pathLst>
            </a:custGeom>
            <a:solidFill>
              <a:schemeClr val="accent4">
                <a:lumMod val="75000"/>
                <a:alpha val="36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80" name="Shape 12">
              <a:extLst>
                <a:ext uri="{FF2B5EF4-FFF2-40B4-BE49-F238E27FC236}">
                  <a16:creationId xmlns:a16="http://schemas.microsoft.com/office/drawing/2014/main" id="{E4AAFE5C-9E21-461A-BE6C-526C00047DB8}"/>
                </a:ext>
              </a:extLst>
            </p:cNvPr>
            <p:cNvSpPr/>
            <p:nvPr/>
          </p:nvSpPr>
          <p:spPr>
            <a:xfrm>
              <a:off x="5476901" y="5779323"/>
              <a:ext cx="1307780" cy="147172"/>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21056" y="21600"/>
                    <a:pt x="20385" y="21600"/>
                  </a:cubicBezTo>
                  <a:lnTo>
                    <a:pt x="1215" y="21600"/>
                  </a:lnTo>
                  <a:cubicBezTo>
                    <a:pt x="544" y="21600"/>
                    <a:pt x="0" y="16765"/>
                    <a:pt x="0" y="10800"/>
                  </a:cubicBezTo>
                  <a:lnTo>
                    <a:pt x="0" y="10800"/>
                  </a:lnTo>
                  <a:cubicBezTo>
                    <a:pt x="0" y="4835"/>
                    <a:pt x="544" y="0"/>
                    <a:pt x="1215" y="0"/>
                  </a:cubicBezTo>
                  <a:lnTo>
                    <a:pt x="20385" y="0"/>
                  </a:lnTo>
                  <a:cubicBezTo>
                    <a:pt x="21056" y="0"/>
                    <a:pt x="21600" y="4835"/>
                    <a:pt x="21600" y="10800"/>
                  </a:cubicBezTo>
                  <a:cubicBezTo>
                    <a:pt x="21600" y="10800"/>
                    <a:pt x="21600" y="10800"/>
                    <a:pt x="21600" y="10800"/>
                  </a:cubicBezTo>
                  <a:close/>
                </a:path>
              </a:pathLst>
            </a:custGeom>
            <a:solidFill>
              <a:schemeClr val="accent4">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81" name="Shape 13">
              <a:extLst>
                <a:ext uri="{FF2B5EF4-FFF2-40B4-BE49-F238E27FC236}">
                  <a16:creationId xmlns:a16="http://schemas.microsoft.com/office/drawing/2014/main" id="{943E1D63-C9F7-4DDB-B61B-9094D6D8F201}"/>
                </a:ext>
              </a:extLst>
            </p:cNvPr>
            <p:cNvSpPr/>
            <p:nvPr/>
          </p:nvSpPr>
          <p:spPr>
            <a:xfrm>
              <a:off x="5526098" y="5790255"/>
              <a:ext cx="1262130" cy="131242"/>
            </a:xfrm>
            <a:custGeom>
              <a:avLst/>
              <a:gdLst/>
              <a:ahLst/>
              <a:cxnLst>
                <a:cxn ang="0">
                  <a:pos x="wd2" y="hd2"/>
                </a:cxn>
                <a:cxn ang="5400000">
                  <a:pos x="wd2" y="hd2"/>
                </a:cxn>
                <a:cxn ang="10800000">
                  <a:pos x="wd2" y="hd2"/>
                </a:cxn>
                <a:cxn ang="16200000">
                  <a:pos x="wd2" y="hd2"/>
                </a:cxn>
              </a:cxnLst>
              <a:rect l="0" t="0" r="r" b="b"/>
              <a:pathLst>
                <a:path w="21600" h="21600" extrusionOk="0">
                  <a:moveTo>
                    <a:pt x="21115" y="0"/>
                  </a:moveTo>
                  <a:lnTo>
                    <a:pt x="0" y="20684"/>
                  </a:lnTo>
                  <a:cubicBezTo>
                    <a:pt x="148" y="21268"/>
                    <a:pt x="309" y="21600"/>
                    <a:pt x="478" y="21600"/>
                  </a:cubicBezTo>
                  <a:lnTo>
                    <a:pt x="20341" y="21600"/>
                  </a:lnTo>
                  <a:cubicBezTo>
                    <a:pt x="21036" y="21600"/>
                    <a:pt x="21600" y="16178"/>
                    <a:pt x="21600" y="9489"/>
                  </a:cubicBezTo>
                  <a:cubicBezTo>
                    <a:pt x="21600" y="5622"/>
                    <a:pt x="21408" y="2217"/>
                    <a:pt x="21115" y="0"/>
                  </a:cubicBezTo>
                  <a:close/>
                </a:path>
              </a:pathLst>
            </a:custGeom>
            <a:solidFill>
              <a:schemeClr val="accent4">
                <a:lumMod val="50000"/>
                <a:alpha val="36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82" name="Shape 14">
              <a:extLst>
                <a:ext uri="{FF2B5EF4-FFF2-40B4-BE49-F238E27FC236}">
                  <a16:creationId xmlns:a16="http://schemas.microsoft.com/office/drawing/2014/main" id="{10DD6D58-2333-400D-AB32-D09A466CE19A}"/>
                </a:ext>
              </a:extLst>
            </p:cNvPr>
            <p:cNvSpPr/>
            <p:nvPr/>
          </p:nvSpPr>
          <p:spPr>
            <a:xfrm>
              <a:off x="5476901" y="5921445"/>
              <a:ext cx="1307780" cy="147172"/>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21056" y="21600"/>
                    <a:pt x="20385" y="21600"/>
                  </a:cubicBezTo>
                  <a:lnTo>
                    <a:pt x="1215" y="21600"/>
                  </a:lnTo>
                  <a:cubicBezTo>
                    <a:pt x="544" y="21600"/>
                    <a:pt x="0" y="16765"/>
                    <a:pt x="0" y="10800"/>
                  </a:cubicBezTo>
                  <a:lnTo>
                    <a:pt x="0" y="10800"/>
                  </a:lnTo>
                  <a:cubicBezTo>
                    <a:pt x="0" y="4835"/>
                    <a:pt x="544" y="0"/>
                    <a:pt x="1215" y="0"/>
                  </a:cubicBezTo>
                  <a:lnTo>
                    <a:pt x="20385" y="0"/>
                  </a:lnTo>
                  <a:cubicBezTo>
                    <a:pt x="21056" y="0"/>
                    <a:pt x="21600" y="4835"/>
                    <a:pt x="21600" y="10800"/>
                  </a:cubicBezTo>
                  <a:cubicBezTo>
                    <a:pt x="21600" y="10800"/>
                    <a:pt x="21600" y="10800"/>
                    <a:pt x="21600" y="10800"/>
                  </a:cubicBezTo>
                  <a:close/>
                </a:path>
              </a:pathLst>
            </a:custGeom>
            <a:solidFill>
              <a:schemeClr val="accent4">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83" name="Shape 15">
              <a:extLst>
                <a:ext uri="{FF2B5EF4-FFF2-40B4-BE49-F238E27FC236}">
                  <a16:creationId xmlns:a16="http://schemas.microsoft.com/office/drawing/2014/main" id="{26511ED8-15F9-4FAB-9232-E60E567B8740}"/>
                </a:ext>
              </a:extLst>
            </p:cNvPr>
            <p:cNvSpPr/>
            <p:nvPr/>
          </p:nvSpPr>
          <p:spPr>
            <a:xfrm>
              <a:off x="5526098" y="5937843"/>
              <a:ext cx="1262130" cy="131242"/>
            </a:xfrm>
            <a:custGeom>
              <a:avLst/>
              <a:gdLst/>
              <a:ahLst/>
              <a:cxnLst>
                <a:cxn ang="0">
                  <a:pos x="wd2" y="hd2"/>
                </a:cxn>
                <a:cxn ang="5400000">
                  <a:pos x="wd2" y="hd2"/>
                </a:cxn>
                <a:cxn ang="10800000">
                  <a:pos x="wd2" y="hd2"/>
                </a:cxn>
                <a:cxn ang="16200000">
                  <a:pos x="wd2" y="hd2"/>
                </a:cxn>
              </a:cxnLst>
              <a:rect l="0" t="0" r="r" b="b"/>
              <a:pathLst>
                <a:path w="21600" h="21600" extrusionOk="0">
                  <a:moveTo>
                    <a:pt x="21115" y="0"/>
                  </a:moveTo>
                  <a:lnTo>
                    <a:pt x="0" y="20684"/>
                  </a:lnTo>
                  <a:cubicBezTo>
                    <a:pt x="148" y="21268"/>
                    <a:pt x="309" y="21600"/>
                    <a:pt x="478" y="21600"/>
                  </a:cubicBezTo>
                  <a:lnTo>
                    <a:pt x="20341" y="21600"/>
                  </a:lnTo>
                  <a:cubicBezTo>
                    <a:pt x="21036" y="21600"/>
                    <a:pt x="21600" y="16178"/>
                    <a:pt x="21600" y="9489"/>
                  </a:cubicBezTo>
                  <a:cubicBezTo>
                    <a:pt x="21600" y="5622"/>
                    <a:pt x="21408" y="2217"/>
                    <a:pt x="21115" y="0"/>
                  </a:cubicBezTo>
                  <a:close/>
                </a:path>
              </a:pathLst>
            </a:custGeom>
            <a:solidFill>
              <a:srgbClr val="010101">
                <a:alpha val="10000"/>
              </a:srgb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84" name="Shape 16">
              <a:extLst>
                <a:ext uri="{FF2B5EF4-FFF2-40B4-BE49-F238E27FC236}">
                  <a16:creationId xmlns:a16="http://schemas.microsoft.com/office/drawing/2014/main" id="{46014A40-4C99-4261-9A5A-3EC4A6B4C946}"/>
                </a:ext>
              </a:extLst>
            </p:cNvPr>
            <p:cNvSpPr/>
            <p:nvPr/>
          </p:nvSpPr>
          <p:spPr>
            <a:xfrm>
              <a:off x="4509377" y="1324339"/>
              <a:ext cx="3085025" cy="3969279"/>
            </a:xfrm>
            <a:custGeom>
              <a:avLst/>
              <a:gdLst/>
              <a:ahLst/>
              <a:cxnLst>
                <a:cxn ang="0">
                  <a:pos x="wd2" y="hd2"/>
                </a:cxn>
                <a:cxn ang="5400000">
                  <a:pos x="wd2" y="hd2"/>
                </a:cxn>
                <a:cxn ang="10800000">
                  <a:pos x="wd2" y="hd2"/>
                </a:cxn>
                <a:cxn ang="16200000">
                  <a:pos x="wd2" y="hd2"/>
                </a:cxn>
              </a:cxnLst>
              <a:rect l="0" t="0" r="r" b="b"/>
              <a:pathLst>
                <a:path w="21591" h="21595" extrusionOk="0">
                  <a:moveTo>
                    <a:pt x="6789" y="21030"/>
                  </a:moveTo>
                  <a:lnTo>
                    <a:pt x="13129" y="21107"/>
                  </a:lnTo>
                  <a:lnTo>
                    <a:pt x="16161" y="19713"/>
                  </a:lnTo>
                  <a:lnTo>
                    <a:pt x="16832" y="16635"/>
                  </a:lnTo>
                  <a:cubicBezTo>
                    <a:pt x="16837" y="16615"/>
                    <a:pt x="16844" y="16596"/>
                    <a:pt x="16855" y="16577"/>
                  </a:cubicBezTo>
                  <a:lnTo>
                    <a:pt x="18593" y="13550"/>
                  </a:lnTo>
                  <a:lnTo>
                    <a:pt x="20961" y="9736"/>
                  </a:lnTo>
                  <a:lnTo>
                    <a:pt x="20590" y="5256"/>
                  </a:lnTo>
                  <a:lnTo>
                    <a:pt x="17368" y="2230"/>
                  </a:lnTo>
                  <a:lnTo>
                    <a:pt x="11726" y="497"/>
                  </a:lnTo>
                  <a:lnTo>
                    <a:pt x="5948" y="1495"/>
                  </a:lnTo>
                  <a:lnTo>
                    <a:pt x="2313" y="3849"/>
                  </a:lnTo>
                  <a:lnTo>
                    <a:pt x="638" y="7183"/>
                  </a:lnTo>
                  <a:lnTo>
                    <a:pt x="2072" y="12491"/>
                  </a:lnTo>
                  <a:lnTo>
                    <a:pt x="5256" y="17872"/>
                  </a:lnTo>
                  <a:cubicBezTo>
                    <a:pt x="5259" y="17877"/>
                    <a:pt x="5262" y="17882"/>
                    <a:pt x="5264" y="17887"/>
                  </a:cubicBezTo>
                  <a:cubicBezTo>
                    <a:pt x="5264" y="17887"/>
                    <a:pt x="6789" y="21030"/>
                    <a:pt x="6789" y="21030"/>
                  </a:cubicBezTo>
                  <a:close/>
                  <a:moveTo>
                    <a:pt x="13212" y="21595"/>
                  </a:moveTo>
                  <a:cubicBezTo>
                    <a:pt x="13210" y="21595"/>
                    <a:pt x="13209" y="21595"/>
                    <a:pt x="13207" y="21595"/>
                  </a:cubicBezTo>
                  <a:lnTo>
                    <a:pt x="6566" y="21514"/>
                  </a:lnTo>
                  <a:cubicBezTo>
                    <a:pt x="6438" y="21512"/>
                    <a:pt x="6324" y="21450"/>
                    <a:pt x="6278" y="21356"/>
                  </a:cubicBezTo>
                  <a:lnTo>
                    <a:pt x="4683" y="18067"/>
                  </a:lnTo>
                  <a:lnTo>
                    <a:pt x="1489" y="12669"/>
                  </a:lnTo>
                  <a:cubicBezTo>
                    <a:pt x="1479" y="12653"/>
                    <a:pt x="1472" y="12635"/>
                    <a:pt x="1467" y="12618"/>
                  </a:cubicBezTo>
                  <a:lnTo>
                    <a:pt x="7" y="7212"/>
                  </a:lnTo>
                  <a:cubicBezTo>
                    <a:pt x="-6" y="7166"/>
                    <a:pt x="-1" y="7118"/>
                    <a:pt x="21" y="7074"/>
                  </a:cubicBezTo>
                  <a:lnTo>
                    <a:pt x="1760" y="3614"/>
                  </a:lnTo>
                  <a:cubicBezTo>
                    <a:pt x="1779" y="3576"/>
                    <a:pt x="1810" y="3542"/>
                    <a:pt x="1851" y="3516"/>
                  </a:cubicBezTo>
                  <a:lnTo>
                    <a:pt x="5606" y="1083"/>
                  </a:lnTo>
                  <a:cubicBezTo>
                    <a:pt x="5644" y="1058"/>
                    <a:pt x="5690" y="1041"/>
                    <a:pt x="5738" y="1032"/>
                  </a:cubicBezTo>
                  <a:lnTo>
                    <a:pt x="11684" y="5"/>
                  </a:lnTo>
                  <a:cubicBezTo>
                    <a:pt x="11745" y="-5"/>
                    <a:pt x="11809" y="-1"/>
                    <a:pt x="11867" y="17"/>
                  </a:cubicBezTo>
                  <a:lnTo>
                    <a:pt x="17673" y="1801"/>
                  </a:lnTo>
                  <a:cubicBezTo>
                    <a:pt x="17722" y="1816"/>
                    <a:pt x="17765" y="1840"/>
                    <a:pt x="17799" y="1872"/>
                  </a:cubicBezTo>
                  <a:lnTo>
                    <a:pt x="21137" y="5007"/>
                  </a:lnTo>
                  <a:cubicBezTo>
                    <a:pt x="21179" y="5046"/>
                    <a:pt x="21204" y="5095"/>
                    <a:pt x="21208" y="5146"/>
                  </a:cubicBezTo>
                  <a:lnTo>
                    <a:pt x="21591" y="9768"/>
                  </a:lnTo>
                  <a:cubicBezTo>
                    <a:pt x="21594" y="9810"/>
                    <a:pt x="21583" y="9852"/>
                    <a:pt x="21560" y="9889"/>
                  </a:cubicBezTo>
                  <a:lnTo>
                    <a:pt x="19161" y="13754"/>
                  </a:lnTo>
                  <a:lnTo>
                    <a:pt x="17443" y="16747"/>
                  </a:lnTo>
                  <a:lnTo>
                    <a:pt x="16754" y="19906"/>
                  </a:lnTo>
                  <a:cubicBezTo>
                    <a:pt x="16738" y="19976"/>
                    <a:pt x="16684" y="20038"/>
                    <a:pt x="16605" y="20075"/>
                  </a:cubicBezTo>
                  <a:lnTo>
                    <a:pt x="13371" y="21561"/>
                  </a:lnTo>
                  <a:cubicBezTo>
                    <a:pt x="13323" y="21583"/>
                    <a:pt x="13268" y="21595"/>
                    <a:pt x="13212" y="21595"/>
                  </a:cubicBezTo>
                  <a:close/>
                </a:path>
              </a:pathLst>
            </a:custGeom>
            <a:solidFill>
              <a:schemeClr val="bg2">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85" name="Shape 17">
              <a:extLst>
                <a:ext uri="{FF2B5EF4-FFF2-40B4-BE49-F238E27FC236}">
                  <a16:creationId xmlns:a16="http://schemas.microsoft.com/office/drawing/2014/main" id="{5DF4F6C9-7BD0-436B-940A-2BBB14DA8999}"/>
                </a:ext>
              </a:extLst>
            </p:cNvPr>
            <p:cNvSpPr/>
            <p:nvPr/>
          </p:nvSpPr>
          <p:spPr>
            <a:xfrm>
              <a:off x="5291049" y="1510191"/>
              <a:ext cx="789898" cy="1276730"/>
            </a:xfrm>
            <a:custGeom>
              <a:avLst/>
              <a:gdLst/>
              <a:ahLst/>
              <a:cxnLst>
                <a:cxn ang="0">
                  <a:pos x="wd2" y="hd2"/>
                </a:cxn>
                <a:cxn ang="5400000">
                  <a:pos x="wd2" y="hd2"/>
                </a:cxn>
                <a:cxn ang="10800000">
                  <a:pos x="wd2" y="hd2"/>
                </a:cxn>
                <a:cxn ang="16200000">
                  <a:pos x="wd2" y="hd2"/>
                </a:cxn>
              </a:cxnLst>
              <a:rect l="0" t="0" r="r" b="b"/>
              <a:pathLst>
                <a:path w="21259" h="21494" extrusionOk="0">
                  <a:moveTo>
                    <a:pt x="20056" y="21494"/>
                  </a:moveTo>
                  <a:cubicBezTo>
                    <a:pt x="19644" y="21494"/>
                    <a:pt x="19243" y="21362"/>
                    <a:pt x="19018" y="21124"/>
                  </a:cubicBezTo>
                  <a:lnTo>
                    <a:pt x="167" y="1135"/>
                  </a:lnTo>
                  <a:cubicBezTo>
                    <a:pt x="-171" y="777"/>
                    <a:pt x="19" y="316"/>
                    <a:pt x="592" y="104"/>
                  </a:cubicBezTo>
                  <a:cubicBezTo>
                    <a:pt x="1163" y="-106"/>
                    <a:pt x="1901" y="12"/>
                    <a:pt x="2240" y="370"/>
                  </a:cubicBezTo>
                  <a:lnTo>
                    <a:pt x="21091" y="20359"/>
                  </a:lnTo>
                  <a:cubicBezTo>
                    <a:pt x="21429" y="20717"/>
                    <a:pt x="21239" y="21178"/>
                    <a:pt x="20666" y="21390"/>
                  </a:cubicBezTo>
                  <a:cubicBezTo>
                    <a:pt x="20474" y="21460"/>
                    <a:pt x="20264" y="21494"/>
                    <a:pt x="20056" y="21494"/>
                  </a:cubicBezTo>
                  <a:close/>
                </a:path>
              </a:pathLst>
            </a:custGeom>
            <a:solidFill>
              <a:schemeClr val="accent3"/>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86" name="Shape 18">
              <a:extLst>
                <a:ext uri="{FF2B5EF4-FFF2-40B4-BE49-F238E27FC236}">
                  <a16:creationId xmlns:a16="http://schemas.microsoft.com/office/drawing/2014/main" id="{357583C2-D479-4CF9-8E59-58AF038EC870}"/>
                </a:ext>
              </a:extLst>
            </p:cNvPr>
            <p:cNvSpPr/>
            <p:nvPr/>
          </p:nvSpPr>
          <p:spPr>
            <a:xfrm>
              <a:off x="4755358" y="1958422"/>
              <a:ext cx="422302" cy="760076"/>
            </a:xfrm>
            <a:custGeom>
              <a:avLst/>
              <a:gdLst/>
              <a:ahLst/>
              <a:cxnLst>
                <a:cxn ang="0">
                  <a:pos x="wd2" y="hd2"/>
                </a:cxn>
                <a:cxn ang="5400000">
                  <a:pos x="wd2" y="hd2"/>
                </a:cxn>
                <a:cxn ang="10800000">
                  <a:pos x="wd2" y="hd2"/>
                </a:cxn>
                <a:cxn ang="16200000">
                  <a:pos x="wd2" y="hd2"/>
                </a:cxn>
              </a:cxnLst>
              <a:rect l="0" t="0" r="r" b="b"/>
              <a:pathLst>
                <a:path w="20974" h="21424" extrusionOk="0">
                  <a:moveTo>
                    <a:pt x="18754" y="21424"/>
                  </a:moveTo>
                  <a:cubicBezTo>
                    <a:pt x="17937" y="21424"/>
                    <a:pt x="17151" y="21167"/>
                    <a:pt x="16763" y="20724"/>
                  </a:cubicBezTo>
                  <a:lnTo>
                    <a:pt x="232" y="1821"/>
                  </a:lnTo>
                  <a:cubicBezTo>
                    <a:pt x="-313" y="1197"/>
                    <a:pt x="135" y="441"/>
                    <a:pt x="1234" y="131"/>
                  </a:cubicBezTo>
                  <a:cubicBezTo>
                    <a:pt x="2336" y="-176"/>
                    <a:pt x="3666" y="76"/>
                    <a:pt x="4211" y="700"/>
                  </a:cubicBezTo>
                  <a:lnTo>
                    <a:pt x="20742" y="19603"/>
                  </a:lnTo>
                  <a:cubicBezTo>
                    <a:pt x="21287" y="20227"/>
                    <a:pt x="20839" y="20983"/>
                    <a:pt x="19740" y="21292"/>
                  </a:cubicBezTo>
                  <a:cubicBezTo>
                    <a:pt x="19422" y="21381"/>
                    <a:pt x="19087" y="21424"/>
                    <a:pt x="18754" y="21424"/>
                  </a:cubicBezTo>
                  <a:close/>
                </a:path>
              </a:pathLst>
            </a:custGeom>
            <a:solidFill>
              <a:schemeClr val="bg2">
                <a:lumMod val="60000"/>
                <a:lumOff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87" name="Shape 19">
              <a:extLst>
                <a:ext uri="{FF2B5EF4-FFF2-40B4-BE49-F238E27FC236}">
                  <a16:creationId xmlns:a16="http://schemas.microsoft.com/office/drawing/2014/main" id="{29E4E803-DDB7-480B-9979-9B55F967720C}"/>
                </a:ext>
              </a:extLst>
            </p:cNvPr>
            <p:cNvSpPr/>
            <p:nvPr/>
          </p:nvSpPr>
          <p:spPr>
            <a:xfrm>
              <a:off x="4465647" y="2597972"/>
              <a:ext cx="1609574" cy="228530"/>
            </a:xfrm>
            <a:custGeom>
              <a:avLst/>
              <a:gdLst/>
              <a:ahLst/>
              <a:cxnLst>
                <a:cxn ang="0">
                  <a:pos x="wd2" y="hd2"/>
                </a:cxn>
                <a:cxn ang="5400000">
                  <a:pos x="wd2" y="hd2"/>
                </a:cxn>
                <a:cxn ang="10800000">
                  <a:pos x="wd2" y="hd2"/>
                </a:cxn>
                <a:cxn ang="16200000">
                  <a:pos x="wd2" y="hd2"/>
                </a:cxn>
              </a:cxnLst>
              <a:rect l="0" t="0" r="r" b="b"/>
              <a:pathLst>
                <a:path w="21548" h="21600" extrusionOk="0">
                  <a:moveTo>
                    <a:pt x="20950" y="21600"/>
                  </a:moveTo>
                  <a:cubicBezTo>
                    <a:pt x="20919" y="21600"/>
                    <a:pt x="20888" y="21583"/>
                    <a:pt x="20856" y="21549"/>
                  </a:cubicBezTo>
                  <a:lnTo>
                    <a:pt x="10653" y="10323"/>
                  </a:lnTo>
                  <a:lnTo>
                    <a:pt x="583" y="8450"/>
                  </a:lnTo>
                  <a:cubicBezTo>
                    <a:pt x="252" y="8389"/>
                    <a:pt x="-9" y="6448"/>
                    <a:pt x="0" y="4114"/>
                  </a:cubicBezTo>
                  <a:cubicBezTo>
                    <a:pt x="8" y="1820"/>
                    <a:pt x="275" y="0"/>
                    <a:pt x="598" y="0"/>
                  </a:cubicBezTo>
                  <a:cubicBezTo>
                    <a:pt x="603" y="0"/>
                    <a:pt x="609" y="0"/>
                    <a:pt x="614" y="1"/>
                  </a:cubicBezTo>
                  <a:lnTo>
                    <a:pt x="10722" y="1880"/>
                  </a:lnTo>
                  <a:cubicBezTo>
                    <a:pt x="10748" y="1886"/>
                    <a:pt x="10774" y="1901"/>
                    <a:pt x="10799" y="1930"/>
                  </a:cubicBezTo>
                  <a:lnTo>
                    <a:pt x="21041" y="13199"/>
                  </a:lnTo>
                  <a:cubicBezTo>
                    <a:pt x="21368" y="13558"/>
                    <a:pt x="21591" y="15719"/>
                    <a:pt x="21540" y="18025"/>
                  </a:cubicBezTo>
                  <a:cubicBezTo>
                    <a:pt x="21494" y="20110"/>
                    <a:pt x="21240" y="21600"/>
                    <a:pt x="20950" y="21600"/>
                  </a:cubicBezTo>
                  <a:close/>
                </a:path>
              </a:pathLst>
            </a:custGeom>
            <a:solidFill>
              <a:schemeClr val="accent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88" name="Shape 20">
              <a:extLst>
                <a:ext uri="{FF2B5EF4-FFF2-40B4-BE49-F238E27FC236}">
                  <a16:creationId xmlns:a16="http://schemas.microsoft.com/office/drawing/2014/main" id="{23178D0B-0C70-44C9-8E63-F260B8D367DD}"/>
                </a:ext>
              </a:extLst>
            </p:cNvPr>
            <p:cNvSpPr/>
            <p:nvPr/>
          </p:nvSpPr>
          <p:spPr>
            <a:xfrm>
              <a:off x="4760824" y="2630770"/>
              <a:ext cx="1420824" cy="1281742"/>
            </a:xfrm>
            <a:custGeom>
              <a:avLst/>
              <a:gdLst/>
              <a:ahLst/>
              <a:cxnLst>
                <a:cxn ang="0">
                  <a:pos x="wd2" y="hd2"/>
                </a:cxn>
                <a:cxn ang="5400000">
                  <a:pos x="wd2" y="hd2"/>
                </a:cxn>
                <a:cxn ang="10800000">
                  <a:pos x="wd2" y="hd2"/>
                </a:cxn>
                <a:cxn ang="16200000">
                  <a:pos x="wd2" y="hd2"/>
                </a:cxn>
              </a:cxnLst>
              <a:rect l="0" t="0" r="r" b="b"/>
              <a:pathLst>
                <a:path w="21511" h="21496" extrusionOk="0">
                  <a:moveTo>
                    <a:pt x="20834" y="21496"/>
                  </a:moveTo>
                  <a:cubicBezTo>
                    <a:pt x="20785" y="21496"/>
                    <a:pt x="20736" y="21490"/>
                    <a:pt x="20686" y="21478"/>
                  </a:cubicBezTo>
                  <a:lnTo>
                    <a:pt x="529" y="16479"/>
                  </a:lnTo>
                  <a:cubicBezTo>
                    <a:pt x="331" y="16430"/>
                    <a:pt x="164" y="16285"/>
                    <a:pt x="73" y="16084"/>
                  </a:cubicBezTo>
                  <a:cubicBezTo>
                    <a:pt x="-19" y="15883"/>
                    <a:pt x="-24" y="15648"/>
                    <a:pt x="58" y="15443"/>
                  </a:cubicBezTo>
                  <a:lnTo>
                    <a:pt x="6075" y="445"/>
                  </a:lnTo>
                  <a:cubicBezTo>
                    <a:pt x="6227" y="67"/>
                    <a:pt x="6626" y="-104"/>
                    <a:pt x="6969" y="65"/>
                  </a:cubicBezTo>
                  <a:cubicBezTo>
                    <a:pt x="7310" y="233"/>
                    <a:pt x="7464" y="676"/>
                    <a:pt x="7313" y="1055"/>
                  </a:cubicBezTo>
                  <a:lnTo>
                    <a:pt x="1631" y="15216"/>
                  </a:lnTo>
                  <a:lnTo>
                    <a:pt x="20982" y="20014"/>
                  </a:lnTo>
                  <a:cubicBezTo>
                    <a:pt x="21346" y="20105"/>
                    <a:pt x="21576" y="20506"/>
                    <a:pt x="21494" y="20910"/>
                  </a:cubicBezTo>
                  <a:cubicBezTo>
                    <a:pt x="21424" y="21259"/>
                    <a:pt x="21145" y="21496"/>
                    <a:pt x="20834" y="21496"/>
                  </a:cubicBezTo>
                  <a:close/>
                </a:path>
              </a:pathLst>
            </a:custGeom>
            <a:solidFill>
              <a:schemeClr val="tx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89" name="Shape 21">
              <a:extLst>
                <a:ext uri="{FF2B5EF4-FFF2-40B4-BE49-F238E27FC236}">
                  <a16:creationId xmlns:a16="http://schemas.microsoft.com/office/drawing/2014/main" id="{695DFC2C-491E-428A-A0FF-8F701C4C057B}"/>
                </a:ext>
              </a:extLst>
            </p:cNvPr>
            <p:cNvSpPr/>
            <p:nvPr/>
          </p:nvSpPr>
          <p:spPr>
            <a:xfrm>
              <a:off x="6001660" y="2778358"/>
              <a:ext cx="119220" cy="1013433"/>
            </a:xfrm>
            <a:custGeom>
              <a:avLst/>
              <a:gdLst/>
              <a:ahLst/>
              <a:cxnLst>
                <a:cxn ang="0">
                  <a:pos x="wd2" y="hd2"/>
                </a:cxn>
                <a:cxn ang="5400000">
                  <a:pos x="wd2" y="hd2"/>
                </a:cxn>
                <a:cxn ang="10800000">
                  <a:pos x="wd2" y="hd2"/>
                </a:cxn>
                <a:cxn ang="16200000">
                  <a:pos x="wd2" y="hd2"/>
                </a:cxn>
              </a:cxnLst>
              <a:rect l="0" t="0" r="r" b="b"/>
              <a:pathLst>
                <a:path w="21317" h="21589" extrusionOk="0">
                  <a:moveTo>
                    <a:pt x="7999" y="21589"/>
                  </a:moveTo>
                  <a:cubicBezTo>
                    <a:pt x="7911" y="21589"/>
                    <a:pt x="7822" y="21589"/>
                    <a:pt x="7734" y="21588"/>
                  </a:cubicBezTo>
                  <a:cubicBezTo>
                    <a:pt x="3325" y="21572"/>
                    <a:pt x="-141" y="21131"/>
                    <a:pt x="5" y="20606"/>
                  </a:cubicBezTo>
                  <a:lnTo>
                    <a:pt x="5334" y="922"/>
                  </a:lnTo>
                  <a:cubicBezTo>
                    <a:pt x="5480" y="396"/>
                    <a:pt x="9337" y="-11"/>
                    <a:pt x="13584" y="0"/>
                  </a:cubicBezTo>
                  <a:cubicBezTo>
                    <a:pt x="17993" y="17"/>
                    <a:pt x="21459" y="457"/>
                    <a:pt x="21313" y="983"/>
                  </a:cubicBezTo>
                  <a:lnTo>
                    <a:pt x="15984" y="20668"/>
                  </a:lnTo>
                  <a:cubicBezTo>
                    <a:pt x="15843" y="21183"/>
                    <a:pt x="12293" y="21589"/>
                    <a:pt x="7999" y="21589"/>
                  </a:cubicBezTo>
                  <a:close/>
                </a:path>
              </a:pathLst>
            </a:custGeom>
            <a:solidFill>
              <a:schemeClr val="accent5"/>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90" name="Shape 22">
              <a:extLst>
                <a:ext uri="{FF2B5EF4-FFF2-40B4-BE49-F238E27FC236}">
                  <a16:creationId xmlns:a16="http://schemas.microsoft.com/office/drawing/2014/main" id="{FE916CEA-A79C-4B53-850B-1EE864114D78}"/>
                </a:ext>
              </a:extLst>
            </p:cNvPr>
            <p:cNvSpPr/>
            <p:nvPr/>
          </p:nvSpPr>
          <p:spPr>
            <a:xfrm>
              <a:off x="6045390" y="2013085"/>
              <a:ext cx="804798" cy="1947420"/>
            </a:xfrm>
            <a:custGeom>
              <a:avLst/>
              <a:gdLst/>
              <a:ahLst/>
              <a:cxnLst>
                <a:cxn ang="0">
                  <a:pos x="wd2" y="hd2"/>
                </a:cxn>
                <a:cxn ang="5400000">
                  <a:pos x="wd2" y="hd2"/>
                </a:cxn>
                <a:cxn ang="10800000">
                  <a:pos x="wd2" y="hd2"/>
                </a:cxn>
                <a:cxn ang="16200000">
                  <a:pos x="wd2" y="hd2"/>
                </a:cxn>
              </a:cxnLst>
              <a:rect l="0" t="0" r="r" b="b"/>
              <a:pathLst>
                <a:path w="21370" h="21529" extrusionOk="0">
                  <a:moveTo>
                    <a:pt x="1187" y="21529"/>
                  </a:moveTo>
                  <a:cubicBezTo>
                    <a:pt x="956" y="21529"/>
                    <a:pt x="724" y="21501"/>
                    <a:pt x="520" y="21444"/>
                  </a:cubicBezTo>
                  <a:cubicBezTo>
                    <a:pt x="-22" y="21290"/>
                    <a:pt x="-163" y="20983"/>
                    <a:pt x="205" y="20757"/>
                  </a:cubicBezTo>
                  <a:lnTo>
                    <a:pt x="18803" y="9358"/>
                  </a:lnTo>
                  <a:lnTo>
                    <a:pt x="8048" y="722"/>
                  </a:lnTo>
                  <a:cubicBezTo>
                    <a:pt x="7746" y="479"/>
                    <a:pt x="7974" y="181"/>
                    <a:pt x="8556" y="55"/>
                  </a:cubicBezTo>
                  <a:cubicBezTo>
                    <a:pt x="9137" y="-71"/>
                    <a:pt x="9853" y="24"/>
                    <a:pt x="10156" y="267"/>
                  </a:cubicBezTo>
                  <a:lnTo>
                    <a:pt x="21237" y="9164"/>
                  </a:lnTo>
                  <a:cubicBezTo>
                    <a:pt x="21437" y="9325"/>
                    <a:pt x="21410" y="9519"/>
                    <a:pt x="21165" y="9669"/>
                  </a:cubicBezTo>
                  <a:lnTo>
                    <a:pt x="2170" y="21312"/>
                  </a:lnTo>
                  <a:cubicBezTo>
                    <a:pt x="1939" y="21453"/>
                    <a:pt x="1566" y="21529"/>
                    <a:pt x="1187" y="21529"/>
                  </a:cubicBezTo>
                  <a:close/>
                </a:path>
              </a:pathLst>
            </a:custGeom>
            <a:solidFill>
              <a:schemeClr val="accent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91" name="Shape 23">
              <a:extLst>
                <a:ext uri="{FF2B5EF4-FFF2-40B4-BE49-F238E27FC236}">
                  <a16:creationId xmlns:a16="http://schemas.microsoft.com/office/drawing/2014/main" id="{6798CA57-4A72-4455-9AE7-36757DC0FCB4}"/>
                </a:ext>
              </a:extLst>
            </p:cNvPr>
            <p:cNvSpPr/>
            <p:nvPr/>
          </p:nvSpPr>
          <p:spPr>
            <a:xfrm>
              <a:off x="6105519" y="1324339"/>
              <a:ext cx="943905" cy="725331"/>
            </a:xfrm>
            <a:custGeom>
              <a:avLst/>
              <a:gdLst/>
              <a:ahLst/>
              <a:cxnLst>
                <a:cxn ang="0">
                  <a:pos x="wd2" y="hd2"/>
                </a:cxn>
                <a:cxn ang="5400000">
                  <a:pos x="wd2" y="hd2"/>
                </a:cxn>
                <a:cxn ang="10800000">
                  <a:pos x="wd2" y="hd2"/>
                </a:cxn>
                <a:cxn ang="16200000">
                  <a:pos x="wd2" y="hd2"/>
                </a:cxn>
              </a:cxnLst>
              <a:rect l="0" t="0" r="r" b="b"/>
              <a:pathLst>
                <a:path w="21319" h="21418" extrusionOk="0">
                  <a:moveTo>
                    <a:pt x="7293" y="21418"/>
                  </a:moveTo>
                  <a:cubicBezTo>
                    <a:pt x="7192" y="21418"/>
                    <a:pt x="7091" y="21398"/>
                    <a:pt x="6993" y="21358"/>
                  </a:cubicBezTo>
                  <a:cubicBezTo>
                    <a:pt x="6713" y="21245"/>
                    <a:pt x="6485" y="20978"/>
                    <a:pt x="6368" y="20627"/>
                  </a:cubicBezTo>
                  <a:lnTo>
                    <a:pt x="85" y="1850"/>
                  </a:lnTo>
                  <a:cubicBezTo>
                    <a:pt x="-139" y="1182"/>
                    <a:pt x="94" y="404"/>
                    <a:pt x="605" y="112"/>
                  </a:cubicBezTo>
                  <a:cubicBezTo>
                    <a:pt x="1119" y="-182"/>
                    <a:pt x="1711" y="124"/>
                    <a:pt x="1935" y="792"/>
                  </a:cubicBezTo>
                  <a:lnTo>
                    <a:pt x="7751" y="18172"/>
                  </a:lnTo>
                  <a:lnTo>
                    <a:pt x="19777" y="8414"/>
                  </a:lnTo>
                  <a:cubicBezTo>
                    <a:pt x="20249" y="8031"/>
                    <a:pt x="20873" y="8219"/>
                    <a:pt x="21167" y="8840"/>
                  </a:cubicBezTo>
                  <a:cubicBezTo>
                    <a:pt x="21461" y="9459"/>
                    <a:pt x="21316" y="10273"/>
                    <a:pt x="20842" y="10658"/>
                  </a:cubicBezTo>
                  <a:lnTo>
                    <a:pt x="7825" y="21219"/>
                  </a:lnTo>
                  <a:cubicBezTo>
                    <a:pt x="7664" y="21351"/>
                    <a:pt x="7479" y="21418"/>
                    <a:pt x="7293" y="21418"/>
                  </a:cubicBezTo>
                  <a:close/>
                </a:path>
              </a:pathLst>
            </a:custGeom>
            <a:solidFill>
              <a:schemeClr val="accent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92" name="Shape 24">
              <a:extLst>
                <a:ext uri="{FF2B5EF4-FFF2-40B4-BE49-F238E27FC236}">
                  <a16:creationId xmlns:a16="http://schemas.microsoft.com/office/drawing/2014/main" id="{EE6B2916-7F69-4691-8568-C86A1601A376}"/>
                </a:ext>
              </a:extLst>
            </p:cNvPr>
            <p:cNvSpPr/>
            <p:nvPr/>
          </p:nvSpPr>
          <p:spPr>
            <a:xfrm>
              <a:off x="5148927" y="1603117"/>
              <a:ext cx="1381060" cy="1212159"/>
            </a:xfrm>
            <a:custGeom>
              <a:avLst/>
              <a:gdLst/>
              <a:ahLst/>
              <a:cxnLst>
                <a:cxn ang="0">
                  <a:pos x="wd2" y="hd2"/>
                </a:cxn>
                <a:cxn ang="5400000">
                  <a:pos x="wd2" y="hd2"/>
                </a:cxn>
                <a:cxn ang="10800000">
                  <a:pos x="wd2" y="hd2"/>
                </a:cxn>
                <a:cxn ang="16200000">
                  <a:pos x="wd2" y="hd2"/>
                </a:cxn>
              </a:cxnLst>
              <a:rect l="0" t="0" r="r" b="b"/>
              <a:pathLst>
                <a:path w="21459" h="21566" extrusionOk="0">
                  <a:moveTo>
                    <a:pt x="696" y="21566"/>
                  </a:moveTo>
                  <a:cubicBezTo>
                    <a:pt x="662" y="21566"/>
                    <a:pt x="627" y="21563"/>
                    <a:pt x="591" y="21557"/>
                  </a:cubicBezTo>
                  <a:cubicBezTo>
                    <a:pt x="212" y="21492"/>
                    <a:pt x="-49" y="21087"/>
                    <a:pt x="8" y="20652"/>
                  </a:cubicBezTo>
                  <a:lnTo>
                    <a:pt x="2633" y="677"/>
                  </a:lnTo>
                  <a:cubicBezTo>
                    <a:pt x="2664" y="438"/>
                    <a:pt x="2789" y="228"/>
                    <a:pt x="2971" y="107"/>
                  </a:cubicBezTo>
                  <a:cubicBezTo>
                    <a:pt x="3154" y="-14"/>
                    <a:pt x="3374" y="-34"/>
                    <a:pt x="3572" y="54"/>
                  </a:cubicBezTo>
                  <a:lnTo>
                    <a:pt x="21016" y="7832"/>
                  </a:lnTo>
                  <a:cubicBezTo>
                    <a:pt x="21374" y="7991"/>
                    <a:pt x="21551" y="8453"/>
                    <a:pt x="21412" y="8862"/>
                  </a:cubicBezTo>
                  <a:cubicBezTo>
                    <a:pt x="21273" y="9272"/>
                    <a:pt x="20869" y="9473"/>
                    <a:pt x="20513" y="9315"/>
                  </a:cubicBezTo>
                  <a:lnTo>
                    <a:pt x="3877" y="1898"/>
                  </a:lnTo>
                  <a:lnTo>
                    <a:pt x="1382" y="20889"/>
                  </a:lnTo>
                  <a:cubicBezTo>
                    <a:pt x="1330" y="21283"/>
                    <a:pt x="1034" y="21566"/>
                    <a:pt x="696" y="21566"/>
                  </a:cubicBezTo>
                  <a:close/>
                </a:path>
              </a:pathLst>
            </a:custGeom>
            <a:solidFill>
              <a:schemeClr val="accent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93" name="Shape 25">
              <a:extLst>
                <a:ext uri="{FF2B5EF4-FFF2-40B4-BE49-F238E27FC236}">
                  <a16:creationId xmlns:a16="http://schemas.microsoft.com/office/drawing/2014/main" id="{E7D80C33-2F36-46F1-94B1-ECA97E66AD2A}"/>
                </a:ext>
              </a:extLst>
            </p:cNvPr>
            <p:cNvSpPr/>
            <p:nvPr/>
          </p:nvSpPr>
          <p:spPr>
            <a:xfrm>
              <a:off x="5777544" y="4636879"/>
              <a:ext cx="705438" cy="655734"/>
            </a:xfrm>
            <a:custGeom>
              <a:avLst/>
              <a:gdLst/>
              <a:ahLst/>
              <a:cxnLst>
                <a:cxn ang="0">
                  <a:pos x="wd2" y="hd2"/>
                </a:cxn>
                <a:cxn ang="5400000">
                  <a:pos x="wd2" y="hd2"/>
                </a:cxn>
                <a:cxn ang="10800000">
                  <a:pos x="wd2" y="hd2"/>
                </a:cxn>
                <a:cxn ang="16200000">
                  <a:pos x="wd2" y="hd2"/>
                </a:cxn>
              </a:cxnLst>
              <a:rect l="0" t="0" r="r" b="b"/>
              <a:pathLst>
                <a:path w="21389" h="21440" extrusionOk="0">
                  <a:moveTo>
                    <a:pt x="20034" y="21440"/>
                  </a:moveTo>
                  <a:cubicBezTo>
                    <a:pt x="19701" y="21440"/>
                    <a:pt x="19373" y="21308"/>
                    <a:pt x="19116" y="21055"/>
                  </a:cubicBezTo>
                  <a:lnTo>
                    <a:pt x="438" y="2537"/>
                  </a:lnTo>
                  <a:cubicBezTo>
                    <a:pt x="-113" y="1991"/>
                    <a:pt x="-149" y="1066"/>
                    <a:pt x="358" y="471"/>
                  </a:cubicBezTo>
                  <a:cubicBezTo>
                    <a:pt x="866" y="-123"/>
                    <a:pt x="1723" y="-160"/>
                    <a:pt x="2274" y="384"/>
                  </a:cubicBezTo>
                  <a:lnTo>
                    <a:pt x="18216" y="16190"/>
                  </a:lnTo>
                  <a:lnTo>
                    <a:pt x="16580" y="2459"/>
                  </a:lnTo>
                  <a:cubicBezTo>
                    <a:pt x="16484" y="1658"/>
                    <a:pt x="17009" y="926"/>
                    <a:pt x="17751" y="823"/>
                  </a:cubicBezTo>
                  <a:cubicBezTo>
                    <a:pt x="18502" y="712"/>
                    <a:pt x="19173" y="1286"/>
                    <a:pt x="19268" y="2086"/>
                  </a:cubicBezTo>
                  <a:lnTo>
                    <a:pt x="21378" y="19792"/>
                  </a:lnTo>
                  <a:cubicBezTo>
                    <a:pt x="21451" y="20401"/>
                    <a:pt x="21162" y="20995"/>
                    <a:pt x="20657" y="21276"/>
                  </a:cubicBezTo>
                  <a:cubicBezTo>
                    <a:pt x="20460" y="21387"/>
                    <a:pt x="20246" y="21440"/>
                    <a:pt x="20034" y="21440"/>
                  </a:cubicBezTo>
                  <a:close/>
                </a:path>
              </a:pathLst>
            </a:custGeom>
            <a:solidFill>
              <a:schemeClr val="tx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94" name="Shape 26">
              <a:extLst>
                <a:ext uri="{FF2B5EF4-FFF2-40B4-BE49-F238E27FC236}">
                  <a16:creationId xmlns:a16="http://schemas.microsoft.com/office/drawing/2014/main" id="{3B560DD8-9AB9-411E-8C76-0E6FD19E1D1A}"/>
                </a:ext>
              </a:extLst>
            </p:cNvPr>
            <p:cNvSpPr/>
            <p:nvPr/>
          </p:nvSpPr>
          <p:spPr>
            <a:xfrm>
              <a:off x="5176258" y="3806010"/>
              <a:ext cx="1773533" cy="864417"/>
            </a:xfrm>
            <a:custGeom>
              <a:avLst/>
              <a:gdLst/>
              <a:ahLst/>
              <a:cxnLst>
                <a:cxn ang="0">
                  <a:pos x="wd2" y="hd2"/>
                </a:cxn>
                <a:cxn ang="5400000">
                  <a:pos x="wd2" y="hd2"/>
                </a:cxn>
                <a:cxn ang="10800000">
                  <a:pos x="wd2" y="hd2"/>
                </a:cxn>
                <a:cxn ang="16200000">
                  <a:pos x="wd2" y="hd2"/>
                </a:cxn>
              </a:cxnLst>
              <a:rect l="0" t="0" r="r" b="b"/>
              <a:pathLst>
                <a:path w="21462" h="21508" extrusionOk="0">
                  <a:moveTo>
                    <a:pt x="541" y="21508"/>
                  </a:moveTo>
                  <a:cubicBezTo>
                    <a:pt x="393" y="21508"/>
                    <a:pt x="247" y="21385"/>
                    <a:pt x="140" y="21143"/>
                  </a:cubicBezTo>
                  <a:cubicBezTo>
                    <a:pt x="-61" y="20688"/>
                    <a:pt x="-44" y="19984"/>
                    <a:pt x="177" y="19571"/>
                  </a:cubicBezTo>
                  <a:lnTo>
                    <a:pt x="10518" y="288"/>
                  </a:lnTo>
                  <a:cubicBezTo>
                    <a:pt x="10688" y="-29"/>
                    <a:pt x="10937" y="-92"/>
                    <a:pt x="11140" y="135"/>
                  </a:cubicBezTo>
                  <a:lnTo>
                    <a:pt x="21180" y="11383"/>
                  </a:lnTo>
                  <a:cubicBezTo>
                    <a:pt x="21442" y="11677"/>
                    <a:pt x="21539" y="12353"/>
                    <a:pt x="21396" y="12893"/>
                  </a:cubicBezTo>
                  <a:cubicBezTo>
                    <a:pt x="21253" y="13432"/>
                    <a:pt x="20923" y="13629"/>
                    <a:pt x="20662" y="13337"/>
                  </a:cubicBezTo>
                  <a:lnTo>
                    <a:pt x="10960" y="2468"/>
                  </a:lnTo>
                  <a:lnTo>
                    <a:pt x="904" y="21220"/>
                  </a:lnTo>
                  <a:cubicBezTo>
                    <a:pt x="801" y="21412"/>
                    <a:pt x="670" y="21508"/>
                    <a:pt x="541" y="21508"/>
                  </a:cubicBezTo>
                  <a:close/>
                </a:path>
              </a:pathLst>
            </a:custGeom>
            <a:solidFill>
              <a:schemeClr val="accent5"/>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95" name="Shape 27">
              <a:extLst>
                <a:ext uri="{FF2B5EF4-FFF2-40B4-BE49-F238E27FC236}">
                  <a16:creationId xmlns:a16="http://schemas.microsoft.com/office/drawing/2014/main" id="{0A385EF2-E3E7-404A-B2EF-C6F9CD0C9027}"/>
                </a:ext>
              </a:extLst>
            </p:cNvPr>
            <p:cNvSpPr/>
            <p:nvPr/>
          </p:nvSpPr>
          <p:spPr>
            <a:xfrm>
              <a:off x="5673686" y="3822409"/>
              <a:ext cx="506734" cy="854486"/>
            </a:xfrm>
            <a:custGeom>
              <a:avLst/>
              <a:gdLst/>
              <a:ahLst/>
              <a:cxnLst>
                <a:cxn ang="0">
                  <a:pos x="wd2" y="hd2"/>
                </a:cxn>
                <a:cxn ang="5400000">
                  <a:pos x="wd2" y="hd2"/>
                </a:cxn>
                <a:cxn ang="10800000">
                  <a:pos x="wd2" y="hd2"/>
                </a:cxn>
                <a:cxn ang="16200000">
                  <a:pos x="wd2" y="hd2"/>
                </a:cxn>
              </a:cxnLst>
              <a:rect l="0" t="0" r="r" b="b"/>
              <a:pathLst>
                <a:path w="21070" h="21440" extrusionOk="0">
                  <a:moveTo>
                    <a:pt x="1858" y="21440"/>
                  </a:moveTo>
                  <a:cubicBezTo>
                    <a:pt x="1557" y="21440"/>
                    <a:pt x="1252" y="21396"/>
                    <a:pt x="968" y="21303"/>
                  </a:cubicBezTo>
                  <a:cubicBezTo>
                    <a:pt x="68" y="21006"/>
                    <a:pt x="-265" y="20325"/>
                    <a:pt x="228" y="19781"/>
                  </a:cubicBezTo>
                  <a:lnTo>
                    <a:pt x="17579" y="586"/>
                  </a:lnTo>
                  <a:cubicBezTo>
                    <a:pt x="18069" y="42"/>
                    <a:pt x="19199" y="-160"/>
                    <a:pt x="20102" y="139"/>
                  </a:cubicBezTo>
                  <a:cubicBezTo>
                    <a:pt x="21002" y="435"/>
                    <a:pt x="21335" y="1117"/>
                    <a:pt x="20842" y="1661"/>
                  </a:cubicBezTo>
                  <a:lnTo>
                    <a:pt x="3491" y="20856"/>
                  </a:lnTo>
                  <a:cubicBezTo>
                    <a:pt x="3154" y="21229"/>
                    <a:pt x="2516" y="21440"/>
                    <a:pt x="1858" y="21440"/>
                  </a:cubicBezTo>
                  <a:close/>
                </a:path>
              </a:pathLst>
            </a:custGeom>
            <a:solidFill>
              <a:schemeClr val="accent3"/>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96" name="Shape 28">
              <a:extLst>
                <a:ext uri="{FF2B5EF4-FFF2-40B4-BE49-F238E27FC236}">
                  <a16:creationId xmlns:a16="http://schemas.microsoft.com/office/drawing/2014/main" id="{2DE94CCA-DB1B-414C-BEC8-A7360F74F519}"/>
                </a:ext>
              </a:extLst>
            </p:cNvPr>
            <p:cNvSpPr/>
            <p:nvPr/>
          </p:nvSpPr>
          <p:spPr>
            <a:xfrm>
              <a:off x="5400374" y="2182538"/>
              <a:ext cx="2190818" cy="3094946"/>
            </a:xfrm>
            <a:custGeom>
              <a:avLst/>
              <a:gdLst/>
              <a:ahLst/>
              <a:cxnLst>
                <a:cxn ang="0">
                  <a:pos x="wd2" y="hd2"/>
                </a:cxn>
                <a:cxn ang="5400000">
                  <a:pos x="wd2" y="hd2"/>
                </a:cxn>
                <a:cxn ang="10800000">
                  <a:pos x="wd2" y="hd2"/>
                </a:cxn>
                <a:cxn ang="16200000">
                  <a:pos x="wd2" y="hd2"/>
                </a:cxn>
              </a:cxnLst>
              <a:rect l="0" t="0" r="r" b="b"/>
              <a:pathLst>
                <a:path w="21529" h="21567" extrusionOk="0">
                  <a:moveTo>
                    <a:pt x="440" y="21567"/>
                  </a:moveTo>
                  <a:cubicBezTo>
                    <a:pt x="288" y="21567"/>
                    <a:pt x="140" y="21511"/>
                    <a:pt x="59" y="21411"/>
                  </a:cubicBezTo>
                  <a:cubicBezTo>
                    <a:pt x="-62" y="21262"/>
                    <a:pt x="10" y="21071"/>
                    <a:pt x="221" y="20985"/>
                  </a:cubicBezTo>
                  <a:lnTo>
                    <a:pt x="9333" y="17269"/>
                  </a:lnTo>
                  <a:lnTo>
                    <a:pt x="6808" y="11833"/>
                  </a:lnTo>
                  <a:cubicBezTo>
                    <a:pt x="6741" y="11689"/>
                    <a:pt x="6831" y="11531"/>
                    <a:pt x="7020" y="11460"/>
                  </a:cubicBezTo>
                  <a:lnTo>
                    <a:pt x="20040" y="6584"/>
                  </a:lnTo>
                  <a:lnTo>
                    <a:pt x="13508" y="4755"/>
                  </a:lnTo>
                  <a:cubicBezTo>
                    <a:pt x="13368" y="4716"/>
                    <a:pt x="13266" y="4629"/>
                    <a:pt x="13238" y="4524"/>
                  </a:cubicBezTo>
                  <a:cubicBezTo>
                    <a:pt x="13210" y="4419"/>
                    <a:pt x="13259" y="4311"/>
                    <a:pt x="13369" y="4238"/>
                  </a:cubicBezTo>
                  <a:lnTo>
                    <a:pt x="17947" y="1195"/>
                  </a:lnTo>
                  <a:lnTo>
                    <a:pt x="6898" y="4271"/>
                  </a:lnTo>
                  <a:cubicBezTo>
                    <a:pt x="6672" y="4333"/>
                    <a:pt x="6417" y="4255"/>
                    <a:pt x="6328" y="4095"/>
                  </a:cubicBezTo>
                  <a:cubicBezTo>
                    <a:pt x="6240" y="3935"/>
                    <a:pt x="6351" y="3754"/>
                    <a:pt x="6577" y="3691"/>
                  </a:cubicBezTo>
                  <a:lnTo>
                    <a:pt x="19758" y="21"/>
                  </a:lnTo>
                  <a:cubicBezTo>
                    <a:pt x="19953" y="-33"/>
                    <a:pt x="20177" y="18"/>
                    <a:pt x="20289" y="145"/>
                  </a:cubicBezTo>
                  <a:cubicBezTo>
                    <a:pt x="20402" y="271"/>
                    <a:pt x="20372" y="436"/>
                    <a:pt x="20219" y="539"/>
                  </a:cubicBezTo>
                  <a:lnTo>
                    <a:pt x="14476" y="4356"/>
                  </a:lnTo>
                  <a:lnTo>
                    <a:pt x="21251" y="6253"/>
                  </a:lnTo>
                  <a:cubicBezTo>
                    <a:pt x="21411" y="6297"/>
                    <a:pt x="21519" y="6404"/>
                    <a:pt x="21529" y="6525"/>
                  </a:cubicBezTo>
                  <a:cubicBezTo>
                    <a:pt x="21538" y="6647"/>
                    <a:pt x="21447" y="6761"/>
                    <a:pt x="21295" y="6818"/>
                  </a:cubicBezTo>
                  <a:lnTo>
                    <a:pt x="7759" y="11888"/>
                  </a:lnTo>
                  <a:lnTo>
                    <a:pt x="10279" y="17315"/>
                  </a:lnTo>
                  <a:cubicBezTo>
                    <a:pt x="10344" y="17456"/>
                    <a:pt x="10261" y="17609"/>
                    <a:pt x="10081" y="17683"/>
                  </a:cubicBezTo>
                  <a:lnTo>
                    <a:pt x="659" y="21525"/>
                  </a:lnTo>
                  <a:cubicBezTo>
                    <a:pt x="590" y="21554"/>
                    <a:pt x="514" y="21567"/>
                    <a:pt x="440" y="21567"/>
                  </a:cubicBezTo>
                  <a:close/>
                </a:path>
              </a:pathLst>
            </a:custGeom>
            <a:solidFill>
              <a:schemeClr val="accent4"/>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97" name="Shape 29">
              <a:extLst>
                <a:ext uri="{FF2B5EF4-FFF2-40B4-BE49-F238E27FC236}">
                  <a16:creationId xmlns:a16="http://schemas.microsoft.com/office/drawing/2014/main" id="{38FAFF67-7783-438C-A0D2-277120E2BEB5}"/>
                </a:ext>
              </a:extLst>
            </p:cNvPr>
            <p:cNvSpPr/>
            <p:nvPr/>
          </p:nvSpPr>
          <p:spPr>
            <a:xfrm>
              <a:off x="5099731" y="1318873"/>
              <a:ext cx="476912" cy="476912"/>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tx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98" name="Shape 30">
              <a:extLst>
                <a:ext uri="{FF2B5EF4-FFF2-40B4-BE49-F238E27FC236}">
                  <a16:creationId xmlns:a16="http://schemas.microsoft.com/office/drawing/2014/main" id="{83EB77B0-62DD-4D50-A20D-ACC10A79B1E8}"/>
                </a:ext>
              </a:extLst>
            </p:cNvPr>
            <p:cNvSpPr/>
            <p:nvPr/>
          </p:nvSpPr>
          <p:spPr>
            <a:xfrm>
              <a:off x="6564683" y="2625304"/>
              <a:ext cx="476912" cy="476912"/>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accent6"/>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10" name="Shape 31">
              <a:extLst>
                <a:ext uri="{FF2B5EF4-FFF2-40B4-BE49-F238E27FC236}">
                  <a16:creationId xmlns:a16="http://schemas.microsoft.com/office/drawing/2014/main" id="{EAE1A4A1-21B8-4FF0-B170-759FAE02F04F}"/>
                </a:ext>
              </a:extLst>
            </p:cNvPr>
            <p:cNvSpPr/>
            <p:nvPr/>
          </p:nvSpPr>
          <p:spPr>
            <a:xfrm>
              <a:off x="5537030" y="4401831"/>
              <a:ext cx="476911" cy="476912"/>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accent3"/>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11" name="Shape 32">
              <a:extLst>
                <a:ext uri="{FF2B5EF4-FFF2-40B4-BE49-F238E27FC236}">
                  <a16:creationId xmlns:a16="http://schemas.microsoft.com/office/drawing/2014/main" id="{0EE8E824-21FA-4CF3-A5B9-69DCBB1AFAA6}"/>
                </a:ext>
              </a:extLst>
            </p:cNvPr>
            <p:cNvSpPr/>
            <p:nvPr/>
          </p:nvSpPr>
          <p:spPr>
            <a:xfrm>
              <a:off x="6165647" y="4505689"/>
              <a:ext cx="397427" cy="397426"/>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accent4"/>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12" name="Shape 33">
              <a:extLst>
                <a:ext uri="{FF2B5EF4-FFF2-40B4-BE49-F238E27FC236}">
                  <a16:creationId xmlns:a16="http://schemas.microsoft.com/office/drawing/2014/main" id="{E6596B68-BD18-4091-81A8-35B7B4FA94A1}"/>
                </a:ext>
              </a:extLst>
            </p:cNvPr>
            <p:cNvSpPr/>
            <p:nvPr/>
          </p:nvSpPr>
          <p:spPr>
            <a:xfrm>
              <a:off x="4613236" y="1816301"/>
              <a:ext cx="367620" cy="367620"/>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bg2">
                <a:lumMod val="60000"/>
                <a:lumOff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13" name="Shape 34">
              <a:extLst>
                <a:ext uri="{FF2B5EF4-FFF2-40B4-BE49-F238E27FC236}">
                  <a16:creationId xmlns:a16="http://schemas.microsoft.com/office/drawing/2014/main" id="{5247D5DD-6997-450E-8E28-5990ED737ABF}"/>
                </a:ext>
              </a:extLst>
            </p:cNvPr>
            <p:cNvSpPr/>
            <p:nvPr/>
          </p:nvSpPr>
          <p:spPr>
            <a:xfrm>
              <a:off x="4580438" y="3434307"/>
              <a:ext cx="367620" cy="367619"/>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tx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14" name="Shape 35">
              <a:extLst>
                <a:ext uri="{FF2B5EF4-FFF2-40B4-BE49-F238E27FC236}">
                  <a16:creationId xmlns:a16="http://schemas.microsoft.com/office/drawing/2014/main" id="{EBED051B-1751-4EE1-9BD7-53B5B9AB37BC}"/>
                </a:ext>
              </a:extLst>
            </p:cNvPr>
            <p:cNvSpPr/>
            <p:nvPr/>
          </p:nvSpPr>
          <p:spPr>
            <a:xfrm>
              <a:off x="6816130" y="1526590"/>
              <a:ext cx="367619" cy="367620"/>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accent6"/>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15" name="Shape 36">
              <a:extLst>
                <a:ext uri="{FF2B5EF4-FFF2-40B4-BE49-F238E27FC236}">
                  <a16:creationId xmlns:a16="http://schemas.microsoft.com/office/drawing/2014/main" id="{168F513E-A30E-4543-9AD0-11677B724103}"/>
                </a:ext>
              </a:extLst>
            </p:cNvPr>
            <p:cNvSpPr/>
            <p:nvPr/>
          </p:nvSpPr>
          <p:spPr>
            <a:xfrm>
              <a:off x="5280117" y="5063245"/>
              <a:ext cx="367620" cy="367620"/>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accent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16" name="Shape 37">
              <a:extLst>
                <a:ext uri="{FF2B5EF4-FFF2-40B4-BE49-F238E27FC236}">
                  <a16:creationId xmlns:a16="http://schemas.microsoft.com/office/drawing/2014/main" id="{43E6C7F2-4B8E-419B-8884-59D03E3EE4E7}"/>
                </a:ext>
              </a:extLst>
            </p:cNvPr>
            <p:cNvSpPr/>
            <p:nvPr/>
          </p:nvSpPr>
          <p:spPr>
            <a:xfrm>
              <a:off x="4389120" y="2477715"/>
              <a:ext cx="317941" cy="317940"/>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accent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17" name="Shape 38">
              <a:extLst>
                <a:ext uri="{FF2B5EF4-FFF2-40B4-BE49-F238E27FC236}">
                  <a16:creationId xmlns:a16="http://schemas.microsoft.com/office/drawing/2014/main" id="{16310C36-BEAD-4FAF-B41C-9D7C3724CAD3}"/>
                </a:ext>
              </a:extLst>
            </p:cNvPr>
            <p:cNvSpPr/>
            <p:nvPr/>
          </p:nvSpPr>
          <p:spPr>
            <a:xfrm>
              <a:off x="6023525" y="1204082"/>
              <a:ext cx="317941" cy="317941"/>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accent3"/>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19" name="Shape 39">
              <a:extLst>
                <a:ext uri="{FF2B5EF4-FFF2-40B4-BE49-F238E27FC236}">
                  <a16:creationId xmlns:a16="http://schemas.microsoft.com/office/drawing/2014/main" id="{866CAB8A-6707-44F6-9731-D4DDDBC16A27}"/>
                </a:ext>
              </a:extLst>
            </p:cNvPr>
            <p:cNvSpPr/>
            <p:nvPr/>
          </p:nvSpPr>
          <p:spPr>
            <a:xfrm>
              <a:off x="5061467" y="4456493"/>
              <a:ext cx="317941" cy="317940"/>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accent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20" name="Shape 40">
              <a:extLst>
                <a:ext uri="{FF2B5EF4-FFF2-40B4-BE49-F238E27FC236}">
                  <a16:creationId xmlns:a16="http://schemas.microsoft.com/office/drawing/2014/main" id="{0AB4D889-8EE0-4437-9E70-1B6444B7D3B2}"/>
                </a:ext>
              </a:extLst>
            </p:cNvPr>
            <p:cNvSpPr/>
            <p:nvPr/>
          </p:nvSpPr>
          <p:spPr>
            <a:xfrm>
              <a:off x="6242175" y="5085110"/>
              <a:ext cx="317941" cy="317940"/>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tx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21" name="Shape 41">
              <a:extLst>
                <a:ext uri="{FF2B5EF4-FFF2-40B4-BE49-F238E27FC236}">
                  <a16:creationId xmlns:a16="http://schemas.microsoft.com/office/drawing/2014/main" id="{5EC87469-AE80-49AF-975D-4F389EC96C53}"/>
                </a:ext>
              </a:extLst>
            </p:cNvPr>
            <p:cNvSpPr/>
            <p:nvPr/>
          </p:nvSpPr>
          <p:spPr>
            <a:xfrm>
              <a:off x="6674008" y="4806332"/>
              <a:ext cx="367619" cy="367619"/>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accent6"/>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22" name="Shape 42">
              <a:extLst>
                <a:ext uri="{FF2B5EF4-FFF2-40B4-BE49-F238E27FC236}">
                  <a16:creationId xmlns:a16="http://schemas.microsoft.com/office/drawing/2014/main" id="{0749295C-464D-4EBF-86F4-407B166BC227}"/>
                </a:ext>
              </a:extLst>
            </p:cNvPr>
            <p:cNvSpPr/>
            <p:nvPr/>
          </p:nvSpPr>
          <p:spPr>
            <a:xfrm>
              <a:off x="6706805" y="4112120"/>
              <a:ext cx="516654" cy="516654"/>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accent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73" name="Shape 43">
              <a:extLst>
                <a:ext uri="{FF2B5EF4-FFF2-40B4-BE49-F238E27FC236}">
                  <a16:creationId xmlns:a16="http://schemas.microsoft.com/office/drawing/2014/main" id="{FC266089-4902-4D35-978F-50DDE6520CB6}"/>
                </a:ext>
              </a:extLst>
            </p:cNvPr>
            <p:cNvSpPr/>
            <p:nvPr/>
          </p:nvSpPr>
          <p:spPr>
            <a:xfrm>
              <a:off x="7286226" y="2860352"/>
              <a:ext cx="516654" cy="516654"/>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accent5"/>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74" name="Shape 44">
              <a:extLst>
                <a:ext uri="{FF2B5EF4-FFF2-40B4-BE49-F238E27FC236}">
                  <a16:creationId xmlns:a16="http://schemas.microsoft.com/office/drawing/2014/main" id="{77DE0100-3E0A-444F-95DB-2557D6999762}"/>
                </a:ext>
              </a:extLst>
            </p:cNvPr>
            <p:cNvSpPr/>
            <p:nvPr/>
          </p:nvSpPr>
          <p:spPr>
            <a:xfrm>
              <a:off x="5733815" y="2488648"/>
              <a:ext cx="586204" cy="586203"/>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accent3"/>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75" name="Shape 45">
              <a:extLst>
                <a:ext uri="{FF2B5EF4-FFF2-40B4-BE49-F238E27FC236}">
                  <a16:creationId xmlns:a16="http://schemas.microsoft.com/office/drawing/2014/main" id="{E8316308-8252-4617-A0E7-C2FC1351CF29}"/>
                </a:ext>
              </a:extLst>
            </p:cNvPr>
            <p:cNvSpPr/>
            <p:nvPr/>
          </p:nvSpPr>
          <p:spPr>
            <a:xfrm>
              <a:off x="5640889" y="3417908"/>
              <a:ext cx="864402" cy="864401"/>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accent5"/>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76" name="Shape 46">
              <a:extLst>
                <a:ext uri="{FF2B5EF4-FFF2-40B4-BE49-F238E27FC236}">
                  <a16:creationId xmlns:a16="http://schemas.microsoft.com/office/drawing/2014/main" id="{B0A7A869-CE61-4587-937A-510F5B81F322}"/>
                </a:ext>
              </a:extLst>
            </p:cNvPr>
            <p:cNvSpPr/>
            <p:nvPr/>
          </p:nvSpPr>
          <p:spPr>
            <a:xfrm>
              <a:off x="7198766" y="1974821"/>
              <a:ext cx="586203" cy="586203"/>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accent4"/>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77" name="Shape 47">
              <a:extLst>
                <a:ext uri="{FF2B5EF4-FFF2-40B4-BE49-F238E27FC236}">
                  <a16:creationId xmlns:a16="http://schemas.microsoft.com/office/drawing/2014/main" id="{3FFAC981-E906-4ABB-A9CB-F274B27666AE}"/>
                </a:ext>
              </a:extLst>
            </p:cNvPr>
            <p:cNvSpPr/>
            <p:nvPr/>
          </p:nvSpPr>
          <p:spPr>
            <a:xfrm>
              <a:off x="6100053" y="1794436"/>
              <a:ext cx="586203" cy="586203"/>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accent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78" name="Shape 48">
              <a:extLst>
                <a:ext uri="{FF2B5EF4-FFF2-40B4-BE49-F238E27FC236}">
                  <a16:creationId xmlns:a16="http://schemas.microsoft.com/office/drawing/2014/main" id="{5AB0C0CA-8647-42C7-9DFF-09C1039D9163}"/>
                </a:ext>
              </a:extLst>
            </p:cNvPr>
            <p:cNvSpPr/>
            <p:nvPr/>
          </p:nvSpPr>
          <p:spPr>
            <a:xfrm>
              <a:off x="4908413" y="2379323"/>
              <a:ext cx="586203" cy="586203"/>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accent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spTree>
    <p:extLst>
      <p:ext uri="{BB962C8B-B14F-4D97-AF65-F5344CB8AC3E}">
        <p14:creationId xmlns:p14="http://schemas.microsoft.com/office/powerpoint/2010/main" val="2923823295"/>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3"/>
                                        </p:tgtEl>
                                        <p:attrNameLst>
                                          <p:attrName>style.visibility</p:attrName>
                                        </p:attrNameLst>
                                      </p:cBhvr>
                                      <p:to>
                                        <p:strVal val="visible"/>
                                      </p:to>
                                    </p:set>
                                    <p:animEffect transition="in" filter="fade">
                                      <p:cBhvr>
                                        <p:cTn id="7" dur="500"/>
                                        <p:tgtEl>
                                          <p:spTgt spid="7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6" fill="hold" grpId="0" nodeType="clickEffect">
                                  <p:stCondLst>
                                    <p:cond delay="0"/>
                                  </p:stCondLst>
                                  <p:childTnLst>
                                    <p:set>
                                      <p:cBhvr>
                                        <p:cTn id="11" dur="1" fill="hold">
                                          <p:stCondLst>
                                            <p:cond delay="0"/>
                                          </p:stCondLst>
                                        </p:cTn>
                                        <p:tgtEl>
                                          <p:spTgt spid="69"/>
                                        </p:tgtEl>
                                        <p:attrNameLst>
                                          <p:attrName>style.visibility</p:attrName>
                                        </p:attrNameLst>
                                      </p:cBhvr>
                                      <p:to>
                                        <p:strVal val="visible"/>
                                      </p:to>
                                    </p:set>
                                    <p:anim calcmode="lin" valueType="num">
                                      <p:cBhvr additive="base">
                                        <p:cTn id="12" dur="500" fill="hold"/>
                                        <p:tgtEl>
                                          <p:spTgt spid="69"/>
                                        </p:tgtEl>
                                        <p:attrNameLst>
                                          <p:attrName>ppt_x</p:attrName>
                                        </p:attrNameLst>
                                      </p:cBhvr>
                                      <p:tavLst>
                                        <p:tav tm="0">
                                          <p:val>
                                            <p:strVal val="1+#ppt_w/2"/>
                                          </p:val>
                                        </p:tav>
                                        <p:tav tm="100000">
                                          <p:val>
                                            <p:strVal val="#ppt_x"/>
                                          </p:val>
                                        </p:tav>
                                      </p:tavLst>
                                    </p:anim>
                                    <p:anim calcmode="lin" valueType="num">
                                      <p:cBhvr additive="base">
                                        <p:cTn id="13" dur="500" fill="hold"/>
                                        <p:tgtEl>
                                          <p:spTgt spid="69"/>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12" fill="hold" grpId="0" nodeType="clickEffect">
                                  <p:stCondLst>
                                    <p:cond delay="0"/>
                                  </p:stCondLst>
                                  <p:childTnLst>
                                    <p:set>
                                      <p:cBhvr>
                                        <p:cTn id="17" dur="1" fill="hold">
                                          <p:stCondLst>
                                            <p:cond delay="0"/>
                                          </p:stCondLst>
                                        </p:cTn>
                                        <p:tgtEl>
                                          <p:spTgt spid="70"/>
                                        </p:tgtEl>
                                        <p:attrNameLst>
                                          <p:attrName>style.visibility</p:attrName>
                                        </p:attrNameLst>
                                      </p:cBhvr>
                                      <p:to>
                                        <p:strVal val="visible"/>
                                      </p:to>
                                    </p:set>
                                    <p:anim calcmode="lin" valueType="num">
                                      <p:cBhvr additive="base">
                                        <p:cTn id="18" dur="500" fill="hold"/>
                                        <p:tgtEl>
                                          <p:spTgt spid="70"/>
                                        </p:tgtEl>
                                        <p:attrNameLst>
                                          <p:attrName>ppt_x</p:attrName>
                                        </p:attrNameLst>
                                      </p:cBhvr>
                                      <p:tavLst>
                                        <p:tav tm="0">
                                          <p:val>
                                            <p:strVal val="0-#ppt_w/2"/>
                                          </p:val>
                                        </p:tav>
                                        <p:tav tm="100000">
                                          <p:val>
                                            <p:strVal val="#ppt_x"/>
                                          </p:val>
                                        </p:tav>
                                      </p:tavLst>
                                    </p:anim>
                                    <p:anim calcmode="lin" valueType="num">
                                      <p:cBhvr additive="base">
                                        <p:cTn id="19" dur="500" fill="hold"/>
                                        <p:tgtEl>
                                          <p:spTgt spid="70"/>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3" fill="hold" grpId="0" nodeType="clickEffect">
                                  <p:stCondLst>
                                    <p:cond delay="0"/>
                                  </p:stCondLst>
                                  <p:childTnLst>
                                    <p:set>
                                      <p:cBhvr>
                                        <p:cTn id="23" dur="1" fill="hold">
                                          <p:stCondLst>
                                            <p:cond delay="0"/>
                                          </p:stCondLst>
                                        </p:cTn>
                                        <p:tgtEl>
                                          <p:spTgt spid="71"/>
                                        </p:tgtEl>
                                        <p:attrNameLst>
                                          <p:attrName>style.visibility</p:attrName>
                                        </p:attrNameLst>
                                      </p:cBhvr>
                                      <p:to>
                                        <p:strVal val="visible"/>
                                      </p:to>
                                    </p:set>
                                    <p:anim calcmode="lin" valueType="num">
                                      <p:cBhvr additive="base">
                                        <p:cTn id="24" dur="500" fill="hold"/>
                                        <p:tgtEl>
                                          <p:spTgt spid="71"/>
                                        </p:tgtEl>
                                        <p:attrNameLst>
                                          <p:attrName>ppt_x</p:attrName>
                                        </p:attrNameLst>
                                      </p:cBhvr>
                                      <p:tavLst>
                                        <p:tav tm="0">
                                          <p:val>
                                            <p:strVal val="1+#ppt_w/2"/>
                                          </p:val>
                                        </p:tav>
                                        <p:tav tm="100000">
                                          <p:val>
                                            <p:strVal val="#ppt_x"/>
                                          </p:val>
                                        </p:tav>
                                      </p:tavLst>
                                    </p:anim>
                                    <p:anim calcmode="lin" valueType="num">
                                      <p:cBhvr additive="base">
                                        <p:cTn id="25" dur="500" fill="hold"/>
                                        <p:tgtEl>
                                          <p:spTgt spid="71"/>
                                        </p:tgtEl>
                                        <p:attrNameLst>
                                          <p:attrName>ppt_y</p:attrName>
                                        </p:attrNameLst>
                                      </p:cBhvr>
                                      <p:tavLst>
                                        <p:tav tm="0">
                                          <p:val>
                                            <p:strVal val="0-#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9" fill="hold" grpId="0" nodeType="clickEffect">
                                  <p:stCondLst>
                                    <p:cond delay="0"/>
                                  </p:stCondLst>
                                  <p:childTnLst>
                                    <p:set>
                                      <p:cBhvr>
                                        <p:cTn id="29" dur="1" fill="hold">
                                          <p:stCondLst>
                                            <p:cond delay="0"/>
                                          </p:stCondLst>
                                        </p:cTn>
                                        <p:tgtEl>
                                          <p:spTgt spid="72"/>
                                        </p:tgtEl>
                                        <p:attrNameLst>
                                          <p:attrName>style.visibility</p:attrName>
                                        </p:attrNameLst>
                                      </p:cBhvr>
                                      <p:to>
                                        <p:strVal val="visible"/>
                                      </p:to>
                                    </p:set>
                                    <p:anim calcmode="lin" valueType="num">
                                      <p:cBhvr additive="base">
                                        <p:cTn id="30" dur="500" fill="hold"/>
                                        <p:tgtEl>
                                          <p:spTgt spid="72"/>
                                        </p:tgtEl>
                                        <p:attrNameLst>
                                          <p:attrName>ppt_x</p:attrName>
                                        </p:attrNameLst>
                                      </p:cBhvr>
                                      <p:tavLst>
                                        <p:tav tm="0">
                                          <p:val>
                                            <p:strVal val="0-#ppt_w/2"/>
                                          </p:val>
                                        </p:tav>
                                        <p:tav tm="100000">
                                          <p:val>
                                            <p:strVal val="#ppt_x"/>
                                          </p:val>
                                        </p:tav>
                                      </p:tavLst>
                                    </p:anim>
                                    <p:anim calcmode="lin" valueType="num">
                                      <p:cBhvr additive="base">
                                        <p:cTn id="31" dur="500" fill="hold"/>
                                        <p:tgtEl>
                                          <p:spTgt spid="7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9" grpId="0">
        <p:bldAsOne/>
      </p:bldGraphic>
      <p:bldGraphic spid="70" grpId="0">
        <p:bldAsOne/>
      </p:bldGraphic>
      <p:bldGraphic spid="71" grpId="0">
        <p:bldAsOne/>
      </p:bldGraphic>
      <p:bldGraphic spid="72" grpId="0">
        <p:bldAsOne/>
      </p:bldGraphic>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 name="TextBox 110">
            <a:extLst>
              <a:ext uri="{FF2B5EF4-FFF2-40B4-BE49-F238E27FC236}">
                <a16:creationId xmlns:a16="http://schemas.microsoft.com/office/drawing/2014/main" id="{83D69E5A-0918-4743-ACD9-A301B37BD0A1}"/>
              </a:ext>
            </a:extLst>
          </p:cNvPr>
          <p:cNvSpPr txBox="1"/>
          <p:nvPr/>
        </p:nvSpPr>
        <p:spPr>
          <a:xfrm>
            <a:off x="1001487" y="184304"/>
            <a:ext cx="9278546" cy="913070"/>
          </a:xfrm>
          <a:prstGeom prst="rect">
            <a:avLst/>
          </a:prstGeom>
          <a:noFill/>
        </p:spPr>
        <p:txBody>
          <a:bodyPr wrap="square" rtlCol="0">
            <a:spAutoFit/>
          </a:bodyPr>
          <a:lstStyle/>
          <a:p>
            <a:pPr marL="0" marR="0" lvl="0" indent="0" algn="ctr" defTabSz="914400" rtl="0" eaLnBrk="1" fontAlgn="auto" latinLnBrk="0" hangingPunct="1">
              <a:lnSpc>
                <a:spcPts val="3200"/>
              </a:lnSpc>
              <a:spcBef>
                <a:spcPts val="0"/>
              </a:spcBef>
              <a:spcAft>
                <a:spcPts val="0"/>
              </a:spcAft>
              <a:buClrTx/>
              <a:buSzTx/>
              <a:buFontTx/>
              <a:buNone/>
              <a:tabLst/>
              <a:defRPr/>
            </a:pPr>
            <a:r>
              <a:rPr kumimoji="0" lang="id-ID" sz="2000" b="0" i="0" u="none" strike="noStrike" kern="1200" cap="none" spc="0" normalizeH="0" baseline="0" noProof="0" dirty="0">
                <a:ln>
                  <a:noFill/>
                </a:ln>
                <a:solidFill>
                  <a:srgbClr val="FFFFFF"/>
                </a:solidFill>
                <a:effectLst/>
                <a:uLnTx/>
                <a:uFillTx/>
                <a:latin typeface="Arial" panose="020B0604020202020204" pitchFamily="34" charset="0"/>
                <a:ea typeface="Montserrat Light" charset="0"/>
                <a:cs typeface="Arial" panose="020B0604020202020204" pitchFamily="34" charset="0"/>
              </a:rPr>
              <a:t>Perbandingan Sudut Pandang Komputasi dalam Waktu(detik) dalam Pendekatan Level Karakter dan Level Kata pada Data Dengan </a:t>
            </a:r>
            <a:r>
              <a:rPr kumimoji="0" lang="id-ID" sz="2000" b="0" i="1" u="none" strike="noStrike" kern="1200" cap="none" spc="0" normalizeH="0" baseline="0" noProof="0" dirty="0">
                <a:ln>
                  <a:noFill/>
                </a:ln>
                <a:solidFill>
                  <a:srgbClr val="FFFFFF"/>
                </a:solidFill>
                <a:effectLst/>
                <a:uLnTx/>
                <a:uFillTx/>
                <a:latin typeface="Arial" panose="020B0604020202020204" pitchFamily="34" charset="0"/>
                <a:ea typeface="Montserrat Light" charset="0"/>
                <a:cs typeface="Arial" panose="020B0604020202020204" pitchFamily="34" charset="0"/>
              </a:rPr>
              <a:t>Preprocessing</a:t>
            </a:r>
            <a:endParaRPr kumimoji="0" lang="en-US" sz="2000" b="0" i="0" u="none" strike="noStrike" kern="1200" cap="none" spc="0" normalizeH="0" baseline="0" noProof="0" dirty="0">
              <a:ln>
                <a:noFill/>
              </a:ln>
              <a:solidFill>
                <a:srgbClr val="FFFFFF"/>
              </a:solidFill>
              <a:effectLst/>
              <a:uLnTx/>
              <a:uFillTx/>
              <a:latin typeface="Arial" panose="020B0604020202020204" pitchFamily="34" charset="0"/>
              <a:ea typeface="Montserrat Light" charset="0"/>
              <a:cs typeface="Arial" panose="020B0604020202020204" pitchFamily="34" charset="0"/>
            </a:endParaRPr>
          </a:p>
        </p:txBody>
      </p:sp>
      <p:graphicFrame>
        <p:nvGraphicFramePr>
          <p:cNvPr id="34" name="Chart 33">
            <a:extLst>
              <a:ext uri="{FF2B5EF4-FFF2-40B4-BE49-F238E27FC236}">
                <a16:creationId xmlns:a16="http://schemas.microsoft.com/office/drawing/2014/main" id="{42254B32-48CB-47E5-BA92-5516D75CD439}"/>
              </a:ext>
            </a:extLst>
          </p:cNvPr>
          <p:cNvGraphicFramePr>
            <a:graphicFrameLocks/>
          </p:cNvGraphicFramePr>
          <p:nvPr>
            <p:extLst>
              <p:ext uri="{D42A27DB-BD31-4B8C-83A1-F6EECF244321}">
                <p14:modId xmlns:p14="http://schemas.microsoft.com/office/powerpoint/2010/main" val="1326239469"/>
              </p:ext>
            </p:extLst>
          </p:nvPr>
        </p:nvGraphicFramePr>
        <p:xfrm>
          <a:off x="532228" y="1233053"/>
          <a:ext cx="4733244" cy="286985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5" name="Chart 34">
            <a:extLst>
              <a:ext uri="{FF2B5EF4-FFF2-40B4-BE49-F238E27FC236}">
                <a16:creationId xmlns:a16="http://schemas.microsoft.com/office/drawing/2014/main" id="{4C2A9549-7BF3-4D01-AA7F-E6B5F1EFD173}"/>
              </a:ext>
            </a:extLst>
          </p:cNvPr>
          <p:cNvGraphicFramePr>
            <a:graphicFrameLocks/>
          </p:cNvGraphicFramePr>
          <p:nvPr>
            <p:extLst>
              <p:ext uri="{D42A27DB-BD31-4B8C-83A1-F6EECF244321}">
                <p14:modId xmlns:p14="http://schemas.microsoft.com/office/powerpoint/2010/main" val="3881872916"/>
              </p:ext>
            </p:extLst>
          </p:nvPr>
        </p:nvGraphicFramePr>
        <p:xfrm>
          <a:off x="5415275" y="1317647"/>
          <a:ext cx="4572000" cy="27432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6" name="Chart 35">
            <a:extLst>
              <a:ext uri="{FF2B5EF4-FFF2-40B4-BE49-F238E27FC236}">
                <a16:creationId xmlns:a16="http://schemas.microsoft.com/office/drawing/2014/main" id="{E7A700AD-8B14-4EED-9843-834FE4ADB829}"/>
              </a:ext>
            </a:extLst>
          </p:cNvPr>
          <p:cNvGraphicFramePr>
            <a:graphicFrameLocks/>
          </p:cNvGraphicFramePr>
          <p:nvPr>
            <p:extLst>
              <p:ext uri="{D42A27DB-BD31-4B8C-83A1-F6EECF244321}">
                <p14:modId xmlns:p14="http://schemas.microsoft.com/office/powerpoint/2010/main" val="2227528648"/>
              </p:ext>
            </p:extLst>
          </p:nvPr>
        </p:nvGraphicFramePr>
        <p:xfrm>
          <a:off x="421002" y="4069724"/>
          <a:ext cx="4947381" cy="27432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37" name="Chart 36">
            <a:extLst>
              <a:ext uri="{FF2B5EF4-FFF2-40B4-BE49-F238E27FC236}">
                <a16:creationId xmlns:a16="http://schemas.microsoft.com/office/drawing/2014/main" id="{88448FBF-FB3F-423C-8F1D-B46A3F668786}"/>
              </a:ext>
            </a:extLst>
          </p:cNvPr>
          <p:cNvGraphicFramePr>
            <a:graphicFrameLocks/>
          </p:cNvGraphicFramePr>
          <p:nvPr>
            <p:extLst>
              <p:ext uri="{D42A27DB-BD31-4B8C-83A1-F6EECF244321}">
                <p14:modId xmlns:p14="http://schemas.microsoft.com/office/powerpoint/2010/main" val="3210331339"/>
              </p:ext>
            </p:extLst>
          </p:nvPr>
        </p:nvGraphicFramePr>
        <p:xfrm>
          <a:off x="5382991" y="4102908"/>
          <a:ext cx="4572000" cy="2743200"/>
        </p:xfrm>
        <a:graphic>
          <a:graphicData uri="http://schemas.openxmlformats.org/drawingml/2006/chart">
            <c:chart xmlns:c="http://schemas.openxmlformats.org/drawingml/2006/chart" xmlns:r="http://schemas.openxmlformats.org/officeDocument/2006/relationships" r:id="rId5"/>
          </a:graphicData>
        </a:graphic>
      </p:graphicFrame>
      <p:grpSp>
        <p:nvGrpSpPr>
          <p:cNvPr id="202" name="Group 201">
            <a:extLst>
              <a:ext uri="{FF2B5EF4-FFF2-40B4-BE49-F238E27FC236}">
                <a16:creationId xmlns:a16="http://schemas.microsoft.com/office/drawing/2014/main" id="{3CD3C8BD-E4FB-41FF-A190-94AD4395E60F}"/>
              </a:ext>
            </a:extLst>
          </p:cNvPr>
          <p:cNvGrpSpPr/>
          <p:nvPr/>
        </p:nvGrpSpPr>
        <p:grpSpPr>
          <a:xfrm>
            <a:off x="10204296" y="4210782"/>
            <a:ext cx="1987704" cy="2242373"/>
            <a:chOff x="3320200" y="1983561"/>
            <a:chExt cx="914011" cy="1153188"/>
          </a:xfrm>
        </p:grpSpPr>
        <p:grpSp>
          <p:nvGrpSpPr>
            <p:cNvPr id="203" name="Group 202">
              <a:extLst>
                <a:ext uri="{FF2B5EF4-FFF2-40B4-BE49-F238E27FC236}">
                  <a16:creationId xmlns:a16="http://schemas.microsoft.com/office/drawing/2014/main" id="{B7AE949F-1EDE-47BD-A14A-0AD39EBA9C83}"/>
                </a:ext>
              </a:extLst>
            </p:cNvPr>
            <p:cNvGrpSpPr/>
            <p:nvPr/>
          </p:nvGrpSpPr>
          <p:grpSpPr>
            <a:xfrm rot="1560145">
              <a:off x="3530141" y="1983561"/>
              <a:ext cx="679680" cy="1153188"/>
              <a:chOff x="7402287" y="2369209"/>
              <a:chExt cx="2012077" cy="3413821"/>
            </a:xfrm>
          </p:grpSpPr>
          <p:sp>
            <p:nvSpPr>
              <p:cNvPr id="211" name="Freeform 34">
                <a:extLst>
                  <a:ext uri="{FF2B5EF4-FFF2-40B4-BE49-F238E27FC236}">
                    <a16:creationId xmlns:a16="http://schemas.microsoft.com/office/drawing/2014/main" id="{656C5892-917E-443E-A167-E3C718B80FF8}"/>
                  </a:ext>
                </a:extLst>
              </p:cNvPr>
              <p:cNvSpPr/>
              <p:nvPr/>
            </p:nvSpPr>
            <p:spPr>
              <a:xfrm>
                <a:off x="7402287" y="2467644"/>
                <a:ext cx="2012077" cy="3315386"/>
              </a:xfrm>
              <a:custGeom>
                <a:avLst/>
                <a:gdLst>
                  <a:gd name="connsiteX0" fmla="*/ 144503 w 2012077"/>
                  <a:gd name="connsiteY0" fmla="*/ 1574920 h 3315386"/>
                  <a:gd name="connsiteX1" fmla="*/ 420067 w 2012077"/>
                  <a:gd name="connsiteY1" fmla="*/ 1685158 h 3315386"/>
                  <a:gd name="connsiteX2" fmla="*/ 420067 w 2012077"/>
                  <a:gd name="connsiteY2" fmla="*/ 1603258 h 3315386"/>
                  <a:gd name="connsiteX3" fmla="*/ 854936 w 2012077"/>
                  <a:gd name="connsiteY3" fmla="*/ 1603258 h 3315386"/>
                  <a:gd name="connsiteX4" fmla="*/ 854936 w 2012077"/>
                  <a:gd name="connsiteY4" fmla="*/ 1859132 h 3315386"/>
                  <a:gd name="connsiteX5" fmla="*/ 898105 w 2012077"/>
                  <a:gd name="connsiteY5" fmla="*/ 1876400 h 3315386"/>
                  <a:gd name="connsiteX6" fmla="*/ 854936 w 2012077"/>
                  <a:gd name="connsiteY6" fmla="*/ 1984649 h 3315386"/>
                  <a:gd name="connsiteX7" fmla="*/ 729349 w 2012077"/>
                  <a:gd name="connsiteY7" fmla="*/ 1984649 h 3315386"/>
                  <a:gd name="connsiteX8" fmla="*/ 729349 w 2012077"/>
                  <a:gd name="connsiteY8" fmla="*/ 2229552 h 3315386"/>
                  <a:gd name="connsiteX9" fmla="*/ 711273 w 2012077"/>
                  <a:gd name="connsiteY9" fmla="*/ 2272838 h 3315386"/>
                  <a:gd name="connsiteX10" fmla="*/ 668063 w 2012077"/>
                  <a:gd name="connsiteY10" fmla="*/ 2290835 h 3315386"/>
                  <a:gd name="connsiteX11" fmla="*/ 606817 w 2012077"/>
                  <a:gd name="connsiteY11" fmla="*/ 2290835 h 3315386"/>
                  <a:gd name="connsiteX12" fmla="*/ 563359 w 2012077"/>
                  <a:gd name="connsiteY12" fmla="*/ 2272838 h 3315386"/>
                  <a:gd name="connsiteX13" fmla="*/ 545489 w 2012077"/>
                  <a:gd name="connsiteY13" fmla="*/ 2229552 h 3315386"/>
                  <a:gd name="connsiteX14" fmla="*/ 545489 w 2012077"/>
                  <a:gd name="connsiteY14" fmla="*/ 1984649 h 3315386"/>
                  <a:gd name="connsiteX15" fmla="*/ 420067 w 2012077"/>
                  <a:gd name="connsiteY15" fmla="*/ 1984649 h 3315386"/>
                  <a:gd name="connsiteX16" fmla="*/ 417591 w 2012077"/>
                  <a:gd name="connsiteY16" fmla="*/ 1984649 h 3315386"/>
                  <a:gd name="connsiteX17" fmla="*/ 325764 w 2012077"/>
                  <a:gd name="connsiteY17" fmla="*/ 1897115 h 3315386"/>
                  <a:gd name="connsiteX18" fmla="*/ 157049 w 2012077"/>
                  <a:gd name="connsiteY18" fmla="*/ 2074602 h 3315386"/>
                  <a:gd name="connsiteX19" fmla="*/ 114251 w 2012077"/>
                  <a:gd name="connsiteY19" fmla="*/ 2093793 h 3315386"/>
                  <a:gd name="connsiteX20" fmla="*/ 70463 w 2012077"/>
                  <a:gd name="connsiteY20" fmla="*/ 2076690 h 3315386"/>
                  <a:gd name="connsiteX21" fmla="*/ 26180 w 2012077"/>
                  <a:gd name="connsiteY21" fmla="*/ 2034498 h 3315386"/>
                  <a:gd name="connsiteX22" fmla="*/ 7072 w 2012077"/>
                  <a:gd name="connsiteY22" fmla="*/ 1991709 h 3315386"/>
                  <a:gd name="connsiteX23" fmla="*/ 23869 w 2012077"/>
                  <a:gd name="connsiteY23" fmla="*/ 1947793 h 3315386"/>
                  <a:gd name="connsiteX24" fmla="*/ 192913 w 2012077"/>
                  <a:gd name="connsiteY24" fmla="*/ 1770537 h 3315386"/>
                  <a:gd name="connsiteX25" fmla="*/ 107854 w 2012077"/>
                  <a:gd name="connsiteY25" fmla="*/ 1685688 h 3315386"/>
                  <a:gd name="connsiteX26" fmla="*/ 101292 w 2012077"/>
                  <a:gd name="connsiteY26" fmla="*/ 1683070 h 3315386"/>
                  <a:gd name="connsiteX27" fmla="*/ 102407 w 2012077"/>
                  <a:gd name="connsiteY27" fmla="*/ 1680252 h 3315386"/>
                  <a:gd name="connsiteX28" fmla="*/ 101664 w 2012077"/>
                  <a:gd name="connsiteY28" fmla="*/ 1679523 h 3315386"/>
                  <a:gd name="connsiteX29" fmla="*/ 102572 w 2012077"/>
                  <a:gd name="connsiteY29" fmla="*/ 1679855 h 3315386"/>
                  <a:gd name="connsiteX30" fmla="*/ 940180 w 2012077"/>
                  <a:gd name="connsiteY30" fmla="*/ 871862 h 3315386"/>
                  <a:gd name="connsiteX31" fmla="*/ 2012077 w 2012077"/>
                  <a:gd name="connsiteY31" fmla="*/ 2096792 h 3315386"/>
                  <a:gd name="connsiteX32" fmla="*/ 1050565 w 2012077"/>
                  <a:gd name="connsiteY32" fmla="*/ 3315386 h 3315386"/>
                  <a:gd name="connsiteX33" fmla="*/ 1050565 w 2012077"/>
                  <a:gd name="connsiteY33" fmla="*/ 2819328 h 3315386"/>
                  <a:gd name="connsiteX34" fmla="*/ 799428 w 2012077"/>
                  <a:gd name="connsiteY34" fmla="*/ 2819328 h 3315386"/>
                  <a:gd name="connsiteX35" fmla="*/ 799428 w 2012077"/>
                  <a:gd name="connsiteY35" fmla="*/ 2896028 h 3315386"/>
                  <a:gd name="connsiteX36" fmla="*/ 468740 w 2012077"/>
                  <a:gd name="connsiteY36" fmla="*/ 2896028 h 3315386"/>
                  <a:gd name="connsiteX37" fmla="*/ 468740 w 2012077"/>
                  <a:gd name="connsiteY37" fmla="*/ 2819328 h 3315386"/>
                  <a:gd name="connsiteX38" fmla="*/ 327987 w 2012077"/>
                  <a:gd name="connsiteY38" fmla="*/ 2819328 h 3315386"/>
                  <a:gd name="connsiteX39" fmla="*/ 327987 w 2012077"/>
                  <a:gd name="connsiteY39" fmla="*/ 2727583 h 3315386"/>
                  <a:gd name="connsiteX40" fmla="*/ 468740 w 2012077"/>
                  <a:gd name="connsiteY40" fmla="*/ 2727583 h 3315386"/>
                  <a:gd name="connsiteX41" fmla="*/ 468740 w 2012077"/>
                  <a:gd name="connsiteY41" fmla="*/ 2650997 h 3315386"/>
                  <a:gd name="connsiteX42" fmla="*/ 799428 w 2012077"/>
                  <a:gd name="connsiteY42" fmla="*/ 2650997 h 3315386"/>
                  <a:gd name="connsiteX43" fmla="*/ 799428 w 2012077"/>
                  <a:gd name="connsiteY43" fmla="*/ 2727583 h 3315386"/>
                  <a:gd name="connsiteX44" fmla="*/ 1050565 w 2012077"/>
                  <a:gd name="connsiteY44" fmla="*/ 2727583 h 3315386"/>
                  <a:gd name="connsiteX45" fmla="*/ 1050565 w 2012077"/>
                  <a:gd name="connsiteY45" fmla="*/ 2635725 h 3315386"/>
                  <a:gd name="connsiteX46" fmla="*/ 940180 w 2012077"/>
                  <a:gd name="connsiteY46" fmla="*/ 2635725 h 3315386"/>
                  <a:gd name="connsiteX47" fmla="*/ 940180 w 2012077"/>
                  <a:gd name="connsiteY47" fmla="*/ 2543866 h 3315386"/>
                  <a:gd name="connsiteX48" fmla="*/ 0 w 2012077"/>
                  <a:gd name="connsiteY48" fmla="*/ 2543866 h 3315386"/>
                  <a:gd name="connsiteX49" fmla="*/ 0 w 2012077"/>
                  <a:gd name="connsiteY49" fmla="*/ 2421351 h 3315386"/>
                  <a:gd name="connsiteX50" fmla="*/ 1339894 w 2012077"/>
                  <a:gd name="connsiteY50" fmla="*/ 2421351 h 3315386"/>
                  <a:gd name="connsiteX51" fmla="*/ 1339894 w 2012077"/>
                  <a:gd name="connsiteY51" fmla="*/ 2543866 h 3315386"/>
                  <a:gd name="connsiteX52" fmla="*/ 1339894 w 2012077"/>
                  <a:gd name="connsiteY52" fmla="*/ 2727583 h 3315386"/>
                  <a:gd name="connsiteX53" fmla="*/ 1461923 w 2012077"/>
                  <a:gd name="connsiteY53" fmla="*/ 2727583 h 3315386"/>
                  <a:gd name="connsiteX54" fmla="*/ 1732249 w 2012077"/>
                  <a:gd name="connsiteY54" fmla="*/ 2096792 h 3315386"/>
                  <a:gd name="connsiteX55" fmla="*/ 1269099 w 2012077"/>
                  <a:gd name="connsiteY55" fmla="*/ 1402763 h 3315386"/>
                  <a:gd name="connsiteX56" fmla="*/ 940180 w 2012077"/>
                  <a:gd name="connsiteY56" fmla="*/ 1607521 h 3315386"/>
                  <a:gd name="connsiteX57" fmla="*/ 421868 w 2012077"/>
                  <a:gd name="connsiteY57" fmla="*/ 0 h 3315386"/>
                  <a:gd name="connsiteX58" fmla="*/ 856723 w 2012077"/>
                  <a:gd name="connsiteY58" fmla="*/ 0 h 3315386"/>
                  <a:gd name="connsiteX59" fmla="*/ 856723 w 2012077"/>
                  <a:gd name="connsiteY59" fmla="*/ 381179 h 3315386"/>
                  <a:gd name="connsiteX60" fmla="*/ 421868 w 2012077"/>
                  <a:gd name="connsiteY60" fmla="*/ 381179 h 33153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2012077" h="3315386">
                    <a:moveTo>
                      <a:pt x="144503" y="1574920"/>
                    </a:moveTo>
                    <a:lnTo>
                      <a:pt x="420067" y="1685158"/>
                    </a:lnTo>
                    <a:lnTo>
                      <a:pt x="420067" y="1603258"/>
                    </a:lnTo>
                    <a:lnTo>
                      <a:pt x="854936" y="1603258"/>
                    </a:lnTo>
                    <a:lnTo>
                      <a:pt x="854936" y="1859132"/>
                    </a:lnTo>
                    <a:lnTo>
                      <a:pt x="898105" y="1876400"/>
                    </a:lnTo>
                    <a:lnTo>
                      <a:pt x="854936" y="1984649"/>
                    </a:lnTo>
                    <a:lnTo>
                      <a:pt x="729349" y="1984649"/>
                    </a:lnTo>
                    <a:lnTo>
                      <a:pt x="729349" y="2229552"/>
                    </a:lnTo>
                    <a:cubicBezTo>
                      <a:pt x="729349" y="2245328"/>
                      <a:pt x="723200" y="2260873"/>
                      <a:pt x="711273" y="2272838"/>
                    </a:cubicBezTo>
                    <a:cubicBezTo>
                      <a:pt x="699346" y="2284869"/>
                      <a:pt x="683828" y="2290835"/>
                      <a:pt x="668063" y="2290835"/>
                    </a:cubicBezTo>
                    <a:lnTo>
                      <a:pt x="606817" y="2290835"/>
                    </a:lnTo>
                    <a:cubicBezTo>
                      <a:pt x="591258" y="2290835"/>
                      <a:pt x="575410" y="2284869"/>
                      <a:pt x="563359" y="2272838"/>
                    </a:cubicBezTo>
                    <a:cubicBezTo>
                      <a:pt x="551473" y="2260873"/>
                      <a:pt x="545489" y="2245196"/>
                      <a:pt x="545489" y="2229552"/>
                    </a:cubicBezTo>
                    <a:lnTo>
                      <a:pt x="545489" y="1984649"/>
                    </a:lnTo>
                    <a:lnTo>
                      <a:pt x="420067" y="1984649"/>
                    </a:lnTo>
                    <a:lnTo>
                      <a:pt x="417591" y="1984649"/>
                    </a:lnTo>
                    <a:lnTo>
                      <a:pt x="325764" y="1897115"/>
                    </a:lnTo>
                    <a:lnTo>
                      <a:pt x="157049" y="2074602"/>
                    </a:lnTo>
                    <a:cubicBezTo>
                      <a:pt x="146030" y="2086037"/>
                      <a:pt x="131007" y="2093229"/>
                      <a:pt x="114251" y="2093793"/>
                    </a:cubicBezTo>
                    <a:cubicBezTo>
                      <a:pt x="97413" y="2094091"/>
                      <a:pt x="81895" y="2087595"/>
                      <a:pt x="70463" y="2076690"/>
                    </a:cubicBezTo>
                    <a:cubicBezTo>
                      <a:pt x="70463" y="2076690"/>
                      <a:pt x="26180" y="2034498"/>
                      <a:pt x="26180" y="2034498"/>
                    </a:cubicBezTo>
                    <a:cubicBezTo>
                      <a:pt x="14624" y="2023660"/>
                      <a:pt x="7402" y="2008513"/>
                      <a:pt x="7072" y="1991709"/>
                    </a:cubicBezTo>
                    <a:cubicBezTo>
                      <a:pt x="6658" y="1974606"/>
                      <a:pt x="13180" y="1959194"/>
                      <a:pt x="23869" y="1947793"/>
                    </a:cubicBezTo>
                    <a:lnTo>
                      <a:pt x="192913" y="1770537"/>
                    </a:lnTo>
                    <a:lnTo>
                      <a:pt x="107854" y="1685688"/>
                    </a:lnTo>
                    <a:lnTo>
                      <a:pt x="101292" y="1683070"/>
                    </a:lnTo>
                    <a:lnTo>
                      <a:pt x="102407" y="1680252"/>
                    </a:lnTo>
                    <a:lnTo>
                      <a:pt x="101664" y="1679523"/>
                    </a:lnTo>
                    <a:lnTo>
                      <a:pt x="102572" y="1679855"/>
                    </a:lnTo>
                    <a:close/>
                    <a:moveTo>
                      <a:pt x="940180" y="871862"/>
                    </a:moveTo>
                    <a:cubicBezTo>
                      <a:pt x="1532253" y="871862"/>
                      <a:pt x="2012077" y="1420184"/>
                      <a:pt x="2012077" y="2096792"/>
                    </a:cubicBezTo>
                    <a:cubicBezTo>
                      <a:pt x="2012077" y="2730750"/>
                      <a:pt x="1590752" y="3252036"/>
                      <a:pt x="1050565" y="3315386"/>
                    </a:cubicBezTo>
                    <a:lnTo>
                      <a:pt x="1050565" y="2819328"/>
                    </a:lnTo>
                    <a:lnTo>
                      <a:pt x="799428" y="2819328"/>
                    </a:lnTo>
                    <a:lnTo>
                      <a:pt x="799428" y="2896028"/>
                    </a:lnTo>
                    <a:lnTo>
                      <a:pt x="468740" y="2896028"/>
                    </a:lnTo>
                    <a:lnTo>
                      <a:pt x="468740" y="2819328"/>
                    </a:lnTo>
                    <a:lnTo>
                      <a:pt x="327987" y="2819328"/>
                    </a:lnTo>
                    <a:lnTo>
                      <a:pt x="327987" y="2727583"/>
                    </a:lnTo>
                    <a:lnTo>
                      <a:pt x="468740" y="2727583"/>
                    </a:lnTo>
                    <a:lnTo>
                      <a:pt x="468740" y="2650997"/>
                    </a:lnTo>
                    <a:lnTo>
                      <a:pt x="799428" y="2650997"/>
                    </a:lnTo>
                    <a:lnTo>
                      <a:pt x="799428" y="2727583"/>
                    </a:lnTo>
                    <a:lnTo>
                      <a:pt x="1050565" y="2727583"/>
                    </a:lnTo>
                    <a:lnTo>
                      <a:pt x="1050565" y="2635725"/>
                    </a:lnTo>
                    <a:lnTo>
                      <a:pt x="940180" y="2635725"/>
                    </a:lnTo>
                    <a:lnTo>
                      <a:pt x="940180" y="2543866"/>
                    </a:lnTo>
                    <a:lnTo>
                      <a:pt x="0" y="2543866"/>
                    </a:lnTo>
                    <a:lnTo>
                      <a:pt x="0" y="2421351"/>
                    </a:lnTo>
                    <a:lnTo>
                      <a:pt x="1339894" y="2421351"/>
                    </a:lnTo>
                    <a:lnTo>
                      <a:pt x="1339894" y="2543866"/>
                    </a:lnTo>
                    <a:lnTo>
                      <a:pt x="1339894" y="2727583"/>
                    </a:lnTo>
                    <a:lnTo>
                      <a:pt x="1461923" y="2727583"/>
                    </a:lnTo>
                    <a:cubicBezTo>
                      <a:pt x="1621678" y="2617851"/>
                      <a:pt x="1732249" y="2376779"/>
                      <a:pt x="1732249" y="2096792"/>
                    </a:cubicBezTo>
                    <a:cubicBezTo>
                      <a:pt x="1732249" y="1713520"/>
                      <a:pt x="1524893" y="1402763"/>
                      <a:pt x="1269099" y="1402763"/>
                    </a:cubicBezTo>
                    <a:cubicBezTo>
                      <a:pt x="1140456" y="1402763"/>
                      <a:pt x="1024389" y="1481046"/>
                      <a:pt x="940180" y="1607521"/>
                    </a:cubicBezTo>
                    <a:close/>
                    <a:moveTo>
                      <a:pt x="421868" y="0"/>
                    </a:moveTo>
                    <a:lnTo>
                      <a:pt x="856723" y="0"/>
                    </a:lnTo>
                    <a:cubicBezTo>
                      <a:pt x="856723" y="0"/>
                      <a:pt x="856723" y="381179"/>
                      <a:pt x="856723" y="381179"/>
                    </a:cubicBezTo>
                    <a:lnTo>
                      <a:pt x="421868" y="381179"/>
                    </a:lnTo>
                    <a:close/>
                  </a:path>
                </a:pathLst>
              </a:custGeom>
              <a:solidFill>
                <a:schemeClr val="accent1">
                  <a:lumMod val="75000"/>
                </a:schemeClr>
              </a:solidFill>
              <a:ln w="12700">
                <a:miter lim="400000"/>
              </a:ln>
            </p:spPr>
            <p:txBody>
              <a:bodyPr wrap="square" lIns="0" tIns="0" rIns="0" bIns="0" anchor="ctr">
                <a:noAutofit/>
              </a:bodyPr>
              <a:lstStyle/>
              <a:p>
                <a:pPr lvl="0">
                  <a:defRPr sz="3000">
                    <a:solidFill>
                      <a:srgbClr val="FFFFFF"/>
                    </a:solidFill>
                    <a:effectLst>
                      <a:outerShdw blurRad="38100" dist="12700" dir="5400000" rotWithShape="0">
                        <a:srgbClr val="000000">
                          <a:alpha val="50000"/>
                        </a:srgbClr>
                      </a:outerShdw>
                    </a:effectLst>
                  </a:defRPr>
                </a:pPr>
                <a:endParaRPr/>
              </a:p>
            </p:txBody>
          </p:sp>
          <p:sp>
            <p:nvSpPr>
              <p:cNvPr id="212" name="Shape 10">
                <a:extLst>
                  <a:ext uri="{FF2B5EF4-FFF2-40B4-BE49-F238E27FC236}">
                    <a16:creationId xmlns:a16="http://schemas.microsoft.com/office/drawing/2014/main" id="{6B406B62-BD7C-46AE-A0D6-389B70C3A6E3}"/>
                  </a:ext>
                </a:extLst>
              </p:cNvPr>
              <p:cNvSpPr/>
              <p:nvPr/>
            </p:nvSpPr>
            <p:spPr>
              <a:xfrm>
                <a:off x="7732750" y="2847326"/>
                <a:ext cx="612193" cy="123557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0" y="21600"/>
                    </a:lnTo>
                    <a:cubicBezTo>
                      <a:pt x="0" y="21600"/>
                      <a:pt x="0" y="0"/>
                      <a:pt x="0" y="0"/>
                    </a:cubicBezTo>
                    <a:close/>
                  </a:path>
                </a:pathLst>
              </a:custGeom>
              <a:solidFill>
                <a:schemeClr val="accent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13" name="Shape 11">
                <a:extLst>
                  <a:ext uri="{FF2B5EF4-FFF2-40B4-BE49-F238E27FC236}">
                    <a16:creationId xmlns:a16="http://schemas.microsoft.com/office/drawing/2014/main" id="{937F1FFF-CE58-4199-8070-246A1ADD52FD}"/>
                  </a:ext>
                </a:extLst>
              </p:cNvPr>
              <p:cNvSpPr/>
              <p:nvPr/>
            </p:nvSpPr>
            <p:spPr>
              <a:xfrm>
                <a:off x="7796031" y="2369209"/>
                <a:ext cx="489905" cy="9805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21600"/>
                    </a:lnTo>
                    <a:lnTo>
                      <a:pt x="21600" y="21600"/>
                    </a:lnTo>
                    <a:cubicBezTo>
                      <a:pt x="21600" y="21600"/>
                      <a:pt x="21600" y="0"/>
                      <a:pt x="21600" y="0"/>
                    </a:cubicBezTo>
                    <a:close/>
                  </a:path>
                </a:pathLst>
              </a:custGeom>
              <a:solidFill>
                <a:srgbClr val="FEFEFE"/>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14" name="Shape 12">
                <a:extLst>
                  <a:ext uri="{FF2B5EF4-FFF2-40B4-BE49-F238E27FC236}">
                    <a16:creationId xmlns:a16="http://schemas.microsoft.com/office/drawing/2014/main" id="{BA512667-333B-4FDD-B08E-2B51285E29DD}"/>
                  </a:ext>
                </a:extLst>
              </p:cNvPr>
              <p:cNvSpPr/>
              <p:nvPr/>
            </p:nvSpPr>
            <p:spPr>
              <a:xfrm>
                <a:off x="8070245" y="3065293"/>
                <a:ext cx="550077" cy="549972"/>
              </a:xfrm>
              <a:custGeom>
                <a:avLst/>
                <a:gdLst/>
                <a:ahLst/>
                <a:cxnLst>
                  <a:cxn ang="0">
                    <a:pos x="wd2" y="hd2"/>
                  </a:cxn>
                  <a:cxn ang="5400000">
                    <a:pos x="wd2" y="hd2"/>
                  </a:cxn>
                  <a:cxn ang="10800000">
                    <a:pos x="wd2" y="hd2"/>
                  </a:cxn>
                  <a:cxn ang="16200000">
                    <a:pos x="wd2" y="hd2"/>
                  </a:cxn>
                </a:cxnLst>
                <a:rect l="0" t="0" r="r" b="b"/>
                <a:pathLst>
                  <a:path w="21600" h="21600" extrusionOk="0">
                    <a:moveTo>
                      <a:pt x="0" y="10802"/>
                    </a:moveTo>
                    <a:cubicBezTo>
                      <a:pt x="0" y="16768"/>
                      <a:pt x="4836" y="21600"/>
                      <a:pt x="10798" y="21600"/>
                    </a:cubicBezTo>
                    <a:cubicBezTo>
                      <a:pt x="16759" y="21600"/>
                      <a:pt x="21600" y="16768"/>
                      <a:pt x="21600" y="10802"/>
                    </a:cubicBezTo>
                    <a:cubicBezTo>
                      <a:pt x="21600" y="4832"/>
                      <a:pt x="16759" y="0"/>
                      <a:pt x="10798" y="0"/>
                    </a:cubicBezTo>
                    <a:cubicBezTo>
                      <a:pt x="4836" y="0"/>
                      <a:pt x="0" y="4832"/>
                      <a:pt x="0" y="10802"/>
                    </a:cubicBezTo>
                    <a:close/>
                  </a:path>
                </a:pathLst>
              </a:custGeom>
              <a:solidFill>
                <a:srgbClr val="FEFEFE"/>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15" name="Shape 13">
                <a:extLst>
                  <a:ext uri="{FF2B5EF4-FFF2-40B4-BE49-F238E27FC236}">
                    <a16:creationId xmlns:a16="http://schemas.microsoft.com/office/drawing/2014/main" id="{4BCA0E55-D430-4376-9A0C-86F0CAB638A2}"/>
                  </a:ext>
                </a:extLst>
              </p:cNvPr>
              <p:cNvSpPr/>
              <p:nvPr/>
            </p:nvSpPr>
            <p:spPr>
              <a:xfrm>
                <a:off x="8231962" y="3219978"/>
                <a:ext cx="232094" cy="231891"/>
              </a:xfrm>
              <a:custGeom>
                <a:avLst/>
                <a:gdLst/>
                <a:ahLst/>
                <a:cxnLst>
                  <a:cxn ang="0">
                    <a:pos x="wd2" y="hd2"/>
                  </a:cxn>
                  <a:cxn ang="5400000">
                    <a:pos x="wd2" y="hd2"/>
                  </a:cxn>
                  <a:cxn ang="10800000">
                    <a:pos x="wd2" y="hd2"/>
                  </a:cxn>
                  <a:cxn ang="16200000">
                    <a:pos x="wd2" y="hd2"/>
                  </a:cxn>
                </a:cxnLst>
                <a:rect l="0" t="0" r="r" b="b"/>
                <a:pathLst>
                  <a:path w="21600" h="21600" extrusionOk="0">
                    <a:moveTo>
                      <a:pt x="10807" y="0"/>
                    </a:moveTo>
                    <a:cubicBezTo>
                      <a:pt x="16781" y="0"/>
                      <a:pt x="21600" y="4834"/>
                      <a:pt x="21600" y="10801"/>
                    </a:cubicBezTo>
                    <a:cubicBezTo>
                      <a:pt x="21600" y="16771"/>
                      <a:pt x="16781" y="21600"/>
                      <a:pt x="10807" y="21600"/>
                    </a:cubicBezTo>
                    <a:cubicBezTo>
                      <a:pt x="4844" y="21600"/>
                      <a:pt x="0" y="16771"/>
                      <a:pt x="0" y="10801"/>
                    </a:cubicBezTo>
                    <a:cubicBezTo>
                      <a:pt x="0" y="4834"/>
                      <a:pt x="4844" y="0"/>
                      <a:pt x="10807" y="0"/>
                    </a:cubicBezTo>
                    <a:close/>
                  </a:path>
                </a:pathLst>
              </a:custGeom>
              <a:solidFill>
                <a:schemeClr val="accent5"/>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grpSp>
          <p:nvGrpSpPr>
            <p:cNvPr id="204" name="Group 203">
              <a:extLst>
                <a:ext uri="{FF2B5EF4-FFF2-40B4-BE49-F238E27FC236}">
                  <a16:creationId xmlns:a16="http://schemas.microsoft.com/office/drawing/2014/main" id="{2FC57880-A81E-402D-A75E-D868439DE711}"/>
                </a:ext>
              </a:extLst>
            </p:cNvPr>
            <p:cNvGrpSpPr/>
            <p:nvPr/>
          </p:nvGrpSpPr>
          <p:grpSpPr>
            <a:xfrm rot="21083148">
              <a:off x="3320200" y="2430381"/>
              <a:ext cx="914011" cy="696423"/>
              <a:chOff x="2621108" y="1778593"/>
              <a:chExt cx="2705774" cy="2061643"/>
            </a:xfrm>
          </p:grpSpPr>
          <p:sp>
            <p:nvSpPr>
              <p:cNvPr id="205" name="Shape 14">
                <a:extLst>
                  <a:ext uri="{FF2B5EF4-FFF2-40B4-BE49-F238E27FC236}">
                    <a16:creationId xmlns:a16="http://schemas.microsoft.com/office/drawing/2014/main" id="{5DB9F93C-ED80-4D62-95FF-2ADEE0698154}"/>
                  </a:ext>
                </a:extLst>
              </p:cNvPr>
              <p:cNvSpPr/>
              <p:nvPr/>
            </p:nvSpPr>
            <p:spPr>
              <a:xfrm>
                <a:off x="4667171" y="3241071"/>
                <a:ext cx="577650" cy="568701"/>
              </a:xfrm>
              <a:custGeom>
                <a:avLst/>
                <a:gdLst/>
                <a:ahLst/>
                <a:cxnLst>
                  <a:cxn ang="0">
                    <a:pos x="wd2" y="hd2"/>
                  </a:cxn>
                  <a:cxn ang="5400000">
                    <a:pos x="wd2" y="hd2"/>
                  </a:cxn>
                  <a:cxn ang="10800000">
                    <a:pos x="wd2" y="hd2"/>
                  </a:cxn>
                  <a:cxn ang="16200000">
                    <a:pos x="wd2" y="hd2"/>
                  </a:cxn>
                </a:cxnLst>
                <a:rect l="0" t="0" r="r" b="b"/>
                <a:pathLst>
                  <a:path w="21600" h="21600" extrusionOk="0">
                    <a:moveTo>
                      <a:pt x="21600" y="15747"/>
                    </a:moveTo>
                    <a:cubicBezTo>
                      <a:pt x="17600" y="9265"/>
                      <a:pt x="12744" y="0"/>
                      <a:pt x="12744" y="0"/>
                    </a:cubicBezTo>
                    <a:lnTo>
                      <a:pt x="3905" y="7417"/>
                    </a:lnTo>
                    <a:lnTo>
                      <a:pt x="0" y="17986"/>
                    </a:lnTo>
                    <a:cubicBezTo>
                      <a:pt x="0" y="17986"/>
                      <a:pt x="10021" y="19806"/>
                      <a:pt x="17443" y="21600"/>
                    </a:cubicBezTo>
                    <a:cubicBezTo>
                      <a:pt x="17443" y="21600"/>
                      <a:pt x="21600" y="15747"/>
                      <a:pt x="21600" y="15747"/>
                    </a:cubicBezTo>
                    <a:close/>
                  </a:path>
                </a:pathLst>
              </a:custGeom>
              <a:solidFill>
                <a:schemeClr val="bg2">
                  <a:lumMod val="20000"/>
                  <a:lumOff val="8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06" name="Shape 15">
                <a:extLst>
                  <a:ext uri="{FF2B5EF4-FFF2-40B4-BE49-F238E27FC236}">
                    <a16:creationId xmlns:a16="http://schemas.microsoft.com/office/drawing/2014/main" id="{6DFF713E-C487-4D82-AB83-554F87FDFFBF}"/>
                  </a:ext>
                </a:extLst>
              </p:cNvPr>
              <p:cNvSpPr/>
              <p:nvPr/>
            </p:nvSpPr>
            <p:spPr>
              <a:xfrm>
                <a:off x="5138258" y="3655909"/>
                <a:ext cx="188624" cy="184327"/>
              </a:xfrm>
              <a:custGeom>
                <a:avLst/>
                <a:gdLst/>
                <a:ahLst/>
                <a:cxnLst>
                  <a:cxn ang="0">
                    <a:pos x="wd2" y="hd2"/>
                  </a:cxn>
                  <a:cxn ang="5400000">
                    <a:pos x="wd2" y="hd2"/>
                  </a:cxn>
                  <a:cxn ang="10800000">
                    <a:pos x="wd2" y="hd2"/>
                  </a:cxn>
                  <a:cxn ang="16200000">
                    <a:pos x="wd2" y="hd2"/>
                  </a:cxn>
                </a:cxnLst>
                <a:rect l="0" t="0" r="r" b="b"/>
                <a:pathLst>
                  <a:path w="19052" h="19683" extrusionOk="0">
                    <a:moveTo>
                      <a:pt x="11490" y="19263"/>
                    </a:moveTo>
                    <a:cubicBezTo>
                      <a:pt x="21600" y="21600"/>
                      <a:pt x="19279" y="13568"/>
                      <a:pt x="17419" y="10438"/>
                    </a:cubicBezTo>
                    <a:cubicBezTo>
                      <a:pt x="15914" y="7901"/>
                      <a:pt x="13747" y="4250"/>
                      <a:pt x="11227" y="0"/>
                    </a:cubicBezTo>
                    <a:lnTo>
                      <a:pt x="0" y="16455"/>
                    </a:lnTo>
                    <a:cubicBezTo>
                      <a:pt x="4589" y="17610"/>
                      <a:pt x="8589" y="18592"/>
                      <a:pt x="11490" y="19263"/>
                    </a:cubicBezTo>
                    <a:close/>
                  </a:path>
                </a:pathLst>
              </a:custGeom>
              <a:solidFill>
                <a:schemeClr val="accent4">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07" name="Shape 16">
                <a:extLst>
                  <a:ext uri="{FF2B5EF4-FFF2-40B4-BE49-F238E27FC236}">
                    <a16:creationId xmlns:a16="http://schemas.microsoft.com/office/drawing/2014/main" id="{24DBAE60-77CE-4447-B7F1-58DC5402C811}"/>
                  </a:ext>
                </a:extLst>
              </p:cNvPr>
              <p:cNvSpPr/>
              <p:nvPr/>
            </p:nvSpPr>
            <p:spPr>
              <a:xfrm>
                <a:off x="2860167" y="1940310"/>
                <a:ext cx="2160285" cy="1771518"/>
              </a:xfrm>
              <a:custGeom>
                <a:avLst/>
                <a:gdLst/>
                <a:ahLst/>
                <a:cxnLst>
                  <a:cxn ang="0">
                    <a:pos x="wd2" y="hd2"/>
                  </a:cxn>
                  <a:cxn ang="5400000">
                    <a:pos x="wd2" y="hd2"/>
                  </a:cxn>
                  <a:cxn ang="10800000">
                    <a:pos x="wd2" y="hd2"/>
                  </a:cxn>
                  <a:cxn ang="16200000">
                    <a:pos x="wd2" y="hd2"/>
                  </a:cxn>
                </a:cxnLst>
                <a:rect l="0" t="0" r="r" b="b"/>
                <a:pathLst>
                  <a:path w="21398" h="21283" extrusionOk="0">
                    <a:moveTo>
                      <a:pt x="2500" y="547"/>
                    </a:moveTo>
                    <a:cubicBezTo>
                      <a:pt x="2233" y="997"/>
                      <a:pt x="2221" y="1558"/>
                      <a:pt x="2410" y="1974"/>
                    </a:cubicBezTo>
                    <a:cubicBezTo>
                      <a:pt x="2063" y="1826"/>
                      <a:pt x="1626" y="2016"/>
                      <a:pt x="1357" y="2468"/>
                    </a:cubicBezTo>
                    <a:cubicBezTo>
                      <a:pt x="1042" y="2999"/>
                      <a:pt x="1079" y="3685"/>
                      <a:pt x="1440" y="4001"/>
                    </a:cubicBezTo>
                    <a:cubicBezTo>
                      <a:pt x="1079" y="3685"/>
                      <a:pt x="530" y="3859"/>
                      <a:pt x="215" y="4390"/>
                    </a:cubicBezTo>
                    <a:cubicBezTo>
                      <a:pt x="-101" y="4921"/>
                      <a:pt x="-64" y="5607"/>
                      <a:pt x="297" y="5923"/>
                    </a:cubicBezTo>
                    <a:lnTo>
                      <a:pt x="17672" y="21126"/>
                    </a:lnTo>
                    <a:cubicBezTo>
                      <a:pt x="18033" y="21442"/>
                      <a:pt x="18582" y="21268"/>
                      <a:pt x="18897" y="20737"/>
                    </a:cubicBezTo>
                    <a:cubicBezTo>
                      <a:pt x="19213" y="20207"/>
                      <a:pt x="19176" y="19520"/>
                      <a:pt x="18815" y="19204"/>
                    </a:cubicBezTo>
                    <a:cubicBezTo>
                      <a:pt x="19176" y="19520"/>
                      <a:pt x="19725" y="19346"/>
                      <a:pt x="20040" y="18816"/>
                    </a:cubicBezTo>
                    <a:cubicBezTo>
                      <a:pt x="20308" y="18366"/>
                      <a:pt x="20319" y="17806"/>
                      <a:pt x="20098" y="17453"/>
                    </a:cubicBezTo>
                    <a:cubicBezTo>
                      <a:pt x="20478" y="17536"/>
                      <a:pt x="20915" y="17346"/>
                      <a:pt x="21183" y="16894"/>
                    </a:cubicBezTo>
                    <a:cubicBezTo>
                      <a:pt x="21499" y="16363"/>
                      <a:pt x="21462" y="15677"/>
                      <a:pt x="21101" y="15361"/>
                    </a:cubicBezTo>
                    <a:lnTo>
                      <a:pt x="3726" y="158"/>
                    </a:lnTo>
                    <a:cubicBezTo>
                      <a:pt x="3365" y="-158"/>
                      <a:pt x="2816" y="16"/>
                      <a:pt x="2500" y="547"/>
                    </a:cubicBezTo>
                    <a:close/>
                  </a:path>
                </a:pathLst>
              </a:custGeom>
              <a:solidFill>
                <a:schemeClr val="accent4"/>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08" name="Shape 17">
                <a:extLst>
                  <a:ext uri="{FF2B5EF4-FFF2-40B4-BE49-F238E27FC236}">
                    <a16:creationId xmlns:a16="http://schemas.microsoft.com/office/drawing/2014/main" id="{1A6DFEDE-2560-419D-9233-BBA16AF5E585}"/>
                  </a:ext>
                </a:extLst>
              </p:cNvPr>
              <p:cNvSpPr/>
              <p:nvPr/>
            </p:nvSpPr>
            <p:spPr>
              <a:xfrm>
                <a:off x="2979696" y="2102026"/>
                <a:ext cx="1929510" cy="1451621"/>
              </a:xfrm>
              <a:custGeom>
                <a:avLst/>
                <a:gdLst/>
                <a:ahLst/>
                <a:cxnLst>
                  <a:cxn ang="0">
                    <a:pos x="wd2" y="hd2"/>
                  </a:cxn>
                  <a:cxn ang="5400000">
                    <a:pos x="wd2" y="hd2"/>
                  </a:cxn>
                  <a:cxn ang="10800000">
                    <a:pos x="wd2" y="hd2"/>
                  </a:cxn>
                  <a:cxn ang="16200000">
                    <a:pos x="wd2" y="hd2"/>
                  </a:cxn>
                </a:cxnLst>
                <a:rect l="0" t="0" r="r" b="b"/>
                <a:pathLst>
                  <a:path w="21374" h="21215" extrusionOk="0">
                    <a:moveTo>
                      <a:pt x="332" y="2529"/>
                    </a:moveTo>
                    <a:cubicBezTo>
                      <a:pt x="-72" y="2145"/>
                      <a:pt x="-113" y="1310"/>
                      <a:pt x="240" y="664"/>
                    </a:cubicBezTo>
                    <a:lnTo>
                      <a:pt x="240" y="664"/>
                    </a:lnTo>
                    <a:cubicBezTo>
                      <a:pt x="593" y="19"/>
                      <a:pt x="1207" y="-193"/>
                      <a:pt x="1611" y="191"/>
                    </a:cubicBezTo>
                    <a:lnTo>
                      <a:pt x="21042" y="18685"/>
                    </a:lnTo>
                    <a:cubicBezTo>
                      <a:pt x="21446" y="19069"/>
                      <a:pt x="21487" y="19904"/>
                      <a:pt x="21134" y="20550"/>
                    </a:cubicBezTo>
                    <a:lnTo>
                      <a:pt x="21134" y="20550"/>
                    </a:lnTo>
                    <a:cubicBezTo>
                      <a:pt x="20781" y="21195"/>
                      <a:pt x="20167" y="21407"/>
                      <a:pt x="19764" y="21023"/>
                    </a:cubicBezTo>
                    <a:cubicBezTo>
                      <a:pt x="19764" y="21023"/>
                      <a:pt x="332" y="2529"/>
                      <a:pt x="332" y="2529"/>
                    </a:cubicBezTo>
                    <a:close/>
                  </a:path>
                </a:pathLst>
              </a:custGeom>
              <a:solidFill>
                <a:schemeClr val="accent4">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09" name="Shape 18">
                <a:extLst>
                  <a:ext uri="{FF2B5EF4-FFF2-40B4-BE49-F238E27FC236}">
                    <a16:creationId xmlns:a16="http://schemas.microsoft.com/office/drawing/2014/main" id="{BAF2BC47-7878-480D-BA9F-947D31C8DCAD}"/>
                  </a:ext>
                </a:extLst>
              </p:cNvPr>
              <p:cNvSpPr/>
              <p:nvPr/>
            </p:nvSpPr>
            <p:spPr>
              <a:xfrm>
                <a:off x="2817980" y="1905154"/>
                <a:ext cx="463521" cy="564511"/>
              </a:xfrm>
              <a:custGeom>
                <a:avLst/>
                <a:gdLst/>
                <a:ahLst/>
                <a:cxnLst>
                  <a:cxn ang="0">
                    <a:pos x="wd2" y="hd2"/>
                  </a:cxn>
                  <a:cxn ang="5400000">
                    <a:pos x="wd2" y="hd2"/>
                  </a:cxn>
                  <a:cxn ang="10800000">
                    <a:pos x="wd2" y="hd2"/>
                  </a:cxn>
                  <a:cxn ang="16200000">
                    <a:pos x="wd2" y="hd2"/>
                  </a:cxn>
                </a:cxnLst>
                <a:rect l="0" t="0" r="r" b="b"/>
                <a:pathLst>
                  <a:path w="21600" h="21600" extrusionOk="0">
                    <a:moveTo>
                      <a:pt x="5469" y="21600"/>
                    </a:moveTo>
                    <a:lnTo>
                      <a:pt x="21600" y="3240"/>
                    </a:lnTo>
                    <a:lnTo>
                      <a:pt x="16131" y="0"/>
                    </a:lnTo>
                    <a:lnTo>
                      <a:pt x="0" y="18360"/>
                    </a:lnTo>
                    <a:cubicBezTo>
                      <a:pt x="0" y="18360"/>
                      <a:pt x="5469" y="21600"/>
                      <a:pt x="5469" y="21600"/>
                    </a:cubicBezTo>
                    <a:close/>
                  </a:path>
                </a:pathLst>
              </a:custGeom>
              <a:solidFill>
                <a:schemeClr val="bg2">
                  <a:lumMod val="20000"/>
                  <a:lumOff val="8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10" name="Shape 19">
                <a:extLst>
                  <a:ext uri="{FF2B5EF4-FFF2-40B4-BE49-F238E27FC236}">
                    <a16:creationId xmlns:a16="http://schemas.microsoft.com/office/drawing/2014/main" id="{1DD39C2C-4A88-41A7-A9A6-0885F74E9EFF}"/>
                  </a:ext>
                </a:extLst>
              </p:cNvPr>
              <p:cNvSpPr/>
              <p:nvPr/>
            </p:nvSpPr>
            <p:spPr>
              <a:xfrm>
                <a:off x="2621108" y="1778593"/>
                <a:ext cx="541411" cy="600736"/>
              </a:xfrm>
              <a:custGeom>
                <a:avLst/>
                <a:gdLst/>
                <a:ahLst/>
                <a:cxnLst>
                  <a:cxn ang="0">
                    <a:pos x="wd2" y="hd2"/>
                  </a:cxn>
                  <a:cxn ang="5400000">
                    <a:pos x="wd2" y="hd2"/>
                  </a:cxn>
                  <a:cxn ang="10800000">
                    <a:pos x="wd2" y="hd2"/>
                  </a:cxn>
                  <a:cxn ang="16200000">
                    <a:pos x="wd2" y="hd2"/>
                  </a:cxn>
                </a:cxnLst>
                <a:rect l="0" t="0" r="r" b="b"/>
                <a:pathLst>
                  <a:path w="20652" h="20318" extrusionOk="0">
                    <a:moveTo>
                      <a:pt x="7448" y="20318"/>
                    </a:moveTo>
                    <a:lnTo>
                      <a:pt x="20652" y="4089"/>
                    </a:lnTo>
                    <a:lnTo>
                      <a:pt x="15978" y="1099"/>
                    </a:lnTo>
                    <a:lnTo>
                      <a:pt x="15973" y="1106"/>
                    </a:lnTo>
                    <a:cubicBezTo>
                      <a:pt x="15904" y="1058"/>
                      <a:pt x="15837" y="1008"/>
                      <a:pt x="15765" y="963"/>
                    </a:cubicBezTo>
                    <a:cubicBezTo>
                      <a:pt x="12256" y="-1282"/>
                      <a:pt x="6455" y="531"/>
                      <a:pt x="2809" y="5013"/>
                    </a:cubicBezTo>
                    <a:cubicBezTo>
                      <a:pt x="-837" y="9495"/>
                      <a:pt x="-948" y="14947"/>
                      <a:pt x="2561" y="17192"/>
                    </a:cubicBezTo>
                    <a:cubicBezTo>
                      <a:pt x="2633" y="17238"/>
                      <a:pt x="2707" y="17279"/>
                      <a:pt x="2780" y="17322"/>
                    </a:cubicBezTo>
                    <a:lnTo>
                      <a:pt x="2774" y="17328"/>
                    </a:lnTo>
                    <a:cubicBezTo>
                      <a:pt x="2774" y="17328"/>
                      <a:pt x="7448" y="20318"/>
                      <a:pt x="7448" y="20318"/>
                    </a:cubicBezTo>
                    <a:close/>
                  </a:path>
                </a:pathLst>
              </a:custGeom>
              <a:solidFill>
                <a:schemeClr val="accent1">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grpSp>
    </p:spTree>
    <p:extLst>
      <p:ext uri="{BB962C8B-B14F-4D97-AF65-F5344CB8AC3E}">
        <p14:creationId xmlns:p14="http://schemas.microsoft.com/office/powerpoint/2010/main" val="36150566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barn(outVertical)">
                                      <p:cBhvr>
                                        <p:cTn id="7" dur="500"/>
                                        <p:tgtEl>
                                          <p:spTgt spid="3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grpId="0" nodeType="clickEffect">
                                  <p:stCondLst>
                                    <p:cond delay="0"/>
                                  </p:stCondLst>
                                  <p:childTnLst>
                                    <p:set>
                                      <p:cBhvr>
                                        <p:cTn id="11" dur="1" fill="hold">
                                          <p:stCondLst>
                                            <p:cond delay="0"/>
                                          </p:stCondLst>
                                        </p:cTn>
                                        <p:tgtEl>
                                          <p:spTgt spid="35"/>
                                        </p:tgtEl>
                                        <p:attrNameLst>
                                          <p:attrName>style.visibility</p:attrName>
                                        </p:attrNameLst>
                                      </p:cBhvr>
                                      <p:to>
                                        <p:strVal val="visible"/>
                                      </p:to>
                                    </p:set>
                                    <p:animEffect transition="in" filter="barn(outVertical)">
                                      <p:cBhvr>
                                        <p:cTn id="12" dur="500"/>
                                        <p:tgtEl>
                                          <p:spTgt spid="35"/>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37" fill="hold" grpId="0" nodeType="clickEffect">
                                  <p:stCondLst>
                                    <p:cond delay="0"/>
                                  </p:stCondLst>
                                  <p:childTnLst>
                                    <p:set>
                                      <p:cBhvr>
                                        <p:cTn id="16" dur="1" fill="hold">
                                          <p:stCondLst>
                                            <p:cond delay="0"/>
                                          </p:stCondLst>
                                        </p:cTn>
                                        <p:tgtEl>
                                          <p:spTgt spid="36"/>
                                        </p:tgtEl>
                                        <p:attrNameLst>
                                          <p:attrName>style.visibility</p:attrName>
                                        </p:attrNameLst>
                                      </p:cBhvr>
                                      <p:to>
                                        <p:strVal val="visible"/>
                                      </p:to>
                                    </p:set>
                                    <p:animEffect transition="in" filter="barn(outVertical)">
                                      <p:cBhvr>
                                        <p:cTn id="17" dur="500"/>
                                        <p:tgtEl>
                                          <p:spTgt spid="36"/>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37" fill="hold" grpId="0" nodeType="clickEffect">
                                  <p:stCondLst>
                                    <p:cond delay="0"/>
                                  </p:stCondLst>
                                  <p:childTnLst>
                                    <p:set>
                                      <p:cBhvr>
                                        <p:cTn id="21" dur="1" fill="hold">
                                          <p:stCondLst>
                                            <p:cond delay="0"/>
                                          </p:stCondLst>
                                        </p:cTn>
                                        <p:tgtEl>
                                          <p:spTgt spid="37"/>
                                        </p:tgtEl>
                                        <p:attrNameLst>
                                          <p:attrName>style.visibility</p:attrName>
                                        </p:attrNameLst>
                                      </p:cBhvr>
                                      <p:to>
                                        <p:strVal val="visible"/>
                                      </p:to>
                                    </p:set>
                                    <p:animEffect transition="in" filter="barn(outVertical)">
                                      <p:cBhvr>
                                        <p:cTn id="22"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4" grpId="0">
        <p:bldAsOne/>
      </p:bldGraphic>
      <p:bldGraphic spid="35" grpId="0">
        <p:bldAsOne/>
      </p:bldGraphic>
      <p:bldGraphic spid="36" grpId="0">
        <p:bldAsOne/>
      </p:bldGraphic>
      <p:bldGraphic spid="37" grpId="0">
        <p:bldAsOne/>
      </p:bldGraphic>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3423531" y="341647"/>
            <a:ext cx="6248400" cy="502702"/>
          </a:xfrm>
          <a:prstGeom prst="rect">
            <a:avLst/>
          </a:prstGeom>
          <a:noFill/>
        </p:spPr>
        <p:txBody>
          <a:bodyPr wrap="square" rtlCol="0">
            <a:spAutoFit/>
          </a:bodyPr>
          <a:lstStyle/>
          <a:p>
            <a:pPr marL="0" marR="0" lvl="0" indent="0" algn="ctr" defTabSz="914400" rtl="0" eaLnBrk="1" fontAlgn="auto" latinLnBrk="0" hangingPunct="1">
              <a:lnSpc>
                <a:spcPts val="3200"/>
              </a:lnSpc>
              <a:spcBef>
                <a:spcPts val="0"/>
              </a:spcBef>
              <a:spcAft>
                <a:spcPts val="0"/>
              </a:spcAft>
              <a:buClrTx/>
              <a:buSzTx/>
              <a:buFontTx/>
              <a:buNone/>
              <a:tabLst/>
              <a:defRPr/>
            </a:pPr>
            <a:r>
              <a:rPr kumimoji="0" lang="id-ID" sz="3000" b="0" i="0" u="none" strike="noStrike" kern="1200" cap="none" spc="0" normalizeH="0" baseline="0" noProof="0" dirty="0">
                <a:ln>
                  <a:noFill/>
                </a:ln>
                <a:solidFill>
                  <a:srgbClr val="FFFFFF"/>
                </a:solidFill>
                <a:effectLst/>
                <a:uLnTx/>
                <a:uFillTx/>
                <a:latin typeface="Montserrat Light" charset="0"/>
                <a:ea typeface="Montserrat Light" charset="0"/>
                <a:cs typeface="Montserrat Light" charset="0"/>
              </a:rPr>
              <a:t>Kesimpulan (1)</a:t>
            </a:r>
            <a:endParaRPr kumimoji="0" lang="en-US" sz="3000" b="1" i="0" u="none" strike="noStrike" kern="1200" cap="none" spc="0" normalizeH="0" baseline="0" noProof="0" dirty="0">
              <a:ln>
                <a:noFill/>
              </a:ln>
              <a:solidFill>
                <a:srgbClr val="FFFFFF"/>
              </a:solidFill>
              <a:effectLst/>
              <a:uLnTx/>
              <a:uFillTx/>
              <a:latin typeface="Montserrat" charset="0"/>
              <a:ea typeface="Montserrat" charset="0"/>
              <a:cs typeface="Montserrat" charset="0"/>
            </a:endParaRPr>
          </a:p>
        </p:txBody>
      </p:sp>
      <p:grpSp>
        <p:nvGrpSpPr>
          <p:cNvPr id="13" name="Group 12">
            <a:extLst>
              <a:ext uri="{FF2B5EF4-FFF2-40B4-BE49-F238E27FC236}">
                <a16:creationId xmlns:a16="http://schemas.microsoft.com/office/drawing/2014/main" id="{4F495512-51D0-40A0-93FB-74902EC9BC59}"/>
              </a:ext>
            </a:extLst>
          </p:cNvPr>
          <p:cNvGrpSpPr/>
          <p:nvPr/>
        </p:nvGrpSpPr>
        <p:grpSpPr>
          <a:xfrm>
            <a:off x="3423531" y="1165387"/>
            <a:ext cx="3515172" cy="2516073"/>
            <a:chOff x="3656333" y="1513032"/>
            <a:chExt cx="3515172" cy="2516073"/>
          </a:xfrm>
        </p:grpSpPr>
        <p:sp>
          <p:nvSpPr>
            <p:cNvPr id="3" name="Oval 2"/>
            <p:cNvSpPr/>
            <p:nvPr/>
          </p:nvSpPr>
          <p:spPr>
            <a:xfrm>
              <a:off x="3656333" y="1734292"/>
              <a:ext cx="742059" cy="789942"/>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E2023"/>
                </a:solidFill>
                <a:effectLst/>
                <a:uLnTx/>
                <a:uFillTx/>
                <a:latin typeface="Montserrat"/>
                <a:ea typeface="+mn-ea"/>
                <a:cs typeface="+mn-cs"/>
              </a:endParaRPr>
            </a:p>
          </p:txBody>
        </p:sp>
        <p:sp>
          <p:nvSpPr>
            <p:cNvPr id="39" name="TextBox 38"/>
            <p:cNvSpPr txBox="1"/>
            <p:nvPr/>
          </p:nvSpPr>
          <p:spPr>
            <a:xfrm>
              <a:off x="4495936" y="1513032"/>
              <a:ext cx="2675569" cy="2516073"/>
            </a:xfrm>
            <a:prstGeom prst="rect">
              <a:avLst/>
            </a:prstGeom>
            <a:noFill/>
          </p:spPr>
          <p:txBody>
            <a:bodyPr wrap="square" numCol="1" spcCol="457200"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id-ID" sz="1400" b="0" i="0" u="none" strike="noStrike" kern="1200" cap="none" spc="0" normalizeH="0" baseline="0" noProof="0" dirty="0">
                  <a:ln>
                    <a:noFill/>
                  </a:ln>
                  <a:solidFill>
                    <a:srgbClr val="FFFFFF"/>
                  </a:solidFill>
                  <a:effectLst/>
                  <a:uLnTx/>
                  <a:uFillTx/>
                  <a:latin typeface="Montserrat"/>
                  <a:ea typeface="+mn-ea"/>
                  <a:cs typeface="+mn-cs"/>
                </a:rPr>
                <a:t>Teks berita yang dihasilkan masih memerlukan proses </a:t>
              </a:r>
              <a:r>
                <a:rPr kumimoji="0" lang="id-ID" sz="1400" b="0" i="1" u="none" strike="noStrike" kern="1200" cap="none" spc="0" normalizeH="0" baseline="0" noProof="0" dirty="0">
                  <a:ln>
                    <a:noFill/>
                  </a:ln>
                  <a:solidFill>
                    <a:srgbClr val="FFFFFF"/>
                  </a:solidFill>
                  <a:effectLst/>
                  <a:uLnTx/>
                  <a:uFillTx/>
                  <a:latin typeface="Montserrat"/>
                  <a:ea typeface="+mn-ea"/>
                  <a:cs typeface="+mn-cs"/>
                </a:rPr>
                <a:t>prerpocessing</a:t>
              </a:r>
              <a:r>
                <a:rPr kumimoji="0" lang="id-ID" sz="1400" b="0" i="0" u="none" strike="noStrike" kern="1200" cap="none" spc="0" normalizeH="0" baseline="0" noProof="0" dirty="0">
                  <a:ln>
                    <a:noFill/>
                  </a:ln>
                  <a:solidFill>
                    <a:srgbClr val="FFFFFF"/>
                  </a:solidFill>
                  <a:effectLst/>
                  <a:uLnTx/>
                  <a:uFillTx/>
                  <a:latin typeface="Montserrat"/>
                  <a:ea typeface="+mn-ea"/>
                  <a:cs typeface="+mn-cs"/>
                </a:rPr>
                <a:t>. Hal itu dikarenakan pada hasil berita masih didominasi akan adanya kata-kata yang kurang bermakna seperti kata konjungsi.</a:t>
              </a:r>
              <a:endParaRPr kumimoji="0" lang="id-ID" sz="1400" b="0" u="none" strike="noStrike" kern="1200" cap="none" spc="0" normalizeH="0" baseline="0" noProof="0" dirty="0">
                <a:ln>
                  <a:noFill/>
                </a:ln>
                <a:solidFill>
                  <a:srgbClr val="FFFFFF"/>
                </a:solidFill>
                <a:effectLst/>
                <a:uLnTx/>
                <a:uFillTx/>
                <a:latin typeface="Montserrat"/>
                <a:ea typeface="+mn-ea"/>
                <a:cs typeface="+mn-cs"/>
              </a:endParaRPr>
            </a:p>
            <a:p>
              <a:pPr marL="0" marR="0" lvl="0" indent="0" algn="l" defTabSz="914400" rtl="0" eaLnBrk="1" fontAlgn="auto" latinLnBrk="0" hangingPunct="1">
                <a:lnSpc>
                  <a:spcPct val="15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FFFFFF"/>
                </a:solidFill>
                <a:effectLst/>
                <a:uLnTx/>
                <a:uFillTx/>
                <a:latin typeface="Montserrat" charset="0"/>
                <a:ea typeface="Montserrat" charset="0"/>
                <a:cs typeface="Montserrat" charset="0"/>
              </a:endParaRPr>
            </a:p>
          </p:txBody>
        </p:sp>
        <p:sp>
          <p:nvSpPr>
            <p:cNvPr id="40" name="TextBox 39"/>
            <p:cNvSpPr txBox="1"/>
            <p:nvPr/>
          </p:nvSpPr>
          <p:spPr>
            <a:xfrm>
              <a:off x="3725248" y="1867653"/>
              <a:ext cx="614216" cy="523220"/>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srgbClr val="FEFEFE"/>
                  </a:solidFill>
                  <a:effectLst/>
                  <a:uLnTx/>
                  <a:uFillTx/>
                  <a:latin typeface="Montserrat Light" charset="0"/>
                  <a:ea typeface="Montserrat Light" charset="0"/>
                  <a:cs typeface="Montserrat Light" charset="0"/>
                </a:rPr>
                <a:t>1</a:t>
              </a:r>
            </a:p>
          </p:txBody>
        </p:sp>
      </p:grpSp>
      <p:grpSp>
        <p:nvGrpSpPr>
          <p:cNvPr id="35" name="Group 34"/>
          <p:cNvGrpSpPr/>
          <p:nvPr/>
        </p:nvGrpSpPr>
        <p:grpSpPr>
          <a:xfrm rot="19988061">
            <a:off x="-804386" y="2032829"/>
            <a:ext cx="3434549" cy="3518196"/>
            <a:chOff x="612115" y="4291734"/>
            <a:chExt cx="1464645" cy="1500316"/>
          </a:xfrm>
        </p:grpSpPr>
        <p:grpSp>
          <p:nvGrpSpPr>
            <p:cNvPr id="36" name="Group 35"/>
            <p:cNvGrpSpPr/>
            <p:nvPr/>
          </p:nvGrpSpPr>
          <p:grpSpPr>
            <a:xfrm>
              <a:off x="612115" y="4291734"/>
              <a:ext cx="1190363" cy="1500316"/>
              <a:chOff x="888622" y="4232869"/>
              <a:chExt cx="1190363" cy="1500316"/>
            </a:xfrm>
          </p:grpSpPr>
          <p:sp>
            <p:nvSpPr>
              <p:cNvPr id="77" name="Shape 6"/>
              <p:cNvSpPr/>
              <p:nvPr/>
            </p:nvSpPr>
            <p:spPr>
              <a:xfrm>
                <a:off x="888622" y="4232869"/>
                <a:ext cx="1190363" cy="1500316"/>
              </a:xfrm>
              <a:custGeom>
                <a:avLst/>
                <a:gdLst/>
                <a:ahLst/>
                <a:cxnLst>
                  <a:cxn ang="0">
                    <a:pos x="wd2" y="hd2"/>
                  </a:cxn>
                  <a:cxn ang="5400000">
                    <a:pos x="wd2" y="hd2"/>
                  </a:cxn>
                  <a:cxn ang="10800000">
                    <a:pos x="wd2" y="hd2"/>
                  </a:cxn>
                  <a:cxn ang="16200000">
                    <a:pos x="wd2" y="hd2"/>
                  </a:cxn>
                </a:cxnLst>
                <a:rect l="0" t="0" r="r" b="b"/>
                <a:pathLst>
                  <a:path w="21600" h="21600" extrusionOk="0">
                    <a:moveTo>
                      <a:pt x="0" y="2637"/>
                    </a:moveTo>
                    <a:lnTo>
                      <a:pt x="14471" y="379"/>
                    </a:lnTo>
                    <a:lnTo>
                      <a:pt x="16900" y="0"/>
                    </a:lnTo>
                    <a:lnTo>
                      <a:pt x="21600" y="18963"/>
                    </a:lnTo>
                    <a:lnTo>
                      <a:pt x="4700" y="21600"/>
                    </a:lnTo>
                    <a:cubicBezTo>
                      <a:pt x="4700" y="21600"/>
                      <a:pt x="0" y="2637"/>
                      <a:pt x="0" y="2637"/>
                    </a:cubicBezTo>
                    <a:close/>
                  </a:path>
                </a:pathLst>
              </a:custGeom>
              <a:solidFill>
                <a:schemeClr val="accent2"/>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78" name="Shape 7"/>
              <p:cNvSpPr/>
              <p:nvPr/>
            </p:nvSpPr>
            <p:spPr>
              <a:xfrm>
                <a:off x="1034523" y="4246988"/>
                <a:ext cx="949162" cy="134238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8496" y="0"/>
                    </a:lnTo>
                    <a:lnTo>
                      <a:pt x="21600" y="0"/>
                    </a:lnTo>
                    <a:lnTo>
                      <a:pt x="21600" y="21600"/>
                    </a:lnTo>
                    <a:lnTo>
                      <a:pt x="0" y="21600"/>
                    </a:lnTo>
                    <a:cubicBezTo>
                      <a:pt x="0" y="21600"/>
                      <a:pt x="0" y="0"/>
                      <a:pt x="0" y="0"/>
                    </a:cubicBezTo>
                    <a:close/>
                  </a:path>
                </a:pathLst>
              </a:custGeom>
              <a:solidFill>
                <a:schemeClr val="bg2">
                  <a:lumMod val="20000"/>
                  <a:lumOff val="8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79" name="Freeform 78"/>
              <p:cNvSpPr/>
              <p:nvPr/>
            </p:nvSpPr>
            <p:spPr>
              <a:xfrm>
                <a:off x="1121593" y="4390535"/>
                <a:ext cx="775643" cy="753086"/>
              </a:xfrm>
              <a:custGeom>
                <a:avLst/>
                <a:gdLst>
                  <a:gd name="connsiteX0" fmla="*/ 583615 w 775643"/>
                  <a:gd name="connsiteY0" fmla="*/ 731857 h 753086"/>
                  <a:gd name="connsiteX1" fmla="*/ 625353 w 775643"/>
                  <a:gd name="connsiteY1" fmla="*/ 731857 h 753086"/>
                  <a:gd name="connsiteX2" fmla="*/ 625353 w 775643"/>
                  <a:gd name="connsiteY2" fmla="*/ 753074 h 753086"/>
                  <a:gd name="connsiteX3" fmla="*/ 583603 w 775643"/>
                  <a:gd name="connsiteY3" fmla="*/ 753074 h 753086"/>
                  <a:gd name="connsiteX4" fmla="*/ 583615 w 775643"/>
                  <a:gd name="connsiteY4" fmla="*/ 731857 h 753086"/>
                  <a:gd name="connsiteX5" fmla="*/ 447115 w 775643"/>
                  <a:gd name="connsiteY5" fmla="*/ 731857 h 753086"/>
                  <a:gd name="connsiteX6" fmla="*/ 488864 w 775643"/>
                  <a:gd name="connsiteY6" fmla="*/ 731869 h 753086"/>
                  <a:gd name="connsiteX7" fmla="*/ 488864 w 775643"/>
                  <a:gd name="connsiteY7" fmla="*/ 753074 h 753086"/>
                  <a:gd name="connsiteX8" fmla="*/ 447115 w 775643"/>
                  <a:gd name="connsiteY8" fmla="*/ 753086 h 753086"/>
                  <a:gd name="connsiteX9" fmla="*/ 447115 w 775643"/>
                  <a:gd name="connsiteY9" fmla="*/ 731857 h 753086"/>
                  <a:gd name="connsiteX10" fmla="*/ 310627 w 775643"/>
                  <a:gd name="connsiteY10" fmla="*/ 731857 h 753086"/>
                  <a:gd name="connsiteX11" fmla="*/ 352377 w 775643"/>
                  <a:gd name="connsiteY11" fmla="*/ 731869 h 753086"/>
                  <a:gd name="connsiteX12" fmla="*/ 352377 w 775643"/>
                  <a:gd name="connsiteY12" fmla="*/ 753074 h 753086"/>
                  <a:gd name="connsiteX13" fmla="*/ 310627 w 775643"/>
                  <a:gd name="connsiteY13" fmla="*/ 753086 h 753086"/>
                  <a:gd name="connsiteX14" fmla="*/ 310627 w 775643"/>
                  <a:gd name="connsiteY14" fmla="*/ 731857 h 753086"/>
                  <a:gd name="connsiteX15" fmla="*/ 171786 w 775643"/>
                  <a:gd name="connsiteY15" fmla="*/ 731857 h 753086"/>
                  <a:gd name="connsiteX16" fmla="*/ 213536 w 775643"/>
                  <a:gd name="connsiteY16" fmla="*/ 731869 h 753086"/>
                  <a:gd name="connsiteX17" fmla="*/ 213536 w 775643"/>
                  <a:gd name="connsiteY17" fmla="*/ 753086 h 753086"/>
                  <a:gd name="connsiteX18" fmla="*/ 171786 w 775643"/>
                  <a:gd name="connsiteY18" fmla="*/ 753086 h 753086"/>
                  <a:gd name="connsiteX19" fmla="*/ 171786 w 775643"/>
                  <a:gd name="connsiteY19" fmla="*/ 731857 h 753086"/>
                  <a:gd name="connsiteX20" fmla="*/ 35298 w 775643"/>
                  <a:gd name="connsiteY20" fmla="*/ 731857 h 753086"/>
                  <a:gd name="connsiteX21" fmla="*/ 77047 w 775643"/>
                  <a:gd name="connsiteY21" fmla="*/ 731857 h 753086"/>
                  <a:gd name="connsiteX22" fmla="*/ 77047 w 775643"/>
                  <a:gd name="connsiteY22" fmla="*/ 753074 h 753086"/>
                  <a:gd name="connsiteX23" fmla="*/ 35298 w 775643"/>
                  <a:gd name="connsiteY23" fmla="*/ 753086 h 753086"/>
                  <a:gd name="connsiteX24" fmla="*/ 35298 w 775643"/>
                  <a:gd name="connsiteY24" fmla="*/ 731857 h 753086"/>
                  <a:gd name="connsiteX25" fmla="*/ 611197 w 775643"/>
                  <a:gd name="connsiteY25" fmla="*/ 615590 h 753086"/>
                  <a:gd name="connsiteX26" fmla="*/ 609990 w 775643"/>
                  <a:gd name="connsiteY26" fmla="*/ 713047 h 753086"/>
                  <a:gd name="connsiteX27" fmla="*/ 737405 w 775643"/>
                  <a:gd name="connsiteY27" fmla="*/ 713047 h 753086"/>
                  <a:gd name="connsiteX28" fmla="*/ 737405 w 775643"/>
                  <a:gd name="connsiteY28" fmla="*/ 615590 h 753086"/>
                  <a:gd name="connsiteX29" fmla="*/ 472823 w 775643"/>
                  <a:gd name="connsiteY29" fmla="*/ 615590 h 753086"/>
                  <a:gd name="connsiteX30" fmla="*/ 472823 w 775643"/>
                  <a:gd name="connsiteY30" fmla="*/ 713047 h 753086"/>
                  <a:gd name="connsiteX31" fmla="*/ 600339 w 775643"/>
                  <a:gd name="connsiteY31" fmla="*/ 713047 h 753086"/>
                  <a:gd name="connsiteX32" fmla="*/ 601545 w 775643"/>
                  <a:gd name="connsiteY32" fmla="*/ 615590 h 753086"/>
                  <a:gd name="connsiteX33" fmla="*/ 335723 w 775643"/>
                  <a:gd name="connsiteY33" fmla="*/ 615590 h 753086"/>
                  <a:gd name="connsiteX34" fmla="*/ 335723 w 775643"/>
                  <a:gd name="connsiteY34" fmla="*/ 713047 h 753086"/>
                  <a:gd name="connsiteX35" fmla="*/ 463138 w 775643"/>
                  <a:gd name="connsiteY35" fmla="*/ 713047 h 753086"/>
                  <a:gd name="connsiteX36" fmla="*/ 463138 w 775643"/>
                  <a:gd name="connsiteY36" fmla="*/ 615590 h 753086"/>
                  <a:gd name="connsiteX37" fmla="*/ 198590 w 775643"/>
                  <a:gd name="connsiteY37" fmla="*/ 615590 h 753086"/>
                  <a:gd name="connsiteX38" fmla="*/ 198590 w 775643"/>
                  <a:gd name="connsiteY38" fmla="*/ 713047 h 753086"/>
                  <a:gd name="connsiteX39" fmla="*/ 326038 w 775643"/>
                  <a:gd name="connsiteY39" fmla="*/ 713047 h 753086"/>
                  <a:gd name="connsiteX40" fmla="*/ 326038 w 775643"/>
                  <a:gd name="connsiteY40" fmla="*/ 615590 h 753086"/>
                  <a:gd name="connsiteX41" fmla="*/ 61490 w 775643"/>
                  <a:gd name="connsiteY41" fmla="*/ 615590 h 753086"/>
                  <a:gd name="connsiteX42" fmla="*/ 61490 w 775643"/>
                  <a:gd name="connsiteY42" fmla="*/ 713047 h 753086"/>
                  <a:gd name="connsiteX43" fmla="*/ 188905 w 775643"/>
                  <a:gd name="connsiteY43" fmla="*/ 713047 h 753086"/>
                  <a:gd name="connsiteX44" fmla="*/ 188905 w 775643"/>
                  <a:gd name="connsiteY44" fmla="*/ 615590 h 753086"/>
                  <a:gd name="connsiteX45" fmla="*/ 0 w 775643"/>
                  <a:gd name="connsiteY45" fmla="*/ 600075 h 753086"/>
                  <a:gd name="connsiteX46" fmla="*/ 41739 w 775643"/>
                  <a:gd name="connsiteY46" fmla="*/ 600075 h 753086"/>
                  <a:gd name="connsiteX47" fmla="*/ 41739 w 775643"/>
                  <a:gd name="connsiteY47" fmla="*/ 621304 h 753086"/>
                  <a:gd name="connsiteX48" fmla="*/ 0 w 775643"/>
                  <a:gd name="connsiteY48" fmla="*/ 621304 h 753086"/>
                  <a:gd name="connsiteX49" fmla="*/ 612437 w 775643"/>
                  <a:gd name="connsiteY49" fmla="*/ 512427 h 753086"/>
                  <a:gd name="connsiteX50" fmla="*/ 611297 w 775643"/>
                  <a:gd name="connsiteY50" fmla="*/ 605889 h 753086"/>
                  <a:gd name="connsiteX51" fmla="*/ 737405 w 775643"/>
                  <a:gd name="connsiteY51" fmla="*/ 605889 h 753086"/>
                  <a:gd name="connsiteX52" fmla="*/ 737405 w 775643"/>
                  <a:gd name="connsiteY52" fmla="*/ 513325 h 753086"/>
                  <a:gd name="connsiteX53" fmla="*/ 472823 w 775643"/>
                  <a:gd name="connsiteY53" fmla="*/ 511402 h 753086"/>
                  <a:gd name="connsiteX54" fmla="*/ 472823 w 775643"/>
                  <a:gd name="connsiteY54" fmla="*/ 605889 h 753086"/>
                  <a:gd name="connsiteX55" fmla="*/ 601646 w 775643"/>
                  <a:gd name="connsiteY55" fmla="*/ 605889 h 753086"/>
                  <a:gd name="connsiteX56" fmla="*/ 602785 w 775643"/>
                  <a:gd name="connsiteY56" fmla="*/ 512342 h 753086"/>
                  <a:gd name="connsiteX57" fmla="*/ 335723 w 775643"/>
                  <a:gd name="connsiteY57" fmla="*/ 510419 h 753086"/>
                  <a:gd name="connsiteX58" fmla="*/ 335723 w 775643"/>
                  <a:gd name="connsiteY58" fmla="*/ 605889 h 753086"/>
                  <a:gd name="connsiteX59" fmla="*/ 463138 w 775643"/>
                  <a:gd name="connsiteY59" fmla="*/ 605889 h 753086"/>
                  <a:gd name="connsiteX60" fmla="*/ 463138 w 775643"/>
                  <a:gd name="connsiteY60" fmla="*/ 511338 h 753086"/>
                  <a:gd name="connsiteX61" fmla="*/ 198590 w 775643"/>
                  <a:gd name="connsiteY61" fmla="*/ 509436 h 753086"/>
                  <a:gd name="connsiteX62" fmla="*/ 198590 w 775643"/>
                  <a:gd name="connsiteY62" fmla="*/ 605889 h 753086"/>
                  <a:gd name="connsiteX63" fmla="*/ 326038 w 775643"/>
                  <a:gd name="connsiteY63" fmla="*/ 605889 h 753086"/>
                  <a:gd name="connsiteX64" fmla="*/ 326038 w 775643"/>
                  <a:gd name="connsiteY64" fmla="*/ 510355 h 753086"/>
                  <a:gd name="connsiteX65" fmla="*/ 61490 w 775643"/>
                  <a:gd name="connsiteY65" fmla="*/ 508432 h 753086"/>
                  <a:gd name="connsiteX66" fmla="*/ 61490 w 775643"/>
                  <a:gd name="connsiteY66" fmla="*/ 605889 h 753086"/>
                  <a:gd name="connsiteX67" fmla="*/ 188905 w 775643"/>
                  <a:gd name="connsiteY67" fmla="*/ 605889 h 753086"/>
                  <a:gd name="connsiteX68" fmla="*/ 188905 w 775643"/>
                  <a:gd name="connsiteY68" fmla="*/ 509351 h 753086"/>
                  <a:gd name="connsiteX69" fmla="*/ 41738 w 775643"/>
                  <a:gd name="connsiteY69" fmla="*/ 491827 h 753086"/>
                  <a:gd name="connsiteX70" fmla="*/ 41750 w 775643"/>
                  <a:gd name="connsiteY70" fmla="*/ 513054 h 753086"/>
                  <a:gd name="connsiteX71" fmla="*/ 0 w 775643"/>
                  <a:gd name="connsiteY71" fmla="*/ 513054 h 753086"/>
                  <a:gd name="connsiteX72" fmla="*/ 0 w 775643"/>
                  <a:gd name="connsiteY72" fmla="*/ 491838 h 753086"/>
                  <a:gd name="connsiteX73" fmla="*/ 198590 w 775643"/>
                  <a:gd name="connsiteY73" fmla="*/ 401274 h 753086"/>
                  <a:gd name="connsiteX74" fmla="*/ 198590 w 775643"/>
                  <a:gd name="connsiteY74" fmla="*/ 499757 h 753086"/>
                  <a:gd name="connsiteX75" fmla="*/ 326038 w 775643"/>
                  <a:gd name="connsiteY75" fmla="*/ 500675 h 753086"/>
                  <a:gd name="connsiteX76" fmla="*/ 326038 w 775643"/>
                  <a:gd name="connsiteY76" fmla="*/ 401274 h 753086"/>
                  <a:gd name="connsiteX77" fmla="*/ 61490 w 775643"/>
                  <a:gd name="connsiteY77" fmla="*/ 401274 h 753086"/>
                  <a:gd name="connsiteX78" fmla="*/ 61490 w 775643"/>
                  <a:gd name="connsiteY78" fmla="*/ 498774 h 753086"/>
                  <a:gd name="connsiteX79" fmla="*/ 188905 w 775643"/>
                  <a:gd name="connsiteY79" fmla="*/ 499692 h 753086"/>
                  <a:gd name="connsiteX80" fmla="*/ 188905 w 775643"/>
                  <a:gd name="connsiteY80" fmla="*/ 401274 h 753086"/>
                  <a:gd name="connsiteX81" fmla="*/ 613777 w 775643"/>
                  <a:gd name="connsiteY81" fmla="*/ 401252 h 753086"/>
                  <a:gd name="connsiteX82" fmla="*/ 612537 w 775643"/>
                  <a:gd name="connsiteY82" fmla="*/ 502748 h 753086"/>
                  <a:gd name="connsiteX83" fmla="*/ 737405 w 775643"/>
                  <a:gd name="connsiteY83" fmla="*/ 503645 h 753086"/>
                  <a:gd name="connsiteX84" fmla="*/ 737405 w 775643"/>
                  <a:gd name="connsiteY84" fmla="*/ 401252 h 753086"/>
                  <a:gd name="connsiteX85" fmla="*/ 472857 w 775643"/>
                  <a:gd name="connsiteY85" fmla="*/ 401252 h 753086"/>
                  <a:gd name="connsiteX86" fmla="*/ 472823 w 775643"/>
                  <a:gd name="connsiteY86" fmla="*/ 501744 h 753086"/>
                  <a:gd name="connsiteX87" fmla="*/ 602886 w 775643"/>
                  <a:gd name="connsiteY87" fmla="*/ 502684 h 753086"/>
                  <a:gd name="connsiteX88" fmla="*/ 604126 w 775643"/>
                  <a:gd name="connsiteY88" fmla="*/ 401252 h 753086"/>
                  <a:gd name="connsiteX89" fmla="*/ 463138 w 775643"/>
                  <a:gd name="connsiteY89" fmla="*/ 401252 h 753086"/>
                  <a:gd name="connsiteX90" fmla="*/ 335723 w 775643"/>
                  <a:gd name="connsiteY90" fmla="*/ 401274 h 753086"/>
                  <a:gd name="connsiteX91" fmla="*/ 335723 w 775643"/>
                  <a:gd name="connsiteY91" fmla="*/ 500761 h 753086"/>
                  <a:gd name="connsiteX92" fmla="*/ 463138 w 775643"/>
                  <a:gd name="connsiteY92" fmla="*/ 501680 h 753086"/>
                  <a:gd name="connsiteX93" fmla="*/ 463138 w 775643"/>
                  <a:gd name="connsiteY93" fmla="*/ 401252 h 753086"/>
                  <a:gd name="connsiteX94" fmla="*/ 0 w 775643"/>
                  <a:gd name="connsiteY94" fmla="*/ 385931 h 753086"/>
                  <a:gd name="connsiteX95" fmla="*/ 41738 w 775643"/>
                  <a:gd name="connsiteY95" fmla="*/ 385931 h 753086"/>
                  <a:gd name="connsiteX96" fmla="*/ 41750 w 775643"/>
                  <a:gd name="connsiteY96" fmla="*/ 407158 h 753086"/>
                  <a:gd name="connsiteX97" fmla="*/ 0 w 775643"/>
                  <a:gd name="connsiteY97" fmla="*/ 407158 h 753086"/>
                  <a:gd name="connsiteX98" fmla="*/ 615084 w 775643"/>
                  <a:gd name="connsiteY98" fmla="*/ 294094 h 753086"/>
                  <a:gd name="connsiteX99" fmla="*/ 613911 w 775643"/>
                  <a:gd name="connsiteY99" fmla="*/ 391573 h 753086"/>
                  <a:gd name="connsiteX100" fmla="*/ 737405 w 775643"/>
                  <a:gd name="connsiteY100" fmla="*/ 391573 h 753086"/>
                  <a:gd name="connsiteX101" fmla="*/ 737405 w 775643"/>
                  <a:gd name="connsiteY101" fmla="*/ 294094 h 753086"/>
                  <a:gd name="connsiteX102" fmla="*/ 472857 w 775643"/>
                  <a:gd name="connsiteY102" fmla="*/ 294094 h 753086"/>
                  <a:gd name="connsiteX103" fmla="*/ 472857 w 775643"/>
                  <a:gd name="connsiteY103" fmla="*/ 391573 h 753086"/>
                  <a:gd name="connsiteX104" fmla="*/ 604260 w 775643"/>
                  <a:gd name="connsiteY104" fmla="*/ 391573 h 753086"/>
                  <a:gd name="connsiteX105" fmla="*/ 605433 w 775643"/>
                  <a:gd name="connsiteY105" fmla="*/ 294094 h 753086"/>
                  <a:gd name="connsiteX106" fmla="*/ 335723 w 775643"/>
                  <a:gd name="connsiteY106" fmla="*/ 294094 h 753086"/>
                  <a:gd name="connsiteX107" fmla="*/ 335723 w 775643"/>
                  <a:gd name="connsiteY107" fmla="*/ 391573 h 753086"/>
                  <a:gd name="connsiteX108" fmla="*/ 463138 w 775643"/>
                  <a:gd name="connsiteY108" fmla="*/ 391573 h 753086"/>
                  <a:gd name="connsiteX109" fmla="*/ 463138 w 775643"/>
                  <a:gd name="connsiteY109" fmla="*/ 294094 h 753086"/>
                  <a:gd name="connsiteX110" fmla="*/ 198590 w 775643"/>
                  <a:gd name="connsiteY110" fmla="*/ 294094 h 753086"/>
                  <a:gd name="connsiteX111" fmla="*/ 198590 w 775643"/>
                  <a:gd name="connsiteY111" fmla="*/ 391573 h 753086"/>
                  <a:gd name="connsiteX112" fmla="*/ 326038 w 775643"/>
                  <a:gd name="connsiteY112" fmla="*/ 391573 h 753086"/>
                  <a:gd name="connsiteX113" fmla="*/ 326038 w 775643"/>
                  <a:gd name="connsiteY113" fmla="*/ 294094 h 753086"/>
                  <a:gd name="connsiteX114" fmla="*/ 61490 w 775643"/>
                  <a:gd name="connsiteY114" fmla="*/ 294094 h 753086"/>
                  <a:gd name="connsiteX115" fmla="*/ 61490 w 775643"/>
                  <a:gd name="connsiteY115" fmla="*/ 391573 h 753086"/>
                  <a:gd name="connsiteX116" fmla="*/ 188905 w 775643"/>
                  <a:gd name="connsiteY116" fmla="*/ 391573 h 753086"/>
                  <a:gd name="connsiteX117" fmla="*/ 188905 w 775643"/>
                  <a:gd name="connsiteY117" fmla="*/ 294094 h 753086"/>
                  <a:gd name="connsiteX118" fmla="*/ 41750 w 775643"/>
                  <a:gd name="connsiteY118" fmla="*/ 291801 h 753086"/>
                  <a:gd name="connsiteX119" fmla="*/ 41738 w 775643"/>
                  <a:gd name="connsiteY119" fmla="*/ 313030 h 753086"/>
                  <a:gd name="connsiteX120" fmla="*/ 0 w 775643"/>
                  <a:gd name="connsiteY120" fmla="*/ 313030 h 753086"/>
                  <a:gd name="connsiteX121" fmla="*/ 0 w 775643"/>
                  <a:gd name="connsiteY121" fmla="*/ 291813 h 753086"/>
                  <a:gd name="connsiteX122" fmla="*/ 51771 w 775643"/>
                  <a:gd name="connsiteY122" fmla="*/ 261209 h 753086"/>
                  <a:gd name="connsiteX123" fmla="*/ 61490 w 775643"/>
                  <a:gd name="connsiteY123" fmla="*/ 261209 h 753086"/>
                  <a:gd name="connsiteX124" fmla="*/ 61490 w 775643"/>
                  <a:gd name="connsiteY124" fmla="*/ 284414 h 753086"/>
                  <a:gd name="connsiteX125" fmla="*/ 188905 w 775643"/>
                  <a:gd name="connsiteY125" fmla="*/ 284414 h 753086"/>
                  <a:gd name="connsiteX126" fmla="*/ 188905 w 775643"/>
                  <a:gd name="connsiteY126" fmla="*/ 261209 h 753086"/>
                  <a:gd name="connsiteX127" fmla="*/ 198590 w 775643"/>
                  <a:gd name="connsiteY127" fmla="*/ 261209 h 753086"/>
                  <a:gd name="connsiteX128" fmla="*/ 198590 w 775643"/>
                  <a:gd name="connsiteY128" fmla="*/ 284414 h 753086"/>
                  <a:gd name="connsiteX129" fmla="*/ 326038 w 775643"/>
                  <a:gd name="connsiteY129" fmla="*/ 284414 h 753086"/>
                  <a:gd name="connsiteX130" fmla="*/ 326038 w 775643"/>
                  <a:gd name="connsiteY130" fmla="*/ 261209 h 753086"/>
                  <a:gd name="connsiteX131" fmla="*/ 335723 w 775643"/>
                  <a:gd name="connsiteY131" fmla="*/ 261209 h 753086"/>
                  <a:gd name="connsiteX132" fmla="*/ 335723 w 775643"/>
                  <a:gd name="connsiteY132" fmla="*/ 284414 h 753086"/>
                  <a:gd name="connsiteX133" fmla="*/ 463138 w 775643"/>
                  <a:gd name="connsiteY133" fmla="*/ 284414 h 753086"/>
                  <a:gd name="connsiteX134" fmla="*/ 463138 w 775643"/>
                  <a:gd name="connsiteY134" fmla="*/ 261209 h 753086"/>
                  <a:gd name="connsiteX135" fmla="*/ 472857 w 775643"/>
                  <a:gd name="connsiteY135" fmla="*/ 261209 h 753086"/>
                  <a:gd name="connsiteX136" fmla="*/ 472857 w 775643"/>
                  <a:gd name="connsiteY136" fmla="*/ 284414 h 753086"/>
                  <a:gd name="connsiteX137" fmla="*/ 605533 w 775643"/>
                  <a:gd name="connsiteY137" fmla="*/ 284414 h 753086"/>
                  <a:gd name="connsiteX138" fmla="*/ 605835 w 775643"/>
                  <a:gd name="connsiteY138" fmla="*/ 261465 h 753086"/>
                  <a:gd name="connsiteX139" fmla="*/ 615486 w 775643"/>
                  <a:gd name="connsiteY139" fmla="*/ 261593 h 753086"/>
                  <a:gd name="connsiteX140" fmla="*/ 615218 w 775643"/>
                  <a:gd name="connsiteY140" fmla="*/ 284414 h 753086"/>
                  <a:gd name="connsiteX141" fmla="*/ 737405 w 775643"/>
                  <a:gd name="connsiteY141" fmla="*/ 284414 h 753086"/>
                  <a:gd name="connsiteX142" fmla="*/ 737405 w 775643"/>
                  <a:gd name="connsiteY142" fmla="*/ 261209 h 753086"/>
                  <a:gd name="connsiteX143" fmla="*/ 747090 w 775643"/>
                  <a:gd name="connsiteY143" fmla="*/ 261209 h 753086"/>
                  <a:gd name="connsiteX144" fmla="*/ 747090 w 775643"/>
                  <a:gd name="connsiteY144" fmla="*/ 284414 h 753086"/>
                  <a:gd name="connsiteX145" fmla="*/ 775643 w 775643"/>
                  <a:gd name="connsiteY145" fmla="*/ 284414 h 753086"/>
                  <a:gd name="connsiteX146" fmla="*/ 775643 w 775643"/>
                  <a:gd name="connsiteY146" fmla="*/ 294094 h 753086"/>
                  <a:gd name="connsiteX147" fmla="*/ 747090 w 775643"/>
                  <a:gd name="connsiteY147" fmla="*/ 294094 h 753086"/>
                  <a:gd name="connsiteX148" fmla="*/ 747090 w 775643"/>
                  <a:gd name="connsiteY148" fmla="*/ 391573 h 753086"/>
                  <a:gd name="connsiteX149" fmla="*/ 775643 w 775643"/>
                  <a:gd name="connsiteY149" fmla="*/ 391573 h 753086"/>
                  <a:gd name="connsiteX150" fmla="*/ 775643 w 775643"/>
                  <a:gd name="connsiteY150" fmla="*/ 401252 h 753086"/>
                  <a:gd name="connsiteX151" fmla="*/ 747090 w 775643"/>
                  <a:gd name="connsiteY151" fmla="*/ 401252 h 753086"/>
                  <a:gd name="connsiteX152" fmla="*/ 747090 w 775643"/>
                  <a:gd name="connsiteY152" fmla="*/ 503731 h 753086"/>
                  <a:gd name="connsiteX153" fmla="*/ 775543 w 775643"/>
                  <a:gd name="connsiteY153" fmla="*/ 503923 h 753086"/>
                  <a:gd name="connsiteX154" fmla="*/ 775509 w 775643"/>
                  <a:gd name="connsiteY154" fmla="*/ 513603 h 753086"/>
                  <a:gd name="connsiteX155" fmla="*/ 747090 w 775643"/>
                  <a:gd name="connsiteY155" fmla="*/ 513389 h 753086"/>
                  <a:gd name="connsiteX156" fmla="*/ 747090 w 775643"/>
                  <a:gd name="connsiteY156" fmla="*/ 605889 h 753086"/>
                  <a:gd name="connsiteX157" fmla="*/ 775643 w 775643"/>
                  <a:gd name="connsiteY157" fmla="*/ 605889 h 753086"/>
                  <a:gd name="connsiteX158" fmla="*/ 775643 w 775643"/>
                  <a:gd name="connsiteY158" fmla="*/ 615590 h 753086"/>
                  <a:gd name="connsiteX159" fmla="*/ 747090 w 775643"/>
                  <a:gd name="connsiteY159" fmla="*/ 615590 h 753086"/>
                  <a:gd name="connsiteX160" fmla="*/ 747090 w 775643"/>
                  <a:gd name="connsiteY160" fmla="*/ 713047 h 753086"/>
                  <a:gd name="connsiteX161" fmla="*/ 775643 w 775643"/>
                  <a:gd name="connsiteY161" fmla="*/ 713047 h 753086"/>
                  <a:gd name="connsiteX162" fmla="*/ 775643 w 775643"/>
                  <a:gd name="connsiteY162" fmla="*/ 722727 h 753086"/>
                  <a:gd name="connsiteX163" fmla="*/ 56630 w 775643"/>
                  <a:gd name="connsiteY163" fmla="*/ 722748 h 753086"/>
                  <a:gd name="connsiteX164" fmla="*/ 56630 w 775643"/>
                  <a:gd name="connsiteY164" fmla="*/ 717898 h 753086"/>
                  <a:gd name="connsiteX165" fmla="*/ 51771 w 775643"/>
                  <a:gd name="connsiteY165" fmla="*/ 717898 h 753086"/>
                  <a:gd name="connsiteX166" fmla="*/ 157068 w 775643"/>
                  <a:gd name="connsiteY166" fmla="*/ 0 h 753086"/>
                  <a:gd name="connsiteX167" fmla="*/ 617868 w 775643"/>
                  <a:gd name="connsiteY167" fmla="*/ 0 h 753086"/>
                  <a:gd name="connsiteX168" fmla="*/ 617868 w 775643"/>
                  <a:gd name="connsiteY168" fmla="*/ 56194 h 753086"/>
                  <a:gd name="connsiteX169" fmla="*/ 774936 w 775643"/>
                  <a:gd name="connsiteY169" fmla="*/ 56194 h 753086"/>
                  <a:gd name="connsiteX170" fmla="*/ 774936 w 775643"/>
                  <a:gd name="connsiteY170" fmla="*/ 155998 h 753086"/>
                  <a:gd name="connsiteX171" fmla="*/ 363180 w 775643"/>
                  <a:gd name="connsiteY171" fmla="*/ 155998 h 753086"/>
                  <a:gd name="connsiteX172" fmla="*/ 363180 w 775643"/>
                  <a:gd name="connsiteY172" fmla="*/ 196660 h 753086"/>
                  <a:gd name="connsiteX173" fmla="*/ 0 w 775643"/>
                  <a:gd name="connsiteY173" fmla="*/ 196660 h 753086"/>
                  <a:gd name="connsiteX174" fmla="*/ 0 w 775643"/>
                  <a:gd name="connsiteY174" fmla="*/ 155998 h 753086"/>
                  <a:gd name="connsiteX175" fmla="*/ 0 w 775643"/>
                  <a:gd name="connsiteY175" fmla="*/ 141040 h 753086"/>
                  <a:gd name="connsiteX176" fmla="*/ 0 w 775643"/>
                  <a:gd name="connsiteY176" fmla="*/ 56194 h 753086"/>
                  <a:gd name="connsiteX177" fmla="*/ 157068 w 775643"/>
                  <a:gd name="connsiteY177" fmla="*/ 56194 h 753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Lst>
                <a:rect l="l" t="t" r="r" b="b"/>
                <a:pathLst>
                  <a:path w="775643" h="753086">
                    <a:moveTo>
                      <a:pt x="583615" y="731857"/>
                    </a:moveTo>
                    <a:lnTo>
                      <a:pt x="625353" y="731857"/>
                    </a:lnTo>
                    <a:lnTo>
                      <a:pt x="625353" y="753074"/>
                    </a:lnTo>
                    <a:lnTo>
                      <a:pt x="583603" y="753074"/>
                    </a:lnTo>
                    <a:cubicBezTo>
                      <a:pt x="583603" y="753074"/>
                      <a:pt x="583615" y="731857"/>
                      <a:pt x="583615" y="731857"/>
                    </a:cubicBezTo>
                    <a:close/>
                    <a:moveTo>
                      <a:pt x="447115" y="731857"/>
                    </a:moveTo>
                    <a:lnTo>
                      <a:pt x="488864" y="731869"/>
                    </a:lnTo>
                    <a:lnTo>
                      <a:pt x="488864" y="753074"/>
                    </a:lnTo>
                    <a:lnTo>
                      <a:pt x="447115" y="753086"/>
                    </a:lnTo>
                    <a:cubicBezTo>
                      <a:pt x="447115" y="753086"/>
                      <a:pt x="447115" y="731857"/>
                      <a:pt x="447115" y="731857"/>
                    </a:cubicBezTo>
                    <a:close/>
                    <a:moveTo>
                      <a:pt x="310627" y="731857"/>
                    </a:moveTo>
                    <a:lnTo>
                      <a:pt x="352377" y="731869"/>
                    </a:lnTo>
                    <a:lnTo>
                      <a:pt x="352377" y="753074"/>
                    </a:lnTo>
                    <a:lnTo>
                      <a:pt x="310627" y="753086"/>
                    </a:lnTo>
                    <a:cubicBezTo>
                      <a:pt x="310627" y="753086"/>
                      <a:pt x="310627" y="731857"/>
                      <a:pt x="310627" y="731857"/>
                    </a:cubicBezTo>
                    <a:close/>
                    <a:moveTo>
                      <a:pt x="171786" y="731857"/>
                    </a:moveTo>
                    <a:lnTo>
                      <a:pt x="213536" y="731869"/>
                    </a:lnTo>
                    <a:lnTo>
                      <a:pt x="213536" y="753086"/>
                    </a:lnTo>
                    <a:lnTo>
                      <a:pt x="171786" y="753086"/>
                    </a:lnTo>
                    <a:cubicBezTo>
                      <a:pt x="171786" y="753086"/>
                      <a:pt x="171786" y="731857"/>
                      <a:pt x="171786" y="731857"/>
                    </a:cubicBezTo>
                    <a:close/>
                    <a:moveTo>
                      <a:pt x="35298" y="731857"/>
                    </a:moveTo>
                    <a:lnTo>
                      <a:pt x="77047" y="731857"/>
                    </a:lnTo>
                    <a:lnTo>
                      <a:pt x="77047" y="753074"/>
                    </a:lnTo>
                    <a:lnTo>
                      <a:pt x="35298" y="753086"/>
                    </a:lnTo>
                    <a:cubicBezTo>
                      <a:pt x="35298" y="753086"/>
                      <a:pt x="35298" y="731857"/>
                      <a:pt x="35298" y="731857"/>
                    </a:cubicBezTo>
                    <a:close/>
                    <a:moveTo>
                      <a:pt x="611197" y="615590"/>
                    </a:moveTo>
                    <a:lnTo>
                      <a:pt x="609990" y="713047"/>
                    </a:lnTo>
                    <a:lnTo>
                      <a:pt x="737405" y="713047"/>
                    </a:lnTo>
                    <a:cubicBezTo>
                      <a:pt x="737405" y="713047"/>
                      <a:pt x="737405" y="615590"/>
                      <a:pt x="737405" y="615590"/>
                    </a:cubicBezTo>
                    <a:close/>
                    <a:moveTo>
                      <a:pt x="472823" y="615590"/>
                    </a:moveTo>
                    <a:lnTo>
                      <a:pt x="472823" y="713047"/>
                    </a:lnTo>
                    <a:lnTo>
                      <a:pt x="600339" y="713047"/>
                    </a:lnTo>
                    <a:cubicBezTo>
                      <a:pt x="600339" y="713047"/>
                      <a:pt x="601545" y="615590"/>
                      <a:pt x="601545" y="615590"/>
                    </a:cubicBezTo>
                    <a:close/>
                    <a:moveTo>
                      <a:pt x="335723" y="615590"/>
                    </a:moveTo>
                    <a:lnTo>
                      <a:pt x="335723" y="713047"/>
                    </a:lnTo>
                    <a:lnTo>
                      <a:pt x="463138" y="713047"/>
                    </a:lnTo>
                    <a:cubicBezTo>
                      <a:pt x="463138" y="713047"/>
                      <a:pt x="463138" y="615590"/>
                      <a:pt x="463138" y="615590"/>
                    </a:cubicBezTo>
                    <a:close/>
                    <a:moveTo>
                      <a:pt x="198590" y="615590"/>
                    </a:moveTo>
                    <a:lnTo>
                      <a:pt x="198590" y="713047"/>
                    </a:lnTo>
                    <a:lnTo>
                      <a:pt x="326038" y="713047"/>
                    </a:lnTo>
                    <a:cubicBezTo>
                      <a:pt x="326038" y="713047"/>
                      <a:pt x="326038" y="615590"/>
                      <a:pt x="326038" y="615590"/>
                    </a:cubicBezTo>
                    <a:close/>
                    <a:moveTo>
                      <a:pt x="61490" y="615590"/>
                    </a:moveTo>
                    <a:lnTo>
                      <a:pt x="61490" y="713047"/>
                    </a:lnTo>
                    <a:lnTo>
                      <a:pt x="188905" y="713047"/>
                    </a:lnTo>
                    <a:cubicBezTo>
                      <a:pt x="188905" y="713047"/>
                      <a:pt x="188905" y="615590"/>
                      <a:pt x="188905" y="615590"/>
                    </a:cubicBezTo>
                    <a:close/>
                    <a:moveTo>
                      <a:pt x="0" y="600075"/>
                    </a:moveTo>
                    <a:lnTo>
                      <a:pt x="41739" y="600075"/>
                    </a:lnTo>
                    <a:cubicBezTo>
                      <a:pt x="41739" y="600075"/>
                      <a:pt x="41739" y="621304"/>
                      <a:pt x="41739" y="621304"/>
                    </a:cubicBezTo>
                    <a:lnTo>
                      <a:pt x="0" y="621304"/>
                    </a:lnTo>
                    <a:close/>
                    <a:moveTo>
                      <a:pt x="612437" y="512427"/>
                    </a:moveTo>
                    <a:lnTo>
                      <a:pt x="611297" y="605889"/>
                    </a:lnTo>
                    <a:lnTo>
                      <a:pt x="737405" y="605889"/>
                    </a:lnTo>
                    <a:cubicBezTo>
                      <a:pt x="737405" y="605889"/>
                      <a:pt x="737405" y="513325"/>
                      <a:pt x="737405" y="513325"/>
                    </a:cubicBezTo>
                    <a:close/>
                    <a:moveTo>
                      <a:pt x="472823" y="511402"/>
                    </a:moveTo>
                    <a:lnTo>
                      <a:pt x="472823" y="605889"/>
                    </a:lnTo>
                    <a:lnTo>
                      <a:pt x="601646" y="605889"/>
                    </a:lnTo>
                    <a:cubicBezTo>
                      <a:pt x="601646" y="605889"/>
                      <a:pt x="602785" y="512342"/>
                      <a:pt x="602785" y="512342"/>
                    </a:cubicBezTo>
                    <a:close/>
                    <a:moveTo>
                      <a:pt x="335723" y="510419"/>
                    </a:moveTo>
                    <a:lnTo>
                      <a:pt x="335723" y="605889"/>
                    </a:lnTo>
                    <a:lnTo>
                      <a:pt x="463138" y="605889"/>
                    </a:lnTo>
                    <a:cubicBezTo>
                      <a:pt x="463138" y="605889"/>
                      <a:pt x="463138" y="511338"/>
                      <a:pt x="463138" y="511338"/>
                    </a:cubicBezTo>
                    <a:close/>
                    <a:moveTo>
                      <a:pt x="198590" y="509436"/>
                    </a:moveTo>
                    <a:lnTo>
                      <a:pt x="198590" y="605889"/>
                    </a:lnTo>
                    <a:lnTo>
                      <a:pt x="326038" y="605889"/>
                    </a:lnTo>
                    <a:cubicBezTo>
                      <a:pt x="326038" y="605889"/>
                      <a:pt x="326038" y="510355"/>
                      <a:pt x="326038" y="510355"/>
                    </a:cubicBezTo>
                    <a:close/>
                    <a:moveTo>
                      <a:pt x="61490" y="508432"/>
                    </a:moveTo>
                    <a:lnTo>
                      <a:pt x="61490" y="605889"/>
                    </a:lnTo>
                    <a:lnTo>
                      <a:pt x="188905" y="605889"/>
                    </a:lnTo>
                    <a:cubicBezTo>
                      <a:pt x="188905" y="605889"/>
                      <a:pt x="188905" y="509351"/>
                      <a:pt x="188905" y="509351"/>
                    </a:cubicBezTo>
                    <a:close/>
                    <a:moveTo>
                      <a:pt x="41738" y="491827"/>
                    </a:moveTo>
                    <a:cubicBezTo>
                      <a:pt x="41738" y="491827"/>
                      <a:pt x="41750" y="513054"/>
                      <a:pt x="41750" y="513054"/>
                    </a:cubicBezTo>
                    <a:lnTo>
                      <a:pt x="0" y="513054"/>
                    </a:lnTo>
                    <a:lnTo>
                      <a:pt x="0" y="491838"/>
                    </a:lnTo>
                    <a:close/>
                    <a:moveTo>
                      <a:pt x="198590" y="401274"/>
                    </a:moveTo>
                    <a:lnTo>
                      <a:pt x="198590" y="499757"/>
                    </a:lnTo>
                    <a:lnTo>
                      <a:pt x="326038" y="500675"/>
                    </a:lnTo>
                    <a:cubicBezTo>
                      <a:pt x="326038" y="500675"/>
                      <a:pt x="326038" y="401274"/>
                      <a:pt x="326038" y="401274"/>
                    </a:cubicBezTo>
                    <a:close/>
                    <a:moveTo>
                      <a:pt x="61490" y="401274"/>
                    </a:moveTo>
                    <a:lnTo>
                      <a:pt x="61490" y="498774"/>
                    </a:lnTo>
                    <a:lnTo>
                      <a:pt x="188905" y="499692"/>
                    </a:lnTo>
                    <a:cubicBezTo>
                      <a:pt x="188905" y="499692"/>
                      <a:pt x="188905" y="401274"/>
                      <a:pt x="188905" y="401274"/>
                    </a:cubicBezTo>
                    <a:close/>
                    <a:moveTo>
                      <a:pt x="613777" y="401252"/>
                    </a:moveTo>
                    <a:lnTo>
                      <a:pt x="612537" y="502748"/>
                    </a:lnTo>
                    <a:lnTo>
                      <a:pt x="737405" y="503645"/>
                    </a:lnTo>
                    <a:cubicBezTo>
                      <a:pt x="737405" y="503645"/>
                      <a:pt x="737405" y="401252"/>
                      <a:pt x="737405" y="401252"/>
                    </a:cubicBezTo>
                    <a:close/>
                    <a:moveTo>
                      <a:pt x="472857" y="401252"/>
                    </a:moveTo>
                    <a:lnTo>
                      <a:pt x="472823" y="501744"/>
                    </a:lnTo>
                    <a:lnTo>
                      <a:pt x="602886" y="502684"/>
                    </a:lnTo>
                    <a:cubicBezTo>
                      <a:pt x="602886" y="502684"/>
                      <a:pt x="604126" y="401252"/>
                      <a:pt x="604126" y="401252"/>
                    </a:cubicBezTo>
                    <a:close/>
                    <a:moveTo>
                      <a:pt x="463138" y="401252"/>
                    </a:moveTo>
                    <a:lnTo>
                      <a:pt x="335723" y="401274"/>
                    </a:lnTo>
                    <a:lnTo>
                      <a:pt x="335723" y="500761"/>
                    </a:lnTo>
                    <a:lnTo>
                      <a:pt x="463138" y="501680"/>
                    </a:lnTo>
                    <a:cubicBezTo>
                      <a:pt x="463138" y="501680"/>
                      <a:pt x="463138" y="401252"/>
                      <a:pt x="463138" y="401252"/>
                    </a:cubicBezTo>
                    <a:close/>
                    <a:moveTo>
                      <a:pt x="0" y="385931"/>
                    </a:moveTo>
                    <a:lnTo>
                      <a:pt x="41738" y="385931"/>
                    </a:lnTo>
                    <a:cubicBezTo>
                      <a:pt x="41738" y="385931"/>
                      <a:pt x="41750" y="407158"/>
                      <a:pt x="41750" y="407158"/>
                    </a:cubicBezTo>
                    <a:lnTo>
                      <a:pt x="0" y="407158"/>
                    </a:lnTo>
                    <a:close/>
                    <a:moveTo>
                      <a:pt x="615084" y="294094"/>
                    </a:moveTo>
                    <a:lnTo>
                      <a:pt x="613911" y="391573"/>
                    </a:lnTo>
                    <a:lnTo>
                      <a:pt x="737405" y="391573"/>
                    </a:lnTo>
                    <a:cubicBezTo>
                      <a:pt x="737405" y="391573"/>
                      <a:pt x="737405" y="294094"/>
                      <a:pt x="737405" y="294094"/>
                    </a:cubicBezTo>
                    <a:close/>
                    <a:moveTo>
                      <a:pt x="472857" y="294094"/>
                    </a:moveTo>
                    <a:lnTo>
                      <a:pt x="472857" y="391573"/>
                    </a:lnTo>
                    <a:lnTo>
                      <a:pt x="604260" y="391573"/>
                    </a:lnTo>
                    <a:cubicBezTo>
                      <a:pt x="604260" y="391573"/>
                      <a:pt x="605433" y="294094"/>
                      <a:pt x="605433" y="294094"/>
                    </a:cubicBezTo>
                    <a:close/>
                    <a:moveTo>
                      <a:pt x="335723" y="294094"/>
                    </a:moveTo>
                    <a:lnTo>
                      <a:pt x="335723" y="391573"/>
                    </a:lnTo>
                    <a:lnTo>
                      <a:pt x="463138" y="391573"/>
                    </a:lnTo>
                    <a:cubicBezTo>
                      <a:pt x="463138" y="391573"/>
                      <a:pt x="463138" y="294094"/>
                      <a:pt x="463138" y="294094"/>
                    </a:cubicBezTo>
                    <a:close/>
                    <a:moveTo>
                      <a:pt x="198590" y="294094"/>
                    </a:moveTo>
                    <a:lnTo>
                      <a:pt x="198590" y="391573"/>
                    </a:lnTo>
                    <a:lnTo>
                      <a:pt x="326038" y="391573"/>
                    </a:lnTo>
                    <a:cubicBezTo>
                      <a:pt x="326038" y="391573"/>
                      <a:pt x="326038" y="294094"/>
                      <a:pt x="326038" y="294094"/>
                    </a:cubicBezTo>
                    <a:close/>
                    <a:moveTo>
                      <a:pt x="61490" y="294094"/>
                    </a:moveTo>
                    <a:lnTo>
                      <a:pt x="61490" y="391573"/>
                    </a:lnTo>
                    <a:lnTo>
                      <a:pt x="188905" y="391573"/>
                    </a:lnTo>
                    <a:cubicBezTo>
                      <a:pt x="188905" y="391573"/>
                      <a:pt x="188905" y="294094"/>
                      <a:pt x="188905" y="294094"/>
                    </a:cubicBezTo>
                    <a:close/>
                    <a:moveTo>
                      <a:pt x="41750" y="291801"/>
                    </a:moveTo>
                    <a:cubicBezTo>
                      <a:pt x="41750" y="291801"/>
                      <a:pt x="41738" y="313030"/>
                      <a:pt x="41738" y="313030"/>
                    </a:cubicBezTo>
                    <a:lnTo>
                      <a:pt x="0" y="313030"/>
                    </a:lnTo>
                    <a:lnTo>
                      <a:pt x="0" y="291813"/>
                    </a:lnTo>
                    <a:close/>
                    <a:moveTo>
                      <a:pt x="51771" y="261209"/>
                    </a:moveTo>
                    <a:lnTo>
                      <a:pt x="61490" y="261209"/>
                    </a:lnTo>
                    <a:lnTo>
                      <a:pt x="61490" y="284414"/>
                    </a:lnTo>
                    <a:lnTo>
                      <a:pt x="188905" y="284414"/>
                    </a:lnTo>
                    <a:lnTo>
                      <a:pt x="188905" y="261209"/>
                    </a:lnTo>
                    <a:lnTo>
                      <a:pt x="198590" y="261209"/>
                    </a:lnTo>
                    <a:lnTo>
                      <a:pt x="198590" y="284414"/>
                    </a:lnTo>
                    <a:lnTo>
                      <a:pt x="326038" y="284414"/>
                    </a:lnTo>
                    <a:lnTo>
                      <a:pt x="326038" y="261209"/>
                    </a:lnTo>
                    <a:lnTo>
                      <a:pt x="335723" y="261209"/>
                    </a:lnTo>
                    <a:lnTo>
                      <a:pt x="335723" y="284414"/>
                    </a:lnTo>
                    <a:lnTo>
                      <a:pt x="463138" y="284414"/>
                    </a:lnTo>
                    <a:lnTo>
                      <a:pt x="463138" y="261209"/>
                    </a:lnTo>
                    <a:lnTo>
                      <a:pt x="472857" y="261209"/>
                    </a:lnTo>
                    <a:lnTo>
                      <a:pt x="472857" y="284414"/>
                    </a:lnTo>
                    <a:lnTo>
                      <a:pt x="605533" y="284414"/>
                    </a:lnTo>
                    <a:lnTo>
                      <a:pt x="605835" y="261465"/>
                    </a:lnTo>
                    <a:lnTo>
                      <a:pt x="615486" y="261593"/>
                    </a:lnTo>
                    <a:lnTo>
                      <a:pt x="615218" y="284414"/>
                    </a:lnTo>
                    <a:lnTo>
                      <a:pt x="737405" y="284414"/>
                    </a:lnTo>
                    <a:lnTo>
                      <a:pt x="737405" y="261209"/>
                    </a:lnTo>
                    <a:lnTo>
                      <a:pt x="747090" y="261209"/>
                    </a:lnTo>
                    <a:lnTo>
                      <a:pt x="747090" y="284414"/>
                    </a:lnTo>
                    <a:lnTo>
                      <a:pt x="775643" y="284414"/>
                    </a:lnTo>
                    <a:lnTo>
                      <a:pt x="775643" y="294094"/>
                    </a:lnTo>
                    <a:cubicBezTo>
                      <a:pt x="775643" y="294094"/>
                      <a:pt x="747090" y="294094"/>
                      <a:pt x="747090" y="294094"/>
                    </a:cubicBezTo>
                    <a:lnTo>
                      <a:pt x="747090" y="391573"/>
                    </a:lnTo>
                    <a:lnTo>
                      <a:pt x="775643" y="391573"/>
                    </a:lnTo>
                    <a:lnTo>
                      <a:pt x="775643" y="401252"/>
                    </a:lnTo>
                    <a:lnTo>
                      <a:pt x="747090" y="401252"/>
                    </a:lnTo>
                    <a:lnTo>
                      <a:pt x="747090" y="503731"/>
                    </a:lnTo>
                    <a:lnTo>
                      <a:pt x="775543" y="503923"/>
                    </a:lnTo>
                    <a:lnTo>
                      <a:pt x="775509" y="513603"/>
                    </a:lnTo>
                    <a:lnTo>
                      <a:pt x="747090" y="513389"/>
                    </a:lnTo>
                    <a:lnTo>
                      <a:pt x="747090" y="605889"/>
                    </a:lnTo>
                    <a:lnTo>
                      <a:pt x="775643" y="605889"/>
                    </a:lnTo>
                    <a:lnTo>
                      <a:pt x="775643" y="615590"/>
                    </a:lnTo>
                    <a:lnTo>
                      <a:pt x="747090" y="615590"/>
                    </a:lnTo>
                    <a:lnTo>
                      <a:pt x="747090" y="713047"/>
                    </a:lnTo>
                    <a:lnTo>
                      <a:pt x="775643" y="713047"/>
                    </a:lnTo>
                    <a:lnTo>
                      <a:pt x="775643" y="722727"/>
                    </a:lnTo>
                    <a:lnTo>
                      <a:pt x="56630" y="722748"/>
                    </a:lnTo>
                    <a:lnTo>
                      <a:pt x="56630" y="717898"/>
                    </a:lnTo>
                    <a:lnTo>
                      <a:pt x="51771" y="717898"/>
                    </a:lnTo>
                    <a:close/>
                    <a:moveTo>
                      <a:pt x="157068" y="0"/>
                    </a:moveTo>
                    <a:lnTo>
                      <a:pt x="617868" y="0"/>
                    </a:lnTo>
                    <a:lnTo>
                      <a:pt x="617868" y="56194"/>
                    </a:lnTo>
                    <a:lnTo>
                      <a:pt x="774936" y="56194"/>
                    </a:lnTo>
                    <a:cubicBezTo>
                      <a:pt x="774936" y="56194"/>
                      <a:pt x="774936" y="155998"/>
                      <a:pt x="774936" y="155998"/>
                    </a:cubicBezTo>
                    <a:lnTo>
                      <a:pt x="363180" y="155998"/>
                    </a:lnTo>
                    <a:lnTo>
                      <a:pt x="363180" y="196660"/>
                    </a:lnTo>
                    <a:lnTo>
                      <a:pt x="0" y="196660"/>
                    </a:lnTo>
                    <a:lnTo>
                      <a:pt x="0" y="155998"/>
                    </a:lnTo>
                    <a:lnTo>
                      <a:pt x="0" y="141040"/>
                    </a:lnTo>
                    <a:lnTo>
                      <a:pt x="0" y="56194"/>
                    </a:lnTo>
                    <a:lnTo>
                      <a:pt x="157068" y="56194"/>
                    </a:lnTo>
                    <a:close/>
                  </a:path>
                </a:pathLst>
              </a:custGeom>
              <a:solidFill>
                <a:schemeClr val="bg2">
                  <a:lumMod val="40000"/>
                  <a:lumOff val="60000"/>
                </a:schemeClr>
              </a:solidFill>
              <a:ln w="12700">
                <a:miter lim="400000"/>
              </a:ln>
            </p:spPr>
            <p:txBody>
              <a:bodyPr wrap="square" lIns="0" tIns="0" rIns="0" bIns="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80" name="Shape 20"/>
              <p:cNvSpPr/>
              <p:nvPr/>
            </p:nvSpPr>
            <p:spPr>
              <a:xfrm>
                <a:off x="1138065" y="5491851"/>
                <a:ext cx="390628" cy="2498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0" y="21600"/>
                    </a:lnTo>
                    <a:cubicBezTo>
                      <a:pt x="0" y="21600"/>
                      <a:pt x="0" y="0"/>
                      <a:pt x="0" y="0"/>
                    </a:cubicBezTo>
                    <a:close/>
                  </a:path>
                </a:pathLst>
              </a:custGeom>
              <a:solidFill>
                <a:schemeClr val="bg2">
                  <a:lumMod val="40000"/>
                  <a:lumOff val="6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81" name="Freeform 80"/>
              <p:cNvSpPr/>
              <p:nvPr/>
            </p:nvSpPr>
            <p:spPr>
              <a:xfrm>
                <a:off x="1138065" y="5221228"/>
                <a:ext cx="389487" cy="254078"/>
              </a:xfrm>
              <a:custGeom>
                <a:avLst/>
                <a:gdLst>
                  <a:gd name="connsiteX0" fmla="*/ 160020 w 389487"/>
                  <a:gd name="connsiteY0" fmla="*/ 148254 h 254078"/>
                  <a:gd name="connsiteX1" fmla="*/ 229466 w 389487"/>
                  <a:gd name="connsiteY1" fmla="*/ 148254 h 254078"/>
                  <a:gd name="connsiteX2" fmla="*/ 229466 w 389487"/>
                  <a:gd name="connsiteY2" fmla="*/ 252926 h 254078"/>
                  <a:gd name="connsiteX3" fmla="*/ 160020 w 389487"/>
                  <a:gd name="connsiteY3" fmla="*/ 252926 h 254078"/>
                  <a:gd name="connsiteX4" fmla="*/ 160020 w 389487"/>
                  <a:gd name="connsiteY4" fmla="*/ 148254 h 254078"/>
                  <a:gd name="connsiteX5" fmla="*/ 320041 w 389487"/>
                  <a:gd name="connsiteY5" fmla="*/ 143547 h 254078"/>
                  <a:gd name="connsiteX6" fmla="*/ 389487 w 389487"/>
                  <a:gd name="connsiteY6" fmla="*/ 143547 h 254078"/>
                  <a:gd name="connsiteX7" fmla="*/ 389487 w 389487"/>
                  <a:gd name="connsiteY7" fmla="*/ 253492 h 254078"/>
                  <a:gd name="connsiteX8" fmla="*/ 320041 w 389487"/>
                  <a:gd name="connsiteY8" fmla="*/ 253492 h 254078"/>
                  <a:gd name="connsiteX9" fmla="*/ 240031 w 389487"/>
                  <a:gd name="connsiteY9" fmla="*/ 98836 h 254078"/>
                  <a:gd name="connsiteX10" fmla="*/ 309468 w 389487"/>
                  <a:gd name="connsiteY10" fmla="*/ 98836 h 254078"/>
                  <a:gd name="connsiteX11" fmla="*/ 309468 w 389487"/>
                  <a:gd name="connsiteY11" fmla="*/ 252594 h 254078"/>
                  <a:gd name="connsiteX12" fmla="*/ 240031 w 389487"/>
                  <a:gd name="connsiteY12" fmla="*/ 252594 h 254078"/>
                  <a:gd name="connsiteX13" fmla="*/ 240031 w 389487"/>
                  <a:gd name="connsiteY13" fmla="*/ 98836 h 254078"/>
                  <a:gd name="connsiteX14" fmla="*/ 80010 w 389487"/>
                  <a:gd name="connsiteY14" fmla="*/ 94129 h 254078"/>
                  <a:gd name="connsiteX15" fmla="*/ 149457 w 389487"/>
                  <a:gd name="connsiteY15" fmla="*/ 94129 h 254078"/>
                  <a:gd name="connsiteX16" fmla="*/ 149457 w 389487"/>
                  <a:gd name="connsiteY16" fmla="*/ 252401 h 254078"/>
                  <a:gd name="connsiteX17" fmla="*/ 80010 w 389487"/>
                  <a:gd name="connsiteY17" fmla="*/ 252401 h 254078"/>
                  <a:gd name="connsiteX18" fmla="*/ 80010 w 389487"/>
                  <a:gd name="connsiteY18" fmla="*/ 94129 h 254078"/>
                  <a:gd name="connsiteX19" fmla="*/ 0 w 389487"/>
                  <a:gd name="connsiteY19" fmla="*/ 0 h 254078"/>
                  <a:gd name="connsiteX20" fmla="*/ 69434 w 389487"/>
                  <a:gd name="connsiteY20" fmla="*/ 0 h 254078"/>
                  <a:gd name="connsiteX21" fmla="*/ 69434 w 389487"/>
                  <a:gd name="connsiteY21" fmla="*/ 254078 h 254078"/>
                  <a:gd name="connsiteX22" fmla="*/ 0 w 389487"/>
                  <a:gd name="connsiteY22" fmla="*/ 254078 h 254078"/>
                  <a:gd name="connsiteX23" fmla="*/ 0 w 389487"/>
                  <a:gd name="connsiteY23" fmla="*/ 0 h 254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89487" h="254078">
                    <a:moveTo>
                      <a:pt x="160020" y="148254"/>
                    </a:moveTo>
                    <a:lnTo>
                      <a:pt x="229466" y="148254"/>
                    </a:lnTo>
                    <a:lnTo>
                      <a:pt x="229466" y="252926"/>
                    </a:lnTo>
                    <a:lnTo>
                      <a:pt x="160020" y="252926"/>
                    </a:lnTo>
                    <a:cubicBezTo>
                      <a:pt x="160020" y="252926"/>
                      <a:pt x="160020" y="148254"/>
                      <a:pt x="160020" y="148254"/>
                    </a:cubicBezTo>
                    <a:close/>
                    <a:moveTo>
                      <a:pt x="320041" y="143547"/>
                    </a:moveTo>
                    <a:cubicBezTo>
                      <a:pt x="320041" y="143547"/>
                      <a:pt x="389487" y="143547"/>
                      <a:pt x="389487" y="143547"/>
                    </a:cubicBezTo>
                    <a:lnTo>
                      <a:pt x="389487" y="253492"/>
                    </a:lnTo>
                    <a:lnTo>
                      <a:pt x="320041" y="253492"/>
                    </a:lnTo>
                    <a:close/>
                    <a:moveTo>
                      <a:pt x="240031" y="98836"/>
                    </a:moveTo>
                    <a:lnTo>
                      <a:pt x="309468" y="98836"/>
                    </a:lnTo>
                    <a:lnTo>
                      <a:pt x="309468" y="252594"/>
                    </a:lnTo>
                    <a:lnTo>
                      <a:pt x="240031" y="252594"/>
                    </a:lnTo>
                    <a:cubicBezTo>
                      <a:pt x="240031" y="252594"/>
                      <a:pt x="240031" y="98836"/>
                      <a:pt x="240031" y="98836"/>
                    </a:cubicBezTo>
                    <a:close/>
                    <a:moveTo>
                      <a:pt x="80010" y="94129"/>
                    </a:moveTo>
                    <a:lnTo>
                      <a:pt x="149457" y="94129"/>
                    </a:lnTo>
                    <a:lnTo>
                      <a:pt x="149457" y="252401"/>
                    </a:lnTo>
                    <a:lnTo>
                      <a:pt x="80010" y="252401"/>
                    </a:lnTo>
                    <a:cubicBezTo>
                      <a:pt x="80010" y="252401"/>
                      <a:pt x="80010" y="94129"/>
                      <a:pt x="80010" y="94129"/>
                    </a:cubicBezTo>
                    <a:close/>
                    <a:moveTo>
                      <a:pt x="0" y="0"/>
                    </a:moveTo>
                    <a:lnTo>
                      <a:pt x="69434" y="0"/>
                    </a:lnTo>
                    <a:lnTo>
                      <a:pt x="69434" y="254078"/>
                    </a:lnTo>
                    <a:lnTo>
                      <a:pt x="0" y="254078"/>
                    </a:lnTo>
                    <a:cubicBezTo>
                      <a:pt x="0" y="254078"/>
                      <a:pt x="0" y="0"/>
                      <a:pt x="0" y="0"/>
                    </a:cubicBezTo>
                    <a:close/>
                  </a:path>
                </a:pathLst>
              </a:custGeom>
              <a:solidFill>
                <a:schemeClr val="accent4">
                  <a:lumMod val="75000"/>
                </a:schemeClr>
              </a:solidFill>
              <a:ln w="12700">
                <a:miter lim="400000"/>
              </a:ln>
            </p:spPr>
            <p:txBody>
              <a:bodyPr wrap="square" lIns="0" tIns="0" rIns="0" bIns="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82" name="Shape 26"/>
              <p:cNvSpPr/>
              <p:nvPr/>
            </p:nvSpPr>
            <p:spPr>
              <a:xfrm>
                <a:off x="1582827" y="5211816"/>
                <a:ext cx="294731" cy="29473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16765" y="0"/>
                      <a:pt x="21600" y="4836"/>
                      <a:pt x="21600" y="10800"/>
                    </a:cubicBezTo>
                    <a:cubicBezTo>
                      <a:pt x="21600" y="16765"/>
                      <a:pt x="16765" y="21600"/>
                      <a:pt x="10800" y="21600"/>
                    </a:cubicBezTo>
                    <a:cubicBezTo>
                      <a:pt x="4835" y="21600"/>
                      <a:pt x="0" y="16765"/>
                      <a:pt x="0" y="10800"/>
                    </a:cubicBezTo>
                    <a:cubicBezTo>
                      <a:pt x="0" y="4836"/>
                      <a:pt x="4835" y="0"/>
                      <a:pt x="10800" y="0"/>
                    </a:cubicBezTo>
                    <a:close/>
                  </a:path>
                </a:pathLst>
              </a:custGeom>
              <a:solidFill>
                <a:schemeClr val="accent4"/>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83" name="Shape 27"/>
              <p:cNvSpPr/>
              <p:nvPr/>
            </p:nvSpPr>
            <p:spPr>
              <a:xfrm>
                <a:off x="1582827" y="5244761"/>
                <a:ext cx="147365" cy="239112"/>
              </a:xfrm>
              <a:custGeom>
                <a:avLst/>
                <a:gdLst/>
                <a:ahLst/>
                <a:cxnLst>
                  <a:cxn ang="0">
                    <a:pos x="wd2" y="hd2"/>
                  </a:cxn>
                  <a:cxn ang="5400000">
                    <a:pos x="wd2" y="hd2"/>
                  </a:cxn>
                  <a:cxn ang="10800000">
                    <a:pos x="wd2" y="hd2"/>
                  </a:cxn>
                  <a:cxn ang="16200000">
                    <a:pos x="wd2" y="hd2"/>
                  </a:cxn>
                </a:cxnLst>
                <a:rect l="0" t="0" r="r" b="b"/>
                <a:pathLst>
                  <a:path w="21600" h="21600" extrusionOk="0">
                    <a:moveTo>
                      <a:pt x="8286" y="0"/>
                    </a:moveTo>
                    <a:cubicBezTo>
                      <a:pt x="3242" y="2438"/>
                      <a:pt x="0" y="6227"/>
                      <a:pt x="0" y="10484"/>
                    </a:cubicBezTo>
                    <a:cubicBezTo>
                      <a:pt x="0" y="12668"/>
                      <a:pt x="852" y="14729"/>
                      <a:pt x="2366" y="16548"/>
                    </a:cubicBezTo>
                    <a:cubicBezTo>
                      <a:pt x="4070" y="18597"/>
                      <a:pt x="6612" y="20338"/>
                      <a:pt x="9712" y="21600"/>
                    </a:cubicBezTo>
                    <a:lnTo>
                      <a:pt x="21600" y="10484"/>
                    </a:lnTo>
                    <a:cubicBezTo>
                      <a:pt x="21600" y="10484"/>
                      <a:pt x="8286" y="0"/>
                      <a:pt x="8286" y="0"/>
                    </a:cubicBezTo>
                    <a:close/>
                  </a:path>
                </a:pathLst>
              </a:custGeom>
              <a:solidFill>
                <a:schemeClr val="accent4">
                  <a:lumMod val="60000"/>
                  <a:lumOff val="4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84" name="Shape 28"/>
              <p:cNvSpPr/>
              <p:nvPr/>
            </p:nvSpPr>
            <p:spPr>
              <a:xfrm>
                <a:off x="1174852" y="4676676"/>
                <a:ext cx="700827" cy="431768"/>
              </a:xfrm>
              <a:custGeom>
                <a:avLst/>
                <a:gdLst/>
                <a:ahLst/>
                <a:cxnLst>
                  <a:cxn ang="0">
                    <a:pos x="wd2" y="hd2"/>
                  </a:cxn>
                  <a:cxn ang="5400000">
                    <a:pos x="wd2" y="hd2"/>
                  </a:cxn>
                  <a:cxn ang="10800000">
                    <a:pos x="wd2" y="hd2"/>
                  </a:cxn>
                  <a:cxn ang="16200000">
                    <a:pos x="wd2" y="hd2"/>
                  </a:cxn>
                </a:cxnLst>
                <a:rect l="0" t="0" r="r" b="b"/>
                <a:pathLst>
                  <a:path w="21600" h="21600" extrusionOk="0">
                    <a:moveTo>
                      <a:pt x="4739" y="5204"/>
                    </a:moveTo>
                    <a:lnTo>
                      <a:pt x="0" y="21286"/>
                    </a:lnTo>
                    <a:lnTo>
                      <a:pt x="404" y="21600"/>
                    </a:lnTo>
                    <a:lnTo>
                      <a:pt x="4960" y="6139"/>
                    </a:lnTo>
                    <a:lnTo>
                      <a:pt x="8579" y="16265"/>
                    </a:lnTo>
                    <a:lnTo>
                      <a:pt x="8708" y="16626"/>
                    </a:lnTo>
                    <a:lnTo>
                      <a:pt x="8911" y="16369"/>
                    </a:lnTo>
                    <a:lnTo>
                      <a:pt x="12999" y="11183"/>
                    </a:lnTo>
                    <a:lnTo>
                      <a:pt x="17087" y="16369"/>
                    </a:lnTo>
                    <a:lnTo>
                      <a:pt x="17319" y="16664"/>
                    </a:lnTo>
                    <a:lnTo>
                      <a:pt x="17432" y="16222"/>
                    </a:lnTo>
                    <a:lnTo>
                      <a:pt x="20725" y="3333"/>
                    </a:lnTo>
                    <a:lnTo>
                      <a:pt x="21600" y="3922"/>
                    </a:lnTo>
                    <a:lnTo>
                      <a:pt x="21333" y="0"/>
                    </a:lnTo>
                    <a:lnTo>
                      <a:pt x="19436" y="2466"/>
                    </a:lnTo>
                    <a:lnTo>
                      <a:pt x="20311" y="3054"/>
                    </a:lnTo>
                    <a:lnTo>
                      <a:pt x="17131" y="15501"/>
                    </a:lnTo>
                    <a:lnTo>
                      <a:pt x="13137" y="10435"/>
                    </a:lnTo>
                    <a:lnTo>
                      <a:pt x="12999" y="10259"/>
                    </a:lnTo>
                    <a:lnTo>
                      <a:pt x="12861" y="10435"/>
                    </a:lnTo>
                    <a:lnTo>
                      <a:pt x="8838" y="15539"/>
                    </a:lnTo>
                    <a:lnTo>
                      <a:pt x="5135" y="5178"/>
                    </a:lnTo>
                    <a:lnTo>
                      <a:pt x="4922" y="4582"/>
                    </a:lnTo>
                    <a:cubicBezTo>
                      <a:pt x="4922" y="4582"/>
                      <a:pt x="4739" y="5204"/>
                      <a:pt x="4739" y="5204"/>
                    </a:cubicBezTo>
                    <a:close/>
                  </a:path>
                </a:pathLst>
              </a:custGeom>
              <a:solidFill>
                <a:schemeClr val="accent2"/>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grpSp>
        <p:grpSp>
          <p:nvGrpSpPr>
            <p:cNvPr id="37" name="Group 36"/>
            <p:cNvGrpSpPr/>
            <p:nvPr/>
          </p:nvGrpSpPr>
          <p:grpSpPr>
            <a:xfrm>
              <a:off x="1422054" y="4979144"/>
              <a:ext cx="654706" cy="741278"/>
              <a:chOff x="2197689" y="5658698"/>
              <a:chExt cx="654706" cy="741278"/>
            </a:xfrm>
          </p:grpSpPr>
          <p:sp>
            <p:nvSpPr>
              <p:cNvPr id="71" name="Shape 15"/>
              <p:cNvSpPr/>
              <p:nvPr/>
            </p:nvSpPr>
            <p:spPr>
              <a:xfrm>
                <a:off x="2235340" y="5917554"/>
                <a:ext cx="41739" cy="21217"/>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21600" y="0"/>
                    </a:lnTo>
                    <a:lnTo>
                      <a:pt x="0" y="0"/>
                    </a:lnTo>
                    <a:cubicBezTo>
                      <a:pt x="0" y="0"/>
                      <a:pt x="0" y="21600"/>
                      <a:pt x="0" y="21600"/>
                    </a:cubicBezTo>
                    <a:close/>
                  </a:path>
                </a:pathLst>
              </a:custGeom>
              <a:solidFill>
                <a:srgbClr val="D6D6D6"/>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72" name="Shape 29"/>
              <p:cNvSpPr/>
              <p:nvPr/>
            </p:nvSpPr>
            <p:spPr>
              <a:xfrm>
                <a:off x="2197689" y="5658698"/>
                <a:ext cx="654706" cy="741278"/>
              </a:xfrm>
              <a:custGeom>
                <a:avLst/>
                <a:gdLst/>
                <a:ahLst/>
                <a:cxnLst>
                  <a:cxn ang="0">
                    <a:pos x="wd2" y="hd2"/>
                  </a:cxn>
                  <a:cxn ang="5400000">
                    <a:pos x="wd2" y="hd2"/>
                  </a:cxn>
                  <a:cxn ang="10800000">
                    <a:pos x="wd2" y="hd2"/>
                  </a:cxn>
                  <a:cxn ang="16200000">
                    <a:pos x="wd2" y="hd2"/>
                  </a:cxn>
                </a:cxnLst>
                <a:rect l="0" t="0" r="r" b="b"/>
                <a:pathLst>
                  <a:path w="21294" h="21329" extrusionOk="0">
                    <a:moveTo>
                      <a:pt x="1121" y="3116"/>
                    </a:moveTo>
                    <a:lnTo>
                      <a:pt x="15042" y="39"/>
                    </a:lnTo>
                    <a:cubicBezTo>
                      <a:pt x="15831" y="-135"/>
                      <a:pt x="16638" y="294"/>
                      <a:pt x="16835" y="992"/>
                    </a:cubicBezTo>
                    <a:lnTo>
                      <a:pt x="21250" y="16628"/>
                    </a:lnTo>
                    <a:cubicBezTo>
                      <a:pt x="21447" y="17326"/>
                      <a:pt x="20963" y="18040"/>
                      <a:pt x="20173" y="18214"/>
                    </a:cubicBezTo>
                    <a:lnTo>
                      <a:pt x="6253" y="21290"/>
                    </a:lnTo>
                    <a:cubicBezTo>
                      <a:pt x="5463" y="21465"/>
                      <a:pt x="4656" y="21036"/>
                      <a:pt x="4459" y="20338"/>
                    </a:cubicBezTo>
                    <a:lnTo>
                      <a:pt x="44" y="4702"/>
                    </a:lnTo>
                    <a:cubicBezTo>
                      <a:pt x="-153" y="4004"/>
                      <a:pt x="331" y="3290"/>
                      <a:pt x="1121" y="3116"/>
                    </a:cubicBezTo>
                    <a:close/>
                  </a:path>
                </a:pathLst>
              </a:custGeom>
              <a:solidFill>
                <a:schemeClr val="bg2">
                  <a:lumMod val="5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73" name="Shape 31"/>
              <p:cNvSpPr/>
              <p:nvPr/>
            </p:nvSpPr>
            <p:spPr>
              <a:xfrm>
                <a:off x="2677749" y="6049335"/>
                <a:ext cx="114998" cy="116584"/>
              </a:xfrm>
              <a:custGeom>
                <a:avLst/>
                <a:gdLst/>
                <a:ahLst/>
                <a:cxnLst>
                  <a:cxn ang="0">
                    <a:pos x="wd2" y="hd2"/>
                  </a:cxn>
                  <a:cxn ang="5400000">
                    <a:pos x="wd2" y="hd2"/>
                  </a:cxn>
                  <a:cxn ang="10800000">
                    <a:pos x="wd2" y="hd2"/>
                  </a:cxn>
                  <a:cxn ang="16200000">
                    <a:pos x="wd2" y="hd2"/>
                  </a:cxn>
                </a:cxnLst>
                <a:rect l="0" t="0" r="r" b="b"/>
                <a:pathLst>
                  <a:path w="20808" h="20818" extrusionOk="0">
                    <a:moveTo>
                      <a:pt x="2900" y="2688"/>
                    </a:moveTo>
                    <a:lnTo>
                      <a:pt x="13346" y="112"/>
                    </a:lnTo>
                    <a:cubicBezTo>
                      <a:pt x="15391" y="-391"/>
                      <a:pt x="17479" y="846"/>
                      <a:pt x="17989" y="2864"/>
                    </a:cubicBezTo>
                    <a:lnTo>
                      <a:pt x="20694" y="13548"/>
                    </a:lnTo>
                    <a:cubicBezTo>
                      <a:pt x="21204" y="15564"/>
                      <a:pt x="19951" y="17627"/>
                      <a:pt x="17908" y="18130"/>
                    </a:cubicBezTo>
                    <a:lnTo>
                      <a:pt x="7462" y="20706"/>
                    </a:lnTo>
                    <a:cubicBezTo>
                      <a:pt x="5417" y="21209"/>
                      <a:pt x="3329" y="19972"/>
                      <a:pt x="2819" y="17954"/>
                    </a:cubicBezTo>
                    <a:lnTo>
                      <a:pt x="114" y="7270"/>
                    </a:lnTo>
                    <a:cubicBezTo>
                      <a:pt x="-396" y="5254"/>
                      <a:pt x="857" y="3191"/>
                      <a:pt x="2900" y="2688"/>
                    </a:cubicBezTo>
                    <a:close/>
                  </a:path>
                </a:pathLst>
              </a:custGeom>
              <a:solidFill>
                <a:schemeClr val="accent4">
                  <a:lumMod val="60000"/>
                  <a:lumOff val="4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74" name="Freeform 73"/>
              <p:cNvSpPr/>
              <p:nvPr/>
            </p:nvSpPr>
            <p:spPr>
              <a:xfrm>
                <a:off x="2232985" y="5696350"/>
                <a:ext cx="531535" cy="671941"/>
              </a:xfrm>
              <a:custGeom>
                <a:avLst/>
                <a:gdLst>
                  <a:gd name="connsiteX0" fmla="*/ 191432 w 531535"/>
                  <a:gd name="connsiteY0" fmla="*/ 555990 h 671941"/>
                  <a:gd name="connsiteX1" fmla="*/ 217089 w 531535"/>
                  <a:gd name="connsiteY1" fmla="*/ 571402 h 671941"/>
                  <a:gd name="connsiteX2" fmla="*/ 232030 w 531535"/>
                  <a:gd name="connsiteY2" fmla="*/ 631235 h 671941"/>
                  <a:gd name="connsiteX3" fmla="*/ 216631 w 531535"/>
                  <a:gd name="connsiteY3" fmla="*/ 656895 h 671941"/>
                  <a:gd name="connsiteX4" fmla="*/ 158898 w 531535"/>
                  <a:gd name="connsiteY4" fmla="*/ 671309 h 671941"/>
                  <a:gd name="connsiteX5" fmla="*/ 133251 w 531535"/>
                  <a:gd name="connsiteY5" fmla="*/ 655909 h 671941"/>
                  <a:gd name="connsiteX6" fmla="*/ 118300 w 531535"/>
                  <a:gd name="connsiteY6" fmla="*/ 596077 h 671941"/>
                  <a:gd name="connsiteX7" fmla="*/ 133699 w 531535"/>
                  <a:gd name="connsiteY7" fmla="*/ 570417 h 671941"/>
                  <a:gd name="connsiteX8" fmla="*/ 309085 w 531535"/>
                  <a:gd name="connsiteY8" fmla="*/ 527758 h 671941"/>
                  <a:gd name="connsiteX9" fmla="*/ 334746 w 531535"/>
                  <a:gd name="connsiteY9" fmla="*/ 543158 h 671941"/>
                  <a:gd name="connsiteX10" fmla="*/ 349696 w 531535"/>
                  <a:gd name="connsiteY10" fmla="*/ 602990 h 671941"/>
                  <a:gd name="connsiteX11" fmla="*/ 334298 w 531535"/>
                  <a:gd name="connsiteY11" fmla="*/ 628650 h 671941"/>
                  <a:gd name="connsiteX12" fmla="*/ 276555 w 531535"/>
                  <a:gd name="connsiteY12" fmla="*/ 643076 h 671941"/>
                  <a:gd name="connsiteX13" fmla="*/ 250900 w 531535"/>
                  <a:gd name="connsiteY13" fmla="*/ 627664 h 671941"/>
                  <a:gd name="connsiteX14" fmla="*/ 235956 w 531535"/>
                  <a:gd name="connsiteY14" fmla="*/ 567833 h 671941"/>
                  <a:gd name="connsiteX15" fmla="*/ 251353 w 531535"/>
                  <a:gd name="connsiteY15" fmla="*/ 542173 h 671941"/>
                  <a:gd name="connsiteX16" fmla="*/ 429100 w 531535"/>
                  <a:gd name="connsiteY16" fmla="*/ 497165 h 671941"/>
                  <a:gd name="connsiteX17" fmla="*/ 454760 w 531535"/>
                  <a:gd name="connsiteY17" fmla="*/ 512566 h 671941"/>
                  <a:gd name="connsiteX18" fmla="*/ 469710 w 531535"/>
                  <a:gd name="connsiteY18" fmla="*/ 572398 h 671941"/>
                  <a:gd name="connsiteX19" fmla="*/ 454313 w 531535"/>
                  <a:gd name="connsiteY19" fmla="*/ 598064 h 671941"/>
                  <a:gd name="connsiteX20" fmla="*/ 396581 w 531535"/>
                  <a:gd name="connsiteY20" fmla="*/ 612484 h 671941"/>
                  <a:gd name="connsiteX21" fmla="*/ 370921 w 531535"/>
                  <a:gd name="connsiteY21" fmla="*/ 597084 h 671941"/>
                  <a:gd name="connsiteX22" fmla="*/ 355971 w 531535"/>
                  <a:gd name="connsiteY22" fmla="*/ 537240 h 671941"/>
                  <a:gd name="connsiteX23" fmla="*/ 371368 w 531535"/>
                  <a:gd name="connsiteY23" fmla="*/ 511591 h 671941"/>
                  <a:gd name="connsiteX24" fmla="*/ 163192 w 531535"/>
                  <a:gd name="connsiteY24" fmla="*/ 443041 h 671941"/>
                  <a:gd name="connsiteX25" fmla="*/ 188856 w 531535"/>
                  <a:gd name="connsiteY25" fmla="*/ 458441 h 671941"/>
                  <a:gd name="connsiteX26" fmla="*/ 203796 w 531535"/>
                  <a:gd name="connsiteY26" fmla="*/ 518273 h 671941"/>
                  <a:gd name="connsiteX27" fmla="*/ 188397 w 531535"/>
                  <a:gd name="connsiteY27" fmla="*/ 543933 h 671941"/>
                  <a:gd name="connsiteX28" fmla="*/ 130664 w 531535"/>
                  <a:gd name="connsiteY28" fmla="*/ 558359 h 671941"/>
                  <a:gd name="connsiteX29" fmla="*/ 105006 w 531535"/>
                  <a:gd name="connsiteY29" fmla="*/ 542947 h 671941"/>
                  <a:gd name="connsiteX30" fmla="*/ 90055 w 531535"/>
                  <a:gd name="connsiteY30" fmla="*/ 483115 h 671941"/>
                  <a:gd name="connsiteX31" fmla="*/ 105454 w 531535"/>
                  <a:gd name="connsiteY31" fmla="*/ 457455 h 671941"/>
                  <a:gd name="connsiteX32" fmla="*/ 280860 w 531535"/>
                  <a:gd name="connsiteY32" fmla="*/ 412449 h 671941"/>
                  <a:gd name="connsiteX33" fmla="*/ 306518 w 531535"/>
                  <a:gd name="connsiteY33" fmla="*/ 427849 h 671941"/>
                  <a:gd name="connsiteX34" fmla="*/ 321469 w 531535"/>
                  <a:gd name="connsiteY34" fmla="*/ 487692 h 671941"/>
                  <a:gd name="connsiteX35" fmla="*/ 306059 w 531535"/>
                  <a:gd name="connsiteY35" fmla="*/ 513347 h 671941"/>
                  <a:gd name="connsiteX36" fmla="*/ 248326 w 531535"/>
                  <a:gd name="connsiteY36" fmla="*/ 527767 h 671941"/>
                  <a:gd name="connsiteX37" fmla="*/ 222668 w 531535"/>
                  <a:gd name="connsiteY37" fmla="*/ 512367 h 671941"/>
                  <a:gd name="connsiteX38" fmla="*/ 207717 w 531535"/>
                  <a:gd name="connsiteY38" fmla="*/ 452523 h 671941"/>
                  <a:gd name="connsiteX39" fmla="*/ 223127 w 531535"/>
                  <a:gd name="connsiteY39" fmla="*/ 426875 h 671941"/>
                  <a:gd name="connsiteX40" fmla="*/ 398514 w 531535"/>
                  <a:gd name="connsiteY40" fmla="*/ 381851 h 671941"/>
                  <a:gd name="connsiteX41" fmla="*/ 424170 w 531535"/>
                  <a:gd name="connsiteY41" fmla="*/ 397250 h 671941"/>
                  <a:gd name="connsiteX42" fmla="*/ 439121 w 531535"/>
                  <a:gd name="connsiteY42" fmla="*/ 457094 h 671941"/>
                  <a:gd name="connsiteX43" fmla="*/ 423712 w 531535"/>
                  <a:gd name="connsiteY43" fmla="*/ 482752 h 671941"/>
                  <a:gd name="connsiteX44" fmla="*/ 365981 w 531535"/>
                  <a:gd name="connsiteY44" fmla="*/ 497172 h 671941"/>
                  <a:gd name="connsiteX45" fmla="*/ 340324 w 531535"/>
                  <a:gd name="connsiteY45" fmla="*/ 481772 h 671941"/>
                  <a:gd name="connsiteX46" fmla="*/ 325384 w 531535"/>
                  <a:gd name="connsiteY46" fmla="*/ 421939 h 671941"/>
                  <a:gd name="connsiteX47" fmla="*/ 340783 w 531535"/>
                  <a:gd name="connsiteY47" fmla="*/ 396276 h 671941"/>
                  <a:gd name="connsiteX48" fmla="*/ 398514 w 531535"/>
                  <a:gd name="connsiteY48" fmla="*/ 381851 h 671941"/>
                  <a:gd name="connsiteX49" fmla="*/ 132600 w 531535"/>
                  <a:gd name="connsiteY49" fmla="*/ 327726 h 671941"/>
                  <a:gd name="connsiteX50" fmla="*/ 158258 w 531535"/>
                  <a:gd name="connsiteY50" fmla="*/ 343125 h 671941"/>
                  <a:gd name="connsiteX51" fmla="*/ 173209 w 531535"/>
                  <a:gd name="connsiteY51" fmla="*/ 402970 h 671941"/>
                  <a:gd name="connsiteX52" fmla="*/ 157799 w 531535"/>
                  <a:gd name="connsiteY52" fmla="*/ 428628 h 671941"/>
                  <a:gd name="connsiteX53" fmla="*/ 100067 w 531535"/>
                  <a:gd name="connsiteY53" fmla="*/ 443053 h 671941"/>
                  <a:gd name="connsiteX54" fmla="*/ 74409 w 531535"/>
                  <a:gd name="connsiteY54" fmla="*/ 427648 h 671941"/>
                  <a:gd name="connsiteX55" fmla="*/ 59469 w 531535"/>
                  <a:gd name="connsiteY55" fmla="*/ 367814 h 671941"/>
                  <a:gd name="connsiteX56" fmla="*/ 74868 w 531535"/>
                  <a:gd name="connsiteY56" fmla="*/ 342151 h 671941"/>
                  <a:gd name="connsiteX57" fmla="*/ 252606 w 531535"/>
                  <a:gd name="connsiteY57" fmla="*/ 297134 h 671941"/>
                  <a:gd name="connsiteX58" fmla="*/ 278266 w 531535"/>
                  <a:gd name="connsiteY58" fmla="*/ 312535 h 671941"/>
                  <a:gd name="connsiteX59" fmla="*/ 293216 w 531535"/>
                  <a:gd name="connsiteY59" fmla="*/ 372378 h 671941"/>
                  <a:gd name="connsiteX60" fmla="*/ 277819 w 531535"/>
                  <a:gd name="connsiteY60" fmla="*/ 398038 h 671941"/>
                  <a:gd name="connsiteX61" fmla="*/ 220077 w 531535"/>
                  <a:gd name="connsiteY61" fmla="*/ 412465 h 671941"/>
                  <a:gd name="connsiteX62" fmla="*/ 194427 w 531535"/>
                  <a:gd name="connsiteY62" fmla="*/ 397053 h 671941"/>
                  <a:gd name="connsiteX63" fmla="*/ 179478 w 531535"/>
                  <a:gd name="connsiteY63" fmla="*/ 337220 h 671941"/>
                  <a:gd name="connsiteX64" fmla="*/ 194875 w 531535"/>
                  <a:gd name="connsiteY64" fmla="*/ 311560 h 671941"/>
                  <a:gd name="connsiteX65" fmla="*/ 370280 w 531535"/>
                  <a:gd name="connsiteY65" fmla="*/ 266542 h 671941"/>
                  <a:gd name="connsiteX66" fmla="*/ 395937 w 531535"/>
                  <a:gd name="connsiteY66" fmla="*/ 281942 h 671941"/>
                  <a:gd name="connsiteX67" fmla="*/ 410877 w 531535"/>
                  <a:gd name="connsiteY67" fmla="*/ 341786 h 671941"/>
                  <a:gd name="connsiteX68" fmla="*/ 395478 w 531535"/>
                  <a:gd name="connsiteY68" fmla="*/ 367446 h 671941"/>
                  <a:gd name="connsiteX69" fmla="*/ 337742 w 531535"/>
                  <a:gd name="connsiteY69" fmla="*/ 381872 h 671941"/>
                  <a:gd name="connsiteX70" fmla="*/ 312091 w 531535"/>
                  <a:gd name="connsiteY70" fmla="*/ 366471 h 671941"/>
                  <a:gd name="connsiteX71" fmla="*/ 297140 w 531535"/>
                  <a:gd name="connsiteY71" fmla="*/ 306628 h 671941"/>
                  <a:gd name="connsiteX72" fmla="*/ 312538 w 531535"/>
                  <a:gd name="connsiteY72" fmla="*/ 280968 h 671941"/>
                  <a:gd name="connsiteX73" fmla="*/ 490298 w 531535"/>
                  <a:gd name="connsiteY73" fmla="*/ 238303 h 671941"/>
                  <a:gd name="connsiteX74" fmla="*/ 515956 w 531535"/>
                  <a:gd name="connsiteY74" fmla="*/ 253708 h 671941"/>
                  <a:gd name="connsiteX75" fmla="*/ 530908 w 531535"/>
                  <a:gd name="connsiteY75" fmla="*/ 313542 h 671941"/>
                  <a:gd name="connsiteX76" fmla="*/ 515497 w 531535"/>
                  <a:gd name="connsiteY76" fmla="*/ 339206 h 671941"/>
                  <a:gd name="connsiteX77" fmla="*/ 457770 w 531535"/>
                  <a:gd name="connsiteY77" fmla="*/ 353631 h 671941"/>
                  <a:gd name="connsiteX78" fmla="*/ 432107 w 531535"/>
                  <a:gd name="connsiteY78" fmla="*/ 338226 h 671941"/>
                  <a:gd name="connsiteX79" fmla="*/ 417155 w 531535"/>
                  <a:gd name="connsiteY79" fmla="*/ 278386 h 671941"/>
                  <a:gd name="connsiteX80" fmla="*/ 432565 w 531535"/>
                  <a:gd name="connsiteY80" fmla="*/ 252728 h 671941"/>
                  <a:gd name="connsiteX81" fmla="*/ 104367 w 531535"/>
                  <a:gd name="connsiteY81" fmla="*/ 212418 h 671941"/>
                  <a:gd name="connsiteX82" fmla="*/ 130025 w 531535"/>
                  <a:gd name="connsiteY82" fmla="*/ 227819 h 671941"/>
                  <a:gd name="connsiteX83" fmla="*/ 144965 w 531535"/>
                  <a:gd name="connsiteY83" fmla="*/ 287662 h 671941"/>
                  <a:gd name="connsiteX84" fmla="*/ 129566 w 531535"/>
                  <a:gd name="connsiteY84" fmla="*/ 313322 h 671941"/>
                  <a:gd name="connsiteX85" fmla="*/ 71833 w 531535"/>
                  <a:gd name="connsiteY85" fmla="*/ 327749 h 671941"/>
                  <a:gd name="connsiteX86" fmla="*/ 46175 w 531535"/>
                  <a:gd name="connsiteY86" fmla="*/ 312348 h 671941"/>
                  <a:gd name="connsiteX87" fmla="*/ 31224 w 531535"/>
                  <a:gd name="connsiteY87" fmla="*/ 252504 h 671941"/>
                  <a:gd name="connsiteX88" fmla="*/ 46623 w 531535"/>
                  <a:gd name="connsiteY88" fmla="*/ 226844 h 671941"/>
                  <a:gd name="connsiteX89" fmla="*/ 222023 w 531535"/>
                  <a:gd name="connsiteY89" fmla="*/ 181826 h 671941"/>
                  <a:gd name="connsiteX90" fmla="*/ 247681 w 531535"/>
                  <a:gd name="connsiteY90" fmla="*/ 197226 h 671941"/>
                  <a:gd name="connsiteX91" fmla="*/ 262632 w 531535"/>
                  <a:gd name="connsiteY91" fmla="*/ 257069 h 671941"/>
                  <a:gd name="connsiteX92" fmla="*/ 247222 w 531535"/>
                  <a:gd name="connsiteY92" fmla="*/ 282729 h 671941"/>
                  <a:gd name="connsiteX93" fmla="*/ 189490 w 531535"/>
                  <a:gd name="connsiteY93" fmla="*/ 297155 h 671941"/>
                  <a:gd name="connsiteX94" fmla="*/ 163832 w 531535"/>
                  <a:gd name="connsiteY94" fmla="*/ 281754 h 671941"/>
                  <a:gd name="connsiteX95" fmla="*/ 148892 w 531535"/>
                  <a:gd name="connsiteY95" fmla="*/ 221912 h 671941"/>
                  <a:gd name="connsiteX96" fmla="*/ 164280 w 531535"/>
                  <a:gd name="connsiteY96" fmla="*/ 196252 h 671941"/>
                  <a:gd name="connsiteX97" fmla="*/ 342030 w 531535"/>
                  <a:gd name="connsiteY97" fmla="*/ 153587 h 671941"/>
                  <a:gd name="connsiteX98" fmla="*/ 367691 w 531535"/>
                  <a:gd name="connsiteY98" fmla="*/ 168986 h 671941"/>
                  <a:gd name="connsiteX99" fmla="*/ 382641 w 531535"/>
                  <a:gd name="connsiteY99" fmla="*/ 228820 h 671941"/>
                  <a:gd name="connsiteX100" fmla="*/ 367244 w 531535"/>
                  <a:gd name="connsiteY100" fmla="*/ 254484 h 671941"/>
                  <a:gd name="connsiteX101" fmla="*/ 309500 w 531535"/>
                  <a:gd name="connsiteY101" fmla="*/ 268909 h 671941"/>
                  <a:gd name="connsiteX102" fmla="*/ 283840 w 531535"/>
                  <a:gd name="connsiteY102" fmla="*/ 253504 h 671941"/>
                  <a:gd name="connsiteX103" fmla="*/ 268901 w 531535"/>
                  <a:gd name="connsiteY103" fmla="*/ 193664 h 671941"/>
                  <a:gd name="connsiteX104" fmla="*/ 284298 w 531535"/>
                  <a:gd name="connsiteY104" fmla="*/ 168001 h 671941"/>
                  <a:gd name="connsiteX105" fmla="*/ 459703 w 531535"/>
                  <a:gd name="connsiteY105" fmla="*/ 122995 h 671941"/>
                  <a:gd name="connsiteX106" fmla="*/ 485352 w 531535"/>
                  <a:gd name="connsiteY106" fmla="*/ 138401 h 671941"/>
                  <a:gd name="connsiteX107" fmla="*/ 500302 w 531535"/>
                  <a:gd name="connsiteY107" fmla="*/ 198245 h 671941"/>
                  <a:gd name="connsiteX108" fmla="*/ 484905 w 531535"/>
                  <a:gd name="connsiteY108" fmla="*/ 223905 h 671941"/>
                  <a:gd name="connsiteX109" fmla="*/ 427173 w 531535"/>
                  <a:gd name="connsiteY109" fmla="*/ 238320 h 671941"/>
                  <a:gd name="connsiteX110" fmla="*/ 401513 w 531535"/>
                  <a:gd name="connsiteY110" fmla="*/ 222919 h 671941"/>
                  <a:gd name="connsiteX111" fmla="*/ 386563 w 531535"/>
                  <a:gd name="connsiteY111" fmla="*/ 163081 h 671941"/>
                  <a:gd name="connsiteX112" fmla="*/ 401960 w 531535"/>
                  <a:gd name="connsiteY112" fmla="*/ 137415 h 671941"/>
                  <a:gd name="connsiteX113" fmla="*/ 427557 w 531535"/>
                  <a:gd name="connsiteY113" fmla="*/ 677 h 671941"/>
                  <a:gd name="connsiteX114" fmla="*/ 455346 w 531535"/>
                  <a:gd name="connsiteY114" fmla="*/ 17360 h 671941"/>
                  <a:gd name="connsiteX115" fmla="*/ 470960 w 531535"/>
                  <a:gd name="connsiteY115" fmla="*/ 79861 h 671941"/>
                  <a:gd name="connsiteX116" fmla="*/ 454287 w 531535"/>
                  <a:gd name="connsiteY116" fmla="*/ 107629 h 671941"/>
                  <a:gd name="connsiteX117" fmla="*/ 44068 w 531535"/>
                  <a:gd name="connsiteY117" fmla="*/ 210101 h 671941"/>
                  <a:gd name="connsiteX118" fmla="*/ 16278 w 531535"/>
                  <a:gd name="connsiteY118" fmla="*/ 193428 h 671941"/>
                  <a:gd name="connsiteX119" fmla="*/ 686 w 531535"/>
                  <a:gd name="connsiteY119" fmla="*/ 130927 h 671941"/>
                  <a:gd name="connsiteX120" fmla="*/ 17359 w 531535"/>
                  <a:gd name="connsiteY120" fmla="*/ 103159 h 671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531535" h="671941">
                    <a:moveTo>
                      <a:pt x="191432" y="555990"/>
                    </a:moveTo>
                    <a:cubicBezTo>
                      <a:pt x="202718" y="553174"/>
                      <a:pt x="214271" y="560101"/>
                      <a:pt x="217089" y="571402"/>
                    </a:cubicBezTo>
                    <a:cubicBezTo>
                      <a:pt x="217089" y="571402"/>
                      <a:pt x="232030" y="631235"/>
                      <a:pt x="232030" y="631235"/>
                    </a:cubicBezTo>
                    <a:cubicBezTo>
                      <a:pt x="234860" y="642524"/>
                      <a:pt x="227934" y="654078"/>
                      <a:pt x="216631" y="656895"/>
                    </a:cubicBezTo>
                    <a:lnTo>
                      <a:pt x="158898" y="671309"/>
                    </a:lnTo>
                    <a:cubicBezTo>
                      <a:pt x="147605" y="674138"/>
                      <a:pt x="136064" y="667199"/>
                      <a:pt x="133251" y="655909"/>
                    </a:cubicBezTo>
                    <a:lnTo>
                      <a:pt x="118300" y="596077"/>
                    </a:lnTo>
                    <a:cubicBezTo>
                      <a:pt x="115470" y="584787"/>
                      <a:pt x="122406" y="573233"/>
                      <a:pt x="133699" y="570417"/>
                    </a:cubicBezTo>
                    <a:close/>
                    <a:moveTo>
                      <a:pt x="309085" y="527758"/>
                    </a:moveTo>
                    <a:cubicBezTo>
                      <a:pt x="320377" y="524930"/>
                      <a:pt x="331927" y="531869"/>
                      <a:pt x="334746" y="543158"/>
                    </a:cubicBezTo>
                    <a:cubicBezTo>
                      <a:pt x="334746" y="543158"/>
                      <a:pt x="349696" y="602990"/>
                      <a:pt x="349696" y="602990"/>
                    </a:cubicBezTo>
                    <a:cubicBezTo>
                      <a:pt x="352514" y="614280"/>
                      <a:pt x="345589" y="625833"/>
                      <a:pt x="334298" y="628650"/>
                    </a:cubicBezTo>
                    <a:lnTo>
                      <a:pt x="276555" y="643076"/>
                    </a:lnTo>
                    <a:cubicBezTo>
                      <a:pt x="265264" y="645893"/>
                      <a:pt x="253724" y="638966"/>
                      <a:pt x="250900" y="627664"/>
                    </a:cubicBezTo>
                    <a:lnTo>
                      <a:pt x="235956" y="567833"/>
                    </a:lnTo>
                    <a:cubicBezTo>
                      <a:pt x="233137" y="556543"/>
                      <a:pt x="240062" y="544990"/>
                      <a:pt x="251353" y="542173"/>
                    </a:cubicBezTo>
                    <a:close/>
                    <a:moveTo>
                      <a:pt x="429100" y="497165"/>
                    </a:moveTo>
                    <a:cubicBezTo>
                      <a:pt x="440391" y="494336"/>
                      <a:pt x="451953" y="501270"/>
                      <a:pt x="454760" y="512566"/>
                    </a:cubicBezTo>
                    <a:cubicBezTo>
                      <a:pt x="454760" y="512566"/>
                      <a:pt x="469710" y="572398"/>
                      <a:pt x="469710" y="572398"/>
                    </a:cubicBezTo>
                    <a:cubicBezTo>
                      <a:pt x="472529" y="583699"/>
                      <a:pt x="465604" y="595241"/>
                      <a:pt x="454313" y="598064"/>
                    </a:cubicBezTo>
                    <a:lnTo>
                      <a:pt x="396581" y="612484"/>
                    </a:lnTo>
                    <a:cubicBezTo>
                      <a:pt x="385279" y="615301"/>
                      <a:pt x="373739" y="608373"/>
                      <a:pt x="370921" y="597084"/>
                    </a:cubicBezTo>
                    <a:lnTo>
                      <a:pt x="355971" y="537240"/>
                    </a:lnTo>
                    <a:cubicBezTo>
                      <a:pt x="353152" y="525950"/>
                      <a:pt x="360077" y="514397"/>
                      <a:pt x="371368" y="511591"/>
                    </a:cubicBezTo>
                    <a:close/>
                    <a:moveTo>
                      <a:pt x="163192" y="443041"/>
                    </a:moveTo>
                    <a:cubicBezTo>
                      <a:pt x="174490" y="440212"/>
                      <a:pt x="186026" y="447151"/>
                      <a:pt x="188856" y="458441"/>
                    </a:cubicBezTo>
                    <a:lnTo>
                      <a:pt x="203796" y="518273"/>
                    </a:lnTo>
                    <a:cubicBezTo>
                      <a:pt x="206626" y="529563"/>
                      <a:pt x="199689" y="541116"/>
                      <a:pt x="188397" y="543933"/>
                    </a:cubicBezTo>
                    <a:lnTo>
                      <a:pt x="130664" y="558359"/>
                    </a:lnTo>
                    <a:cubicBezTo>
                      <a:pt x="119372" y="561176"/>
                      <a:pt x="107825" y="554249"/>
                      <a:pt x="105006" y="542947"/>
                    </a:cubicBezTo>
                    <a:lnTo>
                      <a:pt x="90055" y="483115"/>
                    </a:lnTo>
                    <a:cubicBezTo>
                      <a:pt x="87236" y="471825"/>
                      <a:pt x="94162" y="460272"/>
                      <a:pt x="105454" y="457455"/>
                    </a:cubicBezTo>
                    <a:close/>
                    <a:moveTo>
                      <a:pt x="280860" y="412449"/>
                    </a:moveTo>
                    <a:cubicBezTo>
                      <a:pt x="292147" y="409620"/>
                      <a:pt x="303699" y="416559"/>
                      <a:pt x="306518" y="427849"/>
                    </a:cubicBezTo>
                    <a:lnTo>
                      <a:pt x="321469" y="487692"/>
                    </a:lnTo>
                    <a:cubicBezTo>
                      <a:pt x="324288" y="498982"/>
                      <a:pt x="317351" y="510524"/>
                      <a:pt x="306059" y="513347"/>
                    </a:cubicBezTo>
                    <a:lnTo>
                      <a:pt x="248326" y="527767"/>
                    </a:lnTo>
                    <a:cubicBezTo>
                      <a:pt x="237034" y="530584"/>
                      <a:pt x="225487" y="523657"/>
                      <a:pt x="222668" y="512367"/>
                    </a:cubicBezTo>
                    <a:cubicBezTo>
                      <a:pt x="222668" y="512367"/>
                      <a:pt x="207717" y="452523"/>
                      <a:pt x="207717" y="452523"/>
                    </a:cubicBezTo>
                    <a:cubicBezTo>
                      <a:pt x="204898" y="441233"/>
                      <a:pt x="211835" y="429691"/>
                      <a:pt x="223127" y="426875"/>
                    </a:cubicBezTo>
                    <a:close/>
                    <a:moveTo>
                      <a:pt x="398514" y="381851"/>
                    </a:moveTo>
                    <a:cubicBezTo>
                      <a:pt x="409805" y="379034"/>
                      <a:pt x="421351" y="385961"/>
                      <a:pt x="424170" y="397250"/>
                    </a:cubicBezTo>
                    <a:lnTo>
                      <a:pt x="439121" y="457094"/>
                    </a:lnTo>
                    <a:cubicBezTo>
                      <a:pt x="441940" y="468389"/>
                      <a:pt x="435003" y="479924"/>
                      <a:pt x="423712" y="482752"/>
                    </a:cubicBezTo>
                    <a:lnTo>
                      <a:pt x="365981" y="497172"/>
                    </a:lnTo>
                    <a:cubicBezTo>
                      <a:pt x="354695" y="499989"/>
                      <a:pt x="343143" y="493061"/>
                      <a:pt x="340324" y="481772"/>
                    </a:cubicBezTo>
                    <a:lnTo>
                      <a:pt x="325384" y="421939"/>
                    </a:lnTo>
                    <a:cubicBezTo>
                      <a:pt x="322555" y="410645"/>
                      <a:pt x="329491" y="399098"/>
                      <a:pt x="340783" y="396276"/>
                    </a:cubicBezTo>
                    <a:cubicBezTo>
                      <a:pt x="340783" y="396276"/>
                      <a:pt x="398514" y="381851"/>
                      <a:pt x="398514" y="381851"/>
                    </a:cubicBezTo>
                    <a:close/>
                    <a:moveTo>
                      <a:pt x="132600" y="327726"/>
                    </a:moveTo>
                    <a:cubicBezTo>
                      <a:pt x="143893" y="324909"/>
                      <a:pt x="155439" y="331836"/>
                      <a:pt x="158258" y="343125"/>
                    </a:cubicBezTo>
                    <a:lnTo>
                      <a:pt x="173209" y="402970"/>
                    </a:lnTo>
                    <a:cubicBezTo>
                      <a:pt x="176028" y="414259"/>
                      <a:pt x="169092" y="425800"/>
                      <a:pt x="157799" y="428628"/>
                    </a:cubicBezTo>
                    <a:lnTo>
                      <a:pt x="100067" y="443053"/>
                    </a:lnTo>
                    <a:cubicBezTo>
                      <a:pt x="88780" y="445864"/>
                      <a:pt x="77233" y="438937"/>
                      <a:pt x="74409" y="427648"/>
                    </a:cubicBezTo>
                    <a:lnTo>
                      <a:pt x="59469" y="367814"/>
                    </a:lnTo>
                    <a:cubicBezTo>
                      <a:pt x="56639" y="356509"/>
                      <a:pt x="63575" y="344973"/>
                      <a:pt x="74868" y="342151"/>
                    </a:cubicBezTo>
                    <a:close/>
                    <a:moveTo>
                      <a:pt x="252606" y="297134"/>
                    </a:moveTo>
                    <a:cubicBezTo>
                      <a:pt x="263897" y="294317"/>
                      <a:pt x="275448" y="301245"/>
                      <a:pt x="278266" y="312535"/>
                    </a:cubicBezTo>
                    <a:lnTo>
                      <a:pt x="293216" y="372378"/>
                    </a:lnTo>
                    <a:cubicBezTo>
                      <a:pt x="296034" y="383668"/>
                      <a:pt x="289110" y="395222"/>
                      <a:pt x="277819" y="398038"/>
                    </a:cubicBezTo>
                    <a:cubicBezTo>
                      <a:pt x="277819" y="398038"/>
                      <a:pt x="220077" y="412465"/>
                      <a:pt x="220077" y="412465"/>
                    </a:cubicBezTo>
                    <a:cubicBezTo>
                      <a:pt x="208786" y="415281"/>
                      <a:pt x="197246" y="408354"/>
                      <a:pt x="194427" y="397053"/>
                    </a:cubicBezTo>
                    <a:lnTo>
                      <a:pt x="179478" y="337220"/>
                    </a:lnTo>
                    <a:cubicBezTo>
                      <a:pt x="176659" y="325930"/>
                      <a:pt x="183584" y="314377"/>
                      <a:pt x="194875" y="311560"/>
                    </a:cubicBezTo>
                    <a:close/>
                    <a:moveTo>
                      <a:pt x="370280" y="266542"/>
                    </a:moveTo>
                    <a:cubicBezTo>
                      <a:pt x="381572" y="263725"/>
                      <a:pt x="393118" y="270658"/>
                      <a:pt x="395937" y="281942"/>
                    </a:cubicBezTo>
                    <a:cubicBezTo>
                      <a:pt x="395937" y="281942"/>
                      <a:pt x="410877" y="341786"/>
                      <a:pt x="410877" y="341786"/>
                    </a:cubicBezTo>
                    <a:cubicBezTo>
                      <a:pt x="413706" y="353076"/>
                      <a:pt x="406770" y="364629"/>
                      <a:pt x="395478" y="367446"/>
                    </a:cubicBezTo>
                    <a:lnTo>
                      <a:pt x="337742" y="381872"/>
                    </a:lnTo>
                    <a:cubicBezTo>
                      <a:pt x="326450" y="384688"/>
                      <a:pt x="314910" y="377761"/>
                      <a:pt x="312091" y="366471"/>
                    </a:cubicBezTo>
                    <a:lnTo>
                      <a:pt x="297140" y="306628"/>
                    </a:lnTo>
                    <a:cubicBezTo>
                      <a:pt x="294321" y="295338"/>
                      <a:pt x="301247" y="283785"/>
                      <a:pt x="312538" y="280968"/>
                    </a:cubicBezTo>
                    <a:close/>
                    <a:moveTo>
                      <a:pt x="490298" y="238303"/>
                    </a:moveTo>
                    <a:cubicBezTo>
                      <a:pt x="501591" y="235492"/>
                      <a:pt x="513137" y="242408"/>
                      <a:pt x="515956" y="253708"/>
                    </a:cubicBezTo>
                    <a:lnTo>
                      <a:pt x="530908" y="313542"/>
                    </a:lnTo>
                    <a:cubicBezTo>
                      <a:pt x="533726" y="324836"/>
                      <a:pt x="526790" y="336383"/>
                      <a:pt x="515497" y="339206"/>
                    </a:cubicBezTo>
                    <a:lnTo>
                      <a:pt x="457770" y="353631"/>
                    </a:lnTo>
                    <a:cubicBezTo>
                      <a:pt x="446478" y="356447"/>
                      <a:pt x="434926" y="349520"/>
                      <a:pt x="432107" y="338226"/>
                    </a:cubicBezTo>
                    <a:lnTo>
                      <a:pt x="417155" y="278386"/>
                    </a:lnTo>
                    <a:cubicBezTo>
                      <a:pt x="414336" y="267097"/>
                      <a:pt x="421273" y="255556"/>
                      <a:pt x="432565" y="252728"/>
                    </a:cubicBezTo>
                    <a:close/>
                    <a:moveTo>
                      <a:pt x="104367" y="212418"/>
                    </a:moveTo>
                    <a:cubicBezTo>
                      <a:pt x="115659" y="209601"/>
                      <a:pt x="127206" y="216529"/>
                      <a:pt x="130025" y="227819"/>
                    </a:cubicBezTo>
                    <a:lnTo>
                      <a:pt x="144965" y="287662"/>
                    </a:lnTo>
                    <a:cubicBezTo>
                      <a:pt x="147795" y="298952"/>
                      <a:pt x="140858" y="310506"/>
                      <a:pt x="129566" y="313322"/>
                    </a:cubicBezTo>
                    <a:lnTo>
                      <a:pt x="71833" y="327749"/>
                    </a:lnTo>
                    <a:cubicBezTo>
                      <a:pt x="60541" y="330565"/>
                      <a:pt x="48994" y="323638"/>
                      <a:pt x="46175" y="312348"/>
                    </a:cubicBezTo>
                    <a:lnTo>
                      <a:pt x="31224" y="252504"/>
                    </a:lnTo>
                    <a:cubicBezTo>
                      <a:pt x="28405" y="241214"/>
                      <a:pt x="35342" y="229661"/>
                      <a:pt x="46623" y="226844"/>
                    </a:cubicBezTo>
                    <a:close/>
                    <a:moveTo>
                      <a:pt x="222023" y="181826"/>
                    </a:moveTo>
                    <a:cubicBezTo>
                      <a:pt x="233310" y="179009"/>
                      <a:pt x="244857" y="185942"/>
                      <a:pt x="247681" y="197226"/>
                    </a:cubicBezTo>
                    <a:lnTo>
                      <a:pt x="262632" y="257069"/>
                    </a:lnTo>
                    <a:cubicBezTo>
                      <a:pt x="265451" y="268359"/>
                      <a:pt x="258514" y="279912"/>
                      <a:pt x="247222" y="282729"/>
                    </a:cubicBezTo>
                    <a:lnTo>
                      <a:pt x="189490" y="297155"/>
                    </a:lnTo>
                    <a:cubicBezTo>
                      <a:pt x="178197" y="299971"/>
                      <a:pt x="166651" y="293044"/>
                      <a:pt x="163832" y="281754"/>
                    </a:cubicBezTo>
                    <a:cubicBezTo>
                      <a:pt x="163832" y="281754"/>
                      <a:pt x="148892" y="221912"/>
                      <a:pt x="148892" y="221912"/>
                    </a:cubicBezTo>
                    <a:cubicBezTo>
                      <a:pt x="146062" y="210622"/>
                      <a:pt x="152987" y="199080"/>
                      <a:pt x="164280" y="196252"/>
                    </a:cubicBezTo>
                    <a:close/>
                    <a:moveTo>
                      <a:pt x="342030" y="153587"/>
                    </a:moveTo>
                    <a:cubicBezTo>
                      <a:pt x="353322" y="150770"/>
                      <a:pt x="364873" y="157697"/>
                      <a:pt x="367691" y="168986"/>
                    </a:cubicBezTo>
                    <a:lnTo>
                      <a:pt x="382641" y="228820"/>
                    </a:lnTo>
                    <a:cubicBezTo>
                      <a:pt x="385460" y="240115"/>
                      <a:pt x="378535" y="251661"/>
                      <a:pt x="367244" y="254484"/>
                    </a:cubicBezTo>
                    <a:lnTo>
                      <a:pt x="309500" y="268909"/>
                    </a:lnTo>
                    <a:cubicBezTo>
                      <a:pt x="298209" y="271725"/>
                      <a:pt x="286669" y="264798"/>
                      <a:pt x="283840" y="253504"/>
                    </a:cubicBezTo>
                    <a:cubicBezTo>
                      <a:pt x="283840" y="253504"/>
                      <a:pt x="268901" y="193664"/>
                      <a:pt x="268901" y="193664"/>
                    </a:cubicBezTo>
                    <a:cubicBezTo>
                      <a:pt x="266082" y="182375"/>
                      <a:pt x="273007" y="170834"/>
                      <a:pt x="284298" y="168001"/>
                    </a:cubicBezTo>
                    <a:close/>
                    <a:moveTo>
                      <a:pt x="459703" y="122995"/>
                    </a:moveTo>
                    <a:cubicBezTo>
                      <a:pt x="470983" y="120184"/>
                      <a:pt x="482534" y="127111"/>
                      <a:pt x="485352" y="138401"/>
                    </a:cubicBezTo>
                    <a:lnTo>
                      <a:pt x="500302" y="198245"/>
                    </a:lnTo>
                    <a:cubicBezTo>
                      <a:pt x="503121" y="209535"/>
                      <a:pt x="496196" y="221077"/>
                      <a:pt x="484905" y="223905"/>
                    </a:cubicBezTo>
                    <a:lnTo>
                      <a:pt x="427173" y="238320"/>
                    </a:lnTo>
                    <a:cubicBezTo>
                      <a:pt x="415871" y="241148"/>
                      <a:pt x="404331" y="234209"/>
                      <a:pt x="401513" y="222919"/>
                    </a:cubicBezTo>
                    <a:cubicBezTo>
                      <a:pt x="401513" y="222919"/>
                      <a:pt x="386563" y="163081"/>
                      <a:pt x="386563" y="163081"/>
                    </a:cubicBezTo>
                    <a:cubicBezTo>
                      <a:pt x="383745" y="151786"/>
                      <a:pt x="390669" y="140244"/>
                      <a:pt x="401960" y="137415"/>
                    </a:cubicBezTo>
                    <a:close/>
                    <a:moveTo>
                      <a:pt x="427557" y="677"/>
                    </a:moveTo>
                    <a:cubicBezTo>
                      <a:pt x="439775" y="-2366"/>
                      <a:pt x="452280" y="5137"/>
                      <a:pt x="455346" y="17360"/>
                    </a:cubicBezTo>
                    <a:lnTo>
                      <a:pt x="470960" y="79861"/>
                    </a:lnTo>
                    <a:cubicBezTo>
                      <a:pt x="474004" y="92073"/>
                      <a:pt x="466505" y="104576"/>
                      <a:pt x="454287" y="107629"/>
                    </a:cubicBezTo>
                    <a:lnTo>
                      <a:pt x="44068" y="210101"/>
                    </a:lnTo>
                    <a:cubicBezTo>
                      <a:pt x="31849" y="213154"/>
                      <a:pt x="19344" y="205651"/>
                      <a:pt x="16278" y="193428"/>
                    </a:cubicBezTo>
                    <a:lnTo>
                      <a:pt x="686" y="130927"/>
                    </a:lnTo>
                    <a:cubicBezTo>
                      <a:pt x="-2380" y="118714"/>
                      <a:pt x="5119" y="106202"/>
                      <a:pt x="17359" y="103159"/>
                    </a:cubicBezTo>
                    <a:close/>
                  </a:path>
                </a:pathLst>
              </a:custGeom>
              <a:solidFill>
                <a:schemeClr val="tx2">
                  <a:lumMod val="20000"/>
                  <a:lumOff val="80000"/>
                </a:schemeClr>
              </a:solidFill>
              <a:ln w="12700">
                <a:miter lim="400000"/>
              </a:ln>
            </p:spPr>
            <p:txBody>
              <a:bodyPr wrap="square" lIns="0" tIns="0" rIns="0" bIns="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75" name="Shape 46"/>
              <p:cNvSpPr/>
              <p:nvPr/>
            </p:nvSpPr>
            <p:spPr>
              <a:xfrm>
                <a:off x="2705988" y="6164644"/>
                <a:ext cx="115002" cy="116578"/>
              </a:xfrm>
              <a:custGeom>
                <a:avLst/>
                <a:gdLst/>
                <a:ahLst/>
                <a:cxnLst>
                  <a:cxn ang="0">
                    <a:pos x="wd2" y="hd2"/>
                  </a:cxn>
                  <a:cxn ang="5400000">
                    <a:pos x="wd2" y="hd2"/>
                  </a:cxn>
                  <a:cxn ang="10800000">
                    <a:pos x="wd2" y="hd2"/>
                  </a:cxn>
                  <a:cxn ang="16200000">
                    <a:pos x="wd2" y="hd2"/>
                  </a:cxn>
                </a:cxnLst>
                <a:rect l="0" t="0" r="r" b="b"/>
                <a:pathLst>
                  <a:path w="20806" h="20817" extrusionOk="0">
                    <a:moveTo>
                      <a:pt x="2902" y="2687"/>
                    </a:moveTo>
                    <a:lnTo>
                      <a:pt x="13347" y="113"/>
                    </a:lnTo>
                    <a:cubicBezTo>
                      <a:pt x="15390" y="-392"/>
                      <a:pt x="17477" y="847"/>
                      <a:pt x="17989" y="2863"/>
                    </a:cubicBezTo>
                    <a:lnTo>
                      <a:pt x="20692" y="13549"/>
                    </a:lnTo>
                    <a:cubicBezTo>
                      <a:pt x="21204" y="15565"/>
                      <a:pt x="19949" y="17626"/>
                      <a:pt x="17906" y="18130"/>
                    </a:cubicBezTo>
                    <a:lnTo>
                      <a:pt x="7461" y="20705"/>
                    </a:lnTo>
                    <a:cubicBezTo>
                      <a:pt x="5418" y="21208"/>
                      <a:pt x="3329" y="19971"/>
                      <a:pt x="2819" y="17955"/>
                    </a:cubicBezTo>
                    <a:lnTo>
                      <a:pt x="114" y="7269"/>
                    </a:lnTo>
                    <a:cubicBezTo>
                      <a:pt x="-396" y="5253"/>
                      <a:pt x="857" y="3190"/>
                      <a:pt x="2902" y="2687"/>
                    </a:cubicBezTo>
                    <a:close/>
                  </a:path>
                </a:pathLst>
              </a:custGeom>
              <a:solidFill>
                <a:schemeClr val="accent5"/>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76" name="Freeform 75"/>
              <p:cNvSpPr/>
              <p:nvPr/>
            </p:nvSpPr>
            <p:spPr>
              <a:xfrm>
                <a:off x="2300450" y="5858516"/>
                <a:ext cx="480537" cy="477948"/>
              </a:xfrm>
              <a:custGeom>
                <a:avLst/>
                <a:gdLst>
                  <a:gd name="connsiteX0" fmla="*/ 102082 w 480537"/>
                  <a:gd name="connsiteY0" fmla="*/ 440122 h 477948"/>
                  <a:gd name="connsiteX1" fmla="*/ 98261 w 480537"/>
                  <a:gd name="connsiteY1" fmla="*/ 443562 h 477948"/>
                  <a:gd name="connsiteX2" fmla="*/ 98632 w 480537"/>
                  <a:gd name="connsiteY2" fmla="*/ 451385 h 477948"/>
                  <a:gd name="connsiteX3" fmla="*/ 101403 w 480537"/>
                  <a:gd name="connsiteY3" fmla="*/ 462478 h 477948"/>
                  <a:gd name="connsiteX4" fmla="*/ 104795 w 480537"/>
                  <a:gd name="connsiteY4" fmla="*/ 469605 h 477948"/>
                  <a:gd name="connsiteX5" fmla="*/ 105932 w 480537"/>
                  <a:gd name="connsiteY5" fmla="*/ 470444 h 477948"/>
                  <a:gd name="connsiteX6" fmla="*/ 109810 w 480537"/>
                  <a:gd name="connsiteY6" fmla="*/ 470837 h 477948"/>
                  <a:gd name="connsiteX7" fmla="*/ 113593 w 480537"/>
                  <a:gd name="connsiteY7" fmla="*/ 467416 h 477948"/>
                  <a:gd name="connsiteX8" fmla="*/ 113210 w 480537"/>
                  <a:gd name="connsiteY8" fmla="*/ 459524 h 477948"/>
                  <a:gd name="connsiteX9" fmla="*/ 110441 w 480537"/>
                  <a:gd name="connsiteY9" fmla="*/ 448433 h 477948"/>
                  <a:gd name="connsiteX10" fmla="*/ 107059 w 480537"/>
                  <a:gd name="connsiteY10" fmla="*/ 441383 h 477948"/>
                  <a:gd name="connsiteX11" fmla="*/ 105932 w 480537"/>
                  <a:gd name="connsiteY11" fmla="*/ 440553 h 477948"/>
                  <a:gd name="connsiteX12" fmla="*/ 102082 w 480537"/>
                  <a:gd name="connsiteY12" fmla="*/ 440122 h 477948"/>
                  <a:gd name="connsiteX13" fmla="*/ 105932 w 480537"/>
                  <a:gd name="connsiteY13" fmla="*/ 433062 h 477948"/>
                  <a:gd name="connsiteX14" fmla="*/ 112064 w 480537"/>
                  <a:gd name="connsiteY14" fmla="*/ 435316 h 477948"/>
                  <a:gd name="connsiteX15" fmla="*/ 119181 w 480537"/>
                  <a:gd name="connsiteY15" fmla="*/ 447183 h 477948"/>
                  <a:gd name="connsiteX16" fmla="*/ 121522 w 480537"/>
                  <a:gd name="connsiteY16" fmla="*/ 456582 h 477948"/>
                  <a:gd name="connsiteX17" fmla="*/ 120853 w 480537"/>
                  <a:gd name="connsiteY17" fmla="*/ 470396 h 477948"/>
                  <a:gd name="connsiteX18" fmla="*/ 111453 w 480537"/>
                  <a:gd name="connsiteY18" fmla="*/ 477399 h 477948"/>
                  <a:gd name="connsiteX19" fmla="*/ 105932 w 480537"/>
                  <a:gd name="connsiteY19" fmla="*/ 477887 h 477948"/>
                  <a:gd name="connsiteX20" fmla="*/ 99778 w 480537"/>
                  <a:gd name="connsiteY20" fmla="*/ 475660 h 477948"/>
                  <a:gd name="connsiteX21" fmla="*/ 92671 w 480537"/>
                  <a:gd name="connsiteY21" fmla="*/ 463787 h 477948"/>
                  <a:gd name="connsiteX22" fmla="*/ 90321 w 480537"/>
                  <a:gd name="connsiteY22" fmla="*/ 454396 h 477948"/>
                  <a:gd name="connsiteX23" fmla="*/ 91009 w 480537"/>
                  <a:gd name="connsiteY23" fmla="*/ 440572 h 477948"/>
                  <a:gd name="connsiteX24" fmla="*/ 100438 w 480537"/>
                  <a:gd name="connsiteY24" fmla="*/ 433541 h 477948"/>
                  <a:gd name="connsiteX25" fmla="*/ 105932 w 480537"/>
                  <a:gd name="connsiteY25" fmla="*/ 433062 h 477948"/>
                  <a:gd name="connsiteX26" fmla="*/ 224372 w 480537"/>
                  <a:gd name="connsiteY26" fmla="*/ 414465 h 477948"/>
                  <a:gd name="connsiteX27" fmla="*/ 229961 w 480537"/>
                  <a:gd name="connsiteY27" fmla="*/ 415038 h 477948"/>
                  <a:gd name="connsiteX28" fmla="*/ 233066 w 480537"/>
                  <a:gd name="connsiteY28" fmla="*/ 419384 h 477948"/>
                  <a:gd name="connsiteX29" fmla="*/ 233725 w 480537"/>
                  <a:gd name="connsiteY29" fmla="*/ 422022 h 477948"/>
                  <a:gd name="connsiteX30" fmla="*/ 233028 w 480537"/>
                  <a:gd name="connsiteY30" fmla="*/ 427266 h 477948"/>
                  <a:gd name="connsiteX31" fmla="*/ 228404 w 480537"/>
                  <a:gd name="connsiteY31" fmla="*/ 430352 h 477948"/>
                  <a:gd name="connsiteX32" fmla="*/ 222853 w 480537"/>
                  <a:gd name="connsiteY32" fmla="*/ 429798 h 477948"/>
                  <a:gd name="connsiteX33" fmla="*/ 219758 w 480537"/>
                  <a:gd name="connsiteY33" fmla="*/ 425518 h 477948"/>
                  <a:gd name="connsiteX34" fmla="*/ 219098 w 480537"/>
                  <a:gd name="connsiteY34" fmla="*/ 422882 h 477948"/>
                  <a:gd name="connsiteX35" fmla="*/ 219806 w 480537"/>
                  <a:gd name="connsiteY35" fmla="*/ 417608 h 477948"/>
                  <a:gd name="connsiteX36" fmla="*/ 224372 w 480537"/>
                  <a:gd name="connsiteY36" fmla="*/ 414465 h 477948"/>
                  <a:gd name="connsiteX37" fmla="*/ 345255 w 480537"/>
                  <a:gd name="connsiteY37" fmla="*/ 378871 h 477948"/>
                  <a:gd name="connsiteX38" fmla="*/ 348140 w 480537"/>
                  <a:gd name="connsiteY38" fmla="*/ 390411 h 477948"/>
                  <a:gd name="connsiteX39" fmla="*/ 358686 w 480537"/>
                  <a:gd name="connsiteY39" fmla="*/ 387774 h 477948"/>
                  <a:gd name="connsiteX40" fmla="*/ 360530 w 480537"/>
                  <a:gd name="connsiteY40" fmla="*/ 395159 h 477948"/>
                  <a:gd name="connsiteX41" fmla="*/ 349984 w 480537"/>
                  <a:gd name="connsiteY41" fmla="*/ 397795 h 477948"/>
                  <a:gd name="connsiteX42" fmla="*/ 353013 w 480537"/>
                  <a:gd name="connsiteY42" fmla="*/ 409920 h 477948"/>
                  <a:gd name="connsiteX43" fmla="*/ 344930 w 480537"/>
                  <a:gd name="connsiteY43" fmla="*/ 411934 h 477948"/>
                  <a:gd name="connsiteX44" fmla="*/ 341901 w 480537"/>
                  <a:gd name="connsiteY44" fmla="*/ 399811 h 477948"/>
                  <a:gd name="connsiteX45" fmla="*/ 331298 w 480537"/>
                  <a:gd name="connsiteY45" fmla="*/ 402458 h 477948"/>
                  <a:gd name="connsiteX46" fmla="*/ 329453 w 480537"/>
                  <a:gd name="connsiteY46" fmla="*/ 395083 h 477948"/>
                  <a:gd name="connsiteX47" fmla="*/ 340057 w 480537"/>
                  <a:gd name="connsiteY47" fmla="*/ 392436 h 477948"/>
                  <a:gd name="connsiteX48" fmla="*/ 337172 w 480537"/>
                  <a:gd name="connsiteY48" fmla="*/ 380896 h 477948"/>
                  <a:gd name="connsiteX49" fmla="*/ 478866 w 480537"/>
                  <a:gd name="connsiteY49" fmla="*/ 367958 h 477948"/>
                  <a:gd name="connsiteX50" fmla="*/ 480537 w 480537"/>
                  <a:gd name="connsiteY50" fmla="*/ 374665 h 477948"/>
                  <a:gd name="connsiteX51" fmla="*/ 465003 w 480537"/>
                  <a:gd name="connsiteY51" fmla="*/ 378553 h 477948"/>
                  <a:gd name="connsiteX52" fmla="*/ 454295 w 480537"/>
                  <a:gd name="connsiteY52" fmla="*/ 381228 h 477948"/>
                  <a:gd name="connsiteX53" fmla="*/ 452622 w 480537"/>
                  <a:gd name="connsiteY53" fmla="*/ 374512 h 477948"/>
                  <a:gd name="connsiteX54" fmla="*/ 465003 w 480537"/>
                  <a:gd name="connsiteY54" fmla="*/ 371426 h 477948"/>
                  <a:gd name="connsiteX55" fmla="*/ 475712 w 480537"/>
                  <a:gd name="connsiteY55" fmla="*/ 355338 h 477948"/>
                  <a:gd name="connsiteX56" fmla="*/ 477384 w 480537"/>
                  <a:gd name="connsiteY56" fmla="*/ 362044 h 477948"/>
                  <a:gd name="connsiteX57" fmla="*/ 465003 w 480537"/>
                  <a:gd name="connsiteY57" fmla="*/ 365131 h 477948"/>
                  <a:gd name="connsiteX58" fmla="*/ 451140 w 480537"/>
                  <a:gd name="connsiteY58" fmla="*/ 368598 h 477948"/>
                  <a:gd name="connsiteX59" fmla="*/ 449469 w 480537"/>
                  <a:gd name="connsiteY59" fmla="*/ 361891 h 477948"/>
                  <a:gd name="connsiteX60" fmla="*/ 465003 w 480537"/>
                  <a:gd name="connsiteY60" fmla="*/ 358012 h 477948"/>
                  <a:gd name="connsiteX61" fmla="*/ 78027 w 480537"/>
                  <a:gd name="connsiteY61" fmla="*/ 317687 h 477948"/>
                  <a:gd name="connsiteX62" fmla="*/ 88679 w 480537"/>
                  <a:gd name="connsiteY62" fmla="*/ 360334 h 477948"/>
                  <a:gd name="connsiteX63" fmla="*/ 80120 w 480537"/>
                  <a:gd name="connsiteY63" fmla="*/ 362474 h 477948"/>
                  <a:gd name="connsiteX64" fmla="*/ 71358 w 480537"/>
                  <a:gd name="connsiteY64" fmla="*/ 327383 h 477948"/>
                  <a:gd name="connsiteX65" fmla="*/ 62694 w 480537"/>
                  <a:gd name="connsiteY65" fmla="*/ 329543 h 477948"/>
                  <a:gd name="connsiteX66" fmla="*/ 61184 w 480537"/>
                  <a:gd name="connsiteY66" fmla="*/ 323514 h 477948"/>
                  <a:gd name="connsiteX67" fmla="*/ 190365 w 480537"/>
                  <a:gd name="connsiteY67" fmla="*/ 287756 h 477948"/>
                  <a:gd name="connsiteX68" fmla="*/ 201580 w 480537"/>
                  <a:gd name="connsiteY68" fmla="*/ 288594 h 477948"/>
                  <a:gd name="connsiteX69" fmla="*/ 207627 w 480537"/>
                  <a:gd name="connsiteY69" fmla="*/ 296793 h 477948"/>
                  <a:gd name="connsiteX70" fmla="*/ 207284 w 480537"/>
                  <a:gd name="connsiteY70" fmla="*/ 304445 h 477948"/>
                  <a:gd name="connsiteX71" fmla="*/ 202412 w 480537"/>
                  <a:gd name="connsiteY71" fmla="*/ 314770 h 477948"/>
                  <a:gd name="connsiteX72" fmla="*/ 196890 w 480537"/>
                  <a:gd name="connsiteY72" fmla="*/ 324956 h 477948"/>
                  <a:gd name="connsiteX73" fmla="*/ 196985 w 480537"/>
                  <a:gd name="connsiteY73" fmla="*/ 325089 h 477948"/>
                  <a:gd name="connsiteX74" fmla="*/ 214916 w 480537"/>
                  <a:gd name="connsiteY74" fmla="*/ 320609 h 477948"/>
                  <a:gd name="connsiteX75" fmla="*/ 216550 w 480537"/>
                  <a:gd name="connsiteY75" fmla="*/ 327162 h 477948"/>
                  <a:gd name="connsiteX76" fmla="*/ 187442 w 480537"/>
                  <a:gd name="connsiteY76" fmla="*/ 334442 h 477948"/>
                  <a:gd name="connsiteX77" fmla="*/ 186037 w 480537"/>
                  <a:gd name="connsiteY77" fmla="*/ 328843 h 477948"/>
                  <a:gd name="connsiteX78" fmla="*/ 196145 w 480537"/>
                  <a:gd name="connsiteY78" fmla="*/ 310616 h 477948"/>
                  <a:gd name="connsiteX79" fmla="*/ 198943 w 480537"/>
                  <a:gd name="connsiteY79" fmla="*/ 303755 h 477948"/>
                  <a:gd name="connsiteX80" fmla="*/ 199117 w 480537"/>
                  <a:gd name="connsiteY80" fmla="*/ 299067 h 477948"/>
                  <a:gd name="connsiteX81" fmla="*/ 196556 w 480537"/>
                  <a:gd name="connsiteY81" fmla="*/ 295014 h 477948"/>
                  <a:gd name="connsiteX82" fmla="*/ 192017 w 480537"/>
                  <a:gd name="connsiteY82" fmla="*/ 294337 h 477948"/>
                  <a:gd name="connsiteX83" fmla="*/ 188025 w 480537"/>
                  <a:gd name="connsiteY83" fmla="*/ 297470 h 477948"/>
                  <a:gd name="connsiteX84" fmla="*/ 187824 w 480537"/>
                  <a:gd name="connsiteY84" fmla="*/ 303193 h 477948"/>
                  <a:gd name="connsiteX85" fmla="*/ 179504 w 480537"/>
                  <a:gd name="connsiteY85" fmla="*/ 305275 h 477948"/>
                  <a:gd name="connsiteX86" fmla="*/ 179408 w 480537"/>
                  <a:gd name="connsiteY86" fmla="*/ 305114 h 477948"/>
                  <a:gd name="connsiteX87" fmla="*/ 180754 w 480537"/>
                  <a:gd name="connsiteY87" fmla="*/ 294404 h 477948"/>
                  <a:gd name="connsiteX88" fmla="*/ 190365 w 480537"/>
                  <a:gd name="connsiteY88" fmla="*/ 287756 h 477948"/>
                  <a:gd name="connsiteX89" fmla="*/ 310218 w 480537"/>
                  <a:gd name="connsiteY89" fmla="*/ 257222 h 477948"/>
                  <a:gd name="connsiteX90" fmla="*/ 321577 w 480537"/>
                  <a:gd name="connsiteY90" fmla="*/ 257739 h 477948"/>
                  <a:gd name="connsiteX91" fmla="*/ 327768 w 480537"/>
                  <a:gd name="connsiteY91" fmla="*/ 265781 h 477948"/>
                  <a:gd name="connsiteX92" fmla="*/ 327329 w 480537"/>
                  <a:gd name="connsiteY92" fmla="*/ 271515 h 477948"/>
                  <a:gd name="connsiteX93" fmla="*/ 323468 w 480537"/>
                  <a:gd name="connsiteY93" fmla="*/ 276625 h 477948"/>
                  <a:gd name="connsiteX94" fmla="*/ 329841 w 480537"/>
                  <a:gd name="connsiteY94" fmla="*/ 279149 h 477948"/>
                  <a:gd name="connsiteX95" fmla="*/ 333213 w 480537"/>
                  <a:gd name="connsiteY95" fmla="*/ 284735 h 477948"/>
                  <a:gd name="connsiteX96" fmla="*/ 331254 w 480537"/>
                  <a:gd name="connsiteY96" fmla="*/ 295025 h 477948"/>
                  <a:gd name="connsiteX97" fmla="*/ 321186 w 480537"/>
                  <a:gd name="connsiteY97" fmla="*/ 301091 h 477948"/>
                  <a:gd name="connsiteX98" fmla="*/ 310190 w 480537"/>
                  <a:gd name="connsiteY98" fmla="*/ 300499 h 477948"/>
                  <a:gd name="connsiteX99" fmla="*/ 303856 w 480537"/>
                  <a:gd name="connsiteY99" fmla="*/ 292646 h 477948"/>
                  <a:gd name="connsiteX100" fmla="*/ 303865 w 480537"/>
                  <a:gd name="connsiteY100" fmla="*/ 292446 h 477948"/>
                  <a:gd name="connsiteX101" fmla="*/ 312148 w 480537"/>
                  <a:gd name="connsiteY101" fmla="*/ 290373 h 477948"/>
                  <a:gd name="connsiteX102" fmla="*/ 314928 w 480537"/>
                  <a:gd name="connsiteY102" fmla="*/ 293993 h 477948"/>
                  <a:gd name="connsiteX103" fmla="*/ 319771 w 480537"/>
                  <a:gd name="connsiteY103" fmla="*/ 294480 h 477948"/>
                  <a:gd name="connsiteX104" fmla="*/ 324042 w 480537"/>
                  <a:gd name="connsiteY104" fmla="*/ 291671 h 477948"/>
                  <a:gd name="connsiteX105" fmla="*/ 324645 w 480537"/>
                  <a:gd name="connsiteY105" fmla="*/ 286800 h 477948"/>
                  <a:gd name="connsiteX106" fmla="*/ 321720 w 480537"/>
                  <a:gd name="connsiteY106" fmla="*/ 282281 h 477948"/>
                  <a:gd name="connsiteX107" fmla="*/ 316371 w 480537"/>
                  <a:gd name="connsiteY107" fmla="*/ 281947 h 477948"/>
                  <a:gd name="connsiteX108" fmla="*/ 311565 w 480537"/>
                  <a:gd name="connsiteY108" fmla="*/ 283150 h 477948"/>
                  <a:gd name="connsiteX109" fmla="*/ 309961 w 480537"/>
                  <a:gd name="connsiteY109" fmla="*/ 276731 h 477948"/>
                  <a:gd name="connsiteX110" fmla="*/ 314766 w 480537"/>
                  <a:gd name="connsiteY110" fmla="*/ 275526 h 477948"/>
                  <a:gd name="connsiteX111" fmla="*/ 318873 w 480537"/>
                  <a:gd name="connsiteY111" fmla="*/ 272804 h 477948"/>
                  <a:gd name="connsiteX112" fmla="*/ 319226 w 480537"/>
                  <a:gd name="connsiteY112" fmla="*/ 267999 h 477948"/>
                  <a:gd name="connsiteX113" fmla="*/ 316735 w 480537"/>
                  <a:gd name="connsiteY113" fmla="*/ 264234 h 477948"/>
                  <a:gd name="connsiteX114" fmla="*/ 312100 w 480537"/>
                  <a:gd name="connsiteY114" fmla="*/ 263757 h 477948"/>
                  <a:gd name="connsiteX115" fmla="*/ 308413 w 480537"/>
                  <a:gd name="connsiteY115" fmla="*/ 266164 h 477948"/>
                  <a:gd name="connsiteX116" fmla="*/ 307695 w 480537"/>
                  <a:gd name="connsiteY116" fmla="*/ 270272 h 477948"/>
                  <a:gd name="connsiteX117" fmla="*/ 299404 w 480537"/>
                  <a:gd name="connsiteY117" fmla="*/ 272336 h 477948"/>
                  <a:gd name="connsiteX118" fmla="*/ 299299 w 480537"/>
                  <a:gd name="connsiteY118" fmla="*/ 272174 h 477948"/>
                  <a:gd name="connsiteX119" fmla="*/ 301076 w 480537"/>
                  <a:gd name="connsiteY119" fmla="*/ 262955 h 477948"/>
                  <a:gd name="connsiteX120" fmla="*/ 310218 w 480537"/>
                  <a:gd name="connsiteY120" fmla="*/ 257222 h 477948"/>
                  <a:gd name="connsiteX121" fmla="*/ 442444 w 480537"/>
                  <a:gd name="connsiteY121" fmla="*/ 247090 h 477948"/>
                  <a:gd name="connsiteX122" fmla="*/ 444088 w 480537"/>
                  <a:gd name="connsiteY122" fmla="*/ 253672 h 477948"/>
                  <a:gd name="connsiteX123" fmla="*/ 427580 w 480537"/>
                  <a:gd name="connsiteY123" fmla="*/ 257799 h 477948"/>
                  <a:gd name="connsiteX124" fmla="*/ 425936 w 480537"/>
                  <a:gd name="connsiteY124" fmla="*/ 251208 h 477948"/>
                  <a:gd name="connsiteX125" fmla="*/ 48683 w 480537"/>
                  <a:gd name="connsiteY125" fmla="*/ 213573 h 477948"/>
                  <a:gd name="connsiteX126" fmla="*/ 48301 w 480537"/>
                  <a:gd name="connsiteY126" fmla="*/ 214938 h 477948"/>
                  <a:gd name="connsiteX127" fmla="*/ 47804 w 480537"/>
                  <a:gd name="connsiteY127" fmla="*/ 216476 h 477948"/>
                  <a:gd name="connsiteX128" fmla="*/ 42894 w 480537"/>
                  <a:gd name="connsiteY128" fmla="*/ 231380 h 477948"/>
                  <a:gd name="connsiteX129" fmla="*/ 47804 w 480537"/>
                  <a:gd name="connsiteY129" fmla="*/ 230157 h 477948"/>
                  <a:gd name="connsiteX130" fmla="*/ 52705 w 480537"/>
                  <a:gd name="connsiteY130" fmla="*/ 228934 h 477948"/>
                  <a:gd name="connsiteX131" fmla="*/ 48874 w 480537"/>
                  <a:gd name="connsiteY131" fmla="*/ 213582 h 477948"/>
                  <a:gd name="connsiteX132" fmla="*/ 54540 w 480537"/>
                  <a:gd name="connsiteY132" fmla="*/ 200025 h 477948"/>
                  <a:gd name="connsiteX133" fmla="*/ 61236 w 480537"/>
                  <a:gd name="connsiteY133" fmla="*/ 226804 h 477948"/>
                  <a:gd name="connsiteX134" fmla="*/ 66061 w 480537"/>
                  <a:gd name="connsiteY134" fmla="*/ 225591 h 477948"/>
                  <a:gd name="connsiteX135" fmla="*/ 67713 w 480537"/>
                  <a:gd name="connsiteY135" fmla="*/ 232212 h 477948"/>
                  <a:gd name="connsiteX136" fmla="*/ 62879 w 480537"/>
                  <a:gd name="connsiteY136" fmla="*/ 233425 h 477948"/>
                  <a:gd name="connsiteX137" fmla="*/ 65201 w 480537"/>
                  <a:gd name="connsiteY137" fmla="*/ 242672 h 477948"/>
                  <a:gd name="connsiteX138" fmla="*/ 56670 w 480537"/>
                  <a:gd name="connsiteY138" fmla="*/ 244812 h 477948"/>
                  <a:gd name="connsiteX139" fmla="*/ 54357 w 480537"/>
                  <a:gd name="connsiteY139" fmla="*/ 235546 h 477948"/>
                  <a:gd name="connsiteX140" fmla="*/ 47804 w 480537"/>
                  <a:gd name="connsiteY140" fmla="*/ 237188 h 477948"/>
                  <a:gd name="connsiteX141" fmla="*/ 36962 w 480537"/>
                  <a:gd name="connsiteY141" fmla="*/ 239892 h 477948"/>
                  <a:gd name="connsiteX142" fmla="*/ 35299 w 480537"/>
                  <a:gd name="connsiteY142" fmla="*/ 234858 h 477948"/>
                  <a:gd name="connsiteX143" fmla="*/ 45940 w 480537"/>
                  <a:gd name="connsiteY143" fmla="*/ 202184 h 477948"/>
                  <a:gd name="connsiteX144" fmla="*/ 47804 w 480537"/>
                  <a:gd name="connsiteY144" fmla="*/ 201717 h 477948"/>
                  <a:gd name="connsiteX145" fmla="*/ 176738 w 480537"/>
                  <a:gd name="connsiteY145" fmla="*/ 169433 h 477948"/>
                  <a:gd name="connsiteX146" fmla="*/ 178459 w 480537"/>
                  <a:gd name="connsiteY146" fmla="*/ 176293 h 477948"/>
                  <a:gd name="connsiteX147" fmla="*/ 161683 w 480537"/>
                  <a:gd name="connsiteY147" fmla="*/ 180477 h 477948"/>
                  <a:gd name="connsiteX148" fmla="*/ 162963 w 480537"/>
                  <a:gd name="connsiteY148" fmla="*/ 190605 h 477948"/>
                  <a:gd name="connsiteX149" fmla="*/ 165446 w 480537"/>
                  <a:gd name="connsiteY149" fmla="*/ 188445 h 477948"/>
                  <a:gd name="connsiteX150" fmla="*/ 168982 w 480537"/>
                  <a:gd name="connsiteY150" fmla="*/ 186935 h 477948"/>
                  <a:gd name="connsiteX151" fmla="*/ 179432 w 480537"/>
                  <a:gd name="connsiteY151" fmla="*/ 188273 h 477948"/>
                  <a:gd name="connsiteX152" fmla="*/ 185481 w 480537"/>
                  <a:gd name="connsiteY152" fmla="*/ 198027 h 477948"/>
                  <a:gd name="connsiteX153" fmla="*/ 184324 w 480537"/>
                  <a:gd name="connsiteY153" fmla="*/ 209177 h 477948"/>
                  <a:gd name="connsiteX154" fmla="*/ 174656 w 480537"/>
                  <a:gd name="connsiteY154" fmla="*/ 215922 h 477948"/>
                  <a:gd name="connsiteX155" fmla="*/ 163794 w 480537"/>
                  <a:gd name="connsiteY155" fmla="*/ 215224 h 477948"/>
                  <a:gd name="connsiteX156" fmla="*/ 157536 w 480537"/>
                  <a:gd name="connsiteY156" fmla="*/ 207408 h 477948"/>
                  <a:gd name="connsiteX157" fmla="*/ 157565 w 480537"/>
                  <a:gd name="connsiteY157" fmla="*/ 207236 h 477948"/>
                  <a:gd name="connsiteX158" fmla="*/ 165687 w 480537"/>
                  <a:gd name="connsiteY158" fmla="*/ 204782 h 477948"/>
                  <a:gd name="connsiteX159" fmla="*/ 168418 w 480537"/>
                  <a:gd name="connsiteY159" fmla="*/ 208814 h 477948"/>
                  <a:gd name="connsiteX160" fmla="*/ 173024 w 480537"/>
                  <a:gd name="connsiteY160" fmla="*/ 209359 h 477948"/>
                  <a:gd name="connsiteX161" fmla="*/ 176901 w 480537"/>
                  <a:gd name="connsiteY161" fmla="*/ 206129 h 477948"/>
                  <a:gd name="connsiteX162" fmla="*/ 176931 w 480537"/>
                  <a:gd name="connsiteY162" fmla="*/ 200225 h 477948"/>
                  <a:gd name="connsiteX163" fmla="*/ 173931 w 480537"/>
                  <a:gd name="connsiteY163" fmla="*/ 194683 h 477948"/>
                  <a:gd name="connsiteX164" fmla="*/ 168867 w 480537"/>
                  <a:gd name="connsiteY164" fmla="*/ 193584 h 477948"/>
                  <a:gd name="connsiteX165" fmla="*/ 165333 w 480537"/>
                  <a:gd name="connsiteY165" fmla="*/ 195439 h 477948"/>
                  <a:gd name="connsiteX166" fmla="*/ 164081 w 480537"/>
                  <a:gd name="connsiteY166" fmla="*/ 198361 h 477948"/>
                  <a:gd name="connsiteX167" fmla="*/ 156429 w 480537"/>
                  <a:gd name="connsiteY167" fmla="*/ 199737 h 477948"/>
                  <a:gd name="connsiteX168" fmla="*/ 152961 w 480537"/>
                  <a:gd name="connsiteY168" fmla="*/ 175366 h 477948"/>
                  <a:gd name="connsiteX169" fmla="*/ 288468 w 480537"/>
                  <a:gd name="connsiteY169" fmla="*/ 163280 h 477948"/>
                  <a:gd name="connsiteX170" fmla="*/ 287274 w 480537"/>
                  <a:gd name="connsiteY170" fmla="*/ 163462 h 477948"/>
                  <a:gd name="connsiteX171" fmla="*/ 283414 w 480537"/>
                  <a:gd name="connsiteY171" fmla="*/ 165229 h 477948"/>
                  <a:gd name="connsiteX172" fmla="*/ 281369 w 480537"/>
                  <a:gd name="connsiteY172" fmla="*/ 167952 h 477948"/>
                  <a:gd name="connsiteX173" fmla="*/ 282077 w 480537"/>
                  <a:gd name="connsiteY173" fmla="*/ 170798 h 477948"/>
                  <a:gd name="connsiteX174" fmla="*/ 285849 w 480537"/>
                  <a:gd name="connsiteY174" fmla="*/ 178135 h 477948"/>
                  <a:gd name="connsiteX175" fmla="*/ 288468 w 480537"/>
                  <a:gd name="connsiteY175" fmla="*/ 179634 h 477948"/>
                  <a:gd name="connsiteX176" fmla="*/ 291400 w 480537"/>
                  <a:gd name="connsiteY176" fmla="*/ 179645 h 477948"/>
                  <a:gd name="connsiteX177" fmla="*/ 295041 w 480537"/>
                  <a:gd name="connsiteY177" fmla="*/ 176167 h 477948"/>
                  <a:gd name="connsiteX178" fmla="*/ 295165 w 480537"/>
                  <a:gd name="connsiteY178" fmla="*/ 169920 h 477948"/>
                  <a:gd name="connsiteX179" fmla="*/ 292126 w 480537"/>
                  <a:gd name="connsiteY179" fmla="*/ 164590 h 477948"/>
                  <a:gd name="connsiteX180" fmla="*/ 288468 w 480537"/>
                  <a:gd name="connsiteY180" fmla="*/ 163280 h 477948"/>
                  <a:gd name="connsiteX181" fmla="*/ 288468 w 480537"/>
                  <a:gd name="connsiteY181" fmla="*/ 141203 h 477948"/>
                  <a:gd name="connsiteX182" fmla="*/ 288516 w 480537"/>
                  <a:gd name="connsiteY182" fmla="*/ 141203 h 477948"/>
                  <a:gd name="connsiteX183" fmla="*/ 292929 w 480537"/>
                  <a:gd name="connsiteY183" fmla="*/ 141509 h 477948"/>
                  <a:gd name="connsiteX184" fmla="*/ 292968 w 480537"/>
                  <a:gd name="connsiteY184" fmla="*/ 148168 h 477948"/>
                  <a:gd name="connsiteX185" fmla="*/ 289279 w 480537"/>
                  <a:gd name="connsiteY185" fmla="*/ 148013 h 477948"/>
                  <a:gd name="connsiteX186" fmla="*/ 288468 w 480537"/>
                  <a:gd name="connsiteY186" fmla="*/ 148062 h 477948"/>
                  <a:gd name="connsiteX187" fmla="*/ 285696 w 480537"/>
                  <a:gd name="connsiteY187" fmla="*/ 148548 h 477948"/>
                  <a:gd name="connsiteX188" fmla="*/ 280166 w 480537"/>
                  <a:gd name="connsiteY188" fmla="*/ 153029 h 477948"/>
                  <a:gd name="connsiteX189" fmla="*/ 280004 w 480537"/>
                  <a:gd name="connsiteY189" fmla="*/ 161646 h 477948"/>
                  <a:gd name="connsiteX190" fmla="*/ 280128 w 480537"/>
                  <a:gd name="connsiteY190" fmla="*/ 161760 h 477948"/>
                  <a:gd name="connsiteX191" fmla="*/ 283174 w 480537"/>
                  <a:gd name="connsiteY191" fmla="*/ 158514 h 477948"/>
                  <a:gd name="connsiteX192" fmla="*/ 287905 w 480537"/>
                  <a:gd name="connsiteY192" fmla="*/ 156429 h 477948"/>
                  <a:gd name="connsiteX193" fmla="*/ 288468 w 480537"/>
                  <a:gd name="connsiteY193" fmla="*/ 156296 h 477948"/>
                  <a:gd name="connsiteX194" fmla="*/ 297867 w 480537"/>
                  <a:gd name="connsiteY194" fmla="*/ 158254 h 477948"/>
                  <a:gd name="connsiteX195" fmla="*/ 303695 w 480537"/>
                  <a:gd name="connsiteY195" fmla="*/ 167789 h 477948"/>
                  <a:gd name="connsiteX196" fmla="*/ 302349 w 480537"/>
                  <a:gd name="connsiteY196" fmla="*/ 179425 h 477948"/>
                  <a:gd name="connsiteX197" fmla="*/ 293044 w 480537"/>
                  <a:gd name="connsiteY197" fmla="*/ 186198 h 477948"/>
                  <a:gd name="connsiteX198" fmla="*/ 288468 w 480537"/>
                  <a:gd name="connsiteY198" fmla="*/ 186741 h 477948"/>
                  <a:gd name="connsiteX199" fmla="*/ 280892 w 480537"/>
                  <a:gd name="connsiteY199" fmla="*/ 184363 h 477948"/>
                  <a:gd name="connsiteX200" fmla="*/ 273469 w 480537"/>
                  <a:gd name="connsiteY200" fmla="*/ 172727 h 477948"/>
                  <a:gd name="connsiteX201" fmla="*/ 271387 w 480537"/>
                  <a:gd name="connsiteY201" fmla="*/ 164416 h 477948"/>
                  <a:gd name="connsiteX202" fmla="*/ 272885 w 480537"/>
                  <a:gd name="connsiteY202" fmla="*/ 149876 h 477948"/>
                  <a:gd name="connsiteX203" fmla="*/ 283958 w 480537"/>
                  <a:gd name="connsiteY203" fmla="*/ 141853 h 477948"/>
                  <a:gd name="connsiteX204" fmla="*/ 288468 w 480537"/>
                  <a:gd name="connsiteY204" fmla="*/ 141203 h 477948"/>
                  <a:gd name="connsiteX205" fmla="*/ 417336 w 480537"/>
                  <a:gd name="connsiteY205" fmla="*/ 120015 h 477948"/>
                  <a:gd name="connsiteX206" fmla="*/ 411700 w 480537"/>
                  <a:gd name="connsiteY206" fmla="*/ 138062 h 477948"/>
                  <a:gd name="connsiteX207" fmla="*/ 425570 w 480537"/>
                  <a:gd name="connsiteY207" fmla="*/ 151618 h 477948"/>
                  <a:gd name="connsiteX208" fmla="*/ 415950 w 480537"/>
                  <a:gd name="connsiteY208" fmla="*/ 154026 h 477948"/>
                  <a:gd name="connsiteX209" fmla="*/ 408135 w 480537"/>
                  <a:gd name="connsiteY209" fmla="*/ 144807 h 477948"/>
                  <a:gd name="connsiteX210" fmla="*/ 405565 w 480537"/>
                  <a:gd name="connsiteY210" fmla="*/ 156623 h 477948"/>
                  <a:gd name="connsiteX211" fmla="*/ 395917 w 480537"/>
                  <a:gd name="connsiteY211" fmla="*/ 159031 h 477948"/>
                  <a:gd name="connsiteX212" fmla="*/ 401773 w 480537"/>
                  <a:gd name="connsiteY212" fmla="*/ 140546 h 477948"/>
                  <a:gd name="connsiteX213" fmla="*/ 388284 w 480537"/>
                  <a:gd name="connsiteY213" fmla="*/ 127277 h 477948"/>
                  <a:gd name="connsiteX214" fmla="*/ 397894 w 480537"/>
                  <a:gd name="connsiteY214" fmla="*/ 124869 h 477948"/>
                  <a:gd name="connsiteX215" fmla="*/ 405165 w 480537"/>
                  <a:gd name="connsiteY215" fmla="*/ 133763 h 477948"/>
                  <a:gd name="connsiteX216" fmla="*/ 405337 w 480537"/>
                  <a:gd name="connsiteY216" fmla="*/ 133714 h 477948"/>
                  <a:gd name="connsiteX217" fmla="*/ 407676 w 480537"/>
                  <a:gd name="connsiteY217" fmla="*/ 122423 h 477948"/>
                  <a:gd name="connsiteX218" fmla="*/ 30122 w 480537"/>
                  <a:gd name="connsiteY218" fmla="*/ 84716 h 477948"/>
                  <a:gd name="connsiteX219" fmla="*/ 31774 w 480537"/>
                  <a:gd name="connsiteY219" fmla="*/ 91297 h 477948"/>
                  <a:gd name="connsiteX220" fmla="*/ 26156 w 480537"/>
                  <a:gd name="connsiteY220" fmla="*/ 108609 h 477948"/>
                  <a:gd name="connsiteX221" fmla="*/ 26758 w 480537"/>
                  <a:gd name="connsiteY221" fmla="*/ 126253 h 477948"/>
                  <a:gd name="connsiteX222" fmla="*/ 27436 w 480537"/>
                  <a:gd name="connsiteY222" fmla="*/ 130695 h 477948"/>
                  <a:gd name="connsiteX223" fmla="*/ 18876 w 480537"/>
                  <a:gd name="connsiteY223" fmla="*/ 132836 h 477948"/>
                  <a:gd name="connsiteX224" fmla="*/ 18208 w 480537"/>
                  <a:gd name="connsiteY224" fmla="*/ 128394 h 477948"/>
                  <a:gd name="connsiteX225" fmla="*/ 18170 w 480537"/>
                  <a:gd name="connsiteY225" fmla="*/ 110062 h 477948"/>
                  <a:gd name="connsiteX226" fmla="*/ 23550 w 480537"/>
                  <a:gd name="connsiteY226" fmla="*/ 93362 h 477948"/>
                  <a:gd name="connsiteX227" fmla="*/ 1643 w 480537"/>
                  <a:gd name="connsiteY227" fmla="*/ 98825 h 477948"/>
                  <a:gd name="connsiteX228" fmla="*/ 0 w 480537"/>
                  <a:gd name="connsiteY228" fmla="*/ 92244 h 477948"/>
                  <a:gd name="connsiteX229" fmla="*/ 141166 w 480537"/>
                  <a:gd name="connsiteY229" fmla="*/ 81547 h 477948"/>
                  <a:gd name="connsiteX230" fmla="*/ 139550 w 480537"/>
                  <a:gd name="connsiteY230" fmla="*/ 81777 h 477948"/>
                  <a:gd name="connsiteX231" fmla="*/ 135671 w 480537"/>
                  <a:gd name="connsiteY231" fmla="*/ 84586 h 477948"/>
                  <a:gd name="connsiteX232" fmla="*/ 135184 w 480537"/>
                  <a:gd name="connsiteY232" fmla="*/ 89592 h 477948"/>
                  <a:gd name="connsiteX233" fmla="*/ 137975 w 480537"/>
                  <a:gd name="connsiteY233" fmla="*/ 93795 h 477948"/>
                  <a:gd name="connsiteX234" fmla="*/ 141166 w 480537"/>
                  <a:gd name="connsiteY234" fmla="*/ 94637 h 477948"/>
                  <a:gd name="connsiteX235" fmla="*/ 142770 w 480537"/>
                  <a:gd name="connsiteY235" fmla="*/ 94398 h 477948"/>
                  <a:gd name="connsiteX236" fmla="*/ 146639 w 480537"/>
                  <a:gd name="connsiteY236" fmla="*/ 91617 h 477948"/>
                  <a:gd name="connsiteX237" fmla="*/ 147136 w 480537"/>
                  <a:gd name="connsiteY237" fmla="*/ 86601 h 477948"/>
                  <a:gd name="connsiteX238" fmla="*/ 144318 w 480537"/>
                  <a:gd name="connsiteY238" fmla="*/ 82427 h 477948"/>
                  <a:gd name="connsiteX239" fmla="*/ 141166 w 480537"/>
                  <a:gd name="connsiteY239" fmla="*/ 81547 h 477948"/>
                  <a:gd name="connsiteX240" fmla="*/ 135032 w 480537"/>
                  <a:gd name="connsiteY240" fmla="*/ 63683 h 477948"/>
                  <a:gd name="connsiteX241" fmla="*/ 131765 w 480537"/>
                  <a:gd name="connsiteY241" fmla="*/ 66128 h 477948"/>
                  <a:gd name="connsiteX242" fmla="*/ 131477 w 480537"/>
                  <a:gd name="connsiteY242" fmla="*/ 70638 h 477948"/>
                  <a:gd name="connsiteX243" fmla="*/ 133866 w 480537"/>
                  <a:gd name="connsiteY243" fmla="*/ 74527 h 477948"/>
                  <a:gd name="connsiteX244" fmla="*/ 137965 w 480537"/>
                  <a:gd name="connsiteY244" fmla="*/ 75177 h 477948"/>
                  <a:gd name="connsiteX245" fmla="*/ 141166 w 480537"/>
                  <a:gd name="connsiteY245" fmla="*/ 72796 h 477948"/>
                  <a:gd name="connsiteX246" fmla="*/ 141213 w 480537"/>
                  <a:gd name="connsiteY246" fmla="*/ 72693 h 477948"/>
                  <a:gd name="connsiteX247" fmla="*/ 141499 w 480537"/>
                  <a:gd name="connsiteY247" fmla="*/ 68135 h 477948"/>
                  <a:gd name="connsiteX248" fmla="*/ 141166 w 480537"/>
                  <a:gd name="connsiteY248" fmla="*/ 67065 h 477948"/>
                  <a:gd name="connsiteX249" fmla="*/ 139092 w 480537"/>
                  <a:gd name="connsiteY249" fmla="*/ 64333 h 477948"/>
                  <a:gd name="connsiteX250" fmla="*/ 135032 w 480537"/>
                  <a:gd name="connsiteY250" fmla="*/ 63683 h 477948"/>
                  <a:gd name="connsiteX251" fmla="*/ 141166 w 480537"/>
                  <a:gd name="connsiteY251" fmla="*/ 56795 h 477948"/>
                  <a:gd name="connsiteX252" fmla="*/ 143974 w 480537"/>
                  <a:gd name="connsiteY252" fmla="*/ 57760 h 477948"/>
                  <a:gd name="connsiteX253" fmla="*/ 149926 w 480537"/>
                  <a:gd name="connsiteY253" fmla="*/ 65622 h 477948"/>
                  <a:gd name="connsiteX254" fmla="*/ 149647 w 480537"/>
                  <a:gd name="connsiteY254" fmla="*/ 71689 h 477948"/>
                  <a:gd name="connsiteX255" fmla="*/ 145961 w 480537"/>
                  <a:gd name="connsiteY255" fmla="*/ 76694 h 477948"/>
                  <a:gd name="connsiteX256" fmla="*/ 152342 w 480537"/>
                  <a:gd name="connsiteY256" fmla="*/ 79456 h 477948"/>
                  <a:gd name="connsiteX257" fmla="*/ 155839 w 480537"/>
                  <a:gd name="connsiteY257" fmla="*/ 85063 h 477948"/>
                  <a:gd name="connsiteX258" fmla="*/ 154090 w 480537"/>
                  <a:gd name="connsiteY258" fmla="*/ 95162 h 477948"/>
                  <a:gd name="connsiteX259" fmla="*/ 144404 w 480537"/>
                  <a:gd name="connsiteY259" fmla="*/ 100961 h 477948"/>
                  <a:gd name="connsiteX260" fmla="*/ 141166 w 480537"/>
                  <a:gd name="connsiteY260" fmla="*/ 101543 h 477948"/>
                  <a:gd name="connsiteX261" fmla="*/ 133045 w 480537"/>
                  <a:gd name="connsiteY261" fmla="*/ 100416 h 477948"/>
                  <a:gd name="connsiteX262" fmla="*/ 126759 w 480537"/>
                  <a:gd name="connsiteY262" fmla="*/ 92324 h 477948"/>
                  <a:gd name="connsiteX263" fmla="*/ 127170 w 480537"/>
                  <a:gd name="connsiteY263" fmla="*/ 85732 h 477948"/>
                  <a:gd name="connsiteX264" fmla="*/ 131516 w 480537"/>
                  <a:gd name="connsiteY264" fmla="*/ 80268 h 477948"/>
                  <a:gd name="connsiteX265" fmla="*/ 125909 w 480537"/>
                  <a:gd name="connsiteY265" fmla="*/ 77612 h 477948"/>
                  <a:gd name="connsiteX266" fmla="*/ 122823 w 480537"/>
                  <a:gd name="connsiteY266" fmla="*/ 72396 h 477948"/>
                  <a:gd name="connsiteX267" fmla="*/ 124351 w 480537"/>
                  <a:gd name="connsiteY267" fmla="*/ 62662 h 477948"/>
                  <a:gd name="connsiteX268" fmla="*/ 133388 w 480537"/>
                  <a:gd name="connsiteY268" fmla="*/ 57091 h 477948"/>
                  <a:gd name="connsiteX269" fmla="*/ 141166 w 480537"/>
                  <a:gd name="connsiteY269" fmla="*/ 56795 h 477948"/>
                  <a:gd name="connsiteX270" fmla="*/ 257877 w 480537"/>
                  <a:gd name="connsiteY270" fmla="*/ 35319 h 477948"/>
                  <a:gd name="connsiteX271" fmla="*/ 255231 w 480537"/>
                  <a:gd name="connsiteY271" fmla="*/ 35347 h 477948"/>
                  <a:gd name="connsiteX272" fmla="*/ 251620 w 480537"/>
                  <a:gd name="connsiteY272" fmla="*/ 38797 h 477948"/>
                  <a:gd name="connsiteX273" fmla="*/ 251467 w 480537"/>
                  <a:gd name="connsiteY273" fmla="*/ 45053 h 477948"/>
                  <a:gd name="connsiteX274" fmla="*/ 254410 w 480537"/>
                  <a:gd name="connsiteY274" fmla="*/ 50566 h 477948"/>
                  <a:gd name="connsiteX275" fmla="*/ 257877 w 480537"/>
                  <a:gd name="connsiteY275" fmla="*/ 51932 h 477948"/>
                  <a:gd name="connsiteX276" fmla="*/ 259167 w 480537"/>
                  <a:gd name="connsiteY276" fmla="*/ 51759 h 477948"/>
                  <a:gd name="connsiteX277" fmla="*/ 262653 w 480537"/>
                  <a:gd name="connsiteY277" fmla="*/ 50041 h 477948"/>
                  <a:gd name="connsiteX278" fmla="*/ 264679 w 480537"/>
                  <a:gd name="connsiteY278" fmla="*/ 47299 h 477948"/>
                  <a:gd name="connsiteX279" fmla="*/ 263705 w 480537"/>
                  <a:gd name="connsiteY279" fmla="*/ 43373 h 477948"/>
                  <a:gd name="connsiteX280" fmla="*/ 260283 w 480537"/>
                  <a:gd name="connsiteY280" fmla="*/ 36656 h 477948"/>
                  <a:gd name="connsiteX281" fmla="*/ 257877 w 480537"/>
                  <a:gd name="connsiteY281" fmla="*/ 35319 h 477948"/>
                  <a:gd name="connsiteX282" fmla="*/ 257877 w 480537"/>
                  <a:gd name="connsiteY282" fmla="*/ 28240 h 477948"/>
                  <a:gd name="connsiteX283" fmla="*/ 265272 w 480537"/>
                  <a:gd name="connsiteY283" fmla="*/ 30608 h 477948"/>
                  <a:gd name="connsiteX284" fmla="*/ 272503 w 480537"/>
                  <a:gd name="connsiteY284" fmla="*/ 42226 h 477948"/>
                  <a:gd name="connsiteX285" fmla="*/ 275025 w 480537"/>
                  <a:gd name="connsiteY285" fmla="*/ 52306 h 477948"/>
                  <a:gd name="connsiteX286" fmla="*/ 273516 w 480537"/>
                  <a:gd name="connsiteY286" fmla="*/ 65661 h 477948"/>
                  <a:gd name="connsiteX287" fmla="*/ 263008 w 480537"/>
                  <a:gd name="connsiteY287" fmla="*/ 73016 h 477948"/>
                  <a:gd name="connsiteX288" fmla="*/ 258327 w 480537"/>
                  <a:gd name="connsiteY288" fmla="*/ 73714 h 477948"/>
                  <a:gd name="connsiteX289" fmla="*/ 257877 w 480537"/>
                  <a:gd name="connsiteY289" fmla="*/ 73733 h 477948"/>
                  <a:gd name="connsiteX290" fmla="*/ 253607 w 480537"/>
                  <a:gd name="connsiteY290" fmla="*/ 73465 h 477948"/>
                  <a:gd name="connsiteX291" fmla="*/ 253063 w 480537"/>
                  <a:gd name="connsiteY291" fmla="*/ 67036 h 477948"/>
                  <a:gd name="connsiteX292" fmla="*/ 257094 w 480537"/>
                  <a:gd name="connsiteY292" fmla="*/ 67160 h 477948"/>
                  <a:gd name="connsiteX293" fmla="*/ 257877 w 480537"/>
                  <a:gd name="connsiteY293" fmla="*/ 67103 h 477948"/>
                  <a:gd name="connsiteX294" fmla="*/ 261374 w 480537"/>
                  <a:gd name="connsiteY294" fmla="*/ 66454 h 477948"/>
                  <a:gd name="connsiteX295" fmla="*/ 266245 w 480537"/>
                  <a:gd name="connsiteY295" fmla="*/ 62576 h 477948"/>
                  <a:gd name="connsiteX296" fmla="*/ 266580 w 480537"/>
                  <a:gd name="connsiteY296" fmla="*/ 54885 h 477948"/>
                  <a:gd name="connsiteX297" fmla="*/ 266055 w 480537"/>
                  <a:gd name="connsiteY297" fmla="*/ 52772 h 477948"/>
                  <a:gd name="connsiteX298" fmla="*/ 263333 w 480537"/>
                  <a:gd name="connsiteY298" fmla="*/ 56376 h 477948"/>
                  <a:gd name="connsiteX299" fmla="*/ 259299 w 480537"/>
                  <a:gd name="connsiteY299" fmla="*/ 58381 h 477948"/>
                  <a:gd name="connsiteX300" fmla="*/ 257877 w 480537"/>
                  <a:gd name="connsiteY300" fmla="*/ 58676 h 477948"/>
                  <a:gd name="connsiteX301" fmla="*/ 248984 w 480537"/>
                  <a:gd name="connsiteY301" fmla="*/ 56842 h 477948"/>
                  <a:gd name="connsiteX302" fmla="*/ 242936 w 480537"/>
                  <a:gd name="connsiteY302" fmla="*/ 47183 h 477948"/>
                  <a:gd name="connsiteX303" fmla="*/ 244331 w 480537"/>
                  <a:gd name="connsiteY303" fmla="*/ 35557 h 477948"/>
                  <a:gd name="connsiteX304" fmla="*/ 253550 w 480537"/>
                  <a:gd name="connsiteY304" fmla="*/ 28757 h 477948"/>
                  <a:gd name="connsiteX305" fmla="*/ 257877 w 480537"/>
                  <a:gd name="connsiteY305" fmla="*/ 28240 h 477948"/>
                  <a:gd name="connsiteX306" fmla="*/ 391632 w 480537"/>
                  <a:gd name="connsiteY306" fmla="*/ 23958 h 477948"/>
                  <a:gd name="connsiteX307" fmla="*/ 390315 w 480537"/>
                  <a:gd name="connsiteY307" fmla="*/ 24071 h 477948"/>
                  <a:gd name="connsiteX308" fmla="*/ 387935 w 480537"/>
                  <a:gd name="connsiteY308" fmla="*/ 25936 h 477948"/>
                  <a:gd name="connsiteX309" fmla="*/ 387725 w 480537"/>
                  <a:gd name="connsiteY309" fmla="*/ 29021 h 477948"/>
                  <a:gd name="connsiteX310" fmla="*/ 388291 w 480537"/>
                  <a:gd name="connsiteY310" fmla="*/ 31266 h 477948"/>
                  <a:gd name="connsiteX311" fmla="*/ 390008 w 480537"/>
                  <a:gd name="connsiteY311" fmla="*/ 33864 h 477948"/>
                  <a:gd name="connsiteX312" fmla="*/ 391632 w 480537"/>
                  <a:gd name="connsiteY312" fmla="*/ 34495 h 477948"/>
                  <a:gd name="connsiteX313" fmla="*/ 392951 w 480537"/>
                  <a:gd name="connsiteY313" fmla="*/ 34390 h 477948"/>
                  <a:gd name="connsiteX314" fmla="*/ 395406 w 480537"/>
                  <a:gd name="connsiteY314" fmla="*/ 32614 h 477948"/>
                  <a:gd name="connsiteX315" fmla="*/ 395482 w 480537"/>
                  <a:gd name="connsiteY315" fmla="*/ 29471 h 477948"/>
                  <a:gd name="connsiteX316" fmla="*/ 394919 w 480537"/>
                  <a:gd name="connsiteY316" fmla="*/ 27216 h 477948"/>
                  <a:gd name="connsiteX317" fmla="*/ 393286 w 480537"/>
                  <a:gd name="connsiteY317" fmla="*/ 24607 h 477948"/>
                  <a:gd name="connsiteX318" fmla="*/ 391632 w 480537"/>
                  <a:gd name="connsiteY318" fmla="*/ 23958 h 477948"/>
                  <a:gd name="connsiteX319" fmla="*/ 391632 w 480537"/>
                  <a:gd name="connsiteY319" fmla="*/ 18941 h 477948"/>
                  <a:gd name="connsiteX320" fmla="*/ 396591 w 480537"/>
                  <a:gd name="connsiteY320" fmla="*/ 20117 h 477948"/>
                  <a:gd name="connsiteX321" fmla="*/ 400612 w 480537"/>
                  <a:gd name="connsiteY321" fmla="*/ 25802 h 477948"/>
                  <a:gd name="connsiteX322" fmla="*/ 401177 w 480537"/>
                  <a:gd name="connsiteY322" fmla="*/ 28047 h 477948"/>
                  <a:gd name="connsiteX323" fmla="*/ 400317 w 480537"/>
                  <a:gd name="connsiteY323" fmla="*/ 34952 h 477948"/>
                  <a:gd name="connsiteX324" fmla="*/ 394135 w 480537"/>
                  <a:gd name="connsiteY324" fmla="*/ 39139 h 477948"/>
                  <a:gd name="connsiteX325" fmla="*/ 391632 w 480537"/>
                  <a:gd name="connsiteY325" fmla="*/ 39530 h 477948"/>
                  <a:gd name="connsiteX326" fmla="*/ 386647 w 480537"/>
                  <a:gd name="connsiteY326" fmla="*/ 38354 h 477948"/>
                  <a:gd name="connsiteX327" fmla="*/ 384200 w 480537"/>
                  <a:gd name="connsiteY327" fmla="*/ 36158 h 477948"/>
                  <a:gd name="connsiteX328" fmla="*/ 382604 w 480537"/>
                  <a:gd name="connsiteY328" fmla="*/ 32690 h 477948"/>
                  <a:gd name="connsiteX329" fmla="*/ 382041 w 480537"/>
                  <a:gd name="connsiteY329" fmla="*/ 30435 h 477948"/>
                  <a:gd name="connsiteX330" fmla="*/ 382929 w 480537"/>
                  <a:gd name="connsiteY330" fmla="*/ 23556 h 477948"/>
                  <a:gd name="connsiteX331" fmla="*/ 384200 w 480537"/>
                  <a:gd name="connsiteY331" fmla="*/ 21913 h 477948"/>
                  <a:gd name="connsiteX332" fmla="*/ 389131 w 480537"/>
                  <a:gd name="connsiteY332" fmla="*/ 19334 h 477948"/>
                  <a:gd name="connsiteX333" fmla="*/ 391632 w 480537"/>
                  <a:gd name="connsiteY333" fmla="*/ 18941 h 477948"/>
                  <a:gd name="connsiteX334" fmla="*/ 365209 w 480537"/>
                  <a:gd name="connsiteY334" fmla="*/ 5033 h 477948"/>
                  <a:gd name="connsiteX335" fmla="*/ 363899 w 480537"/>
                  <a:gd name="connsiteY335" fmla="*/ 5158 h 477948"/>
                  <a:gd name="connsiteX336" fmla="*/ 361550 w 480537"/>
                  <a:gd name="connsiteY336" fmla="*/ 7011 h 477948"/>
                  <a:gd name="connsiteX337" fmla="*/ 361348 w 480537"/>
                  <a:gd name="connsiteY337" fmla="*/ 10116 h 477948"/>
                  <a:gd name="connsiteX338" fmla="*/ 361913 w 480537"/>
                  <a:gd name="connsiteY338" fmla="*/ 12360 h 477948"/>
                  <a:gd name="connsiteX339" fmla="*/ 363555 w 480537"/>
                  <a:gd name="connsiteY339" fmla="*/ 14978 h 477948"/>
                  <a:gd name="connsiteX340" fmla="*/ 365209 w 480537"/>
                  <a:gd name="connsiteY340" fmla="*/ 15598 h 477948"/>
                  <a:gd name="connsiteX341" fmla="*/ 366545 w 480537"/>
                  <a:gd name="connsiteY341" fmla="*/ 15464 h 477948"/>
                  <a:gd name="connsiteX342" fmla="*/ 368867 w 480537"/>
                  <a:gd name="connsiteY342" fmla="*/ 13659 h 477948"/>
                  <a:gd name="connsiteX343" fmla="*/ 369077 w 480537"/>
                  <a:gd name="connsiteY343" fmla="*/ 10574 h 477948"/>
                  <a:gd name="connsiteX344" fmla="*/ 368514 w 480537"/>
                  <a:gd name="connsiteY344" fmla="*/ 8328 h 477948"/>
                  <a:gd name="connsiteX345" fmla="*/ 366870 w 480537"/>
                  <a:gd name="connsiteY345" fmla="*/ 5682 h 477948"/>
                  <a:gd name="connsiteX346" fmla="*/ 365209 w 480537"/>
                  <a:gd name="connsiteY346" fmla="*/ 5033 h 477948"/>
                  <a:gd name="connsiteX347" fmla="*/ 381985 w 480537"/>
                  <a:gd name="connsiteY347" fmla="*/ 418 h 477948"/>
                  <a:gd name="connsiteX348" fmla="*/ 384200 w 480537"/>
                  <a:gd name="connsiteY348" fmla="*/ 964 h 477948"/>
                  <a:gd name="connsiteX349" fmla="*/ 386695 w 480537"/>
                  <a:gd name="connsiteY349" fmla="*/ 1574 h 477948"/>
                  <a:gd name="connsiteX350" fmla="*/ 384200 w 480537"/>
                  <a:gd name="connsiteY350" fmla="*/ 9245 h 477948"/>
                  <a:gd name="connsiteX351" fmla="*/ 374198 w 480537"/>
                  <a:gd name="connsiteY351" fmla="*/ 40103 h 477948"/>
                  <a:gd name="connsiteX352" fmla="*/ 372288 w 480537"/>
                  <a:gd name="connsiteY352" fmla="*/ 39643 h 477948"/>
                  <a:gd name="connsiteX353" fmla="*/ 369488 w 480537"/>
                  <a:gd name="connsiteY353" fmla="*/ 38947 h 477948"/>
                  <a:gd name="connsiteX354" fmla="*/ 372288 w 480537"/>
                  <a:gd name="connsiteY354" fmla="*/ 30301 h 477948"/>
                  <a:gd name="connsiteX355" fmla="*/ 365209 w 480537"/>
                  <a:gd name="connsiteY355" fmla="*/ 16 h 477948"/>
                  <a:gd name="connsiteX356" fmla="*/ 370194 w 480537"/>
                  <a:gd name="connsiteY356" fmla="*/ 1192 h 477948"/>
                  <a:gd name="connsiteX357" fmla="*/ 372288 w 480537"/>
                  <a:gd name="connsiteY357" fmla="*/ 2997 h 477948"/>
                  <a:gd name="connsiteX358" fmla="*/ 374209 w 480537"/>
                  <a:gd name="connsiteY358" fmla="*/ 6905 h 477948"/>
                  <a:gd name="connsiteX359" fmla="*/ 374761 w 480537"/>
                  <a:gd name="connsiteY359" fmla="*/ 9151 h 477948"/>
                  <a:gd name="connsiteX360" fmla="*/ 373901 w 480537"/>
                  <a:gd name="connsiteY360" fmla="*/ 16028 h 477948"/>
                  <a:gd name="connsiteX361" fmla="*/ 372288 w 480537"/>
                  <a:gd name="connsiteY361" fmla="*/ 17978 h 477948"/>
                  <a:gd name="connsiteX362" fmla="*/ 367730 w 480537"/>
                  <a:gd name="connsiteY362" fmla="*/ 20212 h 477948"/>
                  <a:gd name="connsiteX363" fmla="*/ 365209 w 480537"/>
                  <a:gd name="connsiteY363" fmla="*/ 20605 h 477948"/>
                  <a:gd name="connsiteX364" fmla="*/ 360250 w 480537"/>
                  <a:gd name="connsiteY364" fmla="*/ 19440 h 477948"/>
                  <a:gd name="connsiteX365" fmla="*/ 356218 w 480537"/>
                  <a:gd name="connsiteY365" fmla="*/ 13784 h 477948"/>
                  <a:gd name="connsiteX366" fmla="*/ 355655 w 480537"/>
                  <a:gd name="connsiteY366" fmla="*/ 11540 h 477948"/>
                  <a:gd name="connsiteX367" fmla="*/ 356534 w 480537"/>
                  <a:gd name="connsiteY367" fmla="*/ 4622 h 477948"/>
                  <a:gd name="connsiteX368" fmla="*/ 362715 w 480537"/>
                  <a:gd name="connsiteY368" fmla="*/ 409 h 477948"/>
                  <a:gd name="connsiteX369" fmla="*/ 365209 w 480537"/>
                  <a:gd name="connsiteY369" fmla="*/ 16 h 477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Lst>
                <a:rect l="l" t="t" r="r" b="b"/>
                <a:pathLst>
                  <a:path w="480537" h="477948">
                    <a:moveTo>
                      <a:pt x="102082" y="440122"/>
                    </a:moveTo>
                    <a:cubicBezTo>
                      <a:pt x="100142" y="440610"/>
                      <a:pt x="98872" y="441755"/>
                      <a:pt x="98261" y="443562"/>
                    </a:cubicBezTo>
                    <a:cubicBezTo>
                      <a:pt x="97667" y="445376"/>
                      <a:pt x="97782" y="447986"/>
                      <a:pt x="98632" y="451385"/>
                    </a:cubicBezTo>
                    <a:lnTo>
                      <a:pt x="101403" y="462478"/>
                    </a:lnTo>
                    <a:cubicBezTo>
                      <a:pt x="102263" y="465915"/>
                      <a:pt x="103390" y="468295"/>
                      <a:pt x="104795" y="469605"/>
                    </a:cubicBezTo>
                    <a:cubicBezTo>
                      <a:pt x="105149" y="469948"/>
                      <a:pt x="105530" y="470226"/>
                      <a:pt x="105932" y="470444"/>
                    </a:cubicBezTo>
                    <a:cubicBezTo>
                      <a:pt x="107068" y="471075"/>
                      <a:pt x="108358" y="471201"/>
                      <a:pt x="109810" y="470837"/>
                    </a:cubicBezTo>
                    <a:cubicBezTo>
                      <a:pt x="111721" y="470358"/>
                      <a:pt x="112992" y="469223"/>
                      <a:pt x="113593" y="467416"/>
                    </a:cubicBezTo>
                    <a:cubicBezTo>
                      <a:pt x="114196" y="465591"/>
                      <a:pt x="114072" y="462965"/>
                      <a:pt x="113210" y="459524"/>
                    </a:cubicBezTo>
                    <a:lnTo>
                      <a:pt x="110441" y="448433"/>
                    </a:lnTo>
                    <a:cubicBezTo>
                      <a:pt x="109600" y="445052"/>
                      <a:pt x="108463" y="442692"/>
                      <a:pt x="107059" y="441383"/>
                    </a:cubicBezTo>
                    <a:cubicBezTo>
                      <a:pt x="106695" y="441049"/>
                      <a:pt x="106324" y="440762"/>
                      <a:pt x="105932" y="440553"/>
                    </a:cubicBezTo>
                    <a:cubicBezTo>
                      <a:pt x="104785" y="439911"/>
                      <a:pt x="103496" y="439769"/>
                      <a:pt x="102082" y="440122"/>
                    </a:cubicBezTo>
                    <a:close/>
                    <a:moveTo>
                      <a:pt x="105932" y="433062"/>
                    </a:moveTo>
                    <a:cubicBezTo>
                      <a:pt x="108137" y="433271"/>
                      <a:pt x="110183" y="434028"/>
                      <a:pt x="112064" y="435316"/>
                    </a:cubicBezTo>
                    <a:cubicBezTo>
                      <a:pt x="115408" y="437601"/>
                      <a:pt x="117778" y="441555"/>
                      <a:pt x="119181" y="447183"/>
                    </a:cubicBezTo>
                    <a:cubicBezTo>
                      <a:pt x="119181" y="447183"/>
                      <a:pt x="121522" y="456582"/>
                      <a:pt x="121522" y="456582"/>
                    </a:cubicBezTo>
                    <a:cubicBezTo>
                      <a:pt x="122936" y="462229"/>
                      <a:pt x="122717" y="466825"/>
                      <a:pt x="120853" y="470396"/>
                    </a:cubicBezTo>
                    <a:cubicBezTo>
                      <a:pt x="119000" y="473971"/>
                      <a:pt x="115867" y="476291"/>
                      <a:pt x="111453" y="477399"/>
                    </a:cubicBezTo>
                    <a:cubicBezTo>
                      <a:pt x="109504" y="477887"/>
                      <a:pt x="107660" y="478050"/>
                      <a:pt x="105932" y="477887"/>
                    </a:cubicBezTo>
                    <a:cubicBezTo>
                      <a:pt x="103696" y="477678"/>
                      <a:pt x="101651" y="476931"/>
                      <a:pt x="99778" y="475660"/>
                    </a:cubicBezTo>
                    <a:cubicBezTo>
                      <a:pt x="96455" y="473387"/>
                      <a:pt x="94085" y="469442"/>
                      <a:pt x="92671" y="463787"/>
                    </a:cubicBezTo>
                    <a:lnTo>
                      <a:pt x="90321" y="454396"/>
                    </a:lnTo>
                    <a:cubicBezTo>
                      <a:pt x="88927" y="448759"/>
                      <a:pt x="89155" y="444153"/>
                      <a:pt x="91009" y="440572"/>
                    </a:cubicBezTo>
                    <a:cubicBezTo>
                      <a:pt x="92852" y="436988"/>
                      <a:pt x="95997" y="434647"/>
                      <a:pt x="100438" y="433541"/>
                    </a:cubicBezTo>
                    <a:cubicBezTo>
                      <a:pt x="102368" y="433054"/>
                      <a:pt x="104203" y="432891"/>
                      <a:pt x="105932" y="433062"/>
                    </a:cubicBezTo>
                    <a:close/>
                    <a:moveTo>
                      <a:pt x="224372" y="414465"/>
                    </a:moveTo>
                    <a:cubicBezTo>
                      <a:pt x="226522" y="413930"/>
                      <a:pt x="228385" y="414121"/>
                      <a:pt x="229961" y="415038"/>
                    </a:cubicBezTo>
                    <a:cubicBezTo>
                      <a:pt x="231537" y="415965"/>
                      <a:pt x="232578" y="417417"/>
                      <a:pt x="233066" y="419384"/>
                    </a:cubicBezTo>
                    <a:lnTo>
                      <a:pt x="233725" y="422022"/>
                    </a:lnTo>
                    <a:cubicBezTo>
                      <a:pt x="234212" y="423990"/>
                      <a:pt x="233983" y="425747"/>
                      <a:pt x="233028" y="427266"/>
                    </a:cubicBezTo>
                    <a:cubicBezTo>
                      <a:pt x="232072" y="428785"/>
                      <a:pt x="230534" y="429826"/>
                      <a:pt x="228404" y="430352"/>
                    </a:cubicBezTo>
                    <a:cubicBezTo>
                      <a:pt x="226273" y="430887"/>
                      <a:pt x="224420" y="430696"/>
                      <a:pt x="222853" y="429798"/>
                    </a:cubicBezTo>
                    <a:cubicBezTo>
                      <a:pt x="221277" y="428900"/>
                      <a:pt x="220245" y="427467"/>
                      <a:pt x="219758" y="425518"/>
                    </a:cubicBezTo>
                    <a:cubicBezTo>
                      <a:pt x="219758" y="425518"/>
                      <a:pt x="219098" y="422882"/>
                      <a:pt x="219098" y="422882"/>
                    </a:cubicBezTo>
                    <a:cubicBezTo>
                      <a:pt x="218611" y="420923"/>
                      <a:pt x="218841" y="419165"/>
                      <a:pt x="219806" y="417608"/>
                    </a:cubicBezTo>
                    <a:cubicBezTo>
                      <a:pt x="220762" y="416032"/>
                      <a:pt x="222280" y="414990"/>
                      <a:pt x="224372" y="414465"/>
                    </a:cubicBezTo>
                    <a:close/>
                    <a:moveTo>
                      <a:pt x="345255" y="378871"/>
                    </a:moveTo>
                    <a:cubicBezTo>
                      <a:pt x="345255" y="378871"/>
                      <a:pt x="348140" y="390411"/>
                      <a:pt x="348140" y="390411"/>
                    </a:cubicBezTo>
                    <a:lnTo>
                      <a:pt x="358686" y="387774"/>
                    </a:lnTo>
                    <a:lnTo>
                      <a:pt x="360530" y="395159"/>
                    </a:lnTo>
                    <a:lnTo>
                      <a:pt x="349984" y="397795"/>
                    </a:lnTo>
                    <a:lnTo>
                      <a:pt x="353013" y="409920"/>
                    </a:lnTo>
                    <a:lnTo>
                      <a:pt x="344930" y="411934"/>
                    </a:lnTo>
                    <a:lnTo>
                      <a:pt x="341901" y="399811"/>
                    </a:lnTo>
                    <a:lnTo>
                      <a:pt x="331298" y="402458"/>
                    </a:lnTo>
                    <a:lnTo>
                      <a:pt x="329453" y="395083"/>
                    </a:lnTo>
                    <a:lnTo>
                      <a:pt x="340057" y="392436"/>
                    </a:lnTo>
                    <a:lnTo>
                      <a:pt x="337172" y="380896"/>
                    </a:lnTo>
                    <a:close/>
                    <a:moveTo>
                      <a:pt x="478866" y="367958"/>
                    </a:moveTo>
                    <a:lnTo>
                      <a:pt x="480537" y="374665"/>
                    </a:lnTo>
                    <a:cubicBezTo>
                      <a:pt x="480537" y="374665"/>
                      <a:pt x="465003" y="378553"/>
                      <a:pt x="465003" y="378553"/>
                    </a:cubicBezTo>
                    <a:lnTo>
                      <a:pt x="454295" y="381228"/>
                    </a:lnTo>
                    <a:lnTo>
                      <a:pt x="452622" y="374512"/>
                    </a:lnTo>
                    <a:cubicBezTo>
                      <a:pt x="452622" y="374512"/>
                      <a:pt x="465003" y="371426"/>
                      <a:pt x="465003" y="371426"/>
                    </a:cubicBezTo>
                    <a:close/>
                    <a:moveTo>
                      <a:pt x="475712" y="355338"/>
                    </a:moveTo>
                    <a:lnTo>
                      <a:pt x="477384" y="362044"/>
                    </a:lnTo>
                    <a:lnTo>
                      <a:pt x="465003" y="365131"/>
                    </a:lnTo>
                    <a:lnTo>
                      <a:pt x="451140" y="368598"/>
                    </a:lnTo>
                    <a:lnTo>
                      <a:pt x="449469" y="361891"/>
                    </a:lnTo>
                    <a:lnTo>
                      <a:pt x="465003" y="358012"/>
                    </a:lnTo>
                    <a:close/>
                    <a:moveTo>
                      <a:pt x="78027" y="317687"/>
                    </a:moveTo>
                    <a:cubicBezTo>
                      <a:pt x="78027" y="317687"/>
                      <a:pt x="88679" y="360334"/>
                      <a:pt x="88679" y="360334"/>
                    </a:cubicBezTo>
                    <a:lnTo>
                      <a:pt x="80120" y="362474"/>
                    </a:lnTo>
                    <a:lnTo>
                      <a:pt x="71358" y="327383"/>
                    </a:lnTo>
                    <a:lnTo>
                      <a:pt x="62694" y="329543"/>
                    </a:lnTo>
                    <a:lnTo>
                      <a:pt x="61184" y="323514"/>
                    </a:lnTo>
                    <a:close/>
                    <a:moveTo>
                      <a:pt x="190365" y="287756"/>
                    </a:moveTo>
                    <a:cubicBezTo>
                      <a:pt x="194769" y="286656"/>
                      <a:pt x="198505" y="286924"/>
                      <a:pt x="201580" y="288594"/>
                    </a:cubicBezTo>
                    <a:cubicBezTo>
                      <a:pt x="204667" y="290249"/>
                      <a:pt x="206672" y="292981"/>
                      <a:pt x="207627" y="296793"/>
                    </a:cubicBezTo>
                    <a:cubicBezTo>
                      <a:pt x="208268" y="299373"/>
                      <a:pt x="208153" y="301921"/>
                      <a:pt x="207284" y="304445"/>
                    </a:cubicBezTo>
                    <a:cubicBezTo>
                      <a:pt x="206414" y="306985"/>
                      <a:pt x="204782" y="310425"/>
                      <a:pt x="202412" y="314770"/>
                    </a:cubicBezTo>
                    <a:lnTo>
                      <a:pt x="196890" y="324956"/>
                    </a:lnTo>
                    <a:lnTo>
                      <a:pt x="196985" y="325089"/>
                    </a:lnTo>
                    <a:lnTo>
                      <a:pt x="214916" y="320609"/>
                    </a:lnTo>
                    <a:cubicBezTo>
                      <a:pt x="214916" y="320609"/>
                      <a:pt x="216550" y="327162"/>
                      <a:pt x="216550" y="327162"/>
                    </a:cubicBezTo>
                    <a:lnTo>
                      <a:pt x="187442" y="334442"/>
                    </a:lnTo>
                    <a:lnTo>
                      <a:pt x="186037" y="328843"/>
                    </a:lnTo>
                    <a:lnTo>
                      <a:pt x="196145" y="310616"/>
                    </a:lnTo>
                    <a:cubicBezTo>
                      <a:pt x="197569" y="307826"/>
                      <a:pt x="198505" y="305552"/>
                      <a:pt x="198943" y="303755"/>
                    </a:cubicBezTo>
                    <a:cubicBezTo>
                      <a:pt x="199392" y="301979"/>
                      <a:pt x="199449" y="300412"/>
                      <a:pt x="199117" y="299067"/>
                    </a:cubicBezTo>
                    <a:cubicBezTo>
                      <a:pt x="198667" y="297280"/>
                      <a:pt x="197808" y="295932"/>
                      <a:pt x="196556" y="295014"/>
                    </a:cubicBezTo>
                    <a:cubicBezTo>
                      <a:pt x="195303" y="294127"/>
                      <a:pt x="193795" y="293897"/>
                      <a:pt x="192017" y="294337"/>
                    </a:cubicBezTo>
                    <a:cubicBezTo>
                      <a:pt x="190040" y="294833"/>
                      <a:pt x="188713" y="295875"/>
                      <a:pt x="188025" y="297470"/>
                    </a:cubicBezTo>
                    <a:cubicBezTo>
                      <a:pt x="187327" y="299056"/>
                      <a:pt x="187270" y="300977"/>
                      <a:pt x="187824" y="303193"/>
                    </a:cubicBezTo>
                    <a:lnTo>
                      <a:pt x="179504" y="305275"/>
                    </a:lnTo>
                    <a:lnTo>
                      <a:pt x="179408" y="305114"/>
                    </a:lnTo>
                    <a:cubicBezTo>
                      <a:pt x="178347" y="301293"/>
                      <a:pt x="178786" y="297720"/>
                      <a:pt x="180754" y="294404"/>
                    </a:cubicBezTo>
                    <a:cubicBezTo>
                      <a:pt x="182712" y="291081"/>
                      <a:pt x="185922" y="288864"/>
                      <a:pt x="190365" y="287756"/>
                    </a:cubicBezTo>
                    <a:close/>
                    <a:moveTo>
                      <a:pt x="310218" y="257222"/>
                    </a:moveTo>
                    <a:cubicBezTo>
                      <a:pt x="314631" y="256115"/>
                      <a:pt x="318415" y="256285"/>
                      <a:pt x="321577" y="257739"/>
                    </a:cubicBezTo>
                    <a:cubicBezTo>
                      <a:pt x="324729" y="259190"/>
                      <a:pt x="326793" y="261874"/>
                      <a:pt x="327768" y="265781"/>
                    </a:cubicBezTo>
                    <a:cubicBezTo>
                      <a:pt x="328226" y="267635"/>
                      <a:pt x="328082" y="269546"/>
                      <a:pt x="327329" y="271515"/>
                    </a:cubicBezTo>
                    <a:cubicBezTo>
                      <a:pt x="326574" y="273473"/>
                      <a:pt x="325293" y="275173"/>
                      <a:pt x="323468" y="276625"/>
                    </a:cubicBezTo>
                    <a:cubicBezTo>
                      <a:pt x="326038" y="276882"/>
                      <a:pt x="328168" y="277723"/>
                      <a:pt x="329841" y="279149"/>
                    </a:cubicBezTo>
                    <a:cubicBezTo>
                      <a:pt x="331513" y="280570"/>
                      <a:pt x="332639" y="282443"/>
                      <a:pt x="333213" y="284735"/>
                    </a:cubicBezTo>
                    <a:cubicBezTo>
                      <a:pt x="334187" y="288651"/>
                      <a:pt x="333537" y="292071"/>
                      <a:pt x="331254" y="295025"/>
                    </a:cubicBezTo>
                    <a:cubicBezTo>
                      <a:pt x="328971" y="297958"/>
                      <a:pt x="325618" y="299993"/>
                      <a:pt x="321186" y="301091"/>
                    </a:cubicBezTo>
                    <a:cubicBezTo>
                      <a:pt x="317211" y="302085"/>
                      <a:pt x="313553" y="301893"/>
                      <a:pt x="310190" y="300499"/>
                    </a:cubicBezTo>
                    <a:cubicBezTo>
                      <a:pt x="306827" y="299103"/>
                      <a:pt x="304706" y="296485"/>
                      <a:pt x="303856" y="292646"/>
                    </a:cubicBezTo>
                    <a:lnTo>
                      <a:pt x="303865" y="292446"/>
                    </a:lnTo>
                    <a:lnTo>
                      <a:pt x="312148" y="290373"/>
                    </a:lnTo>
                    <a:cubicBezTo>
                      <a:pt x="312569" y="292016"/>
                      <a:pt x="313495" y="293218"/>
                      <a:pt x="314928" y="293993"/>
                    </a:cubicBezTo>
                    <a:cubicBezTo>
                      <a:pt x="316371" y="294766"/>
                      <a:pt x="317976" y="294929"/>
                      <a:pt x="319771" y="294480"/>
                    </a:cubicBezTo>
                    <a:cubicBezTo>
                      <a:pt x="321740" y="293985"/>
                      <a:pt x="323173" y="293048"/>
                      <a:pt x="324042" y="291671"/>
                    </a:cubicBezTo>
                    <a:cubicBezTo>
                      <a:pt x="324912" y="290296"/>
                      <a:pt x="325112" y="288672"/>
                      <a:pt x="324645" y="286800"/>
                    </a:cubicBezTo>
                    <a:cubicBezTo>
                      <a:pt x="324079" y="284544"/>
                      <a:pt x="323115" y="283035"/>
                      <a:pt x="321720" y="282281"/>
                    </a:cubicBezTo>
                    <a:cubicBezTo>
                      <a:pt x="320335" y="281507"/>
                      <a:pt x="318558" y="281402"/>
                      <a:pt x="316371" y="281947"/>
                    </a:cubicBezTo>
                    <a:lnTo>
                      <a:pt x="311565" y="283150"/>
                    </a:lnTo>
                    <a:cubicBezTo>
                      <a:pt x="311565" y="283150"/>
                      <a:pt x="309961" y="276731"/>
                      <a:pt x="309961" y="276731"/>
                    </a:cubicBezTo>
                    <a:lnTo>
                      <a:pt x="314766" y="275526"/>
                    </a:lnTo>
                    <a:cubicBezTo>
                      <a:pt x="316801" y="275031"/>
                      <a:pt x="318166" y="274122"/>
                      <a:pt x="318873" y="272804"/>
                    </a:cubicBezTo>
                    <a:cubicBezTo>
                      <a:pt x="319590" y="271504"/>
                      <a:pt x="319704" y="269899"/>
                      <a:pt x="319226" y="267999"/>
                    </a:cubicBezTo>
                    <a:cubicBezTo>
                      <a:pt x="318797" y="266288"/>
                      <a:pt x="317976" y="265028"/>
                      <a:pt x="316735" y="264234"/>
                    </a:cubicBezTo>
                    <a:cubicBezTo>
                      <a:pt x="315502" y="263451"/>
                      <a:pt x="313964" y="263289"/>
                      <a:pt x="312100" y="263757"/>
                    </a:cubicBezTo>
                    <a:cubicBezTo>
                      <a:pt x="310504" y="264149"/>
                      <a:pt x="309263" y="264962"/>
                      <a:pt x="308413" y="266164"/>
                    </a:cubicBezTo>
                    <a:cubicBezTo>
                      <a:pt x="307542" y="267369"/>
                      <a:pt x="307314" y="268744"/>
                      <a:pt x="307695" y="270272"/>
                    </a:cubicBezTo>
                    <a:lnTo>
                      <a:pt x="299404" y="272336"/>
                    </a:lnTo>
                    <a:lnTo>
                      <a:pt x="299299" y="272174"/>
                    </a:lnTo>
                    <a:cubicBezTo>
                      <a:pt x="298353" y="268859"/>
                      <a:pt x="298936" y="265792"/>
                      <a:pt x="301076" y="262955"/>
                    </a:cubicBezTo>
                    <a:cubicBezTo>
                      <a:pt x="303206" y="260116"/>
                      <a:pt x="306253" y="258215"/>
                      <a:pt x="310218" y="257222"/>
                    </a:cubicBezTo>
                    <a:close/>
                    <a:moveTo>
                      <a:pt x="442444" y="247090"/>
                    </a:moveTo>
                    <a:cubicBezTo>
                      <a:pt x="442444" y="247090"/>
                      <a:pt x="444088" y="253672"/>
                      <a:pt x="444088" y="253672"/>
                    </a:cubicBezTo>
                    <a:lnTo>
                      <a:pt x="427580" y="257799"/>
                    </a:lnTo>
                    <a:lnTo>
                      <a:pt x="425936" y="251208"/>
                    </a:lnTo>
                    <a:close/>
                    <a:moveTo>
                      <a:pt x="48683" y="213573"/>
                    </a:moveTo>
                    <a:lnTo>
                      <a:pt x="48301" y="214938"/>
                    </a:lnTo>
                    <a:lnTo>
                      <a:pt x="47804" y="216476"/>
                    </a:lnTo>
                    <a:lnTo>
                      <a:pt x="42894" y="231380"/>
                    </a:lnTo>
                    <a:lnTo>
                      <a:pt x="47804" y="230157"/>
                    </a:lnTo>
                    <a:lnTo>
                      <a:pt x="52705" y="228934"/>
                    </a:lnTo>
                    <a:lnTo>
                      <a:pt x="48874" y="213582"/>
                    </a:lnTo>
                    <a:close/>
                    <a:moveTo>
                      <a:pt x="54540" y="200025"/>
                    </a:moveTo>
                    <a:cubicBezTo>
                      <a:pt x="54540" y="200025"/>
                      <a:pt x="61236" y="226804"/>
                      <a:pt x="61236" y="226804"/>
                    </a:cubicBezTo>
                    <a:lnTo>
                      <a:pt x="66061" y="225591"/>
                    </a:lnTo>
                    <a:lnTo>
                      <a:pt x="67713" y="232212"/>
                    </a:lnTo>
                    <a:lnTo>
                      <a:pt x="62879" y="233425"/>
                    </a:lnTo>
                    <a:lnTo>
                      <a:pt x="65201" y="242672"/>
                    </a:lnTo>
                    <a:lnTo>
                      <a:pt x="56670" y="244812"/>
                    </a:lnTo>
                    <a:lnTo>
                      <a:pt x="54357" y="235546"/>
                    </a:lnTo>
                    <a:lnTo>
                      <a:pt x="47804" y="237188"/>
                    </a:lnTo>
                    <a:lnTo>
                      <a:pt x="36962" y="239892"/>
                    </a:lnTo>
                    <a:lnTo>
                      <a:pt x="35299" y="234858"/>
                    </a:lnTo>
                    <a:lnTo>
                      <a:pt x="45940" y="202184"/>
                    </a:lnTo>
                    <a:lnTo>
                      <a:pt x="47804" y="201717"/>
                    </a:lnTo>
                    <a:close/>
                    <a:moveTo>
                      <a:pt x="176738" y="169433"/>
                    </a:moveTo>
                    <a:lnTo>
                      <a:pt x="178459" y="176293"/>
                    </a:lnTo>
                    <a:lnTo>
                      <a:pt x="161683" y="180477"/>
                    </a:lnTo>
                    <a:lnTo>
                      <a:pt x="162963" y="190605"/>
                    </a:lnTo>
                    <a:cubicBezTo>
                      <a:pt x="163593" y="189820"/>
                      <a:pt x="164415" y="189113"/>
                      <a:pt x="165446" y="188445"/>
                    </a:cubicBezTo>
                    <a:cubicBezTo>
                      <a:pt x="166460" y="187796"/>
                      <a:pt x="167635" y="187280"/>
                      <a:pt x="168982" y="186935"/>
                    </a:cubicBezTo>
                    <a:cubicBezTo>
                      <a:pt x="173070" y="185845"/>
                      <a:pt x="176558" y="186287"/>
                      <a:pt x="179432" y="188273"/>
                    </a:cubicBezTo>
                    <a:cubicBezTo>
                      <a:pt x="182338" y="190242"/>
                      <a:pt x="184344" y="193499"/>
                      <a:pt x="185481" y="198027"/>
                    </a:cubicBezTo>
                    <a:cubicBezTo>
                      <a:pt x="186502" y="202125"/>
                      <a:pt x="186110" y="205852"/>
                      <a:pt x="184324" y="209177"/>
                    </a:cubicBezTo>
                    <a:cubicBezTo>
                      <a:pt x="182527" y="212510"/>
                      <a:pt x="179308" y="214756"/>
                      <a:pt x="174656" y="215922"/>
                    </a:cubicBezTo>
                    <a:cubicBezTo>
                      <a:pt x="170749" y="216896"/>
                      <a:pt x="167118" y="216665"/>
                      <a:pt x="163794" y="215224"/>
                    </a:cubicBezTo>
                    <a:cubicBezTo>
                      <a:pt x="160460" y="213791"/>
                      <a:pt x="158387" y="211183"/>
                      <a:pt x="157536" y="207408"/>
                    </a:cubicBezTo>
                    <a:lnTo>
                      <a:pt x="157565" y="207236"/>
                    </a:lnTo>
                    <a:lnTo>
                      <a:pt x="165687" y="204782"/>
                    </a:lnTo>
                    <a:cubicBezTo>
                      <a:pt x="166163" y="206674"/>
                      <a:pt x="167072" y="208021"/>
                      <a:pt x="168418" y="208814"/>
                    </a:cubicBezTo>
                    <a:cubicBezTo>
                      <a:pt x="169755" y="209616"/>
                      <a:pt x="171294" y="209787"/>
                      <a:pt x="173024" y="209359"/>
                    </a:cubicBezTo>
                    <a:cubicBezTo>
                      <a:pt x="175019" y="208860"/>
                      <a:pt x="176319" y="207781"/>
                      <a:pt x="176901" y="206129"/>
                    </a:cubicBezTo>
                    <a:cubicBezTo>
                      <a:pt x="177494" y="204485"/>
                      <a:pt x="177504" y="202516"/>
                      <a:pt x="176931" y="200225"/>
                    </a:cubicBezTo>
                    <a:cubicBezTo>
                      <a:pt x="176319" y="197770"/>
                      <a:pt x="175325" y="195916"/>
                      <a:pt x="173931" y="194683"/>
                    </a:cubicBezTo>
                    <a:cubicBezTo>
                      <a:pt x="172544" y="193450"/>
                      <a:pt x="170854" y="193088"/>
                      <a:pt x="168867" y="193584"/>
                    </a:cubicBezTo>
                    <a:cubicBezTo>
                      <a:pt x="167233" y="193995"/>
                      <a:pt x="166039" y="194608"/>
                      <a:pt x="165333" y="195439"/>
                    </a:cubicBezTo>
                    <a:cubicBezTo>
                      <a:pt x="164606" y="196250"/>
                      <a:pt x="164196" y="197225"/>
                      <a:pt x="164081" y="198361"/>
                    </a:cubicBezTo>
                    <a:cubicBezTo>
                      <a:pt x="164081" y="198361"/>
                      <a:pt x="156429" y="199737"/>
                      <a:pt x="156429" y="199737"/>
                    </a:cubicBezTo>
                    <a:lnTo>
                      <a:pt x="152961" y="175366"/>
                    </a:lnTo>
                    <a:close/>
                    <a:moveTo>
                      <a:pt x="288468" y="163280"/>
                    </a:moveTo>
                    <a:cubicBezTo>
                      <a:pt x="288077" y="163299"/>
                      <a:pt x="287684" y="163356"/>
                      <a:pt x="287274" y="163462"/>
                    </a:cubicBezTo>
                    <a:cubicBezTo>
                      <a:pt x="285687" y="163852"/>
                      <a:pt x="284407" y="164435"/>
                      <a:pt x="283414" y="165229"/>
                    </a:cubicBezTo>
                    <a:cubicBezTo>
                      <a:pt x="282429" y="166021"/>
                      <a:pt x="281742" y="166919"/>
                      <a:pt x="281369" y="167952"/>
                    </a:cubicBezTo>
                    <a:lnTo>
                      <a:pt x="282077" y="170798"/>
                    </a:lnTo>
                    <a:cubicBezTo>
                      <a:pt x="282917" y="174180"/>
                      <a:pt x="284177" y="176625"/>
                      <a:pt x="285849" y="178135"/>
                    </a:cubicBezTo>
                    <a:cubicBezTo>
                      <a:pt x="286681" y="178881"/>
                      <a:pt x="287550" y="179387"/>
                      <a:pt x="288468" y="179634"/>
                    </a:cubicBezTo>
                    <a:cubicBezTo>
                      <a:pt x="289403" y="179892"/>
                      <a:pt x="290378" y="179892"/>
                      <a:pt x="291400" y="179645"/>
                    </a:cubicBezTo>
                    <a:cubicBezTo>
                      <a:pt x="293158" y="179204"/>
                      <a:pt x="294371" y="178040"/>
                      <a:pt x="295041" y="176167"/>
                    </a:cubicBezTo>
                    <a:cubicBezTo>
                      <a:pt x="295699" y="174296"/>
                      <a:pt x="295738" y="172211"/>
                      <a:pt x="295165" y="169920"/>
                    </a:cubicBezTo>
                    <a:cubicBezTo>
                      <a:pt x="294573" y="167569"/>
                      <a:pt x="293570" y="165774"/>
                      <a:pt x="292126" y="164590"/>
                    </a:cubicBezTo>
                    <a:cubicBezTo>
                      <a:pt x="291017" y="163652"/>
                      <a:pt x="289796" y="163221"/>
                      <a:pt x="288468" y="163280"/>
                    </a:cubicBezTo>
                    <a:close/>
                    <a:moveTo>
                      <a:pt x="288468" y="141203"/>
                    </a:moveTo>
                    <a:lnTo>
                      <a:pt x="288516" y="141203"/>
                    </a:lnTo>
                    <a:cubicBezTo>
                      <a:pt x="289949" y="141165"/>
                      <a:pt x="291420" y="141260"/>
                      <a:pt x="292929" y="141509"/>
                    </a:cubicBezTo>
                    <a:lnTo>
                      <a:pt x="292968" y="148168"/>
                    </a:lnTo>
                    <a:cubicBezTo>
                      <a:pt x="291573" y="148043"/>
                      <a:pt x="290330" y="147984"/>
                      <a:pt x="289279" y="148013"/>
                    </a:cubicBezTo>
                    <a:cubicBezTo>
                      <a:pt x="289012" y="148024"/>
                      <a:pt x="288745" y="148032"/>
                      <a:pt x="288468" y="148062"/>
                    </a:cubicBezTo>
                    <a:cubicBezTo>
                      <a:pt x="287618" y="148138"/>
                      <a:pt x="286699" y="148301"/>
                      <a:pt x="285696" y="148548"/>
                    </a:cubicBezTo>
                    <a:cubicBezTo>
                      <a:pt x="283099" y="149198"/>
                      <a:pt x="281264" y="150689"/>
                      <a:pt x="280166" y="153029"/>
                    </a:cubicBezTo>
                    <a:cubicBezTo>
                      <a:pt x="279086" y="155361"/>
                      <a:pt x="279019" y="158235"/>
                      <a:pt x="280004" y="161646"/>
                    </a:cubicBezTo>
                    <a:lnTo>
                      <a:pt x="280128" y="161760"/>
                    </a:lnTo>
                    <a:cubicBezTo>
                      <a:pt x="280834" y="160528"/>
                      <a:pt x="281856" y="159449"/>
                      <a:pt x="283174" y="158514"/>
                    </a:cubicBezTo>
                    <a:cubicBezTo>
                      <a:pt x="284502" y="157576"/>
                      <a:pt x="286079" y="156890"/>
                      <a:pt x="287905" y="156429"/>
                    </a:cubicBezTo>
                    <a:lnTo>
                      <a:pt x="288468" y="156296"/>
                    </a:lnTo>
                    <a:cubicBezTo>
                      <a:pt x="292039" y="155532"/>
                      <a:pt x="295174" y="156191"/>
                      <a:pt x="297867" y="158254"/>
                    </a:cubicBezTo>
                    <a:cubicBezTo>
                      <a:pt x="300706" y="160414"/>
                      <a:pt x="302644" y="163605"/>
                      <a:pt x="303695" y="167789"/>
                    </a:cubicBezTo>
                    <a:cubicBezTo>
                      <a:pt x="304765" y="172089"/>
                      <a:pt x="304326" y="175977"/>
                      <a:pt x="302349" y="179425"/>
                    </a:cubicBezTo>
                    <a:cubicBezTo>
                      <a:pt x="300381" y="182883"/>
                      <a:pt x="297286" y="185146"/>
                      <a:pt x="293044" y="186198"/>
                    </a:cubicBezTo>
                    <a:cubicBezTo>
                      <a:pt x="291458" y="186599"/>
                      <a:pt x="289939" y="186781"/>
                      <a:pt x="288468" y="186741"/>
                    </a:cubicBezTo>
                    <a:cubicBezTo>
                      <a:pt x="285745" y="186686"/>
                      <a:pt x="283223" y="185892"/>
                      <a:pt x="280892" y="184363"/>
                    </a:cubicBezTo>
                    <a:cubicBezTo>
                      <a:pt x="277300" y="182023"/>
                      <a:pt x="274816" y="178135"/>
                      <a:pt x="273469" y="172727"/>
                    </a:cubicBezTo>
                    <a:lnTo>
                      <a:pt x="271387" y="164416"/>
                    </a:lnTo>
                    <a:cubicBezTo>
                      <a:pt x="270001" y="158837"/>
                      <a:pt x="270498" y="153984"/>
                      <a:pt x="272885" y="149876"/>
                    </a:cubicBezTo>
                    <a:cubicBezTo>
                      <a:pt x="275293" y="145769"/>
                      <a:pt x="278982" y="143103"/>
                      <a:pt x="283958" y="141853"/>
                    </a:cubicBezTo>
                    <a:cubicBezTo>
                      <a:pt x="285545" y="141460"/>
                      <a:pt x="287043" y="141241"/>
                      <a:pt x="288468" y="141203"/>
                    </a:cubicBezTo>
                    <a:close/>
                    <a:moveTo>
                      <a:pt x="417336" y="120015"/>
                    </a:moveTo>
                    <a:lnTo>
                      <a:pt x="411700" y="138062"/>
                    </a:lnTo>
                    <a:lnTo>
                      <a:pt x="425570" y="151618"/>
                    </a:lnTo>
                    <a:lnTo>
                      <a:pt x="415950" y="154026"/>
                    </a:lnTo>
                    <a:lnTo>
                      <a:pt x="408135" y="144807"/>
                    </a:lnTo>
                    <a:lnTo>
                      <a:pt x="405565" y="156623"/>
                    </a:lnTo>
                    <a:lnTo>
                      <a:pt x="395917" y="159031"/>
                    </a:lnTo>
                    <a:lnTo>
                      <a:pt x="401773" y="140546"/>
                    </a:lnTo>
                    <a:lnTo>
                      <a:pt x="388284" y="127277"/>
                    </a:lnTo>
                    <a:lnTo>
                      <a:pt x="397894" y="124869"/>
                    </a:lnTo>
                    <a:cubicBezTo>
                      <a:pt x="397894" y="124869"/>
                      <a:pt x="405165" y="133763"/>
                      <a:pt x="405165" y="133763"/>
                    </a:cubicBezTo>
                    <a:lnTo>
                      <a:pt x="405337" y="133714"/>
                    </a:lnTo>
                    <a:lnTo>
                      <a:pt x="407676" y="122423"/>
                    </a:lnTo>
                    <a:close/>
                    <a:moveTo>
                      <a:pt x="30122" y="84716"/>
                    </a:moveTo>
                    <a:cubicBezTo>
                      <a:pt x="30122" y="84716"/>
                      <a:pt x="31774" y="91297"/>
                      <a:pt x="31774" y="91297"/>
                    </a:cubicBezTo>
                    <a:cubicBezTo>
                      <a:pt x="28536" y="97796"/>
                      <a:pt x="26673" y="103554"/>
                      <a:pt x="26156" y="108609"/>
                    </a:cubicBezTo>
                    <a:cubicBezTo>
                      <a:pt x="25641" y="113653"/>
                      <a:pt x="25850" y="119539"/>
                      <a:pt x="26758" y="126253"/>
                    </a:cubicBezTo>
                    <a:lnTo>
                      <a:pt x="27436" y="130695"/>
                    </a:lnTo>
                    <a:lnTo>
                      <a:pt x="18876" y="132836"/>
                    </a:lnTo>
                    <a:lnTo>
                      <a:pt x="18208" y="128394"/>
                    </a:lnTo>
                    <a:cubicBezTo>
                      <a:pt x="17301" y="121965"/>
                      <a:pt x="17290" y="115852"/>
                      <a:pt x="18170" y="110062"/>
                    </a:cubicBezTo>
                    <a:cubicBezTo>
                      <a:pt x="19059" y="104272"/>
                      <a:pt x="20836" y="98711"/>
                      <a:pt x="23550" y="93362"/>
                    </a:cubicBezTo>
                    <a:lnTo>
                      <a:pt x="1643" y="98825"/>
                    </a:lnTo>
                    <a:lnTo>
                      <a:pt x="0" y="92244"/>
                    </a:lnTo>
                    <a:close/>
                    <a:moveTo>
                      <a:pt x="141166" y="81547"/>
                    </a:moveTo>
                    <a:cubicBezTo>
                      <a:pt x="140650" y="81566"/>
                      <a:pt x="140105" y="81634"/>
                      <a:pt x="139550" y="81777"/>
                    </a:cubicBezTo>
                    <a:cubicBezTo>
                      <a:pt x="137755" y="82227"/>
                      <a:pt x="136465" y="83164"/>
                      <a:pt x="135671" y="84586"/>
                    </a:cubicBezTo>
                    <a:cubicBezTo>
                      <a:pt x="134859" y="86011"/>
                      <a:pt x="134707" y="87682"/>
                      <a:pt x="135184" y="89592"/>
                    </a:cubicBezTo>
                    <a:cubicBezTo>
                      <a:pt x="135681" y="91550"/>
                      <a:pt x="136617" y="92955"/>
                      <a:pt x="137975" y="93795"/>
                    </a:cubicBezTo>
                    <a:cubicBezTo>
                      <a:pt x="138929" y="94388"/>
                      <a:pt x="139990" y="94675"/>
                      <a:pt x="141166" y="94637"/>
                    </a:cubicBezTo>
                    <a:cubicBezTo>
                      <a:pt x="141682" y="94618"/>
                      <a:pt x="142215" y="94542"/>
                      <a:pt x="142770" y="94398"/>
                    </a:cubicBezTo>
                    <a:cubicBezTo>
                      <a:pt x="144538" y="93957"/>
                      <a:pt x="145837" y="93031"/>
                      <a:pt x="146639" y="91617"/>
                    </a:cubicBezTo>
                    <a:cubicBezTo>
                      <a:pt x="147461" y="90222"/>
                      <a:pt x="147622" y="88541"/>
                      <a:pt x="147136" y="86601"/>
                    </a:cubicBezTo>
                    <a:cubicBezTo>
                      <a:pt x="146658" y="84700"/>
                      <a:pt x="145722" y="83297"/>
                      <a:pt x="144318" y="82427"/>
                    </a:cubicBezTo>
                    <a:cubicBezTo>
                      <a:pt x="143352" y="81826"/>
                      <a:pt x="142303" y="81528"/>
                      <a:pt x="141166" y="81547"/>
                    </a:cubicBezTo>
                    <a:close/>
                    <a:moveTo>
                      <a:pt x="135032" y="63683"/>
                    </a:moveTo>
                    <a:cubicBezTo>
                      <a:pt x="133465" y="64075"/>
                      <a:pt x="132375" y="64888"/>
                      <a:pt x="131765" y="66128"/>
                    </a:cubicBezTo>
                    <a:cubicBezTo>
                      <a:pt x="131134" y="67371"/>
                      <a:pt x="131039" y="68880"/>
                      <a:pt x="131477" y="70638"/>
                    </a:cubicBezTo>
                    <a:cubicBezTo>
                      <a:pt x="131927" y="72415"/>
                      <a:pt x="132720" y="73714"/>
                      <a:pt x="133866" y="74527"/>
                    </a:cubicBezTo>
                    <a:cubicBezTo>
                      <a:pt x="135023" y="75356"/>
                      <a:pt x="136378" y="75567"/>
                      <a:pt x="137965" y="75177"/>
                    </a:cubicBezTo>
                    <a:cubicBezTo>
                      <a:pt x="139464" y="74803"/>
                      <a:pt x="140525" y="74020"/>
                      <a:pt x="141166" y="72796"/>
                    </a:cubicBezTo>
                    <a:lnTo>
                      <a:pt x="141213" y="72693"/>
                    </a:lnTo>
                    <a:cubicBezTo>
                      <a:pt x="141843" y="71440"/>
                      <a:pt x="141939" y="69912"/>
                      <a:pt x="141499" y="68135"/>
                    </a:cubicBezTo>
                    <a:cubicBezTo>
                      <a:pt x="141403" y="67753"/>
                      <a:pt x="141289" y="67399"/>
                      <a:pt x="141166" y="67065"/>
                    </a:cubicBezTo>
                    <a:cubicBezTo>
                      <a:pt x="140697" y="65882"/>
                      <a:pt x="140009" y="64964"/>
                      <a:pt x="139092" y="64333"/>
                    </a:cubicBezTo>
                    <a:cubicBezTo>
                      <a:pt x="137936" y="63512"/>
                      <a:pt x="136569" y="63301"/>
                      <a:pt x="135032" y="63683"/>
                    </a:cubicBezTo>
                    <a:close/>
                    <a:moveTo>
                      <a:pt x="141166" y="56795"/>
                    </a:moveTo>
                    <a:cubicBezTo>
                      <a:pt x="142149" y="57004"/>
                      <a:pt x="143084" y="57329"/>
                      <a:pt x="143974" y="57760"/>
                    </a:cubicBezTo>
                    <a:cubicBezTo>
                      <a:pt x="146993" y="59222"/>
                      <a:pt x="148970" y="61830"/>
                      <a:pt x="149926" y="65622"/>
                    </a:cubicBezTo>
                    <a:cubicBezTo>
                      <a:pt x="150451" y="67753"/>
                      <a:pt x="150366" y="69768"/>
                      <a:pt x="149647" y="71689"/>
                    </a:cubicBezTo>
                    <a:cubicBezTo>
                      <a:pt x="148932" y="73609"/>
                      <a:pt x="147718" y="75280"/>
                      <a:pt x="145961" y="76694"/>
                    </a:cubicBezTo>
                    <a:cubicBezTo>
                      <a:pt x="148473" y="77086"/>
                      <a:pt x="150603" y="77994"/>
                      <a:pt x="152342" y="79456"/>
                    </a:cubicBezTo>
                    <a:cubicBezTo>
                      <a:pt x="154100" y="80897"/>
                      <a:pt x="155266" y="82771"/>
                      <a:pt x="155839" y="85063"/>
                    </a:cubicBezTo>
                    <a:cubicBezTo>
                      <a:pt x="156822" y="89009"/>
                      <a:pt x="156240" y="92373"/>
                      <a:pt x="154090" y="95162"/>
                    </a:cubicBezTo>
                    <a:cubicBezTo>
                      <a:pt x="151951" y="97941"/>
                      <a:pt x="148711" y="99881"/>
                      <a:pt x="144404" y="100961"/>
                    </a:cubicBezTo>
                    <a:cubicBezTo>
                      <a:pt x="143284" y="101237"/>
                      <a:pt x="142206" y="101438"/>
                      <a:pt x="141166" y="101543"/>
                    </a:cubicBezTo>
                    <a:cubicBezTo>
                      <a:pt x="138146" y="101868"/>
                      <a:pt x="135443" y="101495"/>
                      <a:pt x="133045" y="100416"/>
                    </a:cubicBezTo>
                    <a:cubicBezTo>
                      <a:pt x="129834" y="98965"/>
                      <a:pt x="127743" y="96279"/>
                      <a:pt x="126759" y="92324"/>
                    </a:cubicBezTo>
                    <a:cubicBezTo>
                      <a:pt x="126185" y="90014"/>
                      <a:pt x="126319" y="87825"/>
                      <a:pt x="127170" y="85732"/>
                    </a:cubicBezTo>
                    <a:cubicBezTo>
                      <a:pt x="128029" y="83630"/>
                      <a:pt x="129481" y="81815"/>
                      <a:pt x="131516" y="80268"/>
                    </a:cubicBezTo>
                    <a:cubicBezTo>
                      <a:pt x="129300" y="79846"/>
                      <a:pt x="127437" y="78958"/>
                      <a:pt x="125909" y="77612"/>
                    </a:cubicBezTo>
                    <a:cubicBezTo>
                      <a:pt x="124390" y="76255"/>
                      <a:pt x="123358" y="74516"/>
                      <a:pt x="122823" y="72396"/>
                    </a:cubicBezTo>
                    <a:cubicBezTo>
                      <a:pt x="121886" y="68604"/>
                      <a:pt x="122392" y="65365"/>
                      <a:pt x="124351" y="62662"/>
                    </a:cubicBezTo>
                    <a:cubicBezTo>
                      <a:pt x="126310" y="59967"/>
                      <a:pt x="129318" y="58114"/>
                      <a:pt x="133388" y="57091"/>
                    </a:cubicBezTo>
                    <a:cubicBezTo>
                      <a:pt x="136236" y="56384"/>
                      <a:pt x="138824" y="56289"/>
                      <a:pt x="141166" y="56795"/>
                    </a:cubicBezTo>
                    <a:close/>
                    <a:moveTo>
                      <a:pt x="257877" y="35319"/>
                    </a:moveTo>
                    <a:cubicBezTo>
                      <a:pt x="257036" y="35100"/>
                      <a:pt x="256158" y="35108"/>
                      <a:pt x="255231" y="35347"/>
                    </a:cubicBezTo>
                    <a:cubicBezTo>
                      <a:pt x="253512" y="35768"/>
                      <a:pt x="252307" y="36913"/>
                      <a:pt x="251620" y="38797"/>
                    </a:cubicBezTo>
                    <a:cubicBezTo>
                      <a:pt x="250942" y="40659"/>
                      <a:pt x="250894" y="42751"/>
                      <a:pt x="251467" y="45053"/>
                    </a:cubicBezTo>
                    <a:cubicBezTo>
                      <a:pt x="252068" y="47481"/>
                      <a:pt x="253043" y="49315"/>
                      <a:pt x="254410" y="50566"/>
                    </a:cubicBezTo>
                    <a:cubicBezTo>
                      <a:pt x="255432" y="51502"/>
                      <a:pt x="256588" y="51960"/>
                      <a:pt x="257877" y="51932"/>
                    </a:cubicBezTo>
                    <a:cubicBezTo>
                      <a:pt x="258288" y="51932"/>
                      <a:pt x="258728" y="51865"/>
                      <a:pt x="259167" y="51759"/>
                    </a:cubicBezTo>
                    <a:cubicBezTo>
                      <a:pt x="260580" y="51407"/>
                      <a:pt x="261746" y="50844"/>
                      <a:pt x="262653" y="50041"/>
                    </a:cubicBezTo>
                    <a:cubicBezTo>
                      <a:pt x="263590" y="49248"/>
                      <a:pt x="264260" y="48341"/>
                      <a:pt x="264679" y="47299"/>
                    </a:cubicBezTo>
                    <a:lnTo>
                      <a:pt x="263705" y="43373"/>
                    </a:lnTo>
                    <a:cubicBezTo>
                      <a:pt x="262921" y="40250"/>
                      <a:pt x="261775" y="38012"/>
                      <a:pt x="260283" y="36656"/>
                    </a:cubicBezTo>
                    <a:cubicBezTo>
                      <a:pt x="259531" y="35977"/>
                      <a:pt x="258728" y="35538"/>
                      <a:pt x="257877" y="35319"/>
                    </a:cubicBezTo>
                    <a:close/>
                    <a:moveTo>
                      <a:pt x="257877" y="28240"/>
                    </a:moveTo>
                    <a:cubicBezTo>
                      <a:pt x="260532" y="28297"/>
                      <a:pt x="262998" y="29090"/>
                      <a:pt x="265272" y="30608"/>
                    </a:cubicBezTo>
                    <a:cubicBezTo>
                      <a:pt x="268740" y="32930"/>
                      <a:pt x="271146" y="36800"/>
                      <a:pt x="272503" y="42226"/>
                    </a:cubicBezTo>
                    <a:lnTo>
                      <a:pt x="275025" y="52306"/>
                    </a:lnTo>
                    <a:cubicBezTo>
                      <a:pt x="276325" y="57493"/>
                      <a:pt x="275808" y="61934"/>
                      <a:pt x="273516" y="65661"/>
                    </a:cubicBezTo>
                    <a:cubicBezTo>
                      <a:pt x="271223" y="69395"/>
                      <a:pt x="267727" y="71842"/>
                      <a:pt x="263008" y="73016"/>
                    </a:cubicBezTo>
                    <a:cubicBezTo>
                      <a:pt x="261537" y="73379"/>
                      <a:pt x="259969" y="73619"/>
                      <a:pt x="258327" y="73714"/>
                    </a:cubicBezTo>
                    <a:lnTo>
                      <a:pt x="257877" y="73733"/>
                    </a:lnTo>
                    <a:cubicBezTo>
                      <a:pt x="256397" y="73771"/>
                      <a:pt x="254963" y="73695"/>
                      <a:pt x="253607" y="73465"/>
                    </a:cubicBezTo>
                    <a:lnTo>
                      <a:pt x="253063" y="67036"/>
                    </a:lnTo>
                    <a:cubicBezTo>
                      <a:pt x="254457" y="67209"/>
                      <a:pt x="255794" y="67255"/>
                      <a:pt x="257094" y="67160"/>
                    </a:cubicBezTo>
                    <a:lnTo>
                      <a:pt x="257877" y="67103"/>
                    </a:lnTo>
                    <a:cubicBezTo>
                      <a:pt x="258957" y="66989"/>
                      <a:pt x="260122" y="66768"/>
                      <a:pt x="261374" y="66454"/>
                    </a:cubicBezTo>
                    <a:cubicBezTo>
                      <a:pt x="263620" y="65891"/>
                      <a:pt x="265244" y="64600"/>
                      <a:pt x="266245" y="62576"/>
                    </a:cubicBezTo>
                    <a:cubicBezTo>
                      <a:pt x="267240" y="60549"/>
                      <a:pt x="267354" y="57989"/>
                      <a:pt x="266580" y="54885"/>
                    </a:cubicBezTo>
                    <a:lnTo>
                      <a:pt x="266055" y="52772"/>
                    </a:lnTo>
                    <a:cubicBezTo>
                      <a:pt x="265395" y="54225"/>
                      <a:pt x="264488" y="55429"/>
                      <a:pt x="263333" y="56376"/>
                    </a:cubicBezTo>
                    <a:cubicBezTo>
                      <a:pt x="262167" y="57339"/>
                      <a:pt x="260819" y="57999"/>
                      <a:pt x="259299" y="58381"/>
                    </a:cubicBezTo>
                    <a:cubicBezTo>
                      <a:pt x="258813" y="58506"/>
                      <a:pt x="258346" y="58600"/>
                      <a:pt x="257877" y="58676"/>
                    </a:cubicBezTo>
                    <a:cubicBezTo>
                      <a:pt x="254505" y="59231"/>
                      <a:pt x="251534" y="58611"/>
                      <a:pt x="248984" y="56842"/>
                    </a:cubicBezTo>
                    <a:cubicBezTo>
                      <a:pt x="246051" y="54817"/>
                      <a:pt x="244035" y="51608"/>
                      <a:pt x="242936" y="47183"/>
                    </a:cubicBezTo>
                    <a:cubicBezTo>
                      <a:pt x="241875" y="42934"/>
                      <a:pt x="242343" y="39064"/>
                      <a:pt x="244331" y="35557"/>
                    </a:cubicBezTo>
                    <a:cubicBezTo>
                      <a:pt x="246317" y="32061"/>
                      <a:pt x="249394" y="29807"/>
                      <a:pt x="253550" y="28757"/>
                    </a:cubicBezTo>
                    <a:cubicBezTo>
                      <a:pt x="255049" y="28383"/>
                      <a:pt x="256483" y="28221"/>
                      <a:pt x="257877" y="28240"/>
                    </a:cubicBezTo>
                    <a:close/>
                    <a:moveTo>
                      <a:pt x="391632" y="23958"/>
                    </a:moveTo>
                    <a:cubicBezTo>
                      <a:pt x="391223" y="23930"/>
                      <a:pt x="390783" y="23967"/>
                      <a:pt x="390315" y="24071"/>
                    </a:cubicBezTo>
                    <a:cubicBezTo>
                      <a:pt x="389148" y="24378"/>
                      <a:pt x="388356" y="24990"/>
                      <a:pt x="387935" y="25936"/>
                    </a:cubicBezTo>
                    <a:cubicBezTo>
                      <a:pt x="387524" y="26881"/>
                      <a:pt x="387448" y="27914"/>
                      <a:pt x="387725" y="29021"/>
                    </a:cubicBezTo>
                    <a:lnTo>
                      <a:pt x="388291" y="31266"/>
                    </a:lnTo>
                    <a:cubicBezTo>
                      <a:pt x="388566" y="32374"/>
                      <a:pt x="389131" y="33242"/>
                      <a:pt x="390008" y="33864"/>
                    </a:cubicBezTo>
                    <a:cubicBezTo>
                      <a:pt x="390515" y="34217"/>
                      <a:pt x="391049" y="34428"/>
                      <a:pt x="391632" y="34495"/>
                    </a:cubicBezTo>
                    <a:cubicBezTo>
                      <a:pt x="392054" y="34543"/>
                      <a:pt x="392492" y="34504"/>
                      <a:pt x="392951" y="34390"/>
                    </a:cubicBezTo>
                    <a:cubicBezTo>
                      <a:pt x="394222" y="34074"/>
                      <a:pt x="395045" y="33473"/>
                      <a:pt x="395406" y="32614"/>
                    </a:cubicBezTo>
                    <a:cubicBezTo>
                      <a:pt x="395770" y="31743"/>
                      <a:pt x="395798" y="30703"/>
                      <a:pt x="395482" y="29471"/>
                    </a:cubicBezTo>
                    <a:lnTo>
                      <a:pt x="394919" y="27216"/>
                    </a:lnTo>
                    <a:cubicBezTo>
                      <a:pt x="394651" y="26116"/>
                      <a:pt x="394098" y="25238"/>
                      <a:pt x="393286" y="24607"/>
                    </a:cubicBezTo>
                    <a:cubicBezTo>
                      <a:pt x="392788" y="24226"/>
                      <a:pt x="392245" y="24015"/>
                      <a:pt x="391632" y="23958"/>
                    </a:cubicBezTo>
                    <a:close/>
                    <a:moveTo>
                      <a:pt x="391632" y="18941"/>
                    </a:moveTo>
                    <a:cubicBezTo>
                      <a:pt x="393505" y="18837"/>
                      <a:pt x="395157" y="19239"/>
                      <a:pt x="396591" y="20117"/>
                    </a:cubicBezTo>
                    <a:cubicBezTo>
                      <a:pt x="398644" y="21379"/>
                      <a:pt x="399982" y="23280"/>
                      <a:pt x="400612" y="25802"/>
                    </a:cubicBezTo>
                    <a:lnTo>
                      <a:pt x="401177" y="28047"/>
                    </a:lnTo>
                    <a:cubicBezTo>
                      <a:pt x="401807" y="30587"/>
                      <a:pt x="401530" y="32891"/>
                      <a:pt x="400317" y="34952"/>
                    </a:cubicBezTo>
                    <a:cubicBezTo>
                      <a:pt x="399113" y="37018"/>
                      <a:pt x="397050" y="38411"/>
                      <a:pt x="394135" y="39139"/>
                    </a:cubicBezTo>
                    <a:cubicBezTo>
                      <a:pt x="393267" y="39357"/>
                      <a:pt x="392427" y="39491"/>
                      <a:pt x="391632" y="39530"/>
                    </a:cubicBezTo>
                    <a:cubicBezTo>
                      <a:pt x="389761" y="39625"/>
                      <a:pt x="388098" y="39234"/>
                      <a:pt x="386647" y="38354"/>
                    </a:cubicBezTo>
                    <a:cubicBezTo>
                      <a:pt x="385681" y="37762"/>
                      <a:pt x="384861" y="37027"/>
                      <a:pt x="384200" y="36158"/>
                    </a:cubicBezTo>
                    <a:cubicBezTo>
                      <a:pt x="383475" y="35174"/>
                      <a:pt x="382940" y="34017"/>
                      <a:pt x="382604" y="32690"/>
                    </a:cubicBezTo>
                    <a:lnTo>
                      <a:pt x="382041" y="30435"/>
                    </a:lnTo>
                    <a:cubicBezTo>
                      <a:pt x="381411" y="27941"/>
                      <a:pt x="381708" y="25640"/>
                      <a:pt x="382929" y="23556"/>
                    </a:cubicBezTo>
                    <a:cubicBezTo>
                      <a:pt x="383282" y="22955"/>
                      <a:pt x="383713" y="22410"/>
                      <a:pt x="384200" y="21913"/>
                    </a:cubicBezTo>
                    <a:cubicBezTo>
                      <a:pt x="385424" y="20709"/>
                      <a:pt x="387067" y="19849"/>
                      <a:pt x="389131" y="19334"/>
                    </a:cubicBezTo>
                    <a:cubicBezTo>
                      <a:pt x="389999" y="19105"/>
                      <a:pt x="390831" y="18980"/>
                      <a:pt x="391632" y="18941"/>
                    </a:cubicBezTo>
                    <a:close/>
                    <a:moveTo>
                      <a:pt x="365209" y="5033"/>
                    </a:moveTo>
                    <a:cubicBezTo>
                      <a:pt x="364798" y="4994"/>
                      <a:pt x="364367" y="5042"/>
                      <a:pt x="363899" y="5158"/>
                    </a:cubicBezTo>
                    <a:cubicBezTo>
                      <a:pt x="362754" y="5444"/>
                      <a:pt x="361959" y="6064"/>
                      <a:pt x="361550" y="7011"/>
                    </a:cubicBezTo>
                    <a:cubicBezTo>
                      <a:pt x="361130" y="7947"/>
                      <a:pt x="361062" y="8987"/>
                      <a:pt x="361348" y="10116"/>
                    </a:cubicBezTo>
                    <a:lnTo>
                      <a:pt x="361913" y="12360"/>
                    </a:lnTo>
                    <a:cubicBezTo>
                      <a:pt x="362191" y="13497"/>
                      <a:pt x="362743" y="14366"/>
                      <a:pt x="363555" y="14978"/>
                    </a:cubicBezTo>
                    <a:cubicBezTo>
                      <a:pt x="364042" y="15341"/>
                      <a:pt x="364596" y="15551"/>
                      <a:pt x="365209" y="15598"/>
                    </a:cubicBezTo>
                    <a:cubicBezTo>
                      <a:pt x="365629" y="15628"/>
                      <a:pt x="366069" y="15588"/>
                      <a:pt x="366545" y="15464"/>
                    </a:cubicBezTo>
                    <a:cubicBezTo>
                      <a:pt x="367673" y="15188"/>
                      <a:pt x="368457" y="14576"/>
                      <a:pt x="368867" y="13659"/>
                    </a:cubicBezTo>
                    <a:cubicBezTo>
                      <a:pt x="369298" y="12723"/>
                      <a:pt x="369354" y="11711"/>
                      <a:pt x="369077" y="10574"/>
                    </a:cubicBezTo>
                    <a:lnTo>
                      <a:pt x="368514" y="8328"/>
                    </a:lnTo>
                    <a:cubicBezTo>
                      <a:pt x="368236" y="7191"/>
                      <a:pt x="367682" y="6313"/>
                      <a:pt x="366870" y="5682"/>
                    </a:cubicBezTo>
                    <a:cubicBezTo>
                      <a:pt x="366374" y="5301"/>
                      <a:pt x="365820" y="5081"/>
                      <a:pt x="365209" y="5033"/>
                    </a:cubicBezTo>
                    <a:close/>
                    <a:moveTo>
                      <a:pt x="381985" y="418"/>
                    </a:moveTo>
                    <a:lnTo>
                      <a:pt x="384200" y="964"/>
                    </a:lnTo>
                    <a:lnTo>
                      <a:pt x="386695" y="1574"/>
                    </a:lnTo>
                    <a:cubicBezTo>
                      <a:pt x="386695" y="1574"/>
                      <a:pt x="384200" y="9245"/>
                      <a:pt x="384200" y="9245"/>
                    </a:cubicBezTo>
                    <a:lnTo>
                      <a:pt x="374198" y="40103"/>
                    </a:lnTo>
                    <a:lnTo>
                      <a:pt x="372288" y="39643"/>
                    </a:lnTo>
                    <a:lnTo>
                      <a:pt x="369488" y="38947"/>
                    </a:lnTo>
                    <a:cubicBezTo>
                      <a:pt x="369488" y="38947"/>
                      <a:pt x="372288" y="30301"/>
                      <a:pt x="372288" y="30301"/>
                    </a:cubicBezTo>
                    <a:close/>
                    <a:moveTo>
                      <a:pt x="365209" y="16"/>
                    </a:moveTo>
                    <a:cubicBezTo>
                      <a:pt x="367100" y="-88"/>
                      <a:pt x="368763" y="303"/>
                      <a:pt x="370194" y="1192"/>
                    </a:cubicBezTo>
                    <a:cubicBezTo>
                      <a:pt x="371008" y="1699"/>
                      <a:pt x="371703" y="2292"/>
                      <a:pt x="372288" y="2997"/>
                    </a:cubicBezTo>
                    <a:cubicBezTo>
                      <a:pt x="373185" y="4067"/>
                      <a:pt x="373825" y="5368"/>
                      <a:pt x="374209" y="6905"/>
                    </a:cubicBezTo>
                    <a:lnTo>
                      <a:pt x="374761" y="9151"/>
                    </a:lnTo>
                    <a:cubicBezTo>
                      <a:pt x="375393" y="11672"/>
                      <a:pt x="375105" y="13964"/>
                      <a:pt x="373901" y="16028"/>
                    </a:cubicBezTo>
                    <a:cubicBezTo>
                      <a:pt x="373473" y="16764"/>
                      <a:pt x="372938" y="17414"/>
                      <a:pt x="372288" y="17978"/>
                    </a:cubicBezTo>
                    <a:cubicBezTo>
                      <a:pt x="371123" y="18999"/>
                      <a:pt x="369603" y="19745"/>
                      <a:pt x="367730" y="20212"/>
                    </a:cubicBezTo>
                    <a:cubicBezTo>
                      <a:pt x="366851" y="20432"/>
                      <a:pt x="366010" y="20556"/>
                      <a:pt x="365209" y="20605"/>
                    </a:cubicBezTo>
                    <a:cubicBezTo>
                      <a:pt x="363345" y="20700"/>
                      <a:pt x="361684" y="20318"/>
                      <a:pt x="360250" y="19440"/>
                    </a:cubicBezTo>
                    <a:cubicBezTo>
                      <a:pt x="358198" y="18188"/>
                      <a:pt x="356848" y="16307"/>
                      <a:pt x="356218" y="13784"/>
                    </a:cubicBezTo>
                    <a:cubicBezTo>
                      <a:pt x="356218" y="13784"/>
                      <a:pt x="355655" y="11540"/>
                      <a:pt x="355655" y="11540"/>
                    </a:cubicBezTo>
                    <a:cubicBezTo>
                      <a:pt x="355034" y="9017"/>
                      <a:pt x="355330" y="6715"/>
                      <a:pt x="356534" y="4622"/>
                    </a:cubicBezTo>
                    <a:cubicBezTo>
                      <a:pt x="357747" y="2540"/>
                      <a:pt x="359811" y="1135"/>
                      <a:pt x="362715" y="409"/>
                    </a:cubicBezTo>
                    <a:cubicBezTo>
                      <a:pt x="363585" y="190"/>
                      <a:pt x="364414" y="56"/>
                      <a:pt x="365209" y="16"/>
                    </a:cubicBezTo>
                    <a:close/>
                  </a:path>
                </a:pathLst>
              </a:custGeom>
              <a:solidFill>
                <a:srgbClr val="010101">
                  <a:alpha val="60000"/>
                </a:srgbClr>
              </a:solidFill>
              <a:ln w="12700">
                <a:miter lim="400000"/>
              </a:ln>
            </p:spPr>
            <p:txBody>
              <a:bodyPr wrap="square" lIns="0" tIns="0" rIns="0" bIns="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grpSp>
        <p:grpSp>
          <p:nvGrpSpPr>
            <p:cNvPr id="38" name="Group 37"/>
            <p:cNvGrpSpPr/>
            <p:nvPr/>
          </p:nvGrpSpPr>
          <p:grpSpPr>
            <a:xfrm>
              <a:off x="1208180" y="4699653"/>
              <a:ext cx="482134" cy="955851"/>
              <a:chOff x="2573939" y="4310398"/>
              <a:chExt cx="482134" cy="955851"/>
            </a:xfrm>
          </p:grpSpPr>
          <p:sp>
            <p:nvSpPr>
              <p:cNvPr id="48" name="Freeform 47"/>
              <p:cNvSpPr/>
              <p:nvPr/>
            </p:nvSpPr>
            <p:spPr>
              <a:xfrm>
                <a:off x="2573939" y="4310398"/>
                <a:ext cx="449263" cy="948826"/>
              </a:xfrm>
              <a:custGeom>
                <a:avLst/>
                <a:gdLst>
                  <a:gd name="connsiteX0" fmla="*/ 426005 w 426795"/>
                  <a:gd name="connsiteY0" fmla="*/ 0 h 901374"/>
                  <a:gd name="connsiteX1" fmla="*/ 426005 w 426795"/>
                  <a:gd name="connsiteY1" fmla="*/ 6 h 901374"/>
                  <a:gd name="connsiteX2" fmla="*/ 426011 w 426795"/>
                  <a:gd name="connsiteY2" fmla="*/ 0 h 901374"/>
                  <a:gd name="connsiteX3" fmla="*/ 426005 w 426795"/>
                  <a:gd name="connsiteY3" fmla="*/ 15 h 901374"/>
                  <a:gd name="connsiteX4" fmla="*/ 426795 w 426795"/>
                  <a:gd name="connsiteY4" fmla="*/ 119349 h 901374"/>
                  <a:gd name="connsiteX5" fmla="*/ 88362 w 426795"/>
                  <a:gd name="connsiteY5" fmla="*/ 901374 h 901374"/>
                  <a:gd name="connsiteX6" fmla="*/ 44180 w 426795"/>
                  <a:gd name="connsiteY6" fmla="*/ 882261 h 901374"/>
                  <a:gd name="connsiteX7" fmla="*/ 42503 w 426795"/>
                  <a:gd name="connsiteY7" fmla="*/ 886136 h 901374"/>
                  <a:gd name="connsiteX8" fmla="*/ 0 w 426795"/>
                  <a:gd name="connsiteY8" fmla="*/ 863162 h 901374"/>
                  <a:gd name="connsiteX9" fmla="*/ 5 w 426795"/>
                  <a:gd name="connsiteY9" fmla="*/ 863151 h 901374"/>
                  <a:gd name="connsiteX10" fmla="*/ 0 w 426795"/>
                  <a:gd name="connsiteY10" fmla="*/ 863149 h 901374"/>
                  <a:gd name="connsiteX11" fmla="*/ 338452 w 426795"/>
                  <a:gd name="connsiteY11" fmla="*/ 81124 h 901374"/>
                  <a:gd name="connsiteX12" fmla="*/ 338455 w 426795"/>
                  <a:gd name="connsiteY12" fmla="*/ 81121 h 901374"/>
                  <a:gd name="connsiteX13" fmla="*/ 338462 w 426795"/>
                  <a:gd name="connsiteY13" fmla="*/ 81106 h 901374"/>
                  <a:gd name="connsiteX14" fmla="*/ 390847 w 426795"/>
                  <a:gd name="connsiteY14" fmla="*/ 32577 h 9013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26795" h="901374">
                    <a:moveTo>
                      <a:pt x="426005" y="0"/>
                    </a:moveTo>
                    <a:lnTo>
                      <a:pt x="426005" y="6"/>
                    </a:lnTo>
                    <a:lnTo>
                      <a:pt x="426011" y="0"/>
                    </a:lnTo>
                    <a:lnTo>
                      <a:pt x="426005" y="15"/>
                    </a:lnTo>
                    <a:lnTo>
                      <a:pt x="426795" y="119349"/>
                    </a:lnTo>
                    <a:lnTo>
                      <a:pt x="88362" y="901374"/>
                    </a:lnTo>
                    <a:lnTo>
                      <a:pt x="44180" y="882261"/>
                    </a:lnTo>
                    <a:lnTo>
                      <a:pt x="42503" y="886136"/>
                    </a:lnTo>
                    <a:cubicBezTo>
                      <a:pt x="27375" y="879654"/>
                      <a:pt x="13254" y="871942"/>
                      <a:pt x="0" y="863162"/>
                    </a:cubicBezTo>
                    <a:lnTo>
                      <a:pt x="5" y="863151"/>
                    </a:lnTo>
                    <a:lnTo>
                      <a:pt x="0" y="863149"/>
                    </a:lnTo>
                    <a:cubicBezTo>
                      <a:pt x="0" y="863149"/>
                      <a:pt x="338452" y="81124"/>
                      <a:pt x="338452" y="81124"/>
                    </a:cubicBezTo>
                    <a:lnTo>
                      <a:pt x="338455" y="81121"/>
                    </a:lnTo>
                    <a:lnTo>
                      <a:pt x="338462" y="81106"/>
                    </a:lnTo>
                    <a:lnTo>
                      <a:pt x="390847" y="32577"/>
                    </a:lnTo>
                    <a:close/>
                  </a:path>
                </a:pathLst>
              </a:custGeom>
              <a:solidFill>
                <a:srgbClr val="010101">
                  <a:alpha val="20000"/>
                </a:srgbClr>
              </a:solidFill>
              <a:ln w="12700">
                <a:miter lim="400000"/>
              </a:ln>
            </p:spPr>
            <p:txBody>
              <a:bodyPr wrap="square" lIns="0" tIns="0" rIns="0" bIns="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grpSp>
            <p:nvGrpSpPr>
              <p:cNvPr id="64" name="Group 63"/>
              <p:cNvGrpSpPr/>
              <p:nvPr/>
            </p:nvGrpSpPr>
            <p:grpSpPr>
              <a:xfrm>
                <a:off x="2610883" y="4313565"/>
                <a:ext cx="445190" cy="952684"/>
                <a:chOff x="2617315" y="4626760"/>
                <a:chExt cx="445190" cy="952684"/>
              </a:xfrm>
            </p:grpSpPr>
            <p:sp>
              <p:nvSpPr>
                <p:cNvPr id="65" name="Shape 63"/>
                <p:cNvSpPr/>
                <p:nvPr/>
              </p:nvSpPr>
              <p:spPr>
                <a:xfrm>
                  <a:off x="2617315" y="4626760"/>
                  <a:ext cx="444292" cy="952684"/>
                </a:xfrm>
                <a:custGeom>
                  <a:avLst/>
                  <a:gdLst/>
                  <a:ahLst/>
                  <a:cxnLst>
                    <a:cxn ang="0">
                      <a:pos x="wd2" y="hd2"/>
                    </a:cxn>
                    <a:cxn ang="5400000">
                      <a:pos x="wd2" y="hd2"/>
                    </a:cxn>
                    <a:cxn ang="10800000">
                      <a:pos x="wd2" y="hd2"/>
                    </a:cxn>
                    <a:cxn ang="16200000">
                      <a:pos x="wd2" y="hd2"/>
                    </a:cxn>
                  </a:cxnLst>
                  <a:rect l="0" t="0" r="r" b="b"/>
                  <a:pathLst>
                    <a:path w="21427" h="21519" extrusionOk="0">
                      <a:moveTo>
                        <a:pt x="17167" y="1832"/>
                      </a:moveTo>
                      <a:lnTo>
                        <a:pt x="21389" y="0"/>
                      </a:lnTo>
                      <a:lnTo>
                        <a:pt x="21427" y="2696"/>
                      </a:lnTo>
                      <a:lnTo>
                        <a:pt x="4364" y="21161"/>
                      </a:lnTo>
                      <a:cubicBezTo>
                        <a:pt x="4087" y="21461"/>
                        <a:pt x="3338" y="21600"/>
                        <a:pt x="2699" y="21471"/>
                      </a:cubicBezTo>
                      <a:lnTo>
                        <a:pt x="763" y="21078"/>
                      </a:lnTo>
                      <a:cubicBezTo>
                        <a:pt x="123" y="20948"/>
                        <a:pt x="-173" y="20597"/>
                        <a:pt x="103" y="20298"/>
                      </a:cubicBezTo>
                      <a:cubicBezTo>
                        <a:pt x="103" y="20298"/>
                        <a:pt x="17167" y="1832"/>
                        <a:pt x="17167" y="1832"/>
                      </a:cubicBezTo>
                      <a:close/>
                    </a:path>
                  </a:pathLst>
                </a:custGeom>
                <a:solidFill>
                  <a:schemeClr val="bg2">
                    <a:lumMod val="5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66" name="Shape 64"/>
                <p:cNvSpPr/>
                <p:nvPr/>
              </p:nvSpPr>
              <p:spPr>
                <a:xfrm>
                  <a:off x="2617315" y="4626760"/>
                  <a:ext cx="443513" cy="941849"/>
                </a:xfrm>
                <a:custGeom>
                  <a:avLst/>
                  <a:gdLst/>
                  <a:ahLst/>
                  <a:cxnLst>
                    <a:cxn ang="0">
                      <a:pos x="wd2" y="hd2"/>
                    </a:cxn>
                    <a:cxn ang="5400000">
                      <a:pos x="wd2" y="hd2"/>
                    </a:cxn>
                    <a:cxn ang="10800000">
                      <a:pos x="wd2" y="hd2"/>
                    </a:cxn>
                    <a:cxn ang="16200000">
                      <a:pos x="wd2" y="hd2"/>
                    </a:cxn>
                  </a:cxnLst>
                  <a:rect l="0" t="0" r="r" b="b"/>
                  <a:pathLst>
                    <a:path w="21427" h="21600" extrusionOk="0">
                      <a:moveTo>
                        <a:pt x="17197" y="1860"/>
                      </a:moveTo>
                      <a:lnTo>
                        <a:pt x="21427" y="0"/>
                      </a:lnTo>
                      <a:lnTo>
                        <a:pt x="19248" y="2390"/>
                      </a:lnTo>
                      <a:lnTo>
                        <a:pt x="1735" y="21600"/>
                      </a:lnTo>
                      <a:lnTo>
                        <a:pt x="765" y="21400"/>
                      </a:lnTo>
                      <a:cubicBezTo>
                        <a:pt x="124" y="21269"/>
                        <a:pt x="-173" y="20912"/>
                        <a:pt x="104" y="20609"/>
                      </a:cubicBezTo>
                      <a:cubicBezTo>
                        <a:pt x="104" y="20609"/>
                        <a:pt x="17197" y="1860"/>
                        <a:pt x="17197" y="1860"/>
                      </a:cubicBezTo>
                      <a:close/>
                    </a:path>
                  </a:pathLst>
                </a:custGeom>
                <a:solidFill>
                  <a:srgbClr val="010101"/>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67" name="Shape 67"/>
                <p:cNvSpPr/>
                <p:nvPr/>
              </p:nvSpPr>
              <p:spPr>
                <a:xfrm>
                  <a:off x="2647907" y="4626760"/>
                  <a:ext cx="414598" cy="873190"/>
                </a:xfrm>
                <a:custGeom>
                  <a:avLst/>
                  <a:gdLst/>
                  <a:ahLst/>
                  <a:cxnLst>
                    <a:cxn ang="0">
                      <a:pos x="wd2" y="hd2"/>
                    </a:cxn>
                    <a:cxn ang="5400000">
                      <a:pos x="wd2" y="hd2"/>
                    </a:cxn>
                    <a:cxn ang="10800000">
                      <a:pos x="wd2" y="hd2"/>
                    </a:cxn>
                    <a:cxn ang="16200000">
                      <a:pos x="wd2" y="hd2"/>
                    </a:cxn>
                  </a:cxnLst>
                  <a:rect l="0" t="0" r="r" b="b"/>
                  <a:pathLst>
                    <a:path w="21600" h="21600" extrusionOk="0">
                      <a:moveTo>
                        <a:pt x="16998" y="2006"/>
                      </a:moveTo>
                      <a:lnTo>
                        <a:pt x="21559" y="0"/>
                      </a:lnTo>
                      <a:lnTo>
                        <a:pt x="21600" y="2953"/>
                      </a:lnTo>
                      <a:lnTo>
                        <a:pt x="4603" y="21600"/>
                      </a:lnTo>
                      <a:cubicBezTo>
                        <a:pt x="2846" y="21405"/>
                        <a:pt x="1329" y="21086"/>
                        <a:pt x="0" y="20654"/>
                      </a:cubicBezTo>
                      <a:cubicBezTo>
                        <a:pt x="0" y="20654"/>
                        <a:pt x="16998" y="2006"/>
                        <a:pt x="16998" y="2006"/>
                      </a:cubicBezTo>
                      <a:close/>
                    </a:path>
                  </a:pathLst>
                </a:custGeom>
                <a:solidFill>
                  <a:schemeClr val="accent5"/>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68" name="Shape 68"/>
                <p:cNvSpPr/>
                <p:nvPr/>
              </p:nvSpPr>
              <p:spPr>
                <a:xfrm>
                  <a:off x="2647907" y="4626760"/>
                  <a:ext cx="413815" cy="858239"/>
                </a:xfrm>
                <a:custGeom>
                  <a:avLst/>
                  <a:gdLst/>
                  <a:ahLst/>
                  <a:cxnLst>
                    <a:cxn ang="0">
                      <a:pos x="wd2" y="hd2"/>
                    </a:cxn>
                    <a:cxn ang="5400000">
                      <a:pos x="wd2" y="hd2"/>
                    </a:cxn>
                    <a:cxn ang="10800000">
                      <a:pos x="wd2" y="hd2"/>
                    </a:cxn>
                    <a:cxn ang="16200000">
                      <a:pos x="wd2" y="hd2"/>
                    </a:cxn>
                  </a:cxnLst>
                  <a:rect l="0" t="0" r="r" b="b"/>
                  <a:pathLst>
                    <a:path w="21600" h="21600" extrusionOk="0">
                      <a:moveTo>
                        <a:pt x="17030" y="2041"/>
                      </a:moveTo>
                      <a:lnTo>
                        <a:pt x="21600" y="0"/>
                      </a:lnTo>
                      <a:lnTo>
                        <a:pt x="19245" y="2623"/>
                      </a:lnTo>
                      <a:lnTo>
                        <a:pt x="2212" y="21600"/>
                      </a:lnTo>
                      <a:cubicBezTo>
                        <a:pt x="1419" y="21436"/>
                        <a:pt x="685" y="21240"/>
                        <a:pt x="0" y="21014"/>
                      </a:cubicBezTo>
                      <a:cubicBezTo>
                        <a:pt x="0" y="21014"/>
                        <a:pt x="17030" y="2041"/>
                        <a:pt x="17030" y="2041"/>
                      </a:cubicBezTo>
                      <a:close/>
                    </a:path>
                  </a:pathLst>
                </a:custGeom>
                <a:solidFill>
                  <a:schemeClr val="accent5">
                    <a:lumMod val="75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69" name="Shape 69"/>
                <p:cNvSpPr/>
                <p:nvPr/>
              </p:nvSpPr>
              <p:spPr>
                <a:xfrm>
                  <a:off x="2972654" y="4626760"/>
                  <a:ext cx="88346" cy="119346"/>
                </a:xfrm>
                <a:custGeom>
                  <a:avLst/>
                  <a:gdLst/>
                  <a:ahLst/>
                  <a:cxnLst>
                    <a:cxn ang="0">
                      <a:pos x="wd2" y="hd2"/>
                    </a:cxn>
                    <a:cxn ang="5400000">
                      <a:pos x="wd2" y="hd2"/>
                    </a:cxn>
                    <a:cxn ang="10800000">
                      <a:pos x="wd2" y="hd2"/>
                    </a:cxn>
                    <a:cxn ang="16200000">
                      <a:pos x="wd2" y="hd2"/>
                    </a:cxn>
                  </a:cxnLst>
                  <a:rect l="0" t="0" r="r" b="b"/>
                  <a:pathLst>
                    <a:path w="21600" h="21600" extrusionOk="0">
                      <a:moveTo>
                        <a:pt x="0" y="14680"/>
                      </a:moveTo>
                      <a:lnTo>
                        <a:pt x="21407" y="0"/>
                      </a:lnTo>
                      <a:lnTo>
                        <a:pt x="21600" y="21600"/>
                      </a:lnTo>
                      <a:cubicBezTo>
                        <a:pt x="17892" y="20973"/>
                        <a:pt x="14124" y="20065"/>
                        <a:pt x="10377" y="18865"/>
                      </a:cubicBezTo>
                      <a:cubicBezTo>
                        <a:pt x="6630" y="17665"/>
                        <a:pt x="3155" y="16252"/>
                        <a:pt x="0" y="14680"/>
                      </a:cubicBezTo>
                      <a:close/>
                    </a:path>
                  </a:pathLst>
                </a:custGeom>
                <a:solidFill>
                  <a:srgbClr val="FFFFFF">
                    <a:alpha val="55000"/>
                  </a:srgb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70" name="Shape 71"/>
                <p:cNvSpPr/>
                <p:nvPr/>
              </p:nvSpPr>
              <p:spPr>
                <a:xfrm>
                  <a:off x="3031485" y="4626760"/>
                  <a:ext cx="29203" cy="39432"/>
                </a:xfrm>
                <a:custGeom>
                  <a:avLst/>
                  <a:gdLst/>
                  <a:ahLst/>
                  <a:cxnLst>
                    <a:cxn ang="0">
                      <a:pos x="wd2" y="hd2"/>
                    </a:cxn>
                    <a:cxn ang="5400000">
                      <a:pos x="wd2" y="hd2"/>
                    </a:cxn>
                    <a:cxn ang="10800000">
                      <a:pos x="wd2" y="hd2"/>
                    </a:cxn>
                    <a:cxn ang="16200000">
                      <a:pos x="wd2" y="hd2"/>
                    </a:cxn>
                  </a:cxnLst>
                  <a:rect l="0" t="0" r="r" b="b"/>
                  <a:pathLst>
                    <a:path w="21600" h="21600" extrusionOk="0">
                      <a:moveTo>
                        <a:pt x="0" y="14681"/>
                      </a:moveTo>
                      <a:lnTo>
                        <a:pt x="21403" y="0"/>
                      </a:lnTo>
                      <a:lnTo>
                        <a:pt x="21600" y="21600"/>
                      </a:lnTo>
                      <a:cubicBezTo>
                        <a:pt x="17892" y="20973"/>
                        <a:pt x="14117" y="20061"/>
                        <a:pt x="10378" y="18867"/>
                      </a:cubicBezTo>
                      <a:cubicBezTo>
                        <a:pt x="6635" y="17665"/>
                        <a:pt x="3156" y="16250"/>
                        <a:pt x="0" y="14681"/>
                      </a:cubicBezTo>
                      <a:close/>
                    </a:path>
                  </a:pathLst>
                </a:custGeom>
                <a:solidFill>
                  <a:schemeClr val="bg2">
                    <a:lumMod val="75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grpSp>
        </p:grpSp>
      </p:grpSp>
      <p:grpSp>
        <p:nvGrpSpPr>
          <p:cNvPr id="14" name="Group 13">
            <a:extLst>
              <a:ext uri="{FF2B5EF4-FFF2-40B4-BE49-F238E27FC236}">
                <a16:creationId xmlns:a16="http://schemas.microsoft.com/office/drawing/2014/main" id="{BD55CF43-E6DE-48AA-9D04-B85986F4A079}"/>
              </a:ext>
            </a:extLst>
          </p:cNvPr>
          <p:cNvGrpSpPr/>
          <p:nvPr/>
        </p:nvGrpSpPr>
        <p:grpSpPr>
          <a:xfrm>
            <a:off x="7289683" y="1246090"/>
            <a:ext cx="3730172" cy="2457981"/>
            <a:chOff x="7184571" y="1520525"/>
            <a:chExt cx="3730172" cy="2457981"/>
          </a:xfrm>
        </p:grpSpPr>
        <p:sp>
          <p:nvSpPr>
            <p:cNvPr id="4" name="Oval 3"/>
            <p:cNvSpPr/>
            <p:nvPr/>
          </p:nvSpPr>
          <p:spPr>
            <a:xfrm>
              <a:off x="7184571" y="1696826"/>
              <a:ext cx="765381" cy="76970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E2023"/>
                </a:solidFill>
                <a:effectLst/>
                <a:uLnTx/>
                <a:uFillTx/>
                <a:latin typeface="Montserrat"/>
                <a:ea typeface="+mn-ea"/>
                <a:cs typeface="+mn-cs"/>
              </a:endParaRPr>
            </a:p>
          </p:txBody>
        </p:sp>
        <p:sp>
          <p:nvSpPr>
            <p:cNvPr id="41" name="TextBox 40"/>
            <p:cNvSpPr txBox="1"/>
            <p:nvPr/>
          </p:nvSpPr>
          <p:spPr>
            <a:xfrm>
              <a:off x="7263852" y="1784783"/>
              <a:ext cx="606817" cy="523220"/>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srgbClr val="FEFEFE"/>
                  </a:solidFill>
                  <a:effectLst/>
                  <a:uLnTx/>
                  <a:uFillTx/>
                  <a:latin typeface="Montserrat Light" charset="0"/>
                  <a:ea typeface="Montserrat Light" charset="0"/>
                  <a:cs typeface="Montserrat Light" charset="0"/>
                </a:rPr>
                <a:t>2</a:t>
              </a:r>
              <a:endParaRPr kumimoji="0" lang="en-US" sz="1400" b="0" i="0" u="none" strike="noStrike" kern="1200" cap="none" spc="0" normalizeH="0" baseline="0" noProof="0" dirty="0">
                <a:ln>
                  <a:noFill/>
                </a:ln>
                <a:solidFill>
                  <a:srgbClr val="FEFEFE"/>
                </a:solidFill>
                <a:effectLst/>
                <a:uLnTx/>
                <a:uFillTx/>
                <a:latin typeface="Montserrat Light" charset="0"/>
                <a:ea typeface="Montserrat Light" charset="0"/>
                <a:cs typeface="Montserrat Light" charset="0"/>
              </a:endParaRPr>
            </a:p>
          </p:txBody>
        </p:sp>
        <p:sp>
          <p:nvSpPr>
            <p:cNvPr id="49" name="TextBox 48">
              <a:extLst>
                <a:ext uri="{FF2B5EF4-FFF2-40B4-BE49-F238E27FC236}">
                  <a16:creationId xmlns:a16="http://schemas.microsoft.com/office/drawing/2014/main" id="{0D424E21-6333-42D0-8F6F-A1D44F4EB4C3}"/>
                </a:ext>
              </a:extLst>
            </p:cNvPr>
            <p:cNvSpPr txBox="1"/>
            <p:nvPr/>
          </p:nvSpPr>
          <p:spPr>
            <a:xfrm>
              <a:off x="8029233" y="1520525"/>
              <a:ext cx="2885510" cy="2457981"/>
            </a:xfrm>
            <a:prstGeom prst="rect">
              <a:avLst/>
            </a:prstGeom>
            <a:noFill/>
          </p:spPr>
          <p:txBody>
            <a:bodyPr wrap="square" numCol="1" spcCol="457200"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id-ID" sz="1400" b="0" i="0" u="none" strike="noStrike" kern="1200" cap="none" spc="0" normalizeH="0" baseline="0" noProof="0" dirty="0">
                  <a:ln>
                    <a:noFill/>
                  </a:ln>
                  <a:solidFill>
                    <a:srgbClr val="FFFFFF"/>
                  </a:solidFill>
                  <a:effectLst/>
                  <a:uLnTx/>
                  <a:uFillTx/>
                  <a:latin typeface="Montserrat"/>
                  <a:ea typeface="+mn-ea"/>
                  <a:cs typeface="+mn-cs"/>
                </a:rPr>
                <a:t>Penelitian ini menunjukkan bahwa peningkatan jumlah </a:t>
              </a:r>
              <a:r>
                <a:rPr kumimoji="0" lang="id-ID" sz="1400" b="0" i="1" u="none" strike="noStrike" kern="1200" cap="none" spc="0" normalizeH="0" baseline="0" noProof="0" dirty="0">
                  <a:ln>
                    <a:noFill/>
                  </a:ln>
                  <a:solidFill>
                    <a:srgbClr val="FFFFFF"/>
                  </a:solidFill>
                  <a:effectLst/>
                  <a:uLnTx/>
                  <a:uFillTx/>
                  <a:latin typeface="Montserrat"/>
                  <a:ea typeface="+mn-ea"/>
                  <a:cs typeface="+mn-cs"/>
                </a:rPr>
                <a:t>dataset</a:t>
              </a:r>
              <a:r>
                <a:rPr kumimoji="0" lang="id-ID" sz="1400" b="0" i="0" u="none" strike="noStrike" kern="1200" cap="none" spc="0" normalizeH="0" baseline="0" noProof="0" dirty="0">
                  <a:ln>
                    <a:noFill/>
                  </a:ln>
                  <a:solidFill>
                    <a:srgbClr val="FFFFFF"/>
                  </a:solidFill>
                  <a:effectLst/>
                  <a:uLnTx/>
                  <a:uFillTx/>
                  <a:latin typeface="Montserrat"/>
                  <a:ea typeface="+mn-ea"/>
                  <a:cs typeface="+mn-cs"/>
                </a:rPr>
                <a:t> akan cenderung menurunkan rata-rata nilai </a:t>
              </a:r>
              <a:r>
                <a:rPr kumimoji="0" lang="id-ID" sz="1400" b="0" i="1" u="none" strike="noStrike" kern="1200" cap="none" spc="0" normalizeH="0" baseline="0" noProof="0" dirty="0">
                  <a:ln>
                    <a:noFill/>
                  </a:ln>
                  <a:solidFill>
                    <a:srgbClr val="FFFFFF"/>
                  </a:solidFill>
                  <a:effectLst/>
                  <a:uLnTx/>
                  <a:uFillTx/>
                  <a:latin typeface="Montserrat"/>
                  <a:ea typeface="+mn-ea"/>
                  <a:cs typeface="+mn-cs"/>
                </a:rPr>
                <a:t>loss</a:t>
              </a:r>
              <a:r>
                <a:rPr kumimoji="0" lang="id-ID" sz="1400" b="0" i="0" u="none" strike="noStrike" kern="1200" cap="none" spc="0" normalizeH="0" baseline="0" noProof="0" dirty="0">
                  <a:ln>
                    <a:noFill/>
                  </a:ln>
                  <a:solidFill>
                    <a:srgbClr val="FFFFFF"/>
                  </a:solidFill>
                  <a:effectLst/>
                  <a:uLnTx/>
                  <a:uFillTx/>
                  <a:latin typeface="Montserrat"/>
                  <a:ea typeface="+mn-ea"/>
                  <a:cs typeface="+mn-cs"/>
                </a:rPr>
                <a:t> pada model CNN. Hal itu berlaku pada data yang telah di </a:t>
              </a:r>
              <a:r>
                <a:rPr kumimoji="0" lang="id-ID" sz="1400" b="0" i="1" u="none" strike="noStrike" kern="1200" cap="none" spc="0" normalizeH="0" baseline="0" noProof="0" dirty="0">
                  <a:ln>
                    <a:noFill/>
                  </a:ln>
                  <a:solidFill>
                    <a:srgbClr val="FFFFFF"/>
                  </a:solidFill>
                  <a:effectLst/>
                  <a:uLnTx/>
                  <a:uFillTx/>
                  <a:latin typeface="Montserrat"/>
                  <a:ea typeface="+mn-ea"/>
                  <a:cs typeface="+mn-cs"/>
                </a:rPr>
                <a:t>prerprocessing</a:t>
              </a:r>
              <a:r>
                <a:rPr kumimoji="0" lang="id-ID" sz="1400" b="0" i="0" u="none" strike="noStrike" kern="1200" cap="none" spc="0" normalizeH="0" baseline="0" noProof="0" dirty="0">
                  <a:ln>
                    <a:noFill/>
                  </a:ln>
                  <a:solidFill>
                    <a:srgbClr val="FFFFFF"/>
                  </a:solidFill>
                  <a:effectLst/>
                  <a:uLnTx/>
                  <a:uFillTx/>
                  <a:latin typeface="Montserrat"/>
                  <a:ea typeface="+mn-ea"/>
                  <a:cs typeface="+mn-cs"/>
                </a:rPr>
                <a:t> ataupun yang tidak di </a:t>
              </a:r>
              <a:r>
                <a:rPr kumimoji="0" lang="id-ID" sz="1400" b="0" i="1" u="none" strike="noStrike" kern="1200" cap="none" spc="0" normalizeH="0" baseline="0" noProof="0" dirty="0">
                  <a:ln>
                    <a:noFill/>
                  </a:ln>
                  <a:solidFill>
                    <a:srgbClr val="FFFFFF"/>
                  </a:solidFill>
                  <a:effectLst/>
                  <a:uLnTx/>
                  <a:uFillTx/>
                  <a:latin typeface="Montserrat"/>
                  <a:ea typeface="+mn-ea"/>
                  <a:cs typeface="+mn-cs"/>
                </a:rPr>
                <a:t>preprocessing</a:t>
              </a:r>
              <a:r>
                <a:rPr kumimoji="0" lang="id-ID" sz="1400" b="0" i="0" u="none" strike="noStrike" kern="1200" cap="none" spc="0" normalizeH="0" baseline="0" noProof="0" dirty="0">
                  <a:ln>
                    <a:noFill/>
                  </a:ln>
                  <a:solidFill>
                    <a:srgbClr val="FFFFFF"/>
                  </a:solidFill>
                  <a:effectLst/>
                  <a:uLnTx/>
                  <a:uFillTx/>
                  <a:latin typeface="Montserrat"/>
                  <a:ea typeface="+mn-ea"/>
                  <a:cs typeface="+mn-cs"/>
                </a:rPr>
                <a:t>.</a:t>
              </a:r>
            </a:p>
            <a:p>
              <a:pPr marL="0" marR="0" lvl="0" indent="0" algn="l" defTabSz="914400" rtl="0" eaLnBrk="1" fontAlgn="auto" latinLnBrk="0" hangingPunct="1">
                <a:lnSpc>
                  <a:spcPct val="150000"/>
                </a:lnSpc>
                <a:spcBef>
                  <a:spcPts val="0"/>
                </a:spcBef>
                <a:spcAft>
                  <a:spcPts val="0"/>
                </a:spcAft>
                <a:buClrTx/>
                <a:buSzTx/>
                <a:buFontTx/>
                <a:buNone/>
                <a:tabLst/>
                <a:defRPr/>
              </a:pPr>
              <a:endParaRPr kumimoji="0" lang="en-US" sz="400" b="0" i="0" u="none" strike="noStrike" kern="1200" cap="none" spc="0" normalizeH="0" baseline="0" noProof="0" dirty="0">
                <a:ln>
                  <a:noFill/>
                </a:ln>
                <a:solidFill>
                  <a:srgbClr val="FFFFFF"/>
                </a:solidFill>
                <a:effectLst/>
                <a:uLnTx/>
                <a:uFillTx/>
                <a:latin typeface="Montserrat" charset="0"/>
                <a:ea typeface="Montserrat" charset="0"/>
                <a:cs typeface="Montserrat" charset="0"/>
              </a:endParaRPr>
            </a:p>
          </p:txBody>
        </p:sp>
      </p:grpSp>
      <p:grpSp>
        <p:nvGrpSpPr>
          <p:cNvPr id="15" name="Group 14">
            <a:extLst>
              <a:ext uri="{FF2B5EF4-FFF2-40B4-BE49-F238E27FC236}">
                <a16:creationId xmlns:a16="http://schemas.microsoft.com/office/drawing/2014/main" id="{375E2A72-99D0-43FD-AE0D-7BF9F6FA2440}"/>
              </a:ext>
            </a:extLst>
          </p:cNvPr>
          <p:cNvGrpSpPr/>
          <p:nvPr/>
        </p:nvGrpSpPr>
        <p:grpSpPr>
          <a:xfrm>
            <a:off x="3406592" y="3849083"/>
            <a:ext cx="3774317" cy="2469907"/>
            <a:chOff x="3633410" y="3218372"/>
            <a:chExt cx="3774317" cy="2469907"/>
          </a:xfrm>
        </p:grpSpPr>
        <p:sp>
          <p:nvSpPr>
            <p:cNvPr id="5" name="Oval 4"/>
            <p:cNvSpPr/>
            <p:nvPr/>
          </p:nvSpPr>
          <p:spPr>
            <a:xfrm>
              <a:off x="3633410" y="3291340"/>
              <a:ext cx="735890" cy="77822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E2023"/>
                </a:solidFill>
                <a:effectLst/>
                <a:uLnTx/>
                <a:uFillTx/>
                <a:latin typeface="Montserrat"/>
                <a:ea typeface="+mn-ea"/>
                <a:cs typeface="+mn-cs"/>
              </a:endParaRPr>
            </a:p>
          </p:txBody>
        </p:sp>
        <p:sp>
          <p:nvSpPr>
            <p:cNvPr id="42" name="TextBox 41"/>
            <p:cNvSpPr txBox="1"/>
            <p:nvPr/>
          </p:nvSpPr>
          <p:spPr>
            <a:xfrm>
              <a:off x="3643979" y="3386311"/>
              <a:ext cx="683131" cy="523220"/>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srgbClr val="FEFEFE"/>
                  </a:solidFill>
                  <a:effectLst/>
                  <a:uLnTx/>
                  <a:uFillTx/>
                  <a:latin typeface="Montserrat Light" charset="0"/>
                  <a:ea typeface="Montserrat Light" charset="0"/>
                  <a:cs typeface="Montserrat Light" charset="0"/>
                </a:rPr>
                <a:t>3</a:t>
              </a:r>
            </a:p>
          </p:txBody>
        </p:sp>
        <p:sp>
          <p:nvSpPr>
            <p:cNvPr id="50" name="TextBox 49">
              <a:extLst>
                <a:ext uri="{FF2B5EF4-FFF2-40B4-BE49-F238E27FC236}">
                  <a16:creationId xmlns:a16="http://schemas.microsoft.com/office/drawing/2014/main" id="{F8385B32-1F1F-4685-BC7F-D81983C42769}"/>
                </a:ext>
              </a:extLst>
            </p:cNvPr>
            <p:cNvSpPr txBox="1"/>
            <p:nvPr/>
          </p:nvSpPr>
          <p:spPr>
            <a:xfrm>
              <a:off x="4442550" y="3218372"/>
              <a:ext cx="2965177" cy="2469907"/>
            </a:xfrm>
            <a:prstGeom prst="rect">
              <a:avLst/>
            </a:prstGeom>
            <a:noFill/>
          </p:spPr>
          <p:txBody>
            <a:bodyPr wrap="square" numCol="1" spcCol="457200"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id-ID" sz="1400" b="0" i="0" u="none" strike="noStrike" kern="1200" cap="none" spc="0" normalizeH="0" baseline="0" noProof="0" dirty="0">
                  <a:ln>
                    <a:noFill/>
                  </a:ln>
                  <a:solidFill>
                    <a:srgbClr val="FFFFFF"/>
                  </a:solidFill>
                  <a:effectLst/>
                  <a:uLnTx/>
                  <a:uFillTx/>
                  <a:latin typeface="Montserrat"/>
                  <a:ea typeface="+mn-ea"/>
                  <a:cs typeface="+mn-cs"/>
                </a:rPr>
                <a:t>Penelitian ini menunjukkan bahwa </a:t>
              </a:r>
              <a:r>
                <a:rPr kumimoji="0" lang="id-ID" sz="1400" b="0" i="1" u="none" strike="noStrike" kern="1200" cap="none" spc="0" normalizeH="0" baseline="0" noProof="0" dirty="0">
                  <a:ln>
                    <a:noFill/>
                  </a:ln>
                  <a:solidFill>
                    <a:srgbClr val="FFFFFF"/>
                  </a:solidFill>
                  <a:effectLst/>
                  <a:uLnTx/>
                  <a:uFillTx/>
                  <a:latin typeface="Montserrat"/>
                  <a:ea typeface="+mn-ea"/>
                  <a:cs typeface="+mn-cs"/>
                </a:rPr>
                <a:t>preprocessing</a:t>
              </a:r>
              <a:r>
                <a:rPr kumimoji="0" lang="id-ID" sz="1400" b="0" i="0" u="none" strike="noStrike" kern="1200" cap="none" spc="0" normalizeH="0" baseline="0" noProof="0" dirty="0">
                  <a:ln>
                    <a:noFill/>
                  </a:ln>
                  <a:solidFill>
                    <a:srgbClr val="FFFFFF"/>
                  </a:solidFill>
                  <a:effectLst/>
                  <a:uLnTx/>
                  <a:uFillTx/>
                  <a:latin typeface="Montserrat"/>
                  <a:ea typeface="+mn-ea"/>
                  <a:cs typeface="+mn-cs"/>
                </a:rPr>
                <a:t> tidak hanya berguna untuk mereduksi ukuran dari data, namun dapat meningkatkan kemampuan untuk </a:t>
              </a:r>
              <a:r>
                <a:rPr kumimoji="0" lang="id-ID" sz="1400" b="0" i="1" u="none" strike="noStrike" kern="1200" cap="none" spc="0" normalizeH="0" baseline="0" noProof="0" dirty="0">
                  <a:ln>
                    <a:noFill/>
                  </a:ln>
                  <a:solidFill>
                    <a:srgbClr val="FFFFFF"/>
                  </a:solidFill>
                  <a:effectLst/>
                  <a:uLnTx/>
                  <a:uFillTx/>
                  <a:latin typeface="Montserrat"/>
                  <a:ea typeface="+mn-ea"/>
                  <a:cs typeface="+mn-cs"/>
                </a:rPr>
                <a:t>modeling</a:t>
              </a:r>
              <a:r>
                <a:rPr kumimoji="0" lang="id-ID" sz="1400" b="0" i="0" u="none" strike="noStrike" kern="1200" cap="none" spc="0" normalizeH="0" baseline="0" noProof="0" dirty="0">
                  <a:ln>
                    <a:noFill/>
                  </a:ln>
                  <a:solidFill>
                    <a:srgbClr val="FFFFFF"/>
                  </a:solidFill>
                  <a:effectLst/>
                  <a:uLnTx/>
                  <a:uFillTx/>
                  <a:latin typeface="Montserrat"/>
                  <a:ea typeface="+mn-ea"/>
                  <a:cs typeface="+mn-cs"/>
                </a:rPr>
                <a:t> baik pada level karakter dengan CNN maupun level kata dengan SVM.</a:t>
              </a:r>
            </a:p>
            <a:p>
              <a:pPr marL="0" marR="0" lvl="0" indent="0" algn="l" defTabSz="914400" rtl="0" eaLnBrk="1" fontAlgn="auto" latinLnBrk="0" hangingPunct="1">
                <a:lnSpc>
                  <a:spcPct val="150000"/>
                </a:lnSpc>
                <a:spcBef>
                  <a:spcPts val="0"/>
                </a:spcBef>
                <a:spcAft>
                  <a:spcPts val="0"/>
                </a:spcAft>
                <a:buClrTx/>
                <a:buSzTx/>
                <a:buFontTx/>
                <a:buNone/>
                <a:tabLst/>
                <a:defRPr/>
              </a:pPr>
              <a:endParaRPr kumimoji="0" lang="en-US" sz="500" b="0" i="0" u="none" strike="noStrike" kern="1200" cap="none" spc="0" normalizeH="0" baseline="0" noProof="0" dirty="0">
                <a:ln>
                  <a:noFill/>
                </a:ln>
                <a:solidFill>
                  <a:srgbClr val="FFFFFF"/>
                </a:solidFill>
                <a:effectLst/>
                <a:uLnTx/>
                <a:uFillTx/>
                <a:latin typeface="Montserrat" charset="0"/>
                <a:ea typeface="Montserrat" charset="0"/>
                <a:cs typeface="Montserrat" charset="0"/>
              </a:endParaRPr>
            </a:p>
          </p:txBody>
        </p:sp>
      </p:grpSp>
      <p:grpSp>
        <p:nvGrpSpPr>
          <p:cNvPr id="16" name="Group 15">
            <a:extLst>
              <a:ext uri="{FF2B5EF4-FFF2-40B4-BE49-F238E27FC236}">
                <a16:creationId xmlns:a16="http://schemas.microsoft.com/office/drawing/2014/main" id="{6DF7F69C-69E3-4B10-8163-E8077ACFC8FB}"/>
              </a:ext>
            </a:extLst>
          </p:cNvPr>
          <p:cNvGrpSpPr/>
          <p:nvPr/>
        </p:nvGrpSpPr>
        <p:grpSpPr>
          <a:xfrm>
            <a:off x="7291130" y="3774796"/>
            <a:ext cx="4236897" cy="2677656"/>
            <a:chOff x="7196848" y="3225464"/>
            <a:chExt cx="4236897" cy="2677656"/>
          </a:xfrm>
        </p:grpSpPr>
        <p:sp>
          <p:nvSpPr>
            <p:cNvPr id="6" name="Oval 5"/>
            <p:cNvSpPr/>
            <p:nvPr/>
          </p:nvSpPr>
          <p:spPr>
            <a:xfrm>
              <a:off x="7196848" y="3319007"/>
              <a:ext cx="765381" cy="76970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E2023"/>
                </a:solidFill>
                <a:effectLst/>
                <a:uLnTx/>
                <a:uFillTx/>
                <a:latin typeface="Montserrat"/>
                <a:ea typeface="+mn-ea"/>
                <a:cs typeface="+mn-cs"/>
              </a:endParaRPr>
            </a:p>
          </p:txBody>
        </p:sp>
        <p:sp>
          <p:nvSpPr>
            <p:cNvPr id="43" name="TextBox 42"/>
            <p:cNvSpPr txBox="1"/>
            <p:nvPr/>
          </p:nvSpPr>
          <p:spPr>
            <a:xfrm>
              <a:off x="7235454" y="3412815"/>
              <a:ext cx="688168" cy="523220"/>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srgbClr val="FEFEFE"/>
                  </a:solidFill>
                  <a:effectLst/>
                  <a:uLnTx/>
                  <a:uFillTx/>
                  <a:latin typeface="Montserrat Light" charset="0"/>
                  <a:ea typeface="Montserrat Light" charset="0"/>
                  <a:cs typeface="Montserrat Light" charset="0"/>
                </a:rPr>
                <a:t>4</a:t>
              </a:r>
            </a:p>
          </p:txBody>
        </p:sp>
        <p:sp>
          <p:nvSpPr>
            <p:cNvPr id="51" name="TextBox 50">
              <a:extLst>
                <a:ext uri="{FF2B5EF4-FFF2-40B4-BE49-F238E27FC236}">
                  <a16:creationId xmlns:a16="http://schemas.microsoft.com/office/drawing/2014/main" id="{5991F5EB-CEFC-478D-BD4B-A147236F56A0}"/>
                </a:ext>
              </a:extLst>
            </p:cNvPr>
            <p:cNvSpPr txBox="1"/>
            <p:nvPr/>
          </p:nvSpPr>
          <p:spPr>
            <a:xfrm>
              <a:off x="8000835" y="3225464"/>
              <a:ext cx="3432910" cy="2677656"/>
            </a:xfrm>
            <a:prstGeom prst="rect">
              <a:avLst/>
            </a:prstGeom>
            <a:noFill/>
          </p:spPr>
          <p:txBody>
            <a:bodyPr wrap="square" numCol="1" spcCol="457200"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id-ID" sz="1400" b="0" i="0" u="none" strike="noStrike" kern="1200" cap="none" spc="0" normalizeH="0" baseline="0" noProof="0" dirty="0">
                  <a:ln>
                    <a:noFill/>
                  </a:ln>
                  <a:solidFill>
                    <a:srgbClr val="FFFFFF"/>
                  </a:solidFill>
                  <a:effectLst/>
                  <a:uLnTx/>
                  <a:uFillTx/>
                  <a:latin typeface="Montserrat"/>
                  <a:ea typeface="+mn-ea"/>
                  <a:cs typeface="+mn-cs"/>
                </a:rPr>
                <a:t>Penelitian ini membuktikan penelitian Xiang Zhang, dkk bahwa tanpa </a:t>
              </a:r>
              <a:r>
                <a:rPr kumimoji="0" lang="id-ID" sz="1400" b="0" i="1" u="none" strike="noStrike" kern="1200" cap="none" spc="0" normalizeH="0" baseline="0" noProof="0" dirty="0">
                  <a:ln>
                    <a:noFill/>
                  </a:ln>
                  <a:solidFill>
                    <a:srgbClr val="FFFFFF"/>
                  </a:solidFill>
                  <a:effectLst/>
                  <a:uLnTx/>
                  <a:uFillTx/>
                  <a:latin typeface="Montserrat"/>
                  <a:ea typeface="+mn-ea"/>
                  <a:cs typeface="+mn-cs"/>
                </a:rPr>
                <a:t>preprocessing</a:t>
              </a:r>
              <a:r>
                <a:rPr kumimoji="0" lang="id-ID" sz="1400" b="0" i="0" u="none" strike="noStrike" kern="1200" cap="none" spc="0" normalizeH="0" baseline="0" noProof="0" dirty="0">
                  <a:ln>
                    <a:noFill/>
                  </a:ln>
                  <a:solidFill>
                    <a:srgbClr val="FFFFFF"/>
                  </a:solidFill>
                  <a:effectLst/>
                  <a:uLnTx/>
                  <a:uFillTx/>
                  <a:latin typeface="Montserrat"/>
                  <a:ea typeface="+mn-ea"/>
                  <a:cs typeface="+mn-cs"/>
                </a:rPr>
                <a:t> ekstraksi fitur level kata khususnya dengan TF-IDF masih lah sangat baik. Namun ketika jumlah </a:t>
              </a:r>
              <a:r>
                <a:rPr kumimoji="0" lang="id-ID" sz="1400" b="0" i="1" u="none" strike="noStrike" kern="1200" cap="none" spc="0" normalizeH="0" baseline="0" noProof="0" dirty="0">
                  <a:ln>
                    <a:noFill/>
                  </a:ln>
                  <a:solidFill>
                    <a:srgbClr val="FFFFFF"/>
                  </a:solidFill>
                  <a:effectLst/>
                  <a:uLnTx/>
                  <a:uFillTx/>
                  <a:latin typeface="Montserrat"/>
                  <a:ea typeface="+mn-ea"/>
                  <a:cs typeface="+mn-cs"/>
                </a:rPr>
                <a:t>dataset </a:t>
              </a:r>
              <a:r>
                <a:rPr kumimoji="0" lang="id-ID" sz="1400" b="0" i="0" u="none" strike="noStrike" kern="1200" cap="none" spc="0" normalizeH="0" baseline="0" noProof="0" dirty="0">
                  <a:ln>
                    <a:noFill/>
                  </a:ln>
                  <a:solidFill>
                    <a:srgbClr val="FFFFFF"/>
                  </a:solidFill>
                  <a:effectLst/>
                  <a:uLnTx/>
                  <a:uFillTx/>
                  <a:latin typeface="Montserrat"/>
                  <a:ea typeface="+mn-ea"/>
                  <a:cs typeface="+mn-cs"/>
                </a:rPr>
                <a:t>meningkat 15.000, baik dengan </a:t>
              </a:r>
              <a:r>
                <a:rPr kumimoji="0" lang="id-ID" sz="1400" b="0" i="1" u="none" strike="noStrike" kern="1200" cap="none" spc="0" normalizeH="0" baseline="0" noProof="0" dirty="0">
                  <a:ln>
                    <a:noFill/>
                  </a:ln>
                  <a:solidFill>
                    <a:srgbClr val="FFFFFF"/>
                  </a:solidFill>
                  <a:effectLst/>
                  <a:uLnTx/>
                  <a:uFillTx/>
                  <a:latin typeface="Montserrat"/>
                  <a:ea typeface="+mn-ea"/>
                  <a:cs typeface="+mn-cs"/>
                </a:rPr>
                <a:t>prerpocessing</a:t>
              </a:r>
              <a:r>
                <a:rPr kumimoji="0" lang="id-ID" sz="1400" b="0" i="0" u="none" strike="noStrike" kern="1200" cap="none" spc="0" normalizeH="0" baseline="0" noProof="0" dirty="0">
                  <a:ln>
                    <a:noFill/>
                  </a:ln>
                  <a:solidFill>
                    <a:srgbClr val="FFFFFF"/>
                  </a:solidFill>
                  <a:effectLst/>
                  <a:uLnTx/>
                  <a:uFillTx/>
                  <a:latin typeface="Montserrat"/>
                  <a:ea typeface="+mn-ea"/>
                  <a:cs typeface="+mn-cs"/>
                </a:rPr>
                <a:t> ataupun </a:t>
              </a:r>
              <a:r>
                <a:rPr kumimoji="0" lang="id-ID" sz="1400" b="0" i="1" u="none" strike="noStrike" kern="1200" cap="none" spc="0" normalizeH="0" baseline="0" noProof="0" dirty="0">
                  <a:ln>
                    <a:noFill/>
                  </a:ln>
                  <a:solidFill>
                    <a:srgbClr val="FFFFFF"/>
                  </a:solidFill>
                  <a:effectLst/>
                  <a:uLnTx/>
                  <a:uFillTx/>
                  <a:latin typeface="Montserrat"/>
                  <a:ea typeface="+mn-ea"/>
                  <a:cs typeface="+mn-cs"/>
                </a:rPr>
                <a:t>tanpa preprocessing, </a:t>
              </a:r>
              <a:r>
                <a:rPr kumimoji="0" lang="id-ID" sz="1400" b="0" i="0" u="none" strike="noStrike" kern="1200" cap="none" spc="0" normalizeH="0" baseline="0" noProof="0" dirty="0">
                  <a:ln>
                    <a:noFill/>
                  </a:ln>
                  <a:solidFill>
                    <a:srgbClr val="FFFFFF"/>
                  </a:solidFill>
                  <a:effectLst/>
                  <a:uLnTx/>
                  <a:uFillTx/>
                  <a:latin typeface="Montserrat"/>
                  <a:ea typeface="+mn-ea"/>
                  <a:cs typeface="+mn-cs"/>
                </a:rPr>
                <a:t>TF-IDF, TF, BoW dan PoS </a:t>
              </a:r>
              <a:r>
                <a:rPr kumimoji="0" lang="id-ID" sz="1400" b="0" i="1" u="none" strike="noStrike" kern="1200" cap="none" spc="0" normalizeH="0" baseline="0" noProof="0" dirty="0">
                  <a:ln>
                    <a:noFill/>
                  </a:ln>
                  <a:solidFill>
                    <a:srgbClr val="FFFFFF"/>
                  </a:solidFill>
                  <a:effectLst/>
                  <a:uLnTx/>
                  <a:uFillTx/>
                  <a:latin typeface="Montserrat"/>
                  <a:ea typeface="+mn-ea"/>
                  <a:cs typeface="+mn-cs"/>
                </a:rPr>
                <a:t>Tangging</a:t>
              </a:r>
              <a:r>
                <a:rPr kumimoji="0" lang="id-ID" sz="1400" b="0" i="0" u="none" strike="noStrike" kern="1200" cap="none" spc="0" normalizeH="0" baseline="0" noProof="0" dirty="0">
                  <a:ln>
                    <a:noFill/>
                  </a:ln>
                  <a:solidFill>
                    <a:srgbClr val="FFFFFF"/>
                  </a:solidFill>
                  <a:effectLst/>
                  <a:uLnTx/>
                  <a:uFillTx/>
                  <a:latin typeface="Montserrat"/>
                  <a:ea typeface="+mn-ea"/>
                  <a:cs typeface="+mn-cs"/>
                </a:rPr>
                <a:t> dengan SVM  cenderung menurun.</a:t>
              </a:r>
            </a:p>
          </p:txBody>
        </p:sp>
      </p:grpSp>
    </p:spTree>
    <p:extLst>
      <p:ext uri="{BB962C8B-B14F-4D97-AF65-F5344CB8AC3E}">
        <p14:creationId xmlns:p14="http://schemas.microsoft.com/office/powerpoint/2010/main" val="3261695836"/>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p:tgtEl>
                                          <p:spTgt spid="35"/>
                                        </p:tgtEl>
                                        <p:attrNameLst>
                                          <p:attrName>ppt_x</p:attrName>
                                        </p:attrNameLst>
                                      </p:cBhvr>
                                      <p:tavLst>
                                        <p:tav tm="0">
                                          <p:val>
                                            <p:strVal val="#ppt_x-#ppt_w*1.125000"/>
                                          </p:val>
                                        </p:tav>
                                        <p:tav tm="100000">
                                          <p:val>
                                            <p:strVal val="#ppt_x"/>
                                          </p:val>
                                        </p:tav>
                                      </p:tavLst>
                                    </p:anim>
                                    <p:animEffect transition="in" filter="wipe(right)">
                                      <p:cBhvr>
                                        <p:cTn id="8" dur="500"/>
                                        <p:tgtEl>
                                          <p:spTgt spid="35"/>
                                        </p:tgtEl>
                                      </p:cBhvr>
                                    </p:animEffect>
                                  </p:childTnLst>
                                </p:cTn>
                              </p:par>
                            </p:childTnLst>
                          </p:cTn>
                        </p:par>
                      </p:childTnLst>
                    </p:cTn>
                  </p:par>
                  <p:par>
                    <p:cTn id="9" fill="hold">
                      <p:stCondLst>
                        <p:cond delay="indefinite"/>
                      </p:stCondLst>
                      <p:childTnLst>
                        <p:par>
                          <p:cTn id="10" fill="hold">
                            <p:stCondLst>
                              <p:cond delay="0"/>
                            </p:stCondLst>
                            <p:childTnLst>
                              <p:par>
                                <p:cTn id="11" presetID="47" presetClass="entr" presetSubtype="0" fill="hold" nodeType="click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250"/>
                                        <p:tgtEl>
                                          <p:spTgt spid="13"/>
                                        </p:tgtEl>
                                      </p:cBhvr>
                                    </p:animEffect>
                                    <p:anim calcmode="lin" valueType="num">
                                      <p:cBhvr>
                                        <p:cTn id="14" dur="250" fill="hold"/>
                                        <p:tgtEl>
                                          <p:spTgt spid="13"/>
                                        </p:tgtEl>
                                        <p:attrNameLst>
                                          <p:attrName>ppt_x</p:attrName>
                                        </p:attrNameLst>
                                      </p:cBhvr>
                                      <p:tavLst>
                                        <p:tav tm="0">
                                          <p:val>
                                            <p:strVal val="#ppt_x"/>
                                          </p:val>
                                        </p:tav>
                                        <p:tav tm="100000">
                                          <p:val>
                                            <p:strVal val="#ppt_x"/>
                                          </p:val>
                                        </p:tav>
                                      </p:tavLst>
                                    </p:anim>
                                    <p:anim calcmode="lin" valueType="num">
                                      <p:cBhvr>
                                        <p:cTn id="15" dur="25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fade">
                                      <p:cBhvr>
                                        <p:cTn id="20" dur="250"/>
                                        <p:tgtEl>
                                          <p:spTgt spid="14"/>
                                        </p:tgtEl>
                                      </p:cBhvr>
                                    </p:animEffect>
                                    <p:anim calcmode="lin" valueType="num">
                                      <p:cBhvr>
                                        <p:cTn id="21" dur="250" fill="hold"/>
                                        <p:tgtEl>
                                          <p:spTgt spid="14"/>
                                        </p:tgtEl>
                                        <p:attrNameLst>
                                          <p:attrName>ppt_x</p:attrName>
                                        </p:attrNameLst>
                                      </p:cBhvr>
                                      <p:tavLst>
                                        <p:tav tm="0">
                                          <p:val>
                                            <p:strVal val="#ppt_x"/>
                                          </p:val>
                                        </p:tav>
                                        <p:tav tm="100000">
                                          <p:val>
                                            <p:strVal val="#ppt_x"/>
                                          </p:val>
                                        </p:tav>
                                      </p:tavLst>
                                    </p:anim>
                                    <p:anim calcmode="lin" valueType="num">
                                      <p:cBhvr>
                                        <p:cTn id="22" dur="25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250"/>
                                        <p:tgtEl>
                                          <p:spTgt spid="15"/>
                                        </p:tgtEl>
                                      </p:cBhvr>
                                    </p:animEffect>
                                    <p:anim calcmode="lin" valueType="num">
                                      <p:cBhvr>
                                        <p:cTn id="28" dur="250" fill="hold"/>
                                        <p:tgtEl>
                                          <p:spTgt spid="15"/>
                                        </p:tgtEl>
                                        <p:attrNameLst>
                                          <p:attrName>ppt_x</p:attrName>
                                        </p:attrNameLst>
                                      </p:cBhvr>
                                      <p:tavLst>
                                        <p:tav tm="0">
                                          <p:val>
                                            <p:strVal val="#ppt_x"/>
                                          </p:val>
                                        </p:tav>
                                        <p:tav tm="100000">
                                          <p:val>
                                            <p:strVal val="#ppt_x"/>
                                          </p:val>
                                        </p:tav>
                                      </p:tavLst>
                                    </p:anim>
                                    <p:anim calcmode="lin" valueType="num">
                                      <p:cBhvr>
                                        <p:cTn id="29" dur="25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fade">
                                      <p:cBhvr>
                                        <p:cTn id="34" dur="250"/>
                                        <p:tgtEl>
                                          <p:spTgt spid="16"/>
                                        </p:tgtEl>
                                      </p:cBhvr>
                                    </p:animEffect>
                                    <p:anim calcmode="lin" valueType="num">
                                      <p:cBhvr>
                                        <p:cTn id="35" dur="250" fill="hold"/>
                                        <p:tgtEl>
                                          <p:spTgt spid="16"/>
                                        </p:tgtEl>
                                        <p:attrNameLst>
                                          <p:attrName>ppt_x</p:attrName>
                                        </p:attrNameLst>
                                      </p:cBhvr>
                                      <p:tavLst>
                                        <p:tav tm="0">
                                          <p:val>
                                            <p:strVal val="#ppt_x"/>
                                          </p:val>
                                        </p:tav>
                                        <p:tav tm="100000">
                                          <p:val>
                                            <p:strVal val="#ppt_x"/>
                                          </p:val>
                                        </p:tav>
                                      </p:tavLst>
                                    </p:anim>
                                    <p:anim calcmode="lin" valueType="num">
                                      <p:cBhvr>
                                        <p:cTn id="36" dur="25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2971800" y="493274"/>
            <a:ext cx="6248400" cy="502702"/>
          </a:xfrm>
          <a:prstGeom prst="rect">
            <a:avLst/>
          </a:prstGeom>
          <a:noFill/>
        </p:spPr>
        <p:txBody>
          <a:bodyPr wrap="square" rtlCol="0">
            <a:spAutoFit/>
          </a:bodyPr>
          <a:lstStyle/>
          <a:p>
            <a:pPr marL="0" marR="0" lvl="0" indent="0" algn="ctr" defTabSz="914400" rtl="0" eaLnBrk="1" fontAlgn="auto" latinLnBrk="0" hangingPunct="1">
              <a:lnSpc>
                <a:spcPts val="3200"/>
              </a:lnSpc>
              <a:spcBef>
                <a:spcPts val="0"/>
              </a:spcBef>
              <a:spcAft>
                <a:spcPts val="0"/>
              </a:spcAft>
              <a:buClrTx/>
              <a:buSzTx/>
              <a:buFontTx/>
              <a:buNone/>
              <a:tabLst/>
              <a:defRPr/>
            </a:pPr>
            <a:r>
              <a:rPr kumimoji="0" lang="id-ID" sz="3000" b="0" i="0" u="none" strike="noStrike" kern="1200" cap="none" spc="0" normalizeH="0" baseline="0" noProof="0" dirty="0">
                <a:ln>
                  <a:noFill/>
                </a:ln>
                <a:solidFill>
                  <a:srgbClr val="FFFFFF"/>
                </a:solidFill>
                <a:effectLst/>
                <a:uLnTx/>
                <a:uFillTx/>
                <a:latin typeface="Montserrat Light" charset="0"/>
                <a:ea typeface="Montserrat Light" charset="0"/>
                <a:cs typeface="Montserrat Light" charset="0"/>
              </a:rPr>
              <a:t>Kesimpulan (2)</a:t>
            </a:r>
            <a:endParaRPr kumimoji="0" lang="en-US" sz="3000" b="1" i="0" u="none" strike="noStrike" kern="1200" cap="none" spc="0" normalizeH="0" baseline="0" noProof="0" dirty="0">
              <a:ln>
                <a:noFill/>
              </a:ln>
              <a:solidFill>
                <a:srgbClr val="FFFFFF"/>
              </a:solidFill>
              <a:effectLst/>
              <a:uLnTx/>
              <a:uFillTx/>
              <a:latin typeface="Montserrat" charset="0"/>
              <a:ea typeface="Montserrat" charset="0"/>
              <a:cs typeface="Montserrat" charset="0"/>
            </a:endParaRPr>
          </a:p>
        </p:txBody>
      </p:sp>
      <p:sp>
        <p:nvSpPr>
          <p:cNvPr id="10" name="Oval 9"/>
          <p:cNvSpPr/>
          <p:nvPr/>
        </p:nvSpPr>
        <p:spPr>
          <a:xfrm>
            <a:off x="5108448" y="1922594"/>
            <a:ext cx="1975104" cy="1975104"/>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E2023"/>
              </a:solidFill>
              <a:effectLst/>
              <a:uLnTx/>
              <a:uFillTx/>
              <a:latin typeface="Montserrat"/>
              <a:ea typeface="+mn-ea"/>
              <a:cs typeface="+mn-cs"/>
            </a:endParaRPr>
          </a:p>
        </p:txBody>
      </p:sp>
      <p:grpSp>
        <p:nvGrpSpPr>
          <p:cNvPr id="38" name="Group 37"/>
          <p:cNvGrpSpPr/>
          <p:nvPr/>
        </p:nvGrpSpPr>
        <p:grpSpPr>
          <a:xfrm>
            <a:off x="4736279" y="2575371"/>
            <a:ext cx="2396292" cy="1785034"/>
            <a:chOff x="5364794" y="2016179"/>
            <a:chExt cx="2122745" cy="1581269"/>
          </a:xfrm>
        </p:grpSpPr>
        <p:sp>
          <p:nvSpPr>
            <p:cNvPr id="48" name="Shape 6"/>
            <p:cNvSpPr/>
            <p:nvPr/>
          </p:nvSpPr>
          <p:spPr>
            <a:xfrm>
              <a:off x="5527770" y="2016179"/>
              <a:ext cx="1656943" cy="1356928"/>
            </a:xfrm>
            <a:custGeom>
              <a:avLst/>
              <a:gdLst/>
              <a:ahLst/>
              <a:cxnLst>
                <a:cxn ang="0">
                  <a:pos x="wd2" y="hd2"/>
                </a:cxn>
                <a:cxn ang="5400000">
                  <a:pos x="wd2" y="hd2"/>
                </a:cxn>
                <a:cxn ang="10800000">
                  <a:pos x="wd2" y="hd2"/>
                </a:cxn>
                <a:cxn ang="16200000">
                  <a:pos x="wd2" y="hd2"/>
                </a:cxn>
              </a:cxnLst>
              <a:rect l="0" t="0" r="r" b="b"/>
              <a:pathLst>
                <a:path w="21600" h="21600" extrusionOk="0">
                  <a:moveTo>
                    <a:pt x="13373" y="19685"/>
                  </a:moveTo>
                  <a:lnTo>
                    <a:pt x="20598" y="19685"/>
                  </a:lnTo>
                  <a:cubicBezTo>
                    <a:pt x="21149" y="19685"/>
                    <a:pt x="21600" y="19134"/>
                    <a:pt x="21600" y="18461"/>
                  </a:cubicBezTo>
                  <a:lnTo>
                    <a:pt x="21600" y="1224"/>
                  </a:lnTo>
                  <a:cubicBezTo>
                    <a:pt x="21600" y="551"/>
                    <a:pt x="21149" y="0"/>
                    <a:pt x="20598" y="0"/>
                  </a:cubicBezTo>
                  <a:lnTo>
                    <a:pt x="1002" y="0"/>
                  </a:lnTo>
                  <a:cubicBezTo>
                    <a:pt x="451" y="0"/>
                    <a:pt x="0" y="551"/>
                    <a:pt x="0" y="1224"/>
                  </a:cubicBezTo>
                  <a:lnTo>
                    <a:pt x="0" y="18461"/>
                  </a:lnTo>
                  <a:cubicBezTo>
                    <a:pt x="0" y="19134"/>
                    <a:pt x="451" y="19685"/>
                    <a:pt x="1002" y="19685"/>
                  </a:cubicBezTo>
                  <a:lnTo>
                    <a:pt x="8227" y="19685"/>
                  </a:lnTo>
                  <a:lnTo>
                    <a:pt x="7361" y="21600"/>
                  </a:lnTo>
                  <a:lnTo>
                    <a:pt x="14239" y="21600"/>
                  </a:lnTo>
                  <a:cubicBezTo>
                    <a:pt x="14239" y="21600"/>
                    <a:pt x="13373" y="19685"/>
                    <a:pt x="13373" y="19685"/>
                  </a:cubicBezTo>
                  <a:close/>
                </a:path>
              </a:pathLst>
            </a:custGeom>
            <a:solidFill>
              <a:schemeClr val="bg2">
                <a:lumMod val="5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49" name="Shape 7"/>
            <p:cNvSpPr/>
            <p:nvPr/>
          </p:nvSpPr>
          <p:spPr>
            <a:xfrm>
              <a:off x="5394729" y="3429747"/>
              <a:ext cx="1916456" cy="5689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1600" y="11877"/>
                    <a:pt x="21392" y="21600"/>
                    <a:pt x="21139" y="21600"/>
                  </a:cubicBezTo>
                  <a:lnTo>
                    <a:pt x="461" y="21600"/>
                  </a:lnTo>
                  <a:cubicBezTo>
                    <a:pt x="207" y="21600"/>
                    <a:pt x="0" y="11877"/>
                    <a:pt x="0" y="0"/>
                  </a:cubicBezTo>
                  <a:cubicBezTo>
                    <a:pt x="0" y="0"/>
                    <a:pt x="21600" y="0"/>
                    <a:pt x="21600" y="0"/>
                  </a:cubicBezTo>
                  <a:close/>
                </a:path>
              </a:pathLst>
            </a:custGeom>
            <a:solidFill>
              <a:schemeClr val="bg2">
                <a:lumMod val="5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50" name="Shape 8"/>
            <p:cNvSpPr/>
            <p:nvPr/>
          </p:nvSpPr>
          <p:spPr>
            <a:xfrm>
              <a:off x="5597617" y="2076048"/>
              <a:ext cx="1516924" cy="102870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51" name="Shape 9"/>
            <p:cNvSpPr/>
            <p:nvPr/>
          </p:nvSpPr>
          <p:spPr>
            <a:xfrm>
              <a:off x="6292760" y="2887602"/>
              <a:ext cx="667261" cy="3027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594"/>
                  </a:lnTo>
                  <a:lnTo>
                    <a:pt x="0" y="21600"/>
                  </a:lnTo>
                  <a:cubicBezTo>
                    <a:pt x="0" y="21600"/>
                    <a:pt x="0" y="0"/>
                    <a:pt x="0" y="0"/>
                  </a:cubicBezTo>
                  <a:close/>
                </a:path>
              </a:pathLst>
            </a:custGeom>
            <a:solidFill>
              <a:schemeClr val="bg2">
                <a:alpha val="15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52" name="Shape 10"/>
            <p:cNvSpPr/>
            <p:nvPr/>
          </p:nvSpPr>
          <p:spPr>
            <a:xfrm>
              <a:off x="6292760" y="2209089"/>
              <a:ext cx="147096" cy="64651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0" y="21600"/>
                  </a:lnTo>
                  <a:cubicBezTo>
                    <a:pt x="0" y="21600"/>
                    <a:pt x="0" y="0"/>
                    <a:pt x="0" y="0"/>
                  </a:cubicBezTo>
                  <a:close/>
                </a:path>
              </a:pathLst>
            </a:custGeom>
            <a:solidFill>
              <a:schemeClr val="bg2">
                <a:alpha val="15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53" name="Shape 11"/>
            <p:cNvSpPr/>
            <p:nvPr/>
          </p:nvSpPr>
          <p:spPr>
            <a:xfrm>
              <a:off x="6462389" y="2455217"/>
              <a:ext cx="147096" cy="40274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0" y="21600"/>
                  </a:lnTo>
                  <a:cubicBezTo>
                    <a:pt x="0" y="21600"/>
                    <a:pt x="0" y="0"/>
                    <a:pt x="0" y="0"/>
                  </a:cubicBezTo>
                  <a:close/>
                </a:path>
              </a:pathLst>
            </a:custGeom>
            <a:solidFill>
              <a:schemeClr val="bg2">
                <a:alpha val="15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54" name="Shape 12"/>
            <p:cNvSpPr/>
            <p:nvPr/>
          </p:nvSpPr>
          <p:spPr>
            <a:xfrm>
              <a:off x="6632017" y="2591584"/>
              <a:ext cx="147096" cy="26636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0" y="21600"/>
                  </a:lnTo>
                  <a:cubicBezTo>
                    <a:pt x="0" y="21600"/>
                    <a:pt x="0" y="0"/>
                    <a:pt x="0" y="0"/>
                  </a:cubicBezTo>
                  <a:close/>
                </a:path>
              </a:pathLst>
            </a:custGeom>
            <a:solidFill>
              <a:schemeClr val="bg2">
                <a:alpha val="15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55" name="Shape 13"/>
            <p:cNvSpPr/>
            <p:nvPr/>
          </p:nvSpPr>
          <p:spPr>
            <a:xfrm>
              <a:off x="6801645" y="2465195"/>
              <a:ext cx="147080" cy="39124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0" y="21600"/>
                  </a:lnTo>
                  <a:cubicBezTo>
                    <a:pt x="0" y="21600"/>
                    <a:pt x="0" y="0"/>
                    <a:pt x="0" y="0"/>
                  </a:cubicBezTo>
                  <a:close/>
                </a:path>
              </a:pathLst>
            </a:custGeom>
            <a:solidFill>
              <a:schemeClr val="bg2">
                <a:alpha val="15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56" name="Shape 14"/>
            <p:cNvSpPr/>
            <p:nvPr/>
          </p:nvSpPr>
          <p:spPr>
            <a:xfrm>
              <a:off x="5760593" y="2225720"/>
              <a:ext cx="722081" cy="722096"/>
            </a:xfrm>
            <a:custGeom>
              <a:avLst/>
              <a:gdLst/>
              <a:ahLst/>
              <a:cxnLst>
                <a:cxn ang="0">
                  <a:pos x="wd2" y="hd2"/>
                </a:cxn>
                <a:cxn ang="5400000">
                  <a:pos x="wd2" y="hd2"/>
                </a:cxn>
                <a:cxn ang="10800000">
                  <a:pos x="wd2" y="hd2"/>
                </a:cxn>
                <a:cxn ang="16200000">
                  <a:pos x="wd2" y="hd2"/>
                </a:cxn>
              </a:cxnLst>
              <a:rect l="0" t="0" r="r" b="b"/>
              <a:pathLst>
                <a:path w="19429" h="19430" extrusionOk="0">
                  <a:moveTo>
                    <a:pt x="16908" y="3187"/>
                  </a:moveTo>
                  <a:cubicBezTo>
                    <a:pt x="13305" y="-787"/>
                    <a:pt x="7160" y="-1084"/>
                    <a:pt x="3188" y="2520"/>
                  </a:cubicBezTo>
                  <a:cubicBezTo>
                    <a:pt x="-786" y="6125"/>
                    <a:pt x="-1086" y="12269"/>
                    <a:pt x="2519" y="16243"/>
                  </a:cubicBezTo>
                  <a:cubicBezTo>
                    <a:pt x="6124" y="20217"/>
                    <a:pt x="12268" y="20516"/>
                    <a:pt x="16243" y="16910"/>
                  </a:cubicBezTo>
                  <a:cubicBezTo>
                    <a:pt x="20216" y="13305"/>
                    <a:pt x="20514" y="7162"/>
                    <a:pt x="16908" y="3187"/>
                  </a:cubicBezTo>
                  <a:close/>
                </a:path>
              </a:pathLst>
            </a:custGeom>
            <a:solidFill>
              <a:schemeClr val="accent1">
                <a:lumMod val="20000"/>
                <a:lumOff val="8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57" name="Shape 15"/>
            <p:cNvSpPr/>
            <p:nvPr/>
          </p:nvSpPr>
          <p:spPr>
            <a:xfrm>
              <a:off x="5760593" y="2591584"/>
              <a:ext cx="256654" cy="12952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2182" y="21600"/>
                  </a:lnTo>
                  <a:cubicBezTo>
                    <a:pt x="777" y="14666"/>
                    <a:pt x="53" y="7334"/>
                    <a:pt x="0" y="0"/>
                  </a:cubicBezTo>
                  <a:close/>
                </a:path>
              </a:pathLst>
            </a:custGeom>
            <a:solidFill>
              <a:schemeClr val="tx2"/>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58" name="Shape 16"/>
            <p:cNvSpPr/>
            <p:nvPr/>
          </p:nvSpPr>
          <p:spPr>
            <a:xfrm>
              <a:off x="5787202" y="2491803"/>
              <a:ext cx="228378" cy="69293"/>
            </a:xfrm>
            <a:custGeom>
              <a:avLst/>
              <a:gdLst/>
              <a:ahLst/>
              <a:cxnLst>
                <a:cxn ang="0">
                  <a:pos x="wd2" y="hd2"/>
                </a:cxn>
                <a:cxn ang="5400000">
                  <a:pos x="wd2" y="hd2"/>
                </a:cxn>
                <a:cxn ang="10800000">
                  <a:pos x="wd2" y="hd2"/>
                </a:cxn>
                <a:cxn ang="16200000">
                  <a:pos x="wd2" y="hd2"/>
                </a:cxn>
              </a:cxnLst>
              <a:rect l="0" t="0" r="r" b="b"/>
              <a:pathLst>
                <a:path w="21011" h="19335" extrusionOk="0">
                  <a:moveTo>
                    <a:pt x="227" y="0"/>
                  </a:moveTo>
                  <a:lnTo>
                    <a:pt x="21011" y="0"/>
                  </a:lnTo>
                  <a:lnTo>
                    <a:pt x="21011" y="18922"/>
                  </a:lnTo>
                  <a:lnTo>
                    <a:pt x="763" y="18922"/>
                  </a:lnTo>
                  <a:cubicBezTo>
                    <a:pt x="-589" y="21600"/>
                    <a:pt x="278" y="10802"/>
                    <a:pt x="227" y="0"/>
                  </a:cubicBezTo>
                  <a:close/>
                </a:path>
              </a:pathLst>
            </a:custGeom>
            <a:solidFill>
              <a:schemeClr val="accent1">
                <a:lumMod val="60000"/>
                <a:lumOff val="4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59" name="Shape 17"/>
            <p:cNvSpPr/>
            <p:nvPr/>
          </p:nvSpPr>
          <p:spPr>
            <a:xfrm>
              <a:off x="6103176" y="2225720"/>
              <a:ext cx="200172" cy="722093"/>
            </a:xfrm>
            <a:custGeom>
              <a:avLst/>
              <a:gdLst/>
              <a:ahLst/>
              <a:cxnLst>
                <a:cxn ang="0">
                  <a:pos x="wd2" y="hd2"/>
                </a:cxn>
                <a:cxn ang="5400000">
                  <a:pos x="wd2" y="hd2"/>
                </a:cxn>
                <a:cxn ang="10800000">
                  <a:pos x="wd2" y="hd2"/>
                </a:cxn>
                <a:cxn ang="16200000">
                  <a:pos x="wd2" y="hd2"/>
                </a:cxn>
              </a:cxnLst>
              <a:rect l="0" t="0" r="r" b="b"/>
              <a:pathLst>
                <a:path w="21600" h="21432" extrusionOk="0">
                  <a:moveTo>
                    <a:pt x="21600" y="1478"/>
                  </a:moveTo>
                  <a:lnTo>
                    <a:pt x="21600" y="19952"/>
                  </a:lnTo>
                  <a:cubicBezTo>
                    <a:pt x="14951" y="21031"/>
                    <a:pt x="7426" y="21516"/>
                    <a:pt x="0" y="21420"/>
                  </a:cubicBezTo>
                  <a:lnTo>
                    <a:pt x="0" y="12"/>
                  </a:lnTo>
                  <a:cubicBezTo>
                    <a:pt x="7470" y="-84"/>
                    <a:pt x="15002" y="409"/>
                    <a:pt x="21600" y="1478"/>
                  </a:cubicBezTo>
                  <a:close/>
                </a:path>
              </a:pathLst>
            </a:custGeom>
            <a:solidFill>
              <a:schemeClr val="accent1">
                <a:lumMod val="5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60" name="Shape 18"/>
            <p:cNvSpPr/>
            <p:nvPr/>
          </p:nvSpPr>
          <p:spPr>
            <a:xfrm>
              <a:off x="6335999" y="2411978"/>
              <a:ext cx="146579" cy="464171"/>
            </a:xfrm>
            <a:custGeom>
              <a:avLst/>
              <a:gdLst/>
              <a:ahLst/>
              <a:cxnLst>
                <a:cxn ang="0">
                  <a:pos x="wd2" y="hd2"/>
                </a:cxn>
                <a:cxn ang="5400000">
                  <a:pos x="wd2" y="hd2"/>
                </a:cxn>
                <a:cxn ang="10800000">
                  <a:pos x="wd2" y="hd2"/>
                </a:cxn>
                <a:cxn ang="16200000">
                  <a:pos x="wd2" y="hd2"/>
                </a:cxn>
              </a:cxnLst>
              <a:rect l="0" t="0" r="r" b="b"/>
              <a:pathLst>
                <a:path w="17511" h="21600" extrusionOk="0">
                  <a:moveTo>
                    <a:pt x="0" y="0"/>
                  </a:moveTo>
                  <a:lnTo>
                    <a:pt x="12199" y="0"/>
                  </a:lnTo>
                  <a:cubicBezTo>
                    <a:pt x="21600" y="6660"/>
                    <a:pt x="18444" y="15197"/>
                    <a:pt x="3366" y="20525"/>
                  </a:cubicBezTo>
                  <a:cubicBezTo>
                    <a:pt x="2280" y="20909"/>
                    <a:pt x="1156" y="21267"/>
                    <a:pt x="0" y="21600"/>
                  </a:cubicBezTo>
                  <a:cubicBezTo>
                    <a:pt x="0" y="21600"/>
                    <a:pt x="0" y="0"/>
                    <a:pt x="0" y="0"/>
                  </a:cubicBezTo>
                  <a:close/>
                </a:path>
              </a:pathLst>
            </a:custGeom>
            <a:solidFill>
              <a:schemeClr val="accent1">
                <a:lumMod val="5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61" name="Shape 19"/>
            <p:cNvSpPr/>
            <p:nvPr/>
          </p:nvSpPr>
          <p:spPr>
            <a:xfrm>
              <a:off x="5364794" y="2870972"/>
              <a:ext cx="432432" cy="407873"/>
            </a:xfrm>
            <a:custGeom>
              <a:avLst/>
              <a:gdLst/>
              <a:ahLst/>
              <a:cxnLst>
                <a:cxn ang="0">
                  <a:pos x="wd2" y="hd2"/>
                </a:cxn>
                <a:cxn ang="5400000">
                  <a:pos x="wd2" y="hd2"/>
                </a:cxn>
                <a:cxn ang="10800000">
                  <a:pos x="wd2" y="hd2"/>
                </a:cxn>
                <a:cxn ang="16200000">
                  <a:pos x="wd2" y="hd2"/>
                </a:cxn>
              </a:cxnLst>
              <a:rect l="0" t="0" r="r" b="b"/>
              <a:pathLst>
                <a:path w="20702" h="20650" extrusionOk="0">
                  <a:moveTo>
                    <a:pt x="13979" y="1102"/>
                  </a:moveTo>
                  <a:lnTo>
                    <a:pt x="1323" y="13247"/>
                  </a:lnTo>
                  <a:cubicBezTo>
                    <a:pt x="-326" y="14826"/>
                    <a:pt x="-449" y="17517"/>
                    <a:pt x="1044" y="19253"/>
                  </a:cubicBezTo>
                  <a:cubicBezTo>
                    <a:pt x="2535" y="20992"/>
                    <a:pt x="5080" y="21126"/>
                    <a:pt x="6724" y="19544"/>
                  </a:cubicBezTo>
                  <a:lnTo>
                    <a:pt x="19383" y="7401"/>
                  </a:lnTo>
                  <a:cubicBezTo>
                    <a:pt x="21028" y="5822"/>
                    <a:pt x="21151" y="3132"/>
                    <a:pt x="19659" y="1392"/>
                  </a:cubicBezTo>
                  <a:cubicBezTo>
                    <a:pt x="18167" y="-345"/>
                    <a:pt x="15624" y="-474"/>
                    <a:pt x="13979" y="1102"/>
                  </a:cubicBezTo>
                  <a:close/>
                </a:path>
              </a:pathLst>
            </a:custGeom>
            <a:solidFill>
              <a:schemeClr val="tx2">
                <a:lumMod val="60000"/>
                <a:lumOff val="4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62" name="Shape 20"/>
            <p:cNvSpPr/>
            <p:nvPr/>
          </p:nvSpPr>
          <p:spPr>
            <a:xfrm>
              <a:off x="5730659" y="2195785"/>
              <a:ext cx="776974" cy="776963"/>
            </a:xfrm>
            <a:custGeom>
              <a:avLst/>
              <a:gdLst/>
              <a:ahLst/>
              <a:cxnLst>
                <a:cxn ang="0">
                  <a:pos x="wd2" y="hd2"/>
                </a:cxn>
                <a:cxn ang="5400000">
                  <a:pos x="wd2" y="hd2"/>
                </a:cxn>
                <a:cxn ang="10800000">
                  <a:pos x="wd2" y="hd2"/>
                </a:cxn>
                <a:cxn ang="16200000">
                  <a:pos x="wd2" y="hd2"/>
                </a:cxn>
              </a:cxnLst>
              <a:rect l="0" t="0" r="r" b="b"/>
              <a:pathLst>
                <a:path w="19429" h="21599" extrusionOk="0">
                  <a:moveTo>
                    <a:pt x="15026" y="17307"/>
                  </a:moveTo>
                  <a:cubicBezTo>
                    <a:pt x="13512" y="18834"/>
                    <a:pt x="11610" y="19586"/>
                    <a:pt x="9715" y="19585"/>
                  </a:cubicBezTo>
                  <a:cubicBezTo>
                    <a:pt x="7564" y="19584"/>
                    <a:pt x="5420" y="18613"/>
                    <a:pt x="3861" y="16703"/>
                  </a:cubicBezTo>
                  <a:cubicBezTo>
                    <a:pt x="929" y="13111"/>
                    <a:pt x="1172" y="7553"/>
                    <a:pt x="4406" y="4293"/>
                  </a:cubicBezTo>
                  <a:cubicBezTo>
                    <a:pt x="5919" y="2767"/>
                    <a:pt x="7820" y="2014"/>
                    <a:pt x="9715" y="2014"/>
                  </a:cubicBezTo>
                  <a:cubicBezTo>
                    <a:pt x="11866" y="2015"/>
                    <a:pt x="14009" y="2985"/>
                    <a:pt x="15569" y="4896"/>
                  </a:cubicBezTo>
                  <a:cubicBezTo>
                    <a:pt x="18500" y="8488"/>
                    <a:pt x="18258" y="14047"/>
                    <a:pt x="15026" y="17307"/>
                  </a:cubicBezTo>
                  <a:close/>
                  <a:moveTo>
                    <a:pt x="16909" y="3542"/>
                  </a:moveTo>
                  <a:cubicBezTo>
                    <a:pt x="14993" y="1194"/>
                    <a:pt x="12359" y="1"/>
                    <a:pt x="9715" y="0"/>
                  </a:cubicBezTo>
                  <a:cubicBezTo>
                    <a:pt x="7386" y="0"/>
                    <a:pt x="5049" y="925"/>
                    <a:pt x="3188" y="2801"/>
                  </a:cubicBezTo>
                  <a:cubicBezTo>
                    <a:pt x="-786" y="6809"/>
                    <a:pt x="-1085" y="13639"/>
                    <a:pt x="2520" y="18056"/>
                  </a:cubicBezTo>
                  <a:cubicBezTo>
                    <a:pt x="4436" y="20405"/>
                    <a:pt x="7071" y="21598"/>
                    <a:pt x="9715" y="21599"/>
                  </a:cubicBezTo>
                  <a:cubicBezTo>
                    <a:pt x="12045" y="21600"/>
                    <a:pt x="14382" y="20675"/>
                    <a:pt x="16244" y="18797"/>
                  </a:cubicBezTo>
                  <a:cubicBezTo>
                    <a:pt x="20216" y="14791"/>
                    <a:pt x="20515" y="7961"/>
                    <a:pt x="16909" y="3542"/>
                  </a:cubicBezTo>
                  <a:close/>
                </a:path>
              </a:pathLst>
            </a:custGeom>
            <a:solidFill>
              <a:schemeClr val="tx2">
                <a:lumMod val="60000"/>
                <a:lumOff val="4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63" name="Shape 21"/>
            <p:cNvSpPr/>
            <p:nvPr/>
          </p:nvSpPr>
          <p:spPr>
            <a:xfrm>
              <a:off x="5710703" y="2804451"/>
              <a:ext cx="160123" cy="157058"/>
            </a:xfrm>
            <a:custGeom>
              <a:avLst/>
              <a:gdLst/>
              <a:ahLst/>
              <a:cxnLst>
                <a:cxn ang="0">
                  <a:pos x="wd2" y="hd2"/>
                </a:cxn>
                <a:cxn ang="5400000">
                  <a:pos x="wd2" y="hd2"/>
                </a:cxn>
                <a:cxn ang="10800000">
                  <a:pos x="wd2" y="hd2"/>
                </a:cxn>
                <a:cxn ang="16200000">
                  <a:pos x="wd2" y="hd2"/>
                </a:cxn>
              </a:cxnLst>
              <a:rect l="0" t="0" r="r" b="b"/>
              <a:pathLst>
                <a:path w="21332" h="21101" extrusionOk="0">
                  <a:moveTo>
                    <a:pt x="11932" y="0"/>
                  </a:moveTo>
                  <a:lnTo>
                    <a:pt x="2305" y="8808"/>
                  </a:lnTo>
                  <a:cubicBezTo>
                    <a:pt x="2283" y="8828"/>
                    <a:pt x="2263" y="8846"/>
                    <a:pt x="2242" y="8866"/>
                  </a:cubicBezTo>
                  <a:lnTo>
                    <a:pt x="2072" y="9021"/>
                  </a:lnTo>
                  <a:cubicBezTo>
                    <a:pt x="2081" y="9022"/>
                    <a:pt x="2089" y="9026"/>
                    <a:pt x="2098" y="9027"/>
                  </a:cubicBezTo>
                  <a:cubicBezTo>
                    <a:pt x="562" y="10557"/>
                    <a:pt x="-268" y="12768"/>
                    <a:pt x="78" y="15086"/>
                  </a:cubicBezTo>
                  <a:cubicBezTo>
                    <a:pt x="651" y="18943"/>
                    <a:pt x="4215" y="21600"/>
                    <a:pt x="8038" y="21022"/>
                  </a:cubicBezTo>
                  <a:cubicBezTo>
                    <a:pt x="9357" y="20822"/>
                    <a:pt x="10519" y="20246"/>
                    <a:pt x="11472" y="19442"/>
                  </a:cubicBezTo>
                  <a:cubicBezTo>
                    <a:pt x="11473" y="19451"/>
                    <a:pt x="11476" y="19461"/>
                    <a:pt x="11476" y="19470"/>
                  </a:cubicBezTo>
                  <a:lnTo>
                    <a:pt x="11680" y="19284"/>
                  </a:lnTo>
                  <a:cubicBezTo>
                    <a:pt x="11711" y="19256"/>
                    <a:pt x="11742" y="19228"/>
                    <a:pt x="11772" y="19200"/>
                  </a:cubicBezTo>
                  <a:lnTo>
                    <a:pt x="21332" y="10452"/>
                  </a:lnTo>
                  <a:cubicBezTo>
                    <a:pt x="19561" y="8950"/>
                    <a:pt x="17841" y="7360"/>
                    <a:pt x="16243" y="5583"/>
                  </a:cubicBezTo>
                  <a:cubicBezTo>
                    <a:pt x="14644" y="3806"/>
                    <a:pt x="13243" y="1924"/>
                    <a:pt x="11932" y="0"/>
                  </a:cubicBezTo>
                  <a:close/>
                </a:path>
              </a:pathLst>
            </a:custGeom>
            <a:solidFill>
              <a:schemeClr val="accent4">
                <a:lumMod val="60000"/>
                <a:lumOff val="4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64" name="Shape 22"/>
            <p:cNvSpPr/>
            <p:nvPr/>
          </p:nvSpPr>
          <p:spPr>
            <a:xfrm>
              <a:off x="6901426" y="2771191"/>
              <a:ext cx="586113" cy="826257"/>
            </a:xfrm>
            <a:custGeom>
              <a:avLst/>
              <a:gdLst/>
              <a:ahLst/>
              <a:cxnLst>
                <a:cxn ang="0">
                  <a:pos x="wd2" y="hd2"/>
                </a:cxn>
                <a:cxn ang="5400000">
                  <a:pos x="wd2" y="hd2"/>
                </a:cxn>
                <a:cxn ang="10800000">
                  <a:pos x="wd2" y="hd2"/>
                </a:cxn>
                <a:cxn ang="16200000">
                  <a:pos x="wd2" y="hd2"/>
                </a:cxn>
              </a:cxnLst>
              <a:rect l="0" t="0" r="r" b="b"/>
              <a:pathLst>
                <a:path w="21600" h="21600" extrusionOk="0">
                  <a:moveTo>
                    <a:pt x="4463" y="0"/>
                  </a:moveTo>
                  <a:lnTo>
                    <a:pt x="17137" y="0"/>
                  </a:lnTo>
                  <a:cubicBezTo>
                    <a:pt x="19592" y="0"/>
                    <a:pt x="21600" y="1018"/>
                    <a:pt x="21600" y="2264"/>
                  </a:cubicBezTo>
                  <a:lnTo>
                    <a:pt x="21600" y="19336"/>
                  </a:lnTo>
                  <a:cubicBezTo>
                    <a:pt x="21600" y="20581"/>
                    <a:pt x="19592" y="21600"/>
                    <a:pt x="17137" y="21600"/>
                  </a:cubicBezTo>
                  <a:lnTo>
                    <a:pt x="4463" y="21600"/>
                  </a:lnTo>
                  <a:cubicBezTo>
                    <a:pt x="2008" y="21600"/>
                    <a:pt x="0" y="20581"/>
                    <a:pt x="0" y="19336"/>
                  </a:cubicBezTo>
                  <a:lnTo>
                    <a:pt x="0" y="2264"/>
                  </a:lnTo>
                  <a:cubicBezTo>
                    <a:pt x="0" y="1018"/>
                    <a:pt x="2008" y="0"/>
                    <a:pt x="4463" y="0"/>
                  </a:cubicBezTo>
                  <a:close/>
                </a:path>
              </a:pathLst>
            </a:custGeom>
            <a:solidFill>
              <a:schemeClr val="bg2">
                <a:lumMod val="75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65" name="Shape 23"/>
            <p:cNvSpPr/>
            <p:nvPr/>
          </p:nvSpPr>
          <p:spPr>
            <a:xfrm>
              <a:off x="6938013" y="2857668"/>
              <a:ext cx="514505" cy="664215"/>
            </a:xfrm>
            <a:custGeom>
              <a:avLst/>
              <a:gdLst/>
              <a:ahLst/>
              <a:cxnLst>
                <a:cxn ang="0">
                  <a:pos x="wd2" y="hd2"/>
                </a:cxn>
                <a:cxn ang="5400000">
                  <a:pos x="wd2" y="hd2"/>
                </a:cxn>
                <a:cxn ang="10800000">
                  <a:pos x="wd2" y="hd2"/>
                </a:cxn>
                <a:cxn ang="16200000">
                  <a:pos x="wd2" y="hd2"/>
                </a:cxn>
              </a:cxnLst>
              <a:rect l="0" t="0" r="r" b="b"/>
              <a:pathLst>
                <a:path w="21600" h="21600" extrusionOk="0">
                  <a:moveTo>
                    <a:pt x="76" y="0"/>
                  </a:moveTo>
                  <a:lnTo>
                    <a:pt x="21524" y="0"/>
                  </a:lnTo>
                  <a:cubicBezTo>
                    <a:pt x="21566" y="0"/>
                    <a:pt x="21600" y="18"/>
                    <a:pt x="21600" y="38"/>
                  </a:cubicBezTo>
                  <a:lnTo>
                    <a:pt x="21600" y="21562"/>
                  </a:lnTo>
                  <a:cubicBezTo>
                    <a:pt x="21600" y="21583"/>
                    <a:pt x="21566" y="21600"/>
                    <a:pt x="21524" y="21600"/>
                  </a:cubicBezTo>
                  <a:lnTo>
                    <a:pt x="76" y="21600"/>
                  </a:lnTo>
                  <a:cubicBezTo>
                    <a:pt x="34" y="21600"/>
                    <a:pt x="0" y="21583"/>
                    <a:pt x="0" y="21562"/>
                  </a:cubicBezTo>
                  <a:lnTo>
                    <a:pt x="0" y="38"/>
                  </a:lnTo>
                  <a:cubicBezTo>
                    <a:pt x="0" y="18"/>
                    <a:pt x="34" y="0"/>
                    <a:pt x="76" y="0"/>
                  </a:cubicBezTo>
                  <a:close/>
                </a:path>
              </a:pathLst>
            </a:custGeom>
            <a:solidFill>
              <a:srgbClr val="FFFFFF"/>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66" name="Shape 24"/>
            <p:cNvSpPr/>
            <p:nvPr/>
          </p:nvSpPr>
          <p:spPr>
            <a:xfrm>
              <a:off x="7130923" y="2801125"/>
              <a:ext cx="139628" cy="12531"/>
            </a:xfrm>
            <a:custGeom>
              <a:avLst/>
              <a:gdLst/>
              <a:ahLst/>
              <a:cxnLst>
                <a:cxn ang="0">
                  <a:pos x="wd2" y="hd2"/>
                </a:cxn>
                <a:cxn ang="5400000">
                  <a:pos x="wd2" y="hd2"/>
                </a:cxn>
                <a:cxn ang="10800000">
                  <a:pos x="wd2" y="hd2"/>
                </a:cxn>
                <a:cxn ang="16200000">
                  <a:pos x="wd2" y="hd2"/>
                </a:cxn>
              </a:cxnLst>
              <a:rect l="0" t="0" r="r" b="b"/>
              <a:pathLst>
                <a:path w="21600" h="21600" extrusionOk="0">
                  <a:moveTo>
                    <a:pt x="971" y="0"/>
                  </a:moveTo>
                  <a:lnTo>
                    <a:pt x="20629" y="0"/>
                  </a:lnTo>
                  <a:cubicBezTo>
                    <a:pt x="21164" y="0"/>
                    <a:pt x="21600" y="4826"/>
                    <a:pt x="21600" y="10785"/>
                  </a:cubicBezTo>
                  <a:lnTo>
                    <a:pt x="21600" y="10785"/>
                  </a:lnTo>
                  <a:cubicBezTo>
                    <a:pt x="21600" y="16745"/>
                    <a:pt x="21164" y="21600"/>
                    <a:pt x="20629" y="21600"/>
                  </a:cubicBezTo>
                  <a:lnTo>
                    <a:pt x="971" y="21600"/>
                  </a:lnTo>
                  <a:cubicBezTo>
                    <a:pt x="436" y="21600"/>
                    <a:pt x="0" y="16745"/>
                    <a:pt x="0" y="10785"/>
                  </a:cubicBezTo>
                  <a:lnTo>
                    <a:pt x="0" y="10785"/>
                  </a:lnTo>
                  <a:cubicBezTo>
                    <a:pt x="0" y="4826"/>
                    <a:pt x="436" y="0"/>
                    <a:pt x="971" y="0"/>
                  </a:cubicBezTo>
                  <a:close/>
                </a:path>
              </a:pathLst>
            </a:custGeom>
            <a:solidFill>
              <a:schemeClr val="bg2"/>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67" name="Shape 25"/>
            <p:cNvSpPr/>
            <p:nvPr/>
          </p:nvSpPr>
          <p:spPr>
            <a:xfrm>
              <a:off x="7174162" y="3536180"/>
              <a:ext cx="42350" cy="42367"/>
            </a:xfrm>
            <a:custGeom>
              <a:avLst/>
              <a:gdLst/>
              <a:ahLst/>
              <a:cxnLst>
                <a:cxn ang="0">
                  <a:pos x="wd2" y="hd2"/>
                </a:cxn>
                <a:cxn ang="5400000">
                  <a:pos x="wd2" y="hd2"/>
                </a:cxn>
                <a:cxn ang="10800000">
                  <a:pos x="wd2" y="hd2"/>
                </a:cxn>
                <a:cxn ang="16200000">
                  <a:pos x="wd2" y="hd2"/>
                </a:cxn>
              </a:cxnLst>
              <a:rect l="0" t="0" r="r" b="b"/>
              <a:pathLst>
                <a:path w="21600" h="21600" extrusionOk="0">
                  <a:moveTo>
                    <a:pt x="10795" y="0"/>
                  </a:moveTo>
                  <a:cubicBezTo>
                    <a:pt x="16765" y="0"/>
                    <a:pt x="21600" y="4833"/>
                    <a:pt x="21600" y="10800"/>
                  </a:cubicBezTo>
                  <a:cubicBezTo>
                    <a:pt x="21600" y="16759"/>
                    <a:pt x="16765" y="21600"/>
                    <a:pt x="10795" y="21600"/>
                  </a:cubicBezTo>
                  <a:cubicBezTo>
                    <a:pt x="4826" y="21600"/>
                    <a:pt x="0" y="16759"/>
                    <a:pt x="0" y="10800"/>
                  </a:cubicBezTo>
                  <a:cubicBezTo>
                    <a:pt x="0" y="4833"/>
                    <a:pt x="4826" y="0"/>
                    <a:pt x="10795" y="0"/>
                  </a:cubicBezTo>
                  <a:close/>
                </a:path>
              </a:pathLst>
            </a:custGeom>
            <a:solidFill>
              <a:schemeClr val="bg2"/>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68" name="Shape 26"/>
            <p:cNvSpPr/>
            <p:nvPr/>
          </p:nvSpPr>
          <p:spPr>
            <a:xfrm>
              <a:off x="6994556" y="3160338"/>
              <a:ext cx="92193" cy="28106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0" y="21600"/>
                  </a:lnTo>
                  <a:cubicBezTo>
                    <a:pt x="0" y="21600"/>
                    <a:pt x="0" y="0"/>
                    <a:pt x="0" y="0"/>
                  </a:cubicBezTo>
                  <a:close/>
                </a:path>
              </a:pathLst>
            </a:custGeom>
            <a:solidFill>
              <a:schemeClr val="accent2"/>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69" name="Shape 27"/>
            <p:cNvSpPr/>
            <p:nvPr/>
          </p:nvSpPr>
          <p:spPr>
            <a:xfrm>
              <a:off x="7100989" y="3226859"/>
              <a:ext cx="92170" cy="21615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0" y="21600"/>
                  </a:lnTo>
                  <a:cubicBezTo>
                    <a:pt x="0" y="21600"/>
                    <a:pt x="0" y="0"/>
                    <a:pt x="0" y="0"/>
                  </a:cubicBezTo>
                  <a:close/>
                </a:path>
              </a:pathLst>
            </a:custGeom>
            <a:solidFill>
              <a:schemeClr val="accent3"/>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70" name="Shape 28"/>
            <p:cNvSpPr/>
            <p:nvPr/>
          </p:nvSpPr>
          <p:spPr>
            <a:xfrm>
              <a:off x="7207422" y="3300031"/>
              <a:ext cx="92193" cy="14294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0" y="21600"/>
                  </a:lnTo>
                  <a:cubicBezTo>
                    <a:pt x="0" y="21600"/>
                    <a:pt x="0" y="0"/>
                    <a:pt x="0" y="0"/>
                  </a:cubicBezTo>
                  <a:close/>
                </a:path>
              </a:pathLst>
            </a:custGeom>
            <a:solidFill>
              <a:schemeClr val="accent4"/>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71" name="Shape 29"/>
            <p:cNvSpPr/>
            <p:nvPr/>
          </p:nvSpPr>
          <p:spPr>
            <a:xfrm>
              <a:off x="7313856" y="3230185"/>
              <a:ext cx="92193" cy="20996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0" y="21600"/>
                  </a:lnTo>
                  <a:cubicBezTo>
                    <a:pt x="0" y="21600"/>
                    <a:pt x="0" y="0"/>
                    <a:pt x="0" y="0"/>
                  </a:cubicBezTo>
                  <a:close/>
                </a:path>
              </a:pathLst>
            </a:custGeom>
            <a:solidFill>
              <a:schemeClr val="accent5"/>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72" name="Shape 30"/>
            <p:cNvSpPr/>
            <p:nvPr/>
          </p:nvSpPr>
          <p:spPr>
            <a:xfrm>
              <a:off x="6994556" y="2904232"/>
              <a:ext cx="181688" cy="4624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21600" y="0"/>
                  </a:lnTo>
                  <a:lnTo>
                    <a:pt x="0" y="0"/>
                  </a:lnTo>
                  <a:cubicBezTo>
                    <a:pt x="0" y="0"/>
                    <a:pt x="0" y="21600"/>
                    <a:pt x="0" y="21600"/>
                  </a:cubicBezTo>
                  <a:close/>
                </a:path>
              </a:pathLst>
            </a:custGeom>
            <a:solidFill>
              <a:schemeClr val="accent1"/>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73" name="Shape 31"/>
            <p:cNvSpPr/>
            <p:nvPr/>
          </p:nvSpPr>
          <p:spPr>
            <a:xfrm>
              <a:off x="6994556" y="2960775"/>
              <a:ext cx="181689" cy="10237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8052" y="21600"/>
                  </a:lnTo>
                  <a:lnTo>
                    <a:pt x="8052" y="18255"/>
                  </a:lnTo>
                  <a:lnTo>
                    <a:pt x="21600" y="18255"/>
                  </a:lnTo>
                  <a:lnTo>
                    <a:pt x="21600" y="16736"/>
                  </a:lnTo>
                  <a:lnTo>
                    <a:pt x="13031" y="16736"/>
                  </a:lnTo>
                  <a:lnTo>
                    <a:pt x="13031" y="11745"/>
                  </a:lnTo>
                  <a:lnTo>
                    <a:pt x="21600" y="11745"/>
                  </a:lnTo>
                  <a:lnTo>
                    <a:pt x="21600" y="0"/>
                  </a:lnTo>
                  <a:lnTo>
                    <a:pt x="0" y="0"/>
                  </a:lnTo>
                  <a:cubicBezTo>
                    <a:pt x="0" y="0"/>
                    <a:pt x="0" y="21600"/>
                    <a:pt x="0" y="21600"/>
                  </a:cubicBezTo>
                  <a:close/>
                </a:path>
              </a:pathLst>
            </a:custGeom>
            <a:solidFill>
              <a:schemeClr val="bg2">
                <a:alpha val="1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74" name="Shape 32"/>
            <p:cNvSpPr/>
            <p:nvPr/>
          </p:nvSpPr>
          <p:spPr>
            <a:xfrm>
              <a:off x="7220727" y="2904232"/>
              <a:ext cx="181688" cy="4624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21600" y="0"/>
                  </a:lnTo>
                  <a:lnTo>
                    <a:pt x="0" y="0"/>
                  </a:lnTo>
                  <a:cubicBezTo>
                    <a:pt x="0" y="0"/>
                    <a:pt x="0" y="21600"/>
                    <a:pt x="0" y="21600"/>
                  </a:cubicBezTo>
                  <a:close/>
                </a:path>
              </a:pathLst>
            </a:custGeom>
            <a:solidFill>
              <a:schemeClr val="accent2"/>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75" name="Shape 33"/>
            <p:cNvSpPr/>
            <p:nvPr/>
          </p:nvSpPr>
          <p:spPr>
            <a:xfrm>
              <a:off x="7220727" y="2960775"/>
              <a:ext cx="181689" cy="10237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8052" y="21600"/>
                  </a:lnTo>
                  <a:lnTo>
                    <a:pt x="8052" y="18255"/>
                  </a:lnTo>
                  <a:lnTo>
                    <a:pt x="21600" y="18255"/>
                  </a:lnTo>
                  <a:lnTo>
                    <a:pt x="21600" y="16736"/>
                  </a:lnTo>
                  <a:lnTo>
                    <a:pt x="13031" y="16736"/>
                  </a:lnTo>
                  <a:lnTo>
                    <a:pt x="13031" y="11745"/>
                  </a:lnTo>
                  <a:lnTo>
                    <a:pt x="21600" y="11745"/>
                  </a:lnTo>
                  <a:lnTo>
                    <a:pt x="21600" y="0"/>
                  </a:lnTo>
                  <a:lnTo>
                    <a:pt x="0" y="0"/>
                  </a:lnTo>
                  <a:cubicBezTo>
                    <a:pt x="0" y="0"/>
                    <a:pt x="0" y="21600"/>
                    <a:pt x="0" y="21600"/>
                  </a:cubicBezTo>
                  <a:close/>
                </a:path>
              </a:pathLst>
            </a:custGeom>
            <a:solidFill>
              <a:schemeClr val="bg2">
                <a:alpha val="1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grpSp>
      <p:grpSp>
        <p:nvGrpSpPr>
          <p:cNvPr id="13" name="Group 12">
            <a:extLst>
              <a:ext uri="{FF2B5EF4-FFF2-40B4-BE49-F238E27FC236}">
                <a16:creationId xmlns:a16="http://schemas.microsoft.com/office/drawing/2014/main" id="{32665D57-F902-4104-A0AA-09FFC740BBBA}"/>
              </a:ext>
            </a:extLst>
          </p:cNvPr>
          <p:cNvGrpSpPr/>
          <p:nvPr/>
        </p:nvGrpSpPr>
        <p:grpSpPr>
          <a:xfrm>
            <a:off x="783585" y="1309394"/>
            <a:ext cx="3645379" cy="2400657"/>
            <a:chOff x="783585" y="1309394"/>
            <a:chExt cx="3645379" cy="2400657"/>
          </a:xfrm>
        </p:grpSpPr>
        <p:sp>
          <p:nvSpPr>
            <p:cNvPr id="77" name="Oval 76">
              <a:extLst>
                <a:ext uri="{FF2B5EF4-FFF2-40B4-BE49-F238E27FC236}">
                  <a16:creationId xmlns:a16="http://schemas.microsoft.com/office/drawing/2014/main" id="{4169622D-4D48-4B55-9792-6C1767D83B8D}"/>
                </a:ext>
              </a:extLst>
            </p:cNvPr>
            <p:cNvSpPr/>
            <p:nvPr/>
          </p:nvSpPr>
          <p:spPr>
            <a:xfrm>
              <a:off x="783585" y="1672443"/>
              <a:ext cx="742059" cy="789942"/>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E2023"/>
                </a:solidFill>
                <a:effectLst/>
                <a:uLnTx/>
                <a:uFillTx/>
                <a:latin typeface="Montserrat"/>
                <a:ea typeface="+mn-ea"/>
                <a:cs typeface="+mn-cs"/>
              </a:endParaRPr>
            </a:p>
          </p:txBody>
        </p:sp>
        <p:sp>
          <p:nvSpPr>
            <p:cNvPr id="79" name="TextBox 78">
              <a:extLst>
                <a:ext uri="{FF2B5EF4-FFF2-40B4-BE49-F238E27FC236}">
                  <a16:creationId xmlns:a16="http://schemas.microsoft.com/office/drawing/2014/main" id="{30F09A7E-6163-4CCF-A1FC-31E19747A2D5}"/>
                </a:ext>
              </a:extLst>
            </p:cNvPr>
            <p:cNvSpPr txBox="1"/>
            <p:nvPr/>
          </p:nvSpPr>
          <p:spPr>
            <a:xfrm>
              <a:off x="1569592" y="1309394"/>
              <a:ext cx="2859372" cy="2400657"/>
            </a:xfrm>
            <a:prstGeom prst="rect">
              <a:avLst/>
            </a:prstGeom>
            <a:noFill/>
          </p:spPr>
          <p:txBody>
            <a:bodyPr wrap="square" numCol="1" spcCol="457200"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id-ID" sz="1200" b="0" i="0" u="none" strike="noStrike" kern="1200" cap="none" spc="0" normalizeH="0" baseline="0" noProof="0" dirty="0">
                  <a:ln>
                    <a:noFill/>
                  </a:ln>
                  <a:solidFill>
                    <a:srgbClr val="FFFFFF"/>
                  </a:solidFill>
                  <a:effectLst/>
                  <a:uLnTx/>
                  <a:uFillTx/>
                  <a:latin typeface="Arial" panose="020B0604020202020204" pitchFamily="34" charset="0"/>
                  <a:cs typeface="Arial" panose="020B0604020202020204" pitchFamily="34" charset="0"/>
                </a:rPr>
                <a:t>Dalam klasifikasi berita Bahasa Indonesia dengan ekstraksi fitur pada level karakter dengan CNN tanpa </a:t>
              </a:r>
              <a:r>
                <a:rPr kumimoji="0" lang="id-ID" sz="1200" b="0" i="1" u="none" strike="noStrike" kern="1200" cap="none" spc="0" normalizeH="0" baseline="0" noProof="0" dirty="0">
                  <a:ln>
                    <a:noFill/>
                  </a:ln>
                  <a:solidFill>
                    <a:srgbClr val="FFFFFF"/>
                  </a:solidFill>
                  <a:effectLst/>
                  <a:uLnTx/>
                  <a:uFillTx/>
                  <a:latin typeface="Arial" panose="020B0604020202020204" pitchFamily="34" charset="0"/>
                  <a:cs typeface="Arial" panose="020B0604020202020204" pitchFamily="34" charset="0"/>
                </a:rPr>
                <a:t>preprocessing</a:t>
              </a:r>
              <a:r>
                <a:rPr kumimoji="0" lang="id-ID" sz="1200" b="0" i="0" u="none" strike="noStrike" kern="1200" cap="none" spc="0" normalizeH="0" baseline="0" noProof="0" dirty="0">
                  <a:ln>
                    <a:noFill/>
                  </a:ln>
                  <a:solidFill>
                    <a:srgbClr val="FFFFFF"/>
                  </a:solidFill>
                  <a:effectLst/>
                  <a:uLnTx/>
                  <a:uFillTx/>
                  <a:latin typeface="Arial" panose="020B0604020202020204" pitchFamily="34" charset="0"/>
                  <a:cs typeface="Arial" panose="020B0604020202020204" pitchFamily="34" charset="0"/>
                </a:rPr>
                <a:t> kurang tepat jika jumlah </a:t>
              </a:r>
              <a:r>
                <a:rPr kumimoji="0" lang="id-ID" sz="1200" b="0" i="1" u="none" strike="noStrike" kern="1200" cap="none" spc="0" normalizeH="0" baseline="0" noProof="0" dirty="0">
                  <a:ln>
                    <a:noFill/>
                  </a:ln>
                  <a:solidFill>
                    <a:srgbClr val="FFFFFF"/>
                  </a:solidFill>
                  <a:effectLst/>
                  <a:uLnTx/>
                  <a:uFillTx/>
                  <a:latin typeface="Arial" panose="020B0604020202020204" pitchFamily="34" charset="0"/>
                  <a:cs typeface="Arial" panose="020B0604020202020204" pitchFamily="34" charset="0"/>
                </a:rPr>
                <a:t>dataset</a:t>
              </a:r>
              <a:r>
                <a:rPr kumimoji="0" lang="id-ID" sz="1200" b="0" i="0" u="none" strike="noStrike" kern="1200" cap="none" spc="0" normalizeH="0" baseline="0" noProof="0" dirty="0">
                  <a:ln>
                    <a:noFill/>
                  </a:ln>
                  <a:solidFill>
                    <a:srgbClr val="FFFFFF"/>
                  </a:solidFill>
                  <a:effectLst/>
                  <a:uLnTx/>
                  <a:uFillTx/>
                  <a:latin typeface="Arial" panose="020B0604020202020204" pitchFamily="34" charset="0"/>
                  <a:cs typeface="Arial" panose="020B0604020202020204" pitchFamily="34" charset="0"/>
                </a:rPr>
                <a:t> masihlah berikisar 15.000 </a:t>
              </a:r>
              <a:r>
                <a:rPr kumimoji="0" lang="id-ID" sz="1200" b="0" i="1" u="none" strike="noStrike" kern="1200" cap="none" spc="0" normalizeH="0" baseline="0" noProof="0" dirty="0">
                  <a:ln>
                    <a:noFill/>
                  </a:ln>
                  <a:solidFill>
                    <a:srgbClr val="FFFFFF"/>
                  </a:solidFill>
                  <a:effectLst/>
                  <a:uLnTx/>
                  <a:uFillTx/>
                  <a:latin typeface="Arial" panose="020B0604020202020204" pitchFamily="34" charset="0"/>
                  <a:cs typeface="Arial" panose="020B0604020202020204" pitchFamily="34" charset="0"/>
                </a:rPr>
                <a:t>dataset</a:t>
              </a:r>
              <a:r>
                <a:rPr kumimoji="0" lang="id-ID" sz="1200" b="0" i="0" u="none" strike="noStrike" kern="1200" cap="none" spc="0" normalizeH="0" baseline="0" noProof="0" dirty="0">
                  <a:ln>
                    <a:noFill/>
                  </a:ln>
                  <a:solidFill>
                    <a:srgbClr val="FFFFFF"/>
                  </a:solidFill>
                  <a:effectLst/>
                  <a:uLnTx/>
                  <a:uFillTx/>
                  <a:latin typeface="Arial" panose="020B0604020202020204" pitchFamily="34" charset="0"/>
                  <a:cs typeface="Arial" panose="020B0604020202020204" pitchFamily="34" charset="0"/>
                </a:rPr>
                <a:t>. Akan lebih baik, jika menggunakan ekstraksi fitur pada level kata khususnya TF-IDF dengan SVM.</a:t>
              </a:r>
            </a:p>
            <a:p>
              <a:pPr marL="0" marR="0" lvl="0" indent="0" algn="l" defTabSz="914400" rtl="0" eaLnBrk="1" fontAlgn="auto" latinLnBrk="0" hangingPunct="1">
                <a:lnSpc>
                  <a:spcPct val="150000"/>
                </a:lnSpc>
                <a:spcBef>
                  <a:spcPts val="0"/>
                </a:spcBef>
                <a:spcAft>
                  <a:spcPts val="0"/>
                </a:spcAft>
                <a:buClrTx/>
                <a:buSzTx/>
                <a:buFontTx/>
                <a:buNone/>
                <a:tabLst/>
                <a:defRPr/>
              </a:pPr>
              <a:endParaRPr kumimoji="0" lang="en-US" sz="400" b="0" i="0" u="none" strike="noStrike" kern="1200" cap="none" spc="0" normalizeH="0" baseline="0" noProof="0" dirty="0">
                <a:ln>
                  <a:noFill/>
                </a:ln>
                <a:solidFill>
                  <a:srgbClr val="FFFFFF"/>
                </a:solidFill>
                <a:effectLst/>
                <a:uLnTx/>
                <a:uFillTx/>
                <a:latin typeface="Arial" panose="020B0604020202020204" pitchFamily="34" charset="0"/>
                <a:ea typeface="Montserrat" charset="0"/>
                <a:cs typeface="Arial" panose="020B0604020202020204" pitchFamily="34" charset="0"/>
              </a:endParaRPr>
            </a:p>
          </p:txBody>
        </p:sp>
        <p:sp>
          <p:nvSpPr>
            <p:cNvPr id="80" name="TextBox 79">
              <a:extLst>
                <a:ext uri="{FF2B5EF4-FFF2-40B4-BE49-F238E27FC236}">
                  <a16:creationId xmlns:a16="http://schemas.microsoft.com/office/drawing/2014/main" id="{585A8C72-4256-47CC-8DD4-55072B8ACDAC}"/>
                </a:ext>
              </a:extLst>
            </p:cNvPr>
            <p:cNvSpPr txBox="1"/>
            <p:nvPr/>
          </p:nvSpPr>
          <p:spPr>
            <a:xfrm>
              <a:off x="852500" y="1805804"/>
              <a:ext cx="614216" cy="523220"/>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d-ID" sz="2800" b="0" i="0" u="none" strike="noStrike" kern="1200" cap="none" spc="0" normalizeH="0" baseline="0" noProof="0" dirty="0">
                  <a:ln>
                    <a:noFill/>
                  </a:ln>
                  <a:solidFill>
                    <a:srgbClr val="FEFEFE"/>
                  </a:solidFill>
                  <a:effectLst/>
                  <a:uLnTx/>
                  <a:uFillTx/>
                  <a:latin typeface="Montserrat Light" charset="0"/>
                  <a:ea typeface="Montserrat Light" charset="0"/>
                  <a:cs typeface="Montserrat Light" charset="0"/>
                </a:rPr>
                <a:t>5</a:t>
              </a:r>
              <a:endParaRPr kumimoji="0" lang="en-US" sz="2800" b="0" i="0" u="none" strike="noStrike" kern="1200" cap="none" spc="0" normalizeH="0" baseline="0" noProof="0" dirty="0">
                <a:ln>
                  <a:noFill/>
                </a:ln>
                <a:solidFill>
                  <a:srgbClr val="FEFEFE"/>
                </a:solidFill>
                <a:effectLst/>
                <a:uLnTx/>
                <a:uFillTx/>
                <a:latin typeface="Montserrat Light" charset="0"/>
                <a:ea typeface="Montserrat Light" charset="0"/>
                <a:cs typeface="Montserrat Light" charset="0"/>
              </a:endParaRPr>
            </a:p>
          </p:txBody>
        </p:sp>
      </p:grpSp>
      <p:grpSp>
        <p:nvGrpSpPr>
          <p:cNvPr id="15" name="Group 14">
            <a:extLst>
              <a:ext uri="{FF2B5EF4-FFF2-40B4-BE49-F238E27FC236}">
                <a16:creationId xmlns:a16="http://schemas.microsoft.com/office/drawing/2014/main" id="{46B38A27-EB69-4FA0-8C51-2B26C0330F5B}"/>
              </a:ext>
            </a:extLst>
          </p:cNvPr>
          <p:cNvGrpSpPr/>
          <p:nvPr/>
        </p:nvGrpSpPr>
        <p:grpSpPr>
          <a:xfrm>
            <a:off x="806627" y="3897698"/>
            <a:ext cx="3622337" cy="2654573"/>
            <a:chOff x="806627" y="3897698"/>
            <a:chExt cx="3622337" cy="2654573"/>
          </a:xfrm>
        </p:grpSpPr>
        <p:sp>
          <p:nvSpPr>
            <p:cNvPr id="78" name="Oval 77">
              <a:extLst>
                <a:ext uri="{FF2B5EF4-FFF2-40B4-BE49-F238E27FC236}">
                  <a16:creationId xmlns:a16="http://schemas.microsoft.com/office/drawing/2014/main" id="{D5431C90-FBF3-45AC-893D-1DFB6846AA9A}"/>
                </a:ext>
              </a:extLst>
            </p:cNvPr>
            <p:cNvSpPr/>
            <p:nvPr/>
          </p:nvSpPr>
          <p:spPr>
            <a:xfrm>
              <a:off x="806627" y="3970666"/>
              <a:ext cx="735890" cy="77822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E2023"/>
                </a:solidFill>
                <a:effectLst/>
                <a:uLnTx/>
                <a:uFillTx/>
                <a:latin typeface="Montserrat"/>
                <a:ea typeface="+mn-ea"/>
                <a:cs typeface="+mn-cs"/>
              </a:endParaRPr>
            </a:p>
          </p:txBody>
        </p:sp>
        <p:sp>
          <p:nvSpPr>
            <p:cNvPr id="81" name="TextBox 80">
              <a:extLst>
                <a:ext uri="{FF2B5EF4-FFF2-40B4-BE49-F238E27FC236}">
                  <a16:creationId xmlns:a16="http://schemas.microsoft.com/office/drawing/2014/main" id="{8369A468-59DC-4FF7-8EDB-365587A05566}"/>
                </a:ext>
              </a:extLst>
            </p:cNvPr>
            <p:cNvSpPr txBox="1"/>
            <p:nvPr/>
          </p:nvSpPr>
          <p:spPr>
            <a:xfrm>
              <a:off x="817196" y="4065637"/>
              <a:ext cx="683131" cy="523220"/>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d-ID" sz="2800" b="0" i="0" u="none" strike="noStrike" kern="1200" cap="none" spc="0" normalizeH="0" baseline="0" noProof="0" dirty="0">
                  <a:ln>
                    <a:noFill/>
                  </a:ln>
                  <a:solidFill>
                    <a:srgbClr val="FEFEFE"/>
                  </a:solidFill>
                  <a:effectLst/>
                  <a:uLnTx/>
                  <a:uFillTx/>
                  <a:latin typeface="Montserrat Light" charset="0"/>
                  <a:ea typeface="Montserrat Light" charset="0"/>
                  <a:cs typeface="Montserrat Light" charset="0"/>
                </a:rPr>
                <a:t>7</a:t>
              </a:r>
              <a:endParaRPr kumimoji="0" lang="en-US" sz="2800" b="0" i="0" u="none" strike="noStrike" kern="1200" cap="none" spc="0" normalizeH="0" baseline="0" noProof="0" dirty="0">
                <a:ln>
                  <a:noFill/>
                </a:ln>
                <a:solidFill>
                  <a:srgbClr val="FEFEFE"/>
                </a:solidFill>
                <a:effectLst/>
                <a:uLnTx/>
                <a:uFillTx/>
                <a:latin typeface="Montserrat Light" charset="0"/>
                <a:ea typeface="Montserrat Light" charset="0"/>
                <a:cs typeface="Montserrat Light" charset="0"/>
              </a:endParaRPr>
            </a:p>
          </p:txBody>
        </p:sp>
        <p:sp>
          <p:nvSpPr>
            <p:cNvPr id="82" name="TextBox 81">
              <a:extLst>
                <a:ext uri="{FF2B5EF4-FFF2-40B4-BE49-F238E27FC236}">
                  <a16:creationId xmlns:a16="http://schemas.microsoft.com/office/drawing/2014/main" id="{CFF6FCCE-1D27-45DE-B9F1-B379C65ABEDF}"/>
                </a:ext>
              </a:extLst>
            </p:cNvPr>
            <p:cNvSpPr txBox="1"/>
            <p:nvPr/>
          </p:nvSpPr>
          <p:spPr>
            <a:xfrm>
              <a:off x="1615767" y="3897698"/>
              <a:ext cx="2813197" cy="2654573"/>
            </a:xfrm>
            <a:prstGeom prst="rect">
              <a:avLst/>
            </a:prstGeom>
            <a:noFill/>
          </p:spPr>
          <p:txBody>
            <a:bodyPr wrap="square" numCol="1" spcCol="457200"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id-ID" sz="1200" b="0" i="0" u="none" strike="noStrike" kern="1200" cap="none" spc="0" normalizeH="0" baseline="0" noProof="0" dirty="0">
                  <a:ln>
                    <a:noFill/>
                  </a:ln>
                  <a:solidFill>
                    <a:srgbClr val="FFFFFF"/>
                  </a:solidFill>
                  <a:effectLst/>
                  <a:uLnTx/>
                  <a:uFillTx/>
                  <a:latin typeface="Arial" panose="020B0604020202020204" pitchFamily="34" charset="0"/>
                  <a:cs typeface="Arial" panose="020B0604020202020204" pitchFamily="34" charset="0"/>
                </a:rPr>
                <a:t>Dari sisi memori, metode ekstraksi fitur pada level karakter dengan CNN lebih unggul dengan berapapun jumlah </a:t>
              </a:r>
              <a:r>
                <a:rPr kumimoji="0" lang="id-ID" sz="1200" b="0" i="1" u="none" strike="noStrike" kern="1200" cap="none" spc="0" normalizeH="0" baseline="0" noProof="0" dirty="0">
                  <a:ln>
                    <a:noFill/>
                  </a:ln>
                  <a:solidFill>
                    <a:srgbClr val="FFFFFF"/>
                  </a:solidFill>
                  <a:effectLst/>
                  <a:uLnTx/>
                  <a:uFillTx/>
                  <a:latin typeface="Arial" panose="020B0604020202020204" pitchFamily="34" charset="0"/>
                  <a:cs typeface="Arial" panose="020B0604020202020204" pitchFamily="34" charset="0"/>
                </a:rPr>
                <a:t>dataset-</a:t>
              </a:r>
              <a:r>
                <a:rPr kumimoji="0" lang="id-ID" sz="1200" b="0" i="0" u="none" strike="noStrike" kern="1200" cap="none" spc="0" normalizeH="0" baseline="0" noProof="0" dirty="0">
                  <a:ln>
                    <a:noFill/>
                  </a:ln>
                  <a:solidFill>
                    <a:srgbClr val="FFFFFF"/>
                  </a:solidFill>
                  <a:effectLst/>
                  <a:uLnTx/>
                  <a:uFillTx/>
                  <a:latin typeface="Arial" panose="020B0604020202020204" pitchFamily="34" charset="0"/>
                  <a:cs typeface="Arial" panose="020B0604020202020204" pitchFamily="34" charset="0"/>
                </a:rPr>
                <a:t>nya. Hal ini dikarenakan dengan </a:t>
              </a:r>
              <a:r>
                <a:rPr kumimoji="0" lang="id-ID" sz="1200" b="0" i="1" u="none" strike="noStrike" kern="1200" cap="none" spc="0" normalizeH="0" baseline="0" noProof="0" dirty="0">
                  <a:ln>
                    <a:noFill/>
                  </a:ln>
                  <a:solidFill>
                    <a:srgbClr val="FFFFFF"/>
                  </a:solidFill>
                  <a:effectLst/>
                  <a:uLnTx/>
                  <a:uFillTx/>
                  <a:latin typeface="Arial" panose="020B0604020202020204" pitchFamily="34" charset="0"/>
                  <a:cs typeface="Arial" panose="020B0604020202020204" pitchFamily="34" charset="0"/>
                </a:rPr>
                <a:t>package </a:t>
              </a:r>
              <a:r>
                <a:rPr kumimoji="0" lang="id-ID" sz="1200" b="0" i="0" u="none" strike="noStrike" kern="1200" cap="none" spc="0" normalizeH="0" baseline="0" noProof="0" dirty="0">
                  <a:ln>
                    <a:noFill/>
                  </a:ln>
                  <a:solidFill>
                    <a:srgbClr val="FFFFFF"/>
                  </a:solidFill>
                  <a:effectLst/>
                  <a:uLnTx/>
                  <a:uFillTx/>
                  <a:latin typeface="Arial" panose="020B0604020202020204" pitchFamily="34" charset="0"/>
                  <a:cs typeface="Arial" panose="020B0604020202020204" pitchFamily="34" charset="0"/>
                </a:rPr>
                <a:t>dari </a:t>
              </a:r>
              <a:r>
                <a:rPr kumimoji="0" lang="id-ID" sz="1200" b="0" i="1" u="none" strike="noStrike" kern="1200" cap="none" spc="0" normalizeH="0" baseline="0" noProof="0" dirty="0">
                  <a:ln>
                    <a:noFill/>
                  </a:ln>
                  <a:solidFill>
                    <a:srgbClr val="FFFFFF"/>
                  </a:solidFill>
                  <a:effectLst/>
                  <a:uLnTx/>
                  <a:uFillTx/>
                  <a:latin typeface="Arial" panose="020B0604020202020204" pitchFamily="34" charset="0"/>
                  <a:cs typeface="Arial" panose="020B0604020202020204" pitchFamily="34" charset="0"/>
                </a:rPr>
                <a:t>tensorflow</a:t>
              </a:r>
              <a:r>
                <a:rPr kumimoji="0" lang="id-ID" sz="1200" b="0" i="0" u="none" strike="noStrike" kern="1200" cap="none" spc="0" normalizeH="0" baseline="0" noProof="0" dirty="0">
                  <a:ln>
                    <a:noFill/>
                  </a:ln>
                  <a:solidFill>
                    <a:srgbClr val="FFFFFF"/>
                  </a:solidFill>
                  <a:effectLst/>
                  <a:uLnTx/>
                  <a:uFillTx/>
                  <a:latin typeface="Arial" panose="020B0604020202020204" pitchFamily="34" charset="0"/>
                  <a:cs typeface="Arial" panose="020B0604020202020204" pitchFamily="34" charset="0"/>
                </a:rPr>
                <a:t>, </a:t>
              </a:r>
              <a:r>
                <a:rPr kumimoji="0" lang="id-ID" sz="1200" b="0" i="1" u="none" strike="noStrike" kern="1200" cap="none" spc="0" normalizeH="0" baseline="0" noProof="0" dirty="0">
                  <a:ln>
                    <a:noFill/>
                  </a:ln>
                  <a:solidFill>
                    <a:srgbClr val="FFFFFF"/>
                  </a:solidFill>
                  <a:effectLst/>
                  <a:uLnTx/>
                  <a:uFillTx/>
                  <a:latin typeface="Arial" panose="020B0604020202020204" pitchFamily="34" charset="0"/>
                  <a:cs typeface="Arial" panose="020B0604020202020204" pitchFamily="34" charset="0"/>
                </a:rPr>
                <a:t>input</a:t>
              </a:r>
              <a:r>
                <a:rPr kumimoji="0" lang="id-ID" sz="1200" b="0" i="0" u="none" strike="noStrike" kern="1200" cap="none" spc="0" normalizeH="0" baseline="0" noProof="0" dirty="0">
                  <a:ln>
                    <a:noFill/>
                  </a:ln>
                  <a:solidFill>
                    <a:srgbClr val="FFFFFF"/>
                  </a:solidFill>
                  <a:effectLst/>
                  <a:uLnTx/>
                  <a:uFillTx/>
                  <a:latin typeface="Arial" panose="020B0604020202020204" pitchFamily="34" charset="0"/>
                  <a:cs typeface="Arial" panose="020B0604020202020204" pitchFamily="34" charset="0"/>
                </a:rPr>
                <a:t> yang masuk pada model akan diefesiensikan. Berbeda dengan ekstraksi fitur pada level kata yang tergantung akan besarnya </a:t>
              </a:r>
              <a:r>
                <a:rPr kumimoji="0" lang="id-ID" sz="1200" b="0" i="1" u="none" strike="noStrike" kern="1200" cap="none" spc="0" normalizeH="0" baseline="0" noProof="0" dirty="0">
                  <a:ln>
                    <a:noFill/>
                  </a:ln>
                  <a:solidFill>
                    <a:srgbClr val="FFFFFF"/>
                  </a:solidFill>
                  <a:effectLst/>
                  <a:uLnTx/>
                  <a:uFillTx/>
                  <a:latin typeface="Arial" panose="020B0604020202020204" pitchFamily="34" charset="0"/>
                  <a:cs typeface="Arial" panose="020B0604020202020204" pitchFamily="34" charset="0"/>
                </a:rPr>
                <a:t>dictionary</a:t>
              </a:r>
              <a:r>
                <a:rPr kumimoji="0" lang="id-ID" sz="1200" b="0" i="0" u="none" strike="noStrike" kern="1200" cap="none" spc="0" normalizeH="0" baseline="0" noProof="0" dirty="0">
                  <a:ln>
                    <a:noFill/>
                  </a:ln>
                  <a:solidFill>
                    <a:srgbClr val="FFFFFF"/>
                  </a:solidFill>
                  <a:effectLst/>
                  <a:uLnTx/>
                  <a:uFillTx/>
                  <a:latin typeface="Arial" panose="020B0604020202020204" pitchFamily="34" charset="0"/>
                  <a:cs typeface="Arial" panose="020B0604020202020204" pitchFamily="34" charset="0"/>
                </a:rPr>
                <a:t>.</a:t>
              </a:r>
            </a:p>
            <a:p>
              <a:pPr marL="0" marR="0" lvl="0" indent="0" algn="l" defTabSz="914400" rtl="0" eaLnBrk="1" fontAlgn="auto" latinLnBrk="0" hangingPunct="1">
                <a:lnSpc>
                  <a:spcPct val="150000"/>
                </a:lnSpc>
                <a:spcBef>
                  <a:spcPts val="0"/>
                </a:spcBef>
                <a:spcAft>
                  <a:spcPts val="0"/>
                </a:spcAft>
                <a:buClrTx/>
                <a:buSzTx/>
                <a:buFontTx/>
                <a:buNone/>
                <a:tabLst/>
                <a:defRPr/>
              </a:pPr>
              <a:endParaRPr kumimoji="0" lang="en-US" sz="300" b="0" i="0" u="none" strike="noStrike" kern="1200" cap="none" spc="0" normalizeH="0" baseline="0" noProof="0" dirty="0">
                <a:ln>
                  <a:noFill/>
                </a:ln>
                <a:solidFill>
                  <a:srgbClr val="FFFFFF"/>
                </a:solidFill>
                <a:effectLst/>
                <a:uLnTx/>
                <a:uFillTx/>
                <a:latin typeface="Arial" panose="020B0604020202020204" pitchFamily="34" charset="0"/>
                <a:ea typeface="Montserrat" charset="0"/>
                <a:cs typeface="Arial" panose="020B0604020202020204" pitchFamily="34" charset="0"/>
              </a:endParaRPr>
            </a:p>
          </p:txBody>
        </p:sp>
      </p:grpSp>
      <p:grpSp>
        <p:nvGrpSpPr>
          <p:cNvPr id="14" name="Group 13">
            <a:extLst>
              <a:ext uri="{FF2B5EF4-FFF2-40B4-BE49-F238E27FC236}">
                <a16:creationId xmlns:a16="http://schemas.microsoft.com/office/drawing/2014/main" id="{F8B99D8D-9785-4854-8D69-B9CC0F789E0A}"/>
              </a:ext>
            </a:extLst>
          </p:cNvPr>
          <p:cNvGrpSpPr/>
          <p:nvPr/>
        </p:nvGrpSpPr>
        <p:grpSpPr>
          <a:xfrm>
            <a:off x="7496636" y="1324917"/>
            <a:ext cx="3174791" cy="2377574"/>
            <a:chOff x="7496636" y="1324917"/>
            <a:chExt cx="3174791" cy="2377574"/>
          </a:xfrm>
        </p:grpSpPr>
        <p:sp>
          <p:nvSpPr>
            <p:cNvPr id="83" name="Oval 82">
              <a:extLst>
                <a:ext uri="{FF2B5EF4-FFF2-40B4-BE49-F238E27FC236}">
                  <a16:creationId xmlns:a16="http://schemas.microsoft.com/office/drawing/2014/main" id="{E13A4F56-662F-488C-9ECC-BDAC3D596143}"/>
                </a:ext>
              </a:extLst>
            </p:cNvPr>
            <p:cNvSpPr/>
            <p:nvPr/>
          </p:nvSpPr>
          <p:spPr>
            <a:xfrm>
              <a:off x="7496636" y="1501218"/>
              <a:ext cx="765381" cy="76970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E2023"/>
                </a:solidFill>
                <a:effectLst/>
                <a:uLnTx/>
                <a:uFillTx/>
                <a:latin typeface="Montserrat"/>
                <a:ea typeface="+mn-ea"/>
                <a:cs typeface="+mn-cs"/>
              </a:endParaRPr>
            </a:p>
          </p:txBody>
        </p:sp>
        <p:sp>
          <p:nvSpPr>
            <p:cNvPr id="85" name="TextBox 84">
              <a:extLst>
                <a:ext uri="{FF2B5EF4-FFF2-40B4-BE49-F238E27FC236}">
                  <a16:creationId xmlns:a16="http://schemas.microsoft.com/office/drawing/2014/main" id="{9D548EEA-9B40-4DA5-90C8-0DB854A52A44}"/>
                </a:ext>
              </a:extLst>
            </p:cNvPr>
            <p:cNvSpPr txBox="1"/>
            <p:nvPr/>
          </p:nvSpPr>
          <p:spPr>
            <a:xfrm>
              <a:off x="7575917" y="1589175"/>
              <a:ext cx="606817" cy="523220"/>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d-ID" sz="2800" b="0" i="0" u="none" strike="noStrike" kern="1200" cap="none" spc="0" normalizeH="0" baseline="0" noProof="0" dirty="0">
                  <a:ln>
                    <a:noFill/>
                  </a:ln>
                  <a:solidFill>
                    <a:srgbClr val="FEFEFE"/>
                  </a:solidFill>
                  <a:effectLst/>
                  <a:uLnTx/>
                  <a:uFillTx/>
                  <a:latin typeface="Montserrat Light" charset="0"/>
                  <a:ea typeface="Montserrat Light" charset="0"/>
                  <a:cs typeface="Montserrat Light" charset="0"/>
                </a:rPr>
                <a:t>6</a:t>
              </a:r>
              <a:endParaRPr kumimoji="0" lang="en-US" sz="1400" b="0" i="0" u="none" strike="noStrike" kern="1200" cap="none" spc="0" normalizeH="0" baseline="0" noProof="0" dirty="0">
                <a:ln>
                  <a:noFill/>
                </a:ln>
                <a:solidFill>
                  <a:srgbClr val="FEFEFE"/>
                </a:solidFill>
                <a:effectLst/>
                <a:uLnTx/>
                <a:uFillTx/>
                <a:latin typeface="Montserrat Light" charset="0"/>
                <a:ea typeface="Montserrat Light" charset="0"/>
                <a:cs typeface="Montserrat Light" charset="0"/>
              </a:endParaRPr>
            </a:p>
          </p:txBody>
        </p:sp>
        <p:sp>
          <p:nvSpPr>
            <p:cNvPr id="87" name="TextBox 86">
              <a:extLst>
                <a:ext uri="{FF2B5EF4-FFF2-40B4-BE49-F238E27FC236}">
                  <a16:creationId xmlns:a16="http://schemas.microsoft.com/office/drawing/2014/main" id="{7309150E-E232-4D6C-A237-086A9BD8C693}"/>
                </a:ext>
              </a:extLst>
            </p:cNvPr>
            <p:cNvSpPr txBox="1"/>
            <p:nvPr/>
          </p:nvSpPr>
          <p:spPr>
            <a:xfrm>
              <a:off x="8341298" y="1324917"/>
              <a:ext cx="2330129" cy="2377574"/>
            </a:xfrm>
            <a:prstGeom prst="rect">
              <a:avLst/>
            </a:prstGeom>
            <a:noFill/>
          </p:spPr>
          <p:txBody>
            <a:bodyPr wrap="square" numCol="1" spcCol="457200"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id-ID" sz="1200" b="0" i="0" u="none" strike="noStrike" kern="1200" cap="none" spc="0" normalizeH="0" baseline="0" noProof="0" dirty="0">
                  <a:ln>
                    <a:noFill/>
                  </a:ln>
                  <a:solidFill>
                    <a:srgbClr val="FFFFFF"/>
                  </a:solidFill>
                  <a:effectLst/>
                  <a:uLnTx/>
                  <a:uFillTx/>
                  <a:latin typeface="Arial" panose="020B0604020202020204" pitchFamily="34" charset="0"/>
                  <a:cs typeface="Arial" panose="020B0604020202020204" pitchFamily="34" charset="0"/>
                </a:rPr>
                <a:t>Secara statistik, ekstraksi fitur dengan model CNN akan mampu bersaing dengan metode ekstraksi fitur pada level kata seperti BoW, TF dan PoS </a:t>
              </a:r>
              <a:r>
                <a:rPr kumimoji="0" lang="id-ID" sz="1200" b="0" i="1" u="none" strike="noStrike" kern="1200" cap="none" spc="0" normalizeH="0" baseline="0" noProof="0" dirty="0">
                  <a:ln>
                    <a:noFill/>
                  </a:ln>
                  <a:solidFill>
                    <a:srgbClr val="FFFFFF"/>
                  </a:solidFill>
                  <a:effectLst/>
                  <a:uLnTx/>
                  <a:uFillTx/>
                  <a:latin typeface="Arial" panose="020B0604020202020204" pitchFamily="34" charset="0"/>
                  <a:cs typeface="Arial" panose="020B0604020202020204" pitchFamily="34" charset="0"/>
                </a:rPr>
                <a:t>Tagging</a:t>
              </a:r>
              <a:r>
                <a:rPr kumimoji="0" lang="id-ID" sz="1200" b="0" i="0" u="none" strike="noStrike" kern="1200" cap="none" spc="0" normalizeH="0" baseline="0" noProof="0" dirty="0">
                  <a:ln>
                    <a:noFill/>
                  </a:ln>
                  <a:solidFill>
                    <a:srgbClr val="FFFFFF"/>
                  </a:solidFill>
                  <a:effectLst/>
                  <a:uLnTx/>
                  <a:uFillTx/>
                  <a:latin typeface="Arial" panose="020B0604020202020204" pitchFamily="34" charset="0"/>
                  <a:cs typeface="Arial" panose="020B0604020202020204" pitchFamily="34" charset="0"/>
                </a:rPr>
                <a:t>, bila </a:t>
              </a:r>
              <a:r>
                <a:rPr kumimoji="0" lang="id-ID" sz="1200" b="0" i="1" u="none" strike="noStrike" kern="1200" cap="none" spc="0" normalizeH="0" baseline="0" noProof="0" dirty="0">
                  <a:ln>
                    <a:noFill/>
                  </a:ln>
                  <a:solidFill>
                    <a:srgbClr val="FFFFFF"/>
                  </a:solidFill>
                  <a:effectLst/>
                  <a:uLnTx/>
                  <a:uFillTx/>
                  <a:latin typeface="Arial" panose="020B0604020202020204" pitchFamily="34" charset="0"/>
                  <a:cs typeface="Arial" panose="020B0604020202020204" pitchFamily="34" charset="0"/>
                </a:rPr>
                <a:t>dataset</a:t>
              </a:r>
              <a:r>
                <a:rPr kumimoji="0" lang="id-ID" sz="1200" b="0" i="0" u="none" strike="noStrike" kern="1200" cap="none" spc="0" normalizeH="0" baseline="0" noProof="0" dirty="0">
                  <a:ln>
                    <a:noFill/>
                  </a:ln>
                  <a:solidFill>
                    <a:srgbClr val="FFFFFF"/>
                  </a:solidFill>
                  <a:effectLst/>
                  <a:uLnTx/>
                  <a:uFillTx/>
                  <a:latin typeface="Arial" panose="020B0604020202020204" pitchFamily="34" charset="0"/>
                  <a:cs typeface="Arial" panose="020B0604020202020204" pitchFamily="34" charset="0"/>
                </a:rPr>
                <a:t> telah melalui </a:t>
              </a:r>
              <a:r>
                <a:rPr kumimoji="0" lang="id-ID" sz="1200" b="0" i="1" u="none" strike="noStrike" kern="1200" cap="none" spc="0" normalizeH="0" baseline="0" noProof="0" dirty="0">
                  <a:ln>
                    <a:noFill/>
                  </a:ln>
                  <a:solidFill>
                    <a:srgbClr val="FFFFFF"/>
                  </a:solidFill>
                  <a:effectLst/>
                  <a:uLnTx/>
                  <a:uFillTx/>
                  <a:latin typeface="Arial" panose="020B0604020202020204" pitchFamily="34" charset="0"/>
                  <a:cs typeface="Arial" panose="020B0604020202020204" pitchFamily="34" charset="0"/>
                </a:rPr>
                <a:t>preprocessing</a:t>
              </a:r>
              <a:r>
                <a:rPr kumimoji="0" lang="id-ID" sz="1200" b="0" i="0" u="none" strike="noStrike" kern="1200" cap="none" spc="0" normalizeH="0" baseline="0" noProof="0" dirty="0">
                  <a:ln>
                    <a:noFill/>
                  </a:ln>
                  <a:solidFill>
                    <a:srgbClr val="FFFFFF"/>
                  </a:solidFill>
                  <a:effectLst/>
                  <a:uLnTx/>
                  <a:uFillTx/>
                  <a:latin typeface="Arial" panose="020B0604020202020204" pitchFamily="34" charset="0"/>
                  <a:cs typeface="Arial" panose="020B0604020202020204" pitchFamily="34" charset="0"/>
                </a:rPr>
                <a:t> dan minimal 10.000 </a:t>
              </a:r>
              <a:r>
                <a:rPr kumimoji="0" lang="id-ID" sz="1200" b="0" i="1" u="none" strike="noStrike" kern="1200" cap="none" spc="0" normalizeH="0" baseline="0" noProof="0" dirty="0">
                  <a:ln>
                    <a:noFill/>
                  </a:ln>
                  <a:solidFill>
                    <a:srgbClr val="FFFFFF"/>
                  </a:solidFill>
                  <a:effectLst/>
                  <a:uLnTx/>
                  <a:uFillTx/>
                  <a:latin typeface="Arial" panose="020B0604020202020204" pitchFamily="34" charset="0"/>
                  <a:cs typeface="Arial" panose="020B0604020202020204" pitchFamily="34" charset="0"/>
                </a:rPr>
                <a:t>dataset</a:t>
              </a:r>
              <a:r>
                <a:rPr kumimoji="0" lang="id-ID" sz="1200" b="0" i="0" u="none" strike="noStrike" kern="1200" cap="none" spc="0" normalizeH="0" baseline="0" noProof="0" dirty="0">
                  <a:ln>
                    <a:noFill/>
                  </a:ln>
                  <a:solidFill>
                    <a:srgbClr val="FFFFFF"/>
                  </a:solidFill>
                  <a:effectLst/>
                  <a:uLnTx/>
                  <a:uFillTx/>
                  <a:latin typeface="Arial" panose="020B0604020202020204" pitchFamily="34" charset="0"/>
                  <a:cs typeface="Arial" panose="020B0604020202020204" pitchFamily="34" charset="0"/>
                </a:rPr>
                <a:t>.</a:t>
              </a:r>
            </a:p>
            <a:p>
              <a:pPr marL="0" marR="0" lvl="0" indent="0" algn="l" defTabSz="914400" rtl="0" eaLnBrk="1" fontAlgn="auto" latinLnBrk="0" hangingPunct="1">
                <a:lnSpc>
                  <a:spcPct val="150000"/>
                </a:lnSpc>
                <a:spcBef>
                  <a:spcPts val="0"/>
                </a:spcBef>
                <a:spcAft>
                  <a:spcPts val="0"/>
                </a:spcAft>
                <a:buClrTx/>
                <a:buSzTx/>
                <a:buFontTx/>
                <a:buNone/>
                <a:tabLst/>
                <a:defRPr/>
              </a:pPr>
              <a:endParaRPr kumimoji="0" lang="en-US" sz="300" b="0" i="0" u="none" strike="noStrike" kern="1200" cap="none" spc="0" normalizeH="0" baseline="0" noProof="0" dirty="0">
                <a:ln>
                  <a:noFill/>
                </a:ln>
                <a:solidFill>
                  <a:srgbClr val="FFFFFF"/>
                </a:solidFill>
                <a:effectLst/>
                <a:uLnTx/>
                <a:uFillTx/>
                <a:latin typeface="Arial" panose="020B0604020202020204" pitchFamily="34" charset="0"/>
                <a:ea typeface="Montserrat" charset="0"/>
                <a:cs typeface="Arial" panose="020B0604020202020204" pitchFamily="34" charset="0"/>
              </a:endParaRPr>
            </a:p>
          </p:txBody>
        </p:sp>
      </p:grpSp>
      <p:grpSp>
        <p:nvGrpSpPr>
          <p:cNvPr id="16" name="Group 15">
            <a:extLst>
              <a:ext uri="{FF2B5EF4-FFF2-40B4-BE49-F238E27FC236}">
                <a16:creationId xmlns:a16="http://schemas.microsoft.com/office/drawing/2014/main" id="{2FC7DA3C-245C-4401-868A-F7847A86F477}"/>
              </a:ext>
            </a:extLst>
          </p:cNvPr>
          <p:cNvGrpSpPr/>
          <p:nvPr/>
        </p:nvGrpSpPr>
        <p:grpSpPr>
          <a:xfrm>
            <a:off x="7575917" y="3787758"/>
            <a:ext cx="3617184" cy="2492990"/>
            <a:chOff x="7575917" y="3787758"/>
            <a:chExt cx="3617184" cy="2492990"/>
          </a:xfrm>
        </p:grpSpPr>
        <p:sp>
          <p:nvSpPr>
            <p:cNvPr id="84" name="Oval 83">
              <a:extLst>
                <a:ext uri="{FF2B5EF4-FFF2-40B4-BE49-F238E27FC236}">
                  <a16:creationId xmlns:a16="http://schemas.microsoft.com/office/drawing/2014/main" id="{7FCE3A45-6E4E-4530-8ACC-4FF8DF6F6290}"/>
                </a:ext>
              </a:extLst>
            </p:cNvPr>
            <p:cNvSpPr/>
            <p:nvPr/>
          </p:nvSpPr>
          <p:spPr>
            <a:xfrm>
              <a:off x="7575917" y="3881301"/>
              <a:ext cx="765381" cy="76970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E2023"/>
                </a:solidFill>
                <a:effectLst/>
                <a:uLnTx/>
                <a:uFillTx/>
                <a:latin typeface="Montserrat"/>
                <a:ea typeface="+mn-ea"/>
                <a:cs typeface="+mn-cs"/>
              </a:endParaRPr>
            </a:p>
          </p:txBody>
        </p:sp>
        <p:sp>
          <p:nvSpPr>
            <p:cNvPr id="86" name="TextBox 85">
              <a:extLst>
                <a:ext uri="{FF2B5EF4-FFF2-40B4-BE49-F238E27FC236}">
                  <a16:creationId xmlns:a16="http://schemas.microsoft.com/office/drawing/2014/main" id="{4A477A3E-23A1-40C1-8F76-71F29021D445}"/>
                </a:ext>
              </a:extLst>
            </p:cNvPr>
            <p:cNvSpPr txBox="1"/>
            <p:nvPr/>
          </p:nvSpPr>
          <p:spPr>
            <a:xfrm>
              <a:off x="7614523" y="3975109"/>
              <a:ext cx="688168" cy="523220"/>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d-ID" sz="2800" b="0" i="0" u="none" strike="noStrike" kern="1200" cap="none" spc="0" normalizeH="0" baseline="0" noProof="0" dirty="0">
                  <a:ln>
                    <a:noFill/>
                  </a:ln>
                  <a:solidFill>
                    <a:srgbClr val="FEFEFE"/>
                  </a:solidFill>
                  <a:effectLst/>
                  <a:uLnTx/>
                  <a:uFillTx/>
                  <a:latin typeface="Montserrat Light" charset="0"/>
                  <a:ea typeface="Montserrat Light" charset="0"/>
                  <a:cs typeface="Montserrat Light" charset="0"/>
                </a:rPr>
                <a:t>8</a:t>
              </a:r>
              <a:endParaRPr kumimoji="0" lang="en-US" sz="2800" b="0" i="0" u="none" strike="noStrike" kern="1200" cap="none" spc="0" normalizeH="0" baseline="0" noProof="0" dirty="0">
                <a:ln>
                  <a:noFill/>
                </a:ln>
                <a:solidFill>
                  <a:srgbClr val="FEFEFE"/>
                </a:solidFill>
                <a:effectLst/>
                <a:uLnTx/>
                <a:uFillTx/>
                <a:latin typeface="Montserrat Light" charset="0"/>
                <a:ea typeface="Montserrat Light" charset="0"/>
                <a:cs typeface="Montserrat Light" charset="0"/>
              </a:endParaRPr>
            </a:p>
          </p:txBody>
        </p:sp>
        <p:sp>
          <p:nvSpPr>
            <p:cNvPr id="88" name="TextBox 87">
              <a:extLst>
                <a:ext uri="{FF2B5EF4-FFF2-40B4-BE49-F238E27FC236}">
                  <a16:creationId xmlns:a16="http://schemas.microsoft.com/office/drawing/2014/main" id="{0147FFB7-B154-4723-BB07-5A2D6DAA4991}"/>
                </a:ext>
              </a:extLst>
            </p:cNvPr>
            <p:cNvSpPr txBox="1"/>
            <p:nvPr/>
          </p:nvSpPr>
          <p:spPr>
            <a:xfrm>
              <a:off x="8379904" y="3787758"/>
              <a:ext cx="2813197" cy="2492990"/>
            </a:xfrm>
            <a:prstGeom prst="rect">
              <a:avLst/>
            </a:prstGeom>
            <a:noFill/>
          </p:spPr>
          <p:txBody>
            <a:bodyPr wrap="square" numCol="1" spcCol="457200"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id-ID" sz="1200" b="0" i="0" u="none" strike="noStrike" kern="1200" cap="none" spc="0" normalizeH="0" baseline="0" noProof="0" dirty="0">
                  <a:ln>
                    <a:noFill/>
                  </a:ln>
                  <a:solidFill>
                    <a:srgbClr val="FFFFFF"/>
                  </a:solidFill>
                  <a:effectLst/>
                  <a:uLnTx/>
                  <a:uFillTx/>
                  <a:latin typeface="Arial" panose="020B0604020202020204" pitchFamily="34" charset="0"/>
                  <a:cs typeface="Arial" panose="020B0604020202020204" pitchFamily="34" charset="0"/>
                </a:rPr>
                <a:t>Dari sisi lama waktu klasifikasi, CNN mampu mengklasifikasikan berita Bahasa Indonesia dalam waktu hitungan detik. Hal ini cukup unggul dibandingkan ekstraksi fitur pada level kata dengan SVM yang mampu memakan waktu hingga menit bahkan hitungan jam.</a:t>
              </a:r>
            </a:p>
            <a:p>
              <a:pPr marL="0" marR="0" lvl="0" indent="0" algn="l" defTabSz="914400" rtl="0" eaLnBrk="1" fontAlgn="auto" latinLnBrk="0" hangingPunct="1">
                <a:lnSpc>
                  <a:spcPct val="150000"/>
                </a:lnSpc>
                <a:spcBef>
                  <a:spcPts val="0"/>
                </a:spcBef>
                <a:spcAft>
                  <a:spcPts val="0"/>
                </a:spcAft>
                <a:buClrTx/>
                <a:buSzTx/>
                <a:buFontTx/>
                <a:buNone/>
                <a:tabLst/>
                <a:defRPr/>
              </a:pPr>
              <a:endParaRPr kumimoji="0" lang="id-ID" sz="800" b="0" i="0" u="none" strike="noStrike" kern="1200" cap="none" spc="0" normalizeH="0" baseline="0" noProof="0" dirty="0">
                <a:ln>
                  <a:noFill/>
                </a:ln>
                <a:solidFill>
                  <a:srgbClr val="FFFFFF"/>
                </a:solidFill>
                <a:effectLst/>
                <a:uLnTx/>
                <a:uFillTx/>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1281830857"/>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p:tgtEl>
                                          <p:spTgt spid="10"/>
                                        </p:tgtEl>
                                        <p:attrNameLst>
                                          <p:attrName>ppt_y</p:attrName>
                                        </p:attrNameLst>
                                      </p:cBhvr>
                                      <p:tavLst>
                                        <p:tav tm="0">
                                          <p:val>
                                            <p:strVal val="#ppt_y+#ppt_h*1.125000"/>
                                          </p:val>
                                        </p:tav>
                                        <p:tav tm="100000">
                                          <p:val>
                                            <p:strVal val="#ppt_y"/>
                                          </p:val>
                                        </p:tav>
                                      </p:tavLst>
                                    </p:anim>
                                    <p:animEffect transition="in" filter="wipe(up)">
                                      <p:cBhvr>
                                        <p:cTn id="8" dur="500"/>
                                        <p:tgtEl>
                                          <p:spTgt spid="10"/>
                                        </p:tgtEl>
                                      </p:cBhvr>
                                    </p:animEffect>
                                  </p:childTnLst>
                                </p:cTn>
                              </p:par>
                              <p:par>
                                <p:cTn id="9" presetID="12" presetClass="entr" presetSubtype="4" fill="hold" nodeType="withEffect">
                                  <p:stCondLst>
                                    <p:cond delay="0"/>
                                  </p:stCondLst>
                                  <p:childTnLst>
                                    <p:set>
                                      <p:cBhvr>
                                        <p:cTn id="10" dur="1" fill="hold">
                                          <p:stCondLst>
                                            <p:cond delay="0"/>
                                          </p:stCondLst>
                                        </p:cTn>
                                        <p:tgtEl>
                                          <p:spTgt spid="38"/>
                                        </p:tgtEl>
                                        <p:attrNameLst>
                                          <p:attrName>style.visibility</p:attrName>
                                        </p:attrNameLst>
                                      </p:cBhvr>
                                      <p:to>
                                        <p:strVal val="visible"/>
                                      </p:to>
                                    </p:set>
                                    <p:anim calcmode="lin" valueType="num">
                                      <p:cBhvr additive="base">
                                        <p:cTn id="11" dur="500"/>
                                        <p:tgtEl>
                                          <p:spTgt spid="38"/>
                                        </p:tgtEl>
                                        <p:attrNameLst>
                                          <p:attrName>ppt_y</p:attrName>
                                        </p:attrNameLst>
                                      </p:cBhvr>
                                      <p:tavLst>
                                        <p:tav tm="0">
                                          <p:val>
                                            <p:strVal val="#ppt_y+#ppt_h*1.125000"/>
                                          </p:val>
                                        </p:tav>
                                        <p:tav tm="100000">
                                          <p:val>
                                            <p:strVal val="#ppt_y"/>
                                          </p:val>
                                        </p:tav>
                                      </p:tavLst>
                                    </p:anim>
                                    <p:animEffect transition="in" filter="wipe(up)">
                                      <p:cBhvr>
                                        <p:cTn id="12" dur="500"/>
                                        <p:tgtEl>
                                          <p:spTgt spid="38"/>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additive="base">
                                        <p:cTn id="17" dur="500" fill="hold"/>
                                        <p:tgtEl>
                                          <p:spTgt spid="13"/>
                                        </p:tgtEl>
                                        <p:attrNameLst>
                                          <p:attrName>ppt_x</p:attrName>
                                        </p:attrNameLst>
                                      </p:cBhvr>
                                      <p:tavLst>
                                        <p:tav tm="0">
                                          <p:val>
                                            <p:strVal val="0-#ppt_w/2"/>
                                          </p:val>
                                        </p:tav>
                                        <p:tav tm="100000">
                                          <p:val>
                                            <p:strVal val="#ppt_x"/>
                                          </p:val>
                                        </p:tav>
                                      </p:tavLst>
                                    </p:anim>
                                    <p:anim calcmode="lin" valueType="num">
                                      <p:cBhvr additive="base">
                                        <p:cTn id="18"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2" fill="hold" nodeType="click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500" fill="hold"/>
                                        <p:tgtEl>
                                          <p:spTgt spid="14"/>
                                        </p:tgtEl>
                                        <p:attrNameLst>
                                          <p:attrName>ppt_x</p:attrName>
                                        </p:attrNameLst>
                                      </p:cBhvr>
                                      <p:tavLst>
                                        <p:tav tm="0">
                                          <p:val>
                                            <p:strVal val="1+#ppt_w/2"/>
                                          </p:val>
                                        </p:tav>
                                        <p:tav tm="100000">
                                          <p:val>
                                            <p:strVal val="#ppt_x"/>
                                          </p:val>
                                        </p:tav>
                                      </p:tavLst>
                                    </p:anim>
                                    <p:anim calcmode="lin" valueType="num">
                                      <p:cBhvr additive="base">
                                        <p:cTn id="24"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nodeType="click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additive="base">
                                        <p:cTn id="29" dur="500" fill="hold"/>
                                        <p:tgtEl>
                                          <p:spTgt spid="15"/>
                                        </p:tgtEl>
                                        <p:attrNameLst>
                                          <p:attrName>ppt_x</p:attrName>
                                        </p:attrNameLst>
                                      </p:cBhvr>
                                      <p:tavLst>
                                        <p:tav tm="0">
                                          <p:val>
                                            <p:strVal val="0-#ppt_w/2"/>
                                          </p:val>
                                        </p:tav>
                                        <p:tav tm="100000">
                                          <p:val>
                                            <p:strVal val="#ppt_x"/>
                                          </p:val>
                                        </p:tav>
                                      </p:tavLst>
                                    </p:anim>
                                    <p:anim calcmode="lin" valueType="num">
                                      <p:cBhvr additive="base">
                                        <p:cTn id="30" dur="5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2" fill="hold" nodeType="click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additive="base">
                                        <p:cTn id="35" dur="500" fill="hold"/>
                                        <p:tgtEl>
                                          <p:spTgt spid="16"/>
                                        </p:tgtEl>
                                        <p:attrNameLst>
                                          <p:attrName>ppt_x</p:attrName>
                                        </p:attrNameLst>
                                      </p:cBhvr>
                                      <p:tavLst>
                                        <p:tav tm="0">
                                          <p:val>
                                            <p:strVal val="1+#ppt_w/2"/>
                                          </p:val>
                                        </p:tav>
                                        <p:tav tm="100000">
                                          <p:val>
                                            <p:strVal val="#ppt_x"/>
                                          </p:val>
                                        </p:tav>
                                      </p:tavLst>
                                    </p:anim>
                                    <p:anim calcmode="lin" valueType="num">
                                      <p:cBhvr additive="base">
                                        <p:cTn id="36" dur="5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a:t>Here is your custom footer</a:t>
            </a:r>
          </a:p>
        </p:txBody>
      </p:sp>
      <p:sp>
        <p:nvSpPr>
          <p:cNvPr id="41" name="TextBox 40"/>
          <p:cNvSpPr txBox="1"/>
          <p:nvPr/>
        </p:nvSpPr>
        <p:spPr>
          <a:xfrm>
            <a:off x="2971800" y="493274"/>
            <a:ext cx="6248400" cy="502702"/>
          </a:xfrm>
          <a:prstGeom prst="rect">
            <a:avLst/>
          </a:prstGeom>
          <a:noFill/>
        </p:spPr>
        <p:txBody>
          <a:bodyPr wrap="square" rtlCol="0">
            <a:spAutoFit/>
          </a:bodyPr>
          <a:lstStyle/>
          <a:p>
            <a:pPr marL="0" marR="0" lvl="0" indent="0" algn="ctr" defTabSz="914400" rtl="0" eaLnBrk="1" fontAlgn="auto" latinLnBrk="0" hangingPunct="1">
              <a:lnSpc>
                <a:spcPts val="3200"/>
              </a:lnSpc>
              <a:spcBef>
                <a:spcPts val="0"/>
              </a:spcBef>
              <a:spcAft>
                <a:spcPts val="0"/>
              </a:spcAft>
              <a:buClrTx/>
              <a:buSzTx/>
              <a:buFontTx/>
              <a:buNone/>
              <a:tabLst/>
              <a:defRPr/>
            </a:pPr>
            <a:r>
              <a:rPr kumimoji="0" lang="en-US" sz="3000" b="1" i="0" u="none" strike="noStrike" kern="1200" cap="none" spc="0" normalizeH="0" baseline="0" noProof="0" dirty="0">
                <a:ln>
                  <a:noFill/>
                </a:ln>
                <a:solidFill>
                  <a:srgbClr val="FFFFFF"/>
                </a:solidFill>
                <a:effectLst/>
                <a:uLnTx/>
                <a:uFillTx/>
                <a:latin typeface="Montserrat" charset="0"/>
                <a:ea typeface="Montserrat" charset="0"/>
                <a:cs typeface="Montserrat" charset="0"/>
              </a:rPr>
              <a:t>S</a:t>
            </a:r>
            <a:r>
              <a:rPr kumimoji="0" lang="id-ID" sz="3000" b="1" i="0" u="none" strike="noStrike" kern="1200" cap="none" spc="0" normalizeH="0" baseline="0" noProof="0" dirty="0">
                <a:ln>
                  <a:noFill/>
                </a:ln>
                <a:solidFill>
                  <a:srgbClr val="FFFFFF"/>
                </a:solidFill>
                <a:effectLst/>
                <a:uLnTx/>
                <a:uFillTx/>
                <a:latin typeface="Montserrat" charset="0"/>
                <a:ea typeface="Montserrat" charset="0"/>
                <a:cs typeface="Montserrat" charset="0"/>
              </a:rPr>
              <a:t>aran</a:t>
            </a:r>
            <a:endParaRPr kumimoji="0" lang="en-US" sz="3000" b="1" i="0" u="none" strike="noStrike" kern="1200" cap="none" spc="0" normalizeH="0" baseline="0" noProof="0" dirty="0">
              <a:ln>
                <a:noFill/>
              </a:ln>
              <a:solidFill>
                <a:srgbClr val="FFFFFF"/>
              </a:solidFill>
              <a:effectLst/>
              <a:uLnTx/>
              <a:uFillTx/>
              <a:latin typeface="Montserrat" charset="0"/>
              <a:ea typeface="Montserrat" charset="0"/>
              <a:cs typeface="Montserrat" charset="0"/>
            </a:endParaRPr>
          </a:p>
        </p:txBody>
      </p:sp>
      <p:sp>
        <p:nvSpPr>
          <p:cNvPr id="48" name="TextBox 47"/>
          <p:cNvSpPr txBox="1"/>
          <p:nvPr/>
        </p:nvSpPr>
        <p:spPr>
          <a:xfrm>
            <a:off x="6198793" y="2545472"/>
            <a:ext cx="3746027" cy="2126864"/>
          </a:xfrm>
          <a:prstGeom prst="rect">
            <a:avLst/>
          </a:prstGeom>
          <a:noFill/>
        </p:spPr>
        <p:txBody>
          <a:bodyPr wrap="square" numCol="1" spcCol="457200" rtlCol="0">
            <a:spAutoFit/>
          </a:bodyPr>
          <a:lstStyle/>
          <a:p>
            <a:pPr lvl="0">
              <a:lnSpc>
                <a:spcPct val="150000"/>
              </a:lnSpc>
            </a:pPr>
            <a:r>
              <a:rPr lang="id-ID" dirty="0"/>
              <a:t>Pada penelitian ini akan lebih baik jika sudah ada kajian mengenai cara menentukan inisialisasi parameter terbaik untuk klasifikasi teks berita Bahasa Indonesia.</a:t>
            </a:r>
            <a:endParaRPr kumimoji="0" lang="en-US" sz="900" b="0" i="0" u="none" strike="noStrike" kern="1200" cap="none" spc="0" normalizeH="0" baseline="0" noProof="0" dirty="0">
              <a:ln>
                <a:noFill/>
              </a:ln>
              <a:solidFill>
                <a:srgbClr val="7D8287"/>
              </a:solidFill>
              <a:effectLst/>
              <a:uLnTx/>
              <a:uFillTx/>
              <a:latin typeface="Montserrat Light" charset="0"/>
              <a:ea typeface="Montserrat Light" charset="0"/>
              <a:cs typeface="Montserrat Light" charset="0"/>
            </a:endParaRPr>
          </a:p>
        </p:txBody>
      </p:sp>
      <p:grpSp>
        <p:nvGrpSpPr>
          <p:cNvPr id="71" name="Group 70"/>
          <p:cNvGrpSpPr/>
          <p:nvPr/>
        </p:nvGrpSpPr>
        <p:grpSpPr>
          <a:xfrm>
            <a:off x="1399953" y="2284959"/>
            <a:ext cx="3922548" cy="3174280"/>
            <a:chOff x="686032" y="2062169"/>
            <a:chExt cx="1666783" cy="1348825"/>
          </a:xfrm>
        </p:grpSpPr>
        <p:sp>
          <p:nvSpPr>
            <p:cNvPr id="72" name="Shape 6"/>
            <p:cNvSpPr/>
            <p:nvPr/>
          </p:nvSpPr>
          <p:spPr>
            <a:xfrm>
              <a:off x="701477" y="2376210"/>
              <a:ext cx="1612748" cy="919808"/>
            </a:xfrm>
            <a:custGeom>
              <a:avLst/>
              <a:gdLst/>
              <a:ahLst/>
              <a:cxnLst>
                <a:cxn ang="0">
                  <a:pos x="wd2" y="hd2"/>
                </a:cxn>
                <a:cxn ang="5400000">
                  <a:pos x="wd2" y="hd2"/>
                </a:cxn>
                <a:cxn ang="10800000">
                  <a:pos x="wd2" y="hd2"/>
                </a:cxn>
                <a:cxn ang="16200000">
                  <a:pos x="wd2" y="hd2"/>
                </a:cxn>
              </a:cxnLst>
              <a:rect l="0" t="0" r="r" b="b"/>
              <a:pathLst>
                <a:path w="21600" h="21600" extrusionOk="0">
                  <a:moveTo>
                    <a:pt x="5046" y="5184"/>
                  </a:moveTo>
                  <a:lnTo>
                    <a:pt x="14418" y="11582"/>
                  </a:lnTo>
                  <a:lnTo>
                    <a:pt x="3239" y="16363"/>
                  </a:lnTo>
                  <a:cubicBezTo>
                    <a:pt x="3239" y="16363"/>
                    <a:pt x="5046" y="5184"/>
                    <a:pt x="5046" y="5184"/>
                  </a:cubicBezTo>
                  <a:close/>
                  <a:moveTo>
                    <a:pt x="3491" y="0"/>
                  </a:moveTo>
                  <a:lnTo>
                    <a:pt x="0" y="21600"/>
                  </a:lnTo>
                  <a:lnTo>
                    <a:pt x="21600" y="12363"/>
                  </a:lnTo>
                  <a:cubicBezTo>
                    <a:pt x="21600" y="12363"/>
                    <a:pt x="3491" y="0"/>
                    <a:pt x="3491" y="0"/>
                  </a:cubicBezTo>
                  <a:close/>
                </a:path>
              </a:pathLst>
            </a:custGeom>
            <a:solidFill>
              <a:schemeClr val="accent4">
                <a:lumMod val="40000"/>
                <a:lumOff val="6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73" name="Shape 7"/>
            <p:cNvSpPr/>
            <p:nvPr/>
          </p:nvSpPr>
          <p:spPr>
            <a:xfrm>
              <a:off x="686032" y="2360765"/>
              <a:ext cx="1666783" cy="950629"/>
            </a:xfrm>
            <a:custGeom>
              <a:avLst/>
              <a:gdLst/>
              <a:ahLst/>
              <a:cxnLst>
                <a:cxn ang="0">
                  <a:pos x="wd2" y="hd2"/>
                </a:cxn>
                <a:cxn ang="5400000">
                  <a:pos x="wd2" y="hd2"/>
                </a:cxn>
                <a:cxn ang="10800000">
                  <a:pos x="wd2" y="hd2"/>
                </a:cxn>
                <a:cxn ang="16200000">
                  <a:pos x="wd2" y="hd2"/>
                </a:cxn>
              </a:cxnLst>
              <a:rect l="0" t="0" r="r" b="b"/>
              <a:pathLst>
                <a:path w="21600" h="21600" extrusionOk="0">
                  <a:moveTo>
                    <a:pt x="5191" y="5704"/>
                  </a:moveTo>
                  <a:lnTo>
                    <a:pt x="3555" y="15820"/>
                  </a:lnTo>
                  <a:lnTo>
                    <a:pt x="13672" y="11494"/>
                  </a:lnTo>
                  <a:cubicBezTo>
                    <a:pt x="13672" y="11494"/>
                    <a:pt x="5191" y="5704"/>
                    <a:pt x="5191" y="5704"/>
                  </a:cubicBezTo>
                  <a:close/>
                  <a:moveTo>
                    <a:pt x="3134" y="16533"/>
                  </a:moveTo>
                  <a:lnTo>
                    <a:pt x="4995" y="5016"/>
                  </a:lnTo>
                  <a:lnTo>
                    <a:pt x="14651" y="11608"/>
                  </a:lnTo>
                  <a:cubicBezTo>
                    <a:pt x="14651" y="11608"/>
                    <a:pt x="3134" y="16533"/>
                    <a:pt x="3134" y="16533"/>
                  </a:cubicBezTo>
                  <a:close/>
                  <a:moveTo>
                    <a:pt x="3686" y="688"/>
                  </a:moveTo>
                  <a:lnTo>
                    <a:pt x="422" y="20888"/>
                  </a:lnTo>
                  <a:lnTo>
                    <a:pt x="20621" y="12250"/>
                  </a:lnTo>
                  <a:cubicBezTo>
                    <a:pt x="20621" y="12250"/>
                    <a:pt x="3686" y="688"/>
                    <a:pt x="3686" y="688"/>
                  </a:cubicBezTo>
                  <a:close/>
                  <a:moveTo>
                    <a:pt x="0" y="21600"/>
                  </a:moveTo>
                  <a:lnTo>
                    <a:pt x="3491" y="0"/>
                  </a:lnTo>
                  <a:lnTo>
                    <a:pt x="21600" y="12363"/>
                  </a:lnTo>
                  <a:cubicBezTo>
                    <a:pt x="21600" y="12363"/>
                    <a:pt x="0" y="21600"/>
                    <a:pt x="0" y="21600"/>
                  </a:cubicBezTo>
                  <a:close/>
                </a:path>
              </a:pathLst>
            </a:custGeom>
            <a:solidFill>
              <a:schemeClr val="accent4">
                <a:lumMod val="75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74" name="Shape 8"/>
            <p:cNvSpPr/>
            <p:nvPr/>
          </p:nvSpPr>
          <p:spPr>
            <a:xfrm>
              <a:off x="1393911" y="2623324"/>
              <a:ext cx="280997" cy="22563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0" y="0"/>
                  </a:lnTo>
                  <a:lnTo>
                    <a:pt x="0" y="17929"/>
                  </a:lnTo>
                  <a:cubicBezTo>
                    <a:pt x="0" y="19957"/>
                    <a:pt x="4835" y="21600"/>
                    <a:pt x="10800" y="21600"/>
                  </a:cubicBezTo>
                  <a:cubicBezTo>
                    <a:pt x="16765" y="21600"/>
                    <a:pt x="21600" y="19957"/>
                    <a:pt x="21600" y="17929"/>
                  </a:cubicBezTo>
                  <a:lnTo>
                    <a:pt x="21600" y="0"/>
                  </a:lnTo>
                  <a:cubicBezTo>
                    <a:pt x="21600" y="0"/>
                    <a:pt x="10800" y="0"/>
                    <a:pt x="10800" y="0"/>
                  </a:cubicBezTo>
                  <a:close/>
                </a:path>
              </a:pathLst>
            </a:custGeom>
            <a:solidFill>
              <a:schemeClr val="accent5">
                <a:lumMod val="40000"/>
                <a:lumOff val="6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75" name="Shape 9"/>
            <p:cNvSpPr/>
            <p:nvPr/>
          </p:nvSpPr>
          <p:spPr>
            <a:xfrm>
              <a:off x="1324410" y="2144540"/>
              <a:ext cx="421506" cy="583252"/>
            </a:xfrm>
            <a:custGeom>
              <a:avLst/>
              <a:gdLst/>
              <a:ahLst/>
              <a:cxnLst>
                <a:cxn ang="0">
                  <a:pos x="wd2" y="hd2"/>
                </a:cxn>
                <a:cxn ang="5400000">
                  <a:pos x="wd2" y="hd2"/>
                </a:cxn>
                <a:cxn ang="10800000">
                  <a:pos x="wd2" y="hd2"/>
                </a:cxn>
                <a:cxn ang="16200000">
                  <a:pos x="wd2" y="hd2"/>
                </a:cxn>
              </a:cxnLst>
              <a:rect l="0" t="0" r="r" b="b"/>
              <a:pathLst>
                <a:path w="21600" h="21600" extrusionOk="0">
                  <a:moveTo>
                    <a:pt x="8988" y="21448"/>
                  </a:moveTo>
                  <a:cubicBezTo>
                    <a:pt x="9577" y="21547"/>
                    <a:pt x="10182" y="21600"/>
                    <a:pt x="10800" y="21600"/>
                  </a:cubicBezTo>
                  <a:cubicBezTo>
                    <a:pt x="11418" y="21600"/>
                    <a:pt x="12023" y="21547"/>
                    <a:pt x="12612" y="21448"/>
                  </a:cubicBezTo>
                  <a:cubicBezTo>
                    <a:pt x="15311" y="20855"/>
                    <a:pt x="20737" y="15011"/>
                    <a:pt x="20739" y="15031"/>
                  </a:cubicBezTo>
                  <a:cubicBezTo>
                    <a:pt x="21293" y="13732"/>
                    <a:pt x="21600" y="12302"/>
                    <a:pt x="21600" y="10800"/>
                  </a:cubicBezTo>
                  <a:cubicBezTo>
                    <a:pt x="21600" y="4835"/>
                    <a:pt x="16765" y="0"/>
                    <a:pt x="10800" y="0"/>
                  </a:cubicBezTo>
                  <a:cubicBezTo>
                    <a:pt x="4835" y="0"/>
                    <a:pt x="0" y="4835"/>
                    <a:pt x="0" y="10800"/>
                  </a:cubicBezTo>
                  <a:cubicBezTo>
                    <a:pt x="0" y="12302"/>
                    <a:pt x="307" y="13732"/>
                    <a:pt x="861" y="15031"/>
                  </a:cubicBezTo>
                  <a:cubicBezTo>
                    <a:pt x="863" y="15011"/>
                    <a:pt x="6289" y="20855"/>
                    <a:pt x="8988" y="21448"/>
                  </a:cubicBezTo>
                  <a:close/>
                </a:path>
              </a:pathLst>
            </a:custGeom>
            <a:solidFill>
              <a:schemeClr val="accent5">
                <a:lumMod val="20000"/>
                <a:lumOff val="8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76" name="Shape 10"/>
            <p:cNvSpPr/>
            <p:nvPr/>
          </p:nvSpPr>
          <p:spPr>
            <a:xfrm>
              <a:off x="1293521" y="2371061"/>
              <a:ext cx="50400" cy="104813"/>
            </a:xfrm>
            <a:custGeom>
              <a:avLst/>
              <a:gdLst/>
              <a:ahLst/>
              <a:cxnLst>
                <a:cxn ang="0">
                  <a:pos x="wd2" y="hd2"/>
                </a:cxn>
                <a:cxn ang="5400000">
                  <a:pos x="wd2" y="hd2"/>
                </a:cxn>
                <a:cxn ang="10800000">
                  <a:pos x="wd2" y="hd2"/>
                </a:cxn>
                <a:cxn ang="16200000">
                  <a:pos x="wd2" y="hd2"/>
                </a:cxn>
              </a:cxnLst>
              <a:rect l="0" t="0" r="r" b="b"/>
              <a:pathLst>
                <a:path w="18999" h="20500" extrusionOk="0">
                  <a:moveTo>
                    <a:pt x="18211" y="9145"/>
                  </a:moveTo>
                  <a:cubicBezTo>
                    <a:pt x="20299" y="14772"/>
                    <a:pt x="18091" y="19829"/>
                    <a:pt x="13280" y="20440"/>
                  </a:cubicBezTo>
                  <a:cubicBezTo>
                    <a:pt x="8468" y="21050"/>
                    <a:pt x="2875" y="16983"/>
                    <a:pt x="787" y="11355"/>
                  </a:cubicBezTo>
                  <a:cubicBezTo>
                    <a:pt x="-1301" y="5728"/>
                    <a:pt x="907" y="671"/>
                    <a:pt x="5718" y="60"/>
                  </a:cubicBezTo>
                  <a:cubicBezTo>
                    <a:pt x="10530" y="-550"/>
                    <a:pt x="16123" y="3517"/>
                    <a:pt x="18211" y="9145"/>
                  </a:cubicBezTo>
                  <a:close/>
                </a:path>
              </a:pathLst>
            </a:custGeom>
            <a:solidFill>
              <a:schemeClr val="accent5">
                <a:lumMod val="20000"/>
                <a:lumOff val="8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77" name="Shape 11"/>
            <p:cNvSpPr/>
            <p:nvPr/>
          </p:nvSpPr>
          <p:spPr>
            <a:xfrm>
              <a:off x="1723396" y="2371061"/>
              <a:ext cx="50399" cy="104813"/>
            </a:xfrm>
            <a:custGeom>
              <a:avLst/>
              <a:gdLst/>
              <a:ahLst/>
              <a:cxnLst>
                <a:cxn ang="0">
                  <a:pos x="wd2" y="hd2"/>
                </a:cxn>
                <a:cxn ang="5400000">
                  <a:pos x="wd2" y="hd2"/>
                </a:cxn>
                <a:cxn ang="10800000">
                  <a:pos x="wd2" y="hd2"/>
                </a:cxn>
                <a:cxn ang="16200000">
                  <a:pos x="wd2" y="hd2"/>
                </a:cxn>
              </a:cxnLst>
              <a:rect l="0" t="0" r="r" b="b"/>
              <a:pathLst>
                <a:path w="18999" h="20500" extrusionOk="0">
                  <a:moveTo>
                    <a:pt x="788" y="9145"/>
                  </a:moveTo>
                  <a:cubicBezTo>
                    <a:pt x="-1300" y="14772"/>
                    <a:pt x="908" y="19829"/>
                    <a:pt x="5720" y="20440"/>
                  </a:cubicBezTo>
                  <a:cubicBezTo>
                    <a:pt x="10531" y="21050"/>
                    <a:pt x="16124" y="16983"/>
                    <a:pt x="18212" y="11355"/>
                  </a:cubicBezTo>
                  <a:cubicBezTo>
                    <a:pt x="20300" y="5728"/>
                    <a:pt x="18092" y="671"/>
                    <a:pt x="13280" y="60"/>
                  </a:cubicBezTo>
                  <a:cubicBezTo>
                    <a:pt x="8469" y="-550"/>
                    <a:pt x="2876" y="3517"/>
                    <a:pt x="788" y="9145"/>
                  </a:cubicBezTo>
                  <a:close/>
                </a:path>
              </a:pathLst>
            </a:custGeom>
            <a:solidFill>
              <a:schemeClr val="accent5">
                <a:lumMod val="20000"/>
                <a:lumOff val="8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78" name="Shape 12"/>
            <p:cNvSpPr/>
            <p:nvPr/>
          </p:nvSpPr>
          <p:spPr>
            <a:xfrm>
              <a:off x="1311539" y="2126522"/>
              <a:ext cx="447278" cy="320656"/>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5" y="0"/>
                    <a:pt x="0" y="7152"/>
                    <a:pt x="0" y="15975"/>
                  </a:cubicBezTo>
                  <a:cubicBezTo>
                    <a:pt x="0" y="16146"/>
                    <a:pt x="2" y="16317"/>
                    <a:pt x="6" y="16487"/>
                  </a:cubicBezTo>
                  <a:cubicBezTo>
                    <a:pt x="75" y="16502"/>
                    <a:pt x="753" y="16705"/>
                    <a:pt x="807" y="18986"/>
                  </a:cubicBezTo>
                  <a:cubicBezTo>
                    <a:pt x="839" y="20343"/>
                    <a:pt x="835" y="20765"/>
                    <a:pt x="825" y="20876"/>
                  </a:cubicBezTo>
                  <a:lnTo>
                    <a:pt x="1715" y="21600"/>
                  </a:lnTo>
                  <a:cubicBezTo>
                    <a:pt x="1715" y="21600"/>
                    <a:pt x="1829" y="12940"/>
                    <a:pt x="6183" y="12675"/>
                  </a:cubicBezTo>
                  <a:lnTo>
                    <a:pt x="10800" y="12675"/>
                  </a:lnTo>
                  <a:lnTo>
                    <a:pt x="15417" y="12675"/>
                  </a:lnTo>
                  <a:cubicBezTo>
                    <a:pt x="19771" y="12940"/>
                    <a:pt x="19885" y="21600"/>
                    <a:pt x="19885" y="21600"/>
                  </a:cubicBezTo>
                  <a:lnTo>
                    <a:pt x="20775" y="20876"/>
                  </a:lnTo>
                  <a:cubicBezTo>
                    <a:pt x="20765" y="20765"/>
                    <a:pt x="20761" y="20343"/>
                    <a:pt x="20793" y="18986"/>
                  </a:cubicBezTo>
                  <a:cubicBezTo>
                    <a:pt x="20847" y="16705"/>
                    <a:pt x="21525" y="16502"/>
                    <a:pt x="21594" y="16487"/>
                  </a:cubicBezTo>
                  <a:cubicBezTo>
                    <a:pt x="21598" y="16317"/>
                    <a:pt x="21600" y="16146"/>
                    <a:pt x="21600" y="15975"/>
                  </a:cubicBezTo>
                  <a:cubicBezTo>
                    <a:pt x="21600" y="7152"/>
                    <a:pt x="16765" y="0"/>
                    <a:pt x="10800" y="0"/>
                  </a:cubicBezTo>
                  <a:close/>
                </a:path>
              </a:pathLst>
            </a:custGeom>
            <a:solidFill>
              <a:srgbClr val="24210D"/>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79" name="Shape 13"/>
            <p:cNvSpPr/>
            <p:nvPr/>
          </p:nvSpPr>
          <p:spPr>
            <a:xfrm>
              <a:off x="1365596" y="2728862"/>
              <a:ext cx="337036" cy="58646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lnTo>
                    <a:pt x="10800" y="2426"/>
                  </a:lnTo>
                  <a:cubicBezTo>
                    <a:pt x="10800" y="2426"/>
                    <a:pt x="0" y="0"/>
                    <a:pt x="0" y="0"/>
                  </a:cubicBezTo>
                  <a:close/>
                </a:path>
              </a:pathLst>
            </a:custGeom>
            <a:solidFill>
              <a:srgbClr val="F1F1F1"/>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80" name="Shape 14"/>
            <p:cNvSpPr/>
            <p:nvPr/>
          </p:nvSpPr>
          <p:spPr>
            <a:xfrm>
              <a:off x="1484005" y="2795789"/>
              <a:ext cx="51443" cy="463576"/>
            </a:xfrm>
            <a:custGeom>
              <a:avLst/>
              <a:gdLst/>
              <a:ahLst/>
              <a:cxnLst>
                <a:cxn ang="0">
                  <a:pos x="wd2" y="hd2"/>
                </a:cxn>
                <a:cxn ang="5400000">
                  <a:pos x="wd2" y="hd2"/>
                </a:cxn>
                <a:cxn ang="10800000">
                  <a:pos x="wd2" y="hd2"/>
                </a:cxn>
                <a:cxn ang="16200000">
                  <a:pos x="wd2" y="hd2"/>
                </a:cxn>
              </a:cxnLst>
              <a:rect l="0" t="0" r="r" b="b"/>
              <a:pathLst>
                <a:path w="21600" h="21600" extrusionOk="0">
                  <a:moveTo>
                    <a:pt x="0" y="1036"/>
                  </a:moveTo>
                  <a:lnTo>
                    <a:pt x="12087" y="2639"/>
                  </a:lnTo>
                  <a:lnTo>
                    <a:pt x="6218" y="3900"/>
                  </a:lnTo>
                  <a:lnTo>
                    <a:pt x="2798" y="14182"/>
                  </a:lnTo>
                  <a:lnTo>
                    <a:pt x="21600" y="21600"/>
                  </a:lnTo>
                  <a:lnTo>
                    <a:pt x="21600" y="3900"/>
                  </a:lnTo>
                  <a:lnTo>
                    <a:pt x="21600" y="2244"/>
                  </a:lnTo>
                  <a:lnTo>
                    <a:pt x="21600" y="0"/>
                  </a:lnTo>
                  <a:cubicBezTo>
                    <a:pt x="21600" y="0"/>
                    <a:pt x="0" y="1036"/>
                    <a:pt x="0" y="1036"/>
                  </a:cubicBezTo>
                  <a:close/>
                </a:path>
              </a:pathLst>
            </a:custGeom>
            <a:solidFill>
              <a:srgbClr val="FC7626"/>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81" name="Shape 15"/>
            <p:cNvSpPr/>
            <p:nvPr/>
          </p:nvSpPr>
          <p:spPr>
            <a:xfrm>
              <a:off x="1535487" y="2795789"/>
              <a:ext cx="51443" cy="463576"/>
            </a:xfrm>
            <a:custGeom>
              <a:avLst/>
              <a:gdLst/>
              <a:ahLst/>
              <a:cxnLst>
                <a:cxn ang="0">
                  <a:pos x="wd2" y="hd2"/>
                </a:cxn>
                <a:cxn ang="5400000">
                  <a:pos x="wd2" y="hd2"/>
                </a:cxn>
                <a:cxn ang="10800000">
                  <a:pos x="wd2" y="hd2"/>
                </a:cxn>
                <a:cxn ang="16200000">
                  <a:pos x="wd2" y="hd2"/>
                </a:cxn>
              </a:cxnLst>
              <a:rect l="0" t="0" r="r" b="b"/>
              <a:pathLst>
                <a:path w="21600" h="21600" extrusionOk="0">
                  <a:moveTo>
                    <a:pt x="21600" y="1036"/>
                  </a:moveTo>
                  <a:lnTo>
                    <a:pt x="9513" y="2639"/>
                  </a:lnTo>
                  <a:lnTo>
                    <a:pt x="15381" y="3900"/>
                  </a:lnTo>
                  <a:lnTo>
                    <a:pt x="18802" y="14182"/>
                  </a:lnTo>
                  <a:lnTo>
                    <a:pt x="0" y="21600"/>
                  </a:lnTo>
                  <a:lnTo>
                    <a:pt x="0" y="3900"/>
                  </a:lnTo>
                  <a:lnTo>
                    <a:pt x="0" y="2244"/>
                  </a:lnTo>
                  <a:lnTo>
                    <a:pt x="0" y="0"/>
                  </a:lnTo>
                  <a:cubicBezTo>
                    <a:pt x="0" y="0"/>
                    <a:pt x="21600" y="1036"/>
                    <a:pt x="21600" y="1036"/>
                  </a:cubicBezTo>
                  <a:close/>
                </a:path>
              </a:pathLst>
            </a:custGeom>
            <a:solidFill>
              <a:srgbClr val="E5551E"/>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82" name="Shape 16"/>
            <p:cNvSpPr/>
            <p:nvPr/>
          </p:nvSpPr>
          <p:spPr>
            <a:xfrm>
              <a:off x="1484005" y="2795789"/>
              <a:ext cx="51443" cy="463576"/>
            </a:xfrm>
            <a:custGeom>
              <a:avLst/>
              <a:gdLst/>
              <a:ahLst/>
              <a:cxnLst>
                <a:cxn ang="0">
                  <a:pos x="wd2" y="hd2"/>
                </a:cxn>
                <a:cxn ang="5400000">
                  <a:pos x="wd2" y="hd2"/>
                </a:cxn>
                <a:cxn ang="10800000">
                  <a:pos x="wd2" y="hd2"/>
                </a:cxn>
                <a:cxn ang="16200000">
                  <a:pos x="wd2" y="hd2"/>
                </a:cxn>
              </a:cxnLst>
              <a:rect l="0" t="0" r="r" b="b"/>
              <a:pathLst>
                <a:path w="21600" h="21600" extrusionOk="0">
                  <a:moveTo>
                    <a:pt x="0" y="1036"/>
                  </a:moveTo>
                  <a:lnTo>
                    <a:pt x="12087" y="2639"/>
                  </a:lnTo>
                  <a:lnTo>
                    <a:pt x="6218" y="3900"/>
                  </a:lnTo>
                  <a:lnTo>
                    <a:pt x="2798" y="14182"/>
                  </a:lnTo>
                  <a:lnTo>
                    <a:pt x="21600" y="21600"/>
                  </a:lnTo>
                  <a:lnTo>
                    <a:pt x="21600" y="3900"/>
                  </a:lnTo>
                  <a:lnTo>
                    <a:pt x="21600" y="2244"/>
                  </a:lnTo>
                  <a:lnTo>
                    <a:pt x="21600" y="0"/>
                  </a:lnTo>
                  <a:cubicBezTo>
                    <a:pt x="21600" y="0"/>
                    <a:pt x="0" y="1036"/>
                    <a:pt x="0" y="1036"/>
                  </a:cubicBezTo>
                  <a:close/>
                </a:path>
              </a:pathLst>
            </a:custGeom>
            <a:solidFill>
              <a:schemeClr val="accent5"/>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83" name="Shape 17"/>
            <p:cNvSpPr/>
            <p:nvPr/>
          </p:nvSpPr>
          <p:spPr>
            <a:xfrm>
              <a:off x="1535487" y="2795789"/>
              <a:ext cx="51443" cy="463576"/>
            </a:xfrm>
            <a:custGeom>
              <a:avLst/>
              <a:gdLst/>
              <a:ahLst/>
              <a:cxnLst>
                <a:cxn ang="0">
                  <a:pos x="wd2" y="hd2"/>
                </a:cxn>
                <a:cxn ang="5400000">
                  <a:pos x="wd2" y="hd2"/>
                </a:cxn>
                <a:cxn ang="10800000">
                  <a:pos x="wd2" y="hd2"/>
                </a:cxn>
                <a:cxn ang="16200000">
                  <a:pos x="wd2" y="hd2"/>
                </a:cxn>
              </a:cxnLst>
              <a:rect l="0" t="0" r="r" b="b"/>
              <a:pathLst>
                <a:path w="21600" h="21600" extrusionOk="0">
                  <a:moveTo>
                    <a:pt x="21600" y="1036"/>
                  </a:moveTo>
                  <a:lnTo>
                    <a:pt x="9513" y="2639"/>
                  </a:lnTo>
                  <a:lnTo>
                    <a:pt x="15381" y="3900"/>
                  </a:lnTo>
                  <a:lnTo>
                    <a:pt x="18802" y="14182"/>
                  </a:lnTo>
                  <a:lnTo>
                    <a:pt x="0" y="21600"/>
                  </a:lnTo>
                  <a:lnTo>
                    <a:pt x="0" y="3900"/>
                  </a:lnTo>
                  <a:lnTo>
                    <a:pt x="0" y="2244"/>
                  </a:lnTo>
                  <a:lnTo>
                    <a:pt x="0" y="0"/>
                  </a:lnTo>
                  <a:cubicBezTo>
                    <a:pt x="0" y="0"/>
                    <a:pt x="21600" y="1036"/>
                    <a:pt x="21600" y="1036"/>
                  </a:cubicBezTo>
                  <a:close/>
                </a:path>
              </a:pathLst>
            </a:custGeom>
            <a:solidFill>
              <a:schemeClr val="accent5">
                <a:lumMod val="75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84" name="Shape 18"/>
            <p:cNvSpPr/>
            <p:nvPr/>
          </p:nvSpPr>
          <p:spPr>
            <a:xfrm>
              <a:off x="1311539" y="2728862"/>
              <a:ext cx="223639" cy="170084"/>
            </a:xfrm>
            <a:custGeom>
              <a:avLst/>
              <a:gdLst/>
              <a:ahLst/>
              <a:cxnLst>
                <a:cxn ang="0">
                  <a:pos x="wd2" y="hd2"/>
                </a:cxn>
                <a:cxn ang="5400000">
                  <a:pos x="wd2" y="hd2"/>
                </a:cxn>
                <a:cxn ang="10800000">
                  <a:pos x="wd2" y="hd2"/>
                </a:cxn>
                <a:cxn ang="16200000">
                  <a:pos x="wd2" y="hd2"/>
                </a:cxn>
              </a:cxnLst>
              <a:rect l="0" t="0" r="r" b="b"/>
              <a:pathLst>
                <a:path w="21600" h="21600" extrusionOk="0">
                  <a:moveTo>
                    <a:pt x="21600" y="8365"/>
                  </a:moveTo>
                  <a:lnTo>
                    <a:pt x="5324" y="0"/>
                  </a:lnTo>
                  <a:lnTo>
                    <a:pt x="0" y="4869"/>
                  </a:lnTo>
                  <a:lnTo>
                    <a:pt x="6843" y="21600"/>
                  </a:lnTo>
                  <a:cubicBezTo>
                    <a:pt x="6843" y="21600"/>
                    <a:pt x="21600" y="8365"/>
                    <a:pt x="21600" y="8365"/>
                  </a:cubicBezTo>
                  <a:close/>
                </a:path>
              </a:pathLst>
            </a:custGeom>
            <a:solidFill>
              <a:schemeClr val="bg2">
                <a:lumMod val="40000"/>
                <a:lumOff val="6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85" name="Shape 19"/>
            <p:cNvSpPr/>
            <p:nvPr/>
          </p:nvSpPr>
          <p:spPr>
            <a:xfrm>
              <a:off x="1535487" y="2728862"/>
              <a:ext cx="223639" cy="163201"/>
            </a:xfrm>
            <a:custGeom>
              <a:avLst/>
              <a:gdLst/>
              <a:ahLst/>
              <a:cxnLst>
                <a:cxn ang="0">
                  <a:pos x="wd2" y="hd2"/>
                </a:cxn>
                <a:cxn ang="5400000">
                  <a:pos x="wd2" y="hd2"/>
                </a:cxn>
                <a:cxn ang="10800000">
                  <a:pos x="wd2" y="hd2"/>
                </a:cxn>
                <a:cxn ang="16200000">
                  <a:pos x="wd2" y="hd2"/>
                </a:cxn>
              </a:cxnLst>
              <a:rect l="0" t="0" r="r" b="b"/>
              <a:pathLst>
                <a:path w="21600" h="21600" extrusionOk="0">
                  <a:moveTo>
                    <a:pt x="0" y="8718"/>
                  </a:moveTo>
                  <a:lnTo>
                    <a:pt x="16276" y="0"/>
                  </a:lnTo>
                  <a:lnTo>
                    <a:pt x="21600" y="5075"/>
                  </a:lnTo>
                  <a:lnTo>
                    <a:pt x="14774" y="21600"/>
                  </a:lnTo>
                  <a:cubicBezTo>
                    <a:pt x="14774" y="21600"/>
                    <a:pt x="0" y="8718"/>
                    <a:pt x="0" y="8718"/>
                  </a:cubicBezTo>
                  <a:close/>
                </a:path>
              </a:pathLst>
            </a:custGeom>
            <a:solidFill>
              <a:schemeClr val="bg2">
                <a:lumMod val="40000"/>
                <a:lumOff val="6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86" name="Shape 20"/>
            <p:cNvSpPr/>
            <p:nvPr/>
          </p:nvSpPr>
          <p:spPr>
            <a:xfrm>
              <a:off x="1018092" y="2767474"/>
              <a:ext cx="1033278" cy="643520"/>
            </a:xfrm>
            <a:custGeom>
              <a:avLst/>
              <a:gdLst/>
              <a:ahLst/>
              <a:cxnLst>
                <a:cxn ang="0">
                  <a:pos x="wd2" y="hd2"/>
                </a:cxn>
                <a:cxn ang="5400000">
                  <a:pos x="wd2" y="hd2"/>
                </a:cxn>
                <a:cxn ang="10800000">
                  <a:pos x="wd2" y="hd2"/>
                </a:cxn>
                <a:cxn ang="16200000">
                  <a:pos x="wd2" y="hd2"/>
                </a:cxn>
              </a:cxnLst>
              <a:rect l="0" t="0" r="r" b="b"/>
              <a:pathLst>
                <a:path w="21600" h="21600" extrusionOk="0">
                  <a:moveTo>
                    <a:pt x="18044" y="21485"/>
                  </a:moveTo>
                  <a:lnTo>
                    <a:pt x="18044" y="21485"/>
                  </a:lnTo>
                  <a:lnTo>
                    <a:pt x="18371" y="15211"/>
                  </a:lnTo>
                  <a:lnTo>
                    <a:pt x="18524" y="21600"/>
                  </a:lnTo>
                  <a:lnTo>
                    <a:pt x="21600" y="21600"/>
                  </a:lnTo>
                  <a:cubicBezTo>
                    <a:pt x="21600" y="21600"/>
                    <a:pt x="21271" y="11814"/>
                    <a:pt x="21148" y="6534"/>
                  </a:cubicBezTo>
                  <a:cubicBezTo>
                    <a:pt x="21037" y="1781"/>
                    <a:pt x="19208" y="933"/>
                    <a:pt x="18844" y="811"/>
                  </a:cubicBezTo>
                  <a:lnTo>
                    <a:pt x="18844" y="792"/>
                  </a:lnTo>
                  <a:lnTo>
                    <a:pt x="15475" y="0"/>
                  </a:lnTo>
                  <a:lnTo>
                    <a:pt x="10800" y="15912"/>
                  </a:lnTo>
                  <a:lnTo>
                    <a:pt x="6125" y="0"/>
                  </a:lnTo>
                  <a:lnTo>
                    <a:pt x="2756" y="792"/>
                  </a:lnTo>
                  <a:lnTo>
                    <a:pt x="2756" y="811"/>
                  </a:lnTo>
                  <a:cubicBezTo>
                    <a:pt x="2392" y="933"/>
                    <a:pt x="563" y="1781"/>
                    <a:pt x="452" y="6534"/>
                  </a:cubicBezTo>
                  <a:cubicBezTo>
                    <a:pt x="329" y="11814"/>
                    <a:pt x="0" y="21600"/>
                    <a:pt x="0" y="21600"/>
                  </a:cubicBezTo>
                  <a:lnTo>
                    <a:pt x="3139" y="21600"/>
                  </a:lnTo>
                  <a:lnTo>
                    <a:pt x="3228" y="15239"/>
                  </a:lnTo>
                  <a:lnTo>
                    <a:pt x="3556" y="21534"/>
                  </a:lnTo>
                  <a:cubicBezTo>
                    <a:pt x="3556" y="21534"/>
                    <a:pt x="18044" y="21485"/>
                    <a:pt x="18044" y="21485"/>
                  </a:cubicBezTo>
                  <a:close/>
                </a:path>
              </a:pathLst>
            </a:custGeom>
            <a:solidFill>
              <a:schemeClr val="accent2">
                <a:lumMod val="5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87" name="Shape 21"/>
            <p:cNvSpPr/>
            <p:nvPr/>
          </p:nvSpPr>
          <p:spPr>
            <a:xfrm>
              <a:off x="1296095" y="2767474"/>
              <a:ext cx="238790" cy="474073"/>
            </a:xfrm>
            <a:custGeom>
              <a:avLst/>
              <a:gdLst/>
              <a:ahLst/>
              <a:cxnLst>
                <a:cxn ang="0">
                  <a:pos x="wd2" y="hd2"/>
                </a:cxn>
                <a:cxn ang="5400000">
                  <a:pos x="wd2" y="hd2"/>
                </a:cxn>
                <a:cxn ang="10800000">
                  <a:pos x="wd2" y="hd2"/>
                </a:cxn>
                <a:cxn ang="16200000">
                  <a:pos x="wd2" y="hd2"/>
                </a:cxn>
              </a:cxnLst>
              <a:rect l="0" t="0" r="r" b="b"/>
              <a:pathLst>
                <a:path w="21600" h="21600" extrusionOk="0">
                  <a:moveTo>
                    <a:pt x="1370" y="0"/>
                  </a:moveTo>
                  <a:lnTo>
                    <a:pt x="16210" y="10803"/>
                  </a:lnTo>
                  <a:lnTo>
                    <a:pt x="21600" y="21600"/>
                  </a:lnTo>
                  <a:lnTo>
                    <a:pt x="6966" y="13368"/>
                  </a:lnTo>
                  <a:lnTo>
                    <a:pt x="8172" y="10061"/>
                  </a:lnTo>
                  <a:lnTo>
                    <a:pt x="0" y="7497"/>
                  </a:lnTo>
                  <a:cubicBezTo>
                    <a:pt x="0" y="7497"/>
                    <a:pt x="1370" y="0"/>
                    <a:pt x="1370" y="0"/>
                  </a:cubicBezTo>
                  <a:close/>
                </a:path>
              </a:pathLst>
            </a:custGeom>
            <a:solidFill>
              <a:schemeClr val="accent2">
                <a:lumMod val="75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88" name="Shape 22"/>
            <p:cNvSpPr/>
            <p:nvPr/>
          </p:nvSpPr>
          <p:spPr>
            <a:xfrm>
              <a:off x="1535487" y="2767474"/>
              <a:ext cx="238790" cy="474073"/>
            </a:xfrm>
            <a:custGeom>
              <a:avLst/>
              <a:gdLst/>
              <a:ahLst/>
              <a:cxnLst>
                <a:cxn ang="0">
                  <a:pos x="wd2" y="hd2"/>
                </a:cxn>
                <a:cxn ang="5400000">
                  <a:pos x="wd2" y="hd2"/>
                </a:cxn>
                <a:cxn ang="10800000">
                  <a:pos x="wd2" y="hd2"/>
                </a:cxn>
                <a:cxn ang="16200000">
                  <a:pos x="wd2" y="hd2"/>
                </a:cxn>
              </a:cxnLst>
              <a:rect l="0" t="0" r="r" b="b"/>
              <a:pathLst>
                <a:path w="21600" h="21600" extrusionOk="0">
                  <a:moveTo>
                    <a:pt x="20230" y="0"/>
                  </a:moveTo>
                  <a:lnTo>
                    <a:pt x="5390" y="10803"/>
                  </a:lnTo>
                  <a:lnTo>
                    <a:pt x="0" y="21600"/>
                  </a:lnTo>
                  <a:lnTo>
                    <a:pt x="14634" y="13368"/>
                  </a:lnTo>
                  <a:lnTo>
                    <a:pt x="13428" y="10061"/>
                  </a:lnTo>
                  <a:lnTo>
                    <a:pt x="21600" y="7497"/>
                  </a:lnTo>
                  <a:cubicBezTo>
                    <a:pt x="21600" y="7497"/>
                    <a:pt x="20230" y="0"/>
                    <a:pt x="20230" y="0"/>
                  </a:cubicBezTo>
                  <a:close/>
                </a:path>
              </a:pathLst>
            </a:custGeom>
            <a:solidFill>
              <a:schemeClr val="accent2">
                <a:lumMod val="75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89" name="Shape 23"/>
            <p:cNvSpPr/>
            <p:nvPr/>
          </p:nvSpPr>
          <p:spPr>
            <a:xfrm>
              <a:off x="1689933" y="3102107"/>
              <a:ext cx="150988" cy="83563"/>
            </a:xfrm>
            <a:custGeom>
              <a:avLst/>
              <a:gdLst/>
              <a:ahLst/>
              <a:cxnLst>
                <a:cxn ang="0">
                  <a:pos x="wd2" y="hd2"/>
                </a:cxn>
                <a:cxn ang="5400000">
                  <a:pos x="wd2" y="hd2"/>
                </a:cxn>
                <a:cxn ang="10800000">
                  <a:pos x="wd2" y="hd2"/>
                </a:cxn>
                <a:cxn ang="16200000">
                  <a:pos x="wd2" y="hd2"/>
                </a:cxn>
              </a:cxnLst>
              <a:rect l="0" t="0" r="r" b="b"/>
              <a:pathLst>
                <a:path w="21600" h="21600" extrusionOk="0">
                  <a:moveTo>
                    <a:pt x="98" y="0"/>
                  </a:moveTo>
                  <a:cubicBezTo>
                    <a:pt x="36" y="430"/>
                    <a:pt x="0" y="877"/>
                    <a:pt x="0" y="1341"/>
                  </a:cubicBezTo>
                  <a:lnTo>
                    <a:pt x="0" y="19961"/>
                  </a:lnTo>
                  <a:cubicBezTo>
                    <a:pt x="0" y="20863"/>
                    <a:pt x="408" y="21600"/>
                    <a:pt x="907" y="21600"/>
                  </a:cubicBezTo>
                  <a:lnTo>
                    <a:pt x="20693" y="21600"/>
                  </a:lnTo>
                  <a:cubicBezTo>
                    <a:pt x="21192" y="21600"/>
                    <a:pt x="21600" y="20862"/>
                    <a:pt x="21600" y="19961"/>
                  </a:cubicBezTo>
                  <a:lnTo>
                    <a:pt x="21600" y="1043"/>
                  </a:lnTo>
                  <a:cubicBezTo>
                    <a:pt x="21600" y="685"/>
                    <a:pt x="21579" y="337"/>
                    <a:pt x="21539" y="0"/>
                  </a:cubicBezTo>
                  <a:cubicBezTo>
                    <a:pt x="21539" y="0"/>
                    <a:pt x="98" y="0"/>
                    <a:pt x="98" y="0"/>
                  </a:cubicBezTo>
                  <a:close/>
                </a:path>
              </a:pathLst>
            </a:custGeom>
            <a:solidFill>
              <a:schemeClr val="bg2">
                <a:lumMod val="20000"/>
                <a:lumOff val="8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90" name="Shape 24"/>
            <p:cNvSpPr/>
            <p:nvPr/>
          </p:nvSpPr>
          <p:spPr>
            <a:xfrm>
              <a:off x="1704606" y="3118153"/>
              <a:ext cx="38612" cy="4034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chemeClr val="accent1"/>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91" name="Shape 25"/>
            <p:cNvSpPr/>
            <p:nvPr/>
          </p:nvSpPr>
          <p:spPr>
            <a:xfrm>
              <a:off x="1754286" y="3081515"/>
              <a:ext cx="19234" cy="30544"/>
            </a:xfrm>
            <a:custGeom>
              <a:avLst/>
              <a:gdLst/>
              <a:ahLst/>
              <a:cxnLst>
                <a:cxn ang="0">
                  <a:pos x="wd2" y="hd2"/>
                </a:cxn>
                <a:cxn ang="5400000">
                  <a:pos x="wd2" y="hd2"/>
                </a:cxn>
                <a:cxn ang="10800000">
                  <a:pos x="wd2" y="hd2"/>
                </a:cxn>
                <a:cxn ang="16200000">
                  <a:pos x="wd2" y="hd2"/>
                </a:cxn>
              </a:cxnLst>
              <a:rect l="0" t="0" r="r" b="b"/>
              <a:pathLst>
                <a:path w="21600" h="21600" extrusionOk="0">
                  <a:moveTo>
                    <a:pt x="10801" y="0"/>
                  </a:moveTo>
                  <a:cubicBezTo>
                    <a:pt x="4860" y="0"/>
                    <a:pt x="0" y="3060"/>
                    <a:pt x="0" y="6800"/>
                  </a:cubicBezTo>
                  <a:lnTo>
                    <a:pt x="0" y="14799"/>
                  </a:lnTo>
                  <a:cubicBezTo>
                    <a:pt x="0" y="18540"/>
                    <a:pt x="4860" y="21600"/>
                    <a:pt x="10801" y="21600"/>
                  </a:cubicBezTo>
                  <a:cubicBezTo>
                    <a:pt x="16740" y="21600"/>
                    <a:pt x="21600" y="18540"/>
                    <a:pt x="21600" y="14799"/>
                  </a:cubicBezTo>
                  <a:lnTo>
                    <a:pt x="21600" y="6800"/>
                  </a:lnTo>
                  <a:cubicBezTo>
                    <a:pt x="21600" y="3060"/>
                    <a:pt x="16740" y="0"/>
                    <a:pt x="10801" y="0"/>
                  </a:cubicBezTo>
                  <a:close/>
                </a:path>
              </a:pathLst>
            </a:custGeom>
            <a:solidFill>
              <a:schemeClr val="bg2">
                <a:lumMod val="60000"/>
                <a:lumOff val="4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92" name="Shape 26"/>
            <p:cNvSpPr/>
            <p:nvPr/>
          </p:nvSpPr>
          <p:spPr>
            <a:xfrm>
              <a:off x="1538061" y="3333777"/>
              <a:ext cx="32582" cy="32583"/>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rgbClr val="010101"/>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93" name="Shape 27"/>
            <p:cNvSpPr/>
            <p:nvPr/>
          </p:nvSpPr>
          <p:spPr>
            <a:xfrm>
              <a:off x="1285798" y="2062169"/>
              <a:ext cx="251957" cy="272331"/>
            </a:xfrm>
            <a:custGeom>
              <a:avLst/>
              <a:gdLst/>
              <a:ahLst/>
              <a:cxnLst>
                <a:cxn ang="0">
                  <a:pos x="wd2" y="hd2"/>
                </a:cxn>
                <a:cxn ang="5400000">
                  <a:pos x="wd2" y="hd2"/>
                </a:cxn>
                <a:cxn ang="10800000">
                  <a:pos x="wd2" y="hd2"/>
                </a:cxn>
                <a:cxn ang="16200000">
                  <a:pos x="wd2" y="hd2"/>
                </a:cxn>
              </a:cxnLst>
              <a:rect l="0" t="0" r="r" b="b"/>
              <a:pathLst>
                <a:path w="21600" h="21600" extrusionOk="0">
                  <a:moveTo>
                    <a:pt x="10909" y="4296"/>
                  </a:moveTo>
                  <a:cubicBezTo>
                    <a:pt x="4412" y="7727"/>
                    <a:pt x="25" y="14188"/>
                    <a:pt x="0" y="21600"/>
                  </a:cubicBezTo>
                  <a:lnTo>
                    <a:pt x="21600" y="21600"/>
                  </a:lnTo>
                  <a:lnTo>
                    <a:pt x="21600" y="13501"/>
                  </a:lnTo>
                  <a:lnTo>
                    <a:pt x="21600" y="1680"/>
                  </a:lnTo>
                  <a:lnTo>
                    <a:pt x="21600" y="0"/>
                  </a:lnTo>
                  <a:cubicBezTo>
                    <a:pt x="17381" y="0"/>
                    <a:pt x="13581" y="1653"/>
                    <a:pt x="10909" y="4296"/>
                  </a:cubicBezTo>
                  <a:close/>
                </a:path>
              </a:pathLst>
            </a:custGeom>
            <a:solidFill>
              <a:srgbClr val="FCE169"/>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94" name="Shape 28"/>
            <p:cNvSpPr/>
            <p:nvPr/>
          </p:nvSpPr>
          <p:spPr>
            <a:xfrm>
              <a:off x="1538061" y="2062169"/>
              <a:ext cx="251957" cy="272331"/>
            </a:xfrm>
            <a:custGeom>
              <a:avLst/>
              <a:gdLst/>
              <a:ahLst/>
              <a:cxnLst>
                <a:cxn ang="0">
                  <a:pos x="wd2" y="hd2"/>
                </a:cxn>
                <a:cxn ang="5400000">
                  <a:pos x="wd2" y="hd2"/>
                </a:cxn>
                <a:cxn ang="10800000">
                  <a:pos x="wd2" y="hd2"/>
                </a:cxn>
                <a:cxn ang="16200000">
                  <a:pos x="wd2" y="hd2"/>
                </a:cxn>
              </a:cxnLst>
              <a:rect l="0" t="0" r="r" b="b"/>
              <a:pathLst>
                <a:path w="21600" h="21600" extrusionOk="0">
                  <a:moveTo>
                    <a:pt x="10691" y="4296"/>
                  </a:moveTo>
                  <a:cubicBezTo>
                    <a:pt x="17188" y="7727"/>
                    <a:pt x="21575" y="14188"/>
                    <a:pt x="21600" y="21600"/>
                  </a:cubicBezTo>
                  <a:lnTo>
                    <a:pt x="0" y="21600"/>
                  </a:lnTo>
                  <a:lnTo>
                    <a:pt x="0" y="13501"/>
                  </a:lnTo>
                  <a:lnTo>
                    <a:pt x="0" y="1680"/>
                  </a:lnTo>
                  <a:lnTo>
                    <a:pt x="0" y="0"/>
                  </a:lnTo>
                  <a:cubicBezTo>
                    <a:pt x="4219" y="0"/>
                    <a:pt x="8019" y="1653"/>
                    <a:pt x="10691" y="4296"/>
                  </a:cubicBezTo>
                  <a:close/>
                </a:path>
              </a:pathLst>
            </a:custGeom>
            <a:solidFill>
              <a:srgbClr val="F7C210"/>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95" name="Shape 29"/>
            <p:cNvSpPr/>
            <p:nvPr/>
          </p:nvSpPr>
          <p:spPr>
            <a:xfrm>
              <a:off x="1285798" y="2062169"/>
              <a:ext cx="251957" cy="272331"/>
            </a:xfrm>
            <a:custGeom>
              <a:avLst/>
              <a:gdLst/>
              <a:ahLst/>
              <a:cxnLst>
                <a:cxn ang="0">
                  <a:pos x="wd2" y="hd2"/>
                </a:cxn>
                <a:cxn ang="5400000">
                  <a:pos x="wd2" y="hd2"/>
                </a:cxn>
                <a:cxn ang="10800000">
                  <a:pos x="wd2" y="hd2"/>
                </a:cxn>
                <a:cxn ang="16200000">
                  <a:pos x="wd2" y="hd2"/>
                </a:cxn>
              </a:cxnLst>
              <a:rect l="0" t="0" r="r" b="b"/>
              <a:pathLst>
                <a:path w="21600" h="21600" extrusionOk="0">
                  <a:moveTo>
                    <a:pt x="10909" y="4296"/>
                  </a:moveTo>
                  <a:cubicBezTo>
                    <a:pt x="4412" y="7727"/>
                    <a:pt x="25" y="14188"/>
                    <a:pt x="0" y="21600"/>
                  </a:cubicBezTo>
                  <a:lnTo>
                    <a:pt x="21600" y="21600"/>
                  </a:lnTo>
                  <a:lnTo>
                    <a:pt x="21600" y="13501"/>
                  </a:lnTo>
                  <a:lnTo>
                    <a:pt x="21600" y="1680"/>
                  </a:lnTo>
                  <a:lnTo>
                    <a:pt x="21600" y="0"/>
                  </a:lnTo>
                  <a:cubicBezTo>
                    <a:pt x="17381" y="0"/>
                    <a:pt x="13581" y="1653"/>
                    <a:pt x="10909" y="4296"/>
                  </a:cubicBezTo>
                  <a:close/>
                </a:path>
              </a:pathLst>
            </a:custGeom>
            <a:solidFill>
              <a:schemeClr val="accent4">
                <a:lumMod val="60000"/>
                <a:lumOff val="4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96" name="Shape 30"/>
            <p:cNvSpPr/>
            <p:nvPr/>
          </p:nvSpPr>
          <p:spPr>
            <a:xfrm>
              <a:off x="1533543" y="2062169"/>
              <a:ext cx="251957" cy="272331"/>
            </a:xfrm>
            <a:custGeom>
              <a:avLst/>
              <a:gdLst/>
              <a:ahLst/>
              <a:cxnLst>
                <a:cxn ang="0">
                  <a:pos x="wd2" y="hd2"/>
                </a:cxn>
                <a:cxn ang="5400000">
                  <a:pos x="wd2" y="hd2"/>
                </a:cxn>
                <a:cxn ang="10800000">
                  <a:pos x="wd2" y="hd2"/>
                </a:cxn>
                <a:cxn ang="16200000">
                  <a:pos x="wd2" y="hd2"/>
                </a:cxn>
              </a:cxnLst>
              <a:rect l="0" t="0" r="r" b="b"/>
              <a:pathLst>
                <a:path w="21600" h="21600" extrusionOk="0">
                  <a:moveTo>
                    <a:pt x="10691" y="4296"/>
                  </a:moveTo>
                  <a:cubicBezTo>
                    <a:pt x="17188" y="7727"/>
                    <a:pt x="21575" y="14188"/>
                    <a:pt x="21600" y="21600"/>
                  </a:cubicBezTo>
                  <a:lnTo>
                    <a:pt x="0" y="21600"/>
                  </a:lnTo>
                  <a:lnTo>
                    <a:pt x="0" y="13501"/>
                  </a:lnTo>
                  <a:lnTo>
                    <a:pt x="0" y="1680"/>
                  </a:lnTo>
                  <a:lnTo>
                    <a:pt x="0" y="0"/>
                  </a:lnTo>
                  <a:cubicBezTo>
                    <a:pt x="4219" y="0"/>
                    <a:pt x="8019" y="1653"/>
                    <a:pt x="10691" y="4296"/>
                  </a:cubicBezTo>
                  <a:close/>
                </a:path>
              </a:pathLst>
            </a:custGeom>
            <a:solidFill>
              <a:schemeClr val="accent4"/>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97" name="Shape 31"/>
            <p:cNvSpPr/>
            <p:nvPr/>
          </p:nvSpPr>
          <p:spPr>
            <a:xfrm>
              <a:off x="1278076" y="2324728"/>
              <a:ext cx="512805" cy="1902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rgbClr val="FCE169"/>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98" name="Shape 32"/>
            <p:cNvSpPr/>
            <p:nvPr/>
          </p:nvSpPr>
          <p:spPr>
            <a:xfrm>
              <a:off x="1278076" y="2342746"/>
              <a:ext cx="512805" cy="19028"/>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21600"/>
                  </a:lnTo>
                  <a:lnTo>
                    <a:pt x="21600" y="21600"/>
                  </a:lnTo>
                  <a:cubicBezTo>
                    <a:pt x="21600" y="21600"/>
                    <a:pt x="21600" y="0"/>
                    <a:pt x="21600" y="0"/>
                  </a:cubicBezTo>
                  <a:close/>
                </a:path>
              </a:pathLst>
            </a:custGeom>
            <a:solidFill>
              <a:srgbClr val="F7C210"/>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99" name="Shape 33"/>
            <p:cNvSpPr/>
            <p:nvPr/>
          </p:nvSpPr>
          <p:spPr>
            <a:xfrm>
              <a:off x="1278076" y="2324728"/>
              <a:ext cx="512805" cy="1902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chemeClr val="accent4">
                <a:lumMod val="60000"/>
                <a:lumOff val="4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00" name="Shape 34"/>
            <p:cNvSpPr/>
            <p:nvPr/>
          </p:nvSpPr>
          <p:spPr>
            <a:xfrm>
              <a:off x="1278076" y="2342746"/>
              <a:ext cx="512805" cy="19028"/>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21600"/>
                  </a:lnTo>
                  <a:lnTo>
                    <a:pt x="21600" y="21600"/>
                  </a:lnTo>
                  <a:cubicBezTo>
                    <a:pt x="21600" y="21600"/>
                    <a:pt x="21600" y="0"/>
                    <a:pt x="21600" y="0"/>
                  </a:cubicBezTo>
                  <a:close/>
                </a:path>
              </a:pathLst>
            </a:custGeom>
            <a:solidFill>
              <a:schemeClr val="accent4"/>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01" name="Freeform 100"/>
            <p:cNvSpPr/>
            <p:nvPr/>
          </p:nvSpPr>
          <p:spPr>
            <a:xfrm>
              <a:off x="1432522" y="2453433"/>
              <a:ext cx="203880" cy="173341"/>
            </a:xfrm>
            <a:custGeom>
              <a:avLst/>
              <a:gdLst>
                <a:gd name="connsiteX0" fmla="*/ 142997 w 203880"/>
                <a:gd name="connsiteY0" fmla="*/ 147357 h 173341"/>
                <a:gd name="connsiteX1" fmla="*/ 144653 w 203880"/>
                <a:gd name="connsiteY1" fmla="*/ 155784 h 173341"/>
                <a:gd name="connsiteX2" fmla="*/ 60918 w 203880"/>
                <a:gd name="connsiteY2" fmla="*/ 148396 h 173341"/>
                <a:gd name="connsiteX3" fmla="*/ 142997 w 203880"/>
                <a:gd name="connsiteY3" fmla="*/ 147357 h 173341"/>
                <a:gd name="connsiteX4" fmla="*/ 174015 w 203880"/>
                <a:gd name="connsiteY4" fmla="*/ 0 h 173341"/>
                <a:gd name="connsiteX5" fmla="*/ 203880 w 203880"/>
                <a:gd name="connsiteY5" fmla="*/ 29865 h 173341"/>
                <a:gd name="connsiteX6" fmla="*/ 174015 w 203880"/>
                <a:gd name="connsiteY6" fmla="*/ 59730 h 173341"/>
                <a:gd name="connsiteX7" fmla="*/ 144150 w 203880"/>
                <a:gd name="connsiteY7" fmla="*/ 29865 h 173341"/>
                <a:gd name="connsiteX8" fmla="*/ 174015 w 203880"/>
                <a:gd name="connsiteY8" fmla="*/ 0 h 173341"/>
                <a:gd name="connsiteX9" fmla="*/ 29865 w 203880"/>
                <a:gd name="connsiteY9" fmla="*/ 0 h 173341"/>
                <a:gd name="connsiteX10" fmla="*/ 59730 w 203880"/>
                <a:gd name="connsiteY10" fmla="*/ 29865 h 173341"/>
                <a:gd name="connsiteX11" fmla="*/ 29865 w 203880"/>
                <a:gd name="connsiteY11" fmla="*/ 59730 h 173341"/>
                <a:gd name="connsiteX12" fmla="*/ 0 w 203880"/>
                <a:gd name="connsiteY12" fmla="*/ 29865 h 173341"/>
                <a:gd name="connsiteX13" fmla="*/ 29865 w 203880"/>
                <a:gd name="connsiteY13" fmla="*/ 0 h 173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3880" h="173341">
                  <a:moveTo>
                    <a:pt x="142997" y="147357"/>
                  </a:moveTo>
                  <a:cubicBezTo>
                    <a:pt x="148193" y="148396"/>
                    <a:pt x="149578" y="150858"/>
                    <a:pt x="144653" y="155784"/>
                  </a:cubicBezTo>
                  <a:cubicBezTo>
                    <a:pt x="124951" y="175486"/>
                    <a:pt x="36289" y="185337"/>
                    <a:pt x="60918" y="148396"/>
                  </a:cubicBezTo>
                  <a:cubicBezTo>
                    <a:pt x="77539" y="153937"/>
                    <a:pt x="127412" y="144240"/>
                    <a:pt x="142997" y="147357"/>
                  </a:cubicBezTo>
                  <a:close/>
                  <a:moveTo>
                    <a:pt x="174015" y="0"/>
                  </a:moveTo>
                  <a:cubicBezTo>
                    <a:pt x="190510" y="0"/>
                    <a:pt x="203880" y="13370"/>
                    <a:pt x="203880" y="29865"/>
                  </a:cubicBezTo>
                  <a:cubicBezTo>
                    <a:pt x="203880" y="46360"/>
                    <a:pt x="190510" y="59730"/>
                    <a:pt x="174015" y="59730"/>
                  </a:cubicBezTo>
                  <a:cubicBezTo>
                    <a:pt x="157520" y="59730"/>
                    <a:pt x="144150" y="46360"/>
                    <a:pt x="144150" y="29865"/>
                  </a:cubicBezTo>
                  <a:cubicBezTo>
                    <a:pt x="144150" y="13370"/>
                    <a:pt x="157520" y="0"/>
                    <a:pt x="174015" y="0"/>
                  </a:cubicBezTo>
                  <a:close/>
                  <a:moveTo>
                    <a:pt x="29865" y="0"/>
                  </a:moveTo>
                  <a:cubicBezTo>
                    <a:pt x="46360" y="0"/>
                    <a:pt x="59730" y="13370"/>
                    <a:pt x="59730" y="29865"/>
                  </a:cubicBezTo>
                  <a:cubicBezTo>
                    <a:pt x="59730" y="46360"/>
                    <a:pt x="46360" y="59730"/>
                    <a:pt x="29865" y="59730"/>
                  </a:cubicBezTo>
                  <a:cubicBezTo>
                    <a:pt x="13370" y="59730"/>
                    <a:pt x="0" y="46360"/>
                    <a:pt x="0" y="29865"/>
                  </a:cubicBezTo>
                  <a:cubicBezTo>
                    <a:pt x="0" y="13370"/>
                    <a:pt x="13370" y="0"/>
                    <a:pt x="29865" y="0"/>
                  </a:cubicBezTo>
                  <a:close/>
                </a:path>
              </a:pathLst>
            </a:custGeom>
            <a:solidFill>
              <a:schemeClr val="accent5">
                <a:lumMod val="40000"/>
                <a:lumOff val="60000"/>
              </a:schemeClr>
            </a:solidFill>
            <a:ln w="12700">
              <a:miter lim="400000"/>
            </a:ln>
          </p:spPr>
          <p:txBody>
            <a:bodyPr wrap="square" lIns="0" tIns="0" rIns="0" bIns="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grpSp>
      <p:sp>
        <p:nvSpPr>
          <p:cNvPr id="102" name="Rounded Rectangle 101"/>
          <p:cNvSpPr/>
          <p:nvPr/>
        </p:nvSpPr>
        <p:spPr>
          <a:xfrm>
            <a:off x="5723850" y="2219733"/>
            <a:ext cx="5178611" cy="2645279"/>
          </a:xfrm>
          <a:prstGeom prst="roundRect">
            <a:avLst>
              <a:gd name="adj" fmla="val 10039"/>
            </a:avLst>
          </a:prstGeom>
          <a:noFill/>
          <a:ln w="254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E2023"/>
              </a:solidFill>
              <a:effectLst/>
              <a:uLnTx/>
              <a:uFillTx/>
              <a:latin typeface="Montserrat"/>
              <a:ea typeface="+mn-ea"/>
              <a:cs typeface="+mn-cs"/>
            </a:endParaRPr>
          </a:p>
        </p:txBody>
      </p:sp>
    </p:spTree>
    <p:extLst>
      <p:ext uri="{BB962C8B-B14F-4D97-AF65-F5344CB8AC3E}">
        <p14:creationId xmlns:p14="http://schemas.microsoft.com/office/powerpoint/2010/main" val="589306240"/>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1"/>
                                        </p:tgtEl>
                                        <p:attrNameLst>
                                          <p:attrName>style.visibility</p:attrName>
                                        </p:attrNameLst>
                                      </p:cBhvr>
                                      <p:to>
                                        <p:strVal val="visible"/>
                                      </p:to>
                                    </p:set>
                                    <p:anim calcmode="lin" valueType="num">
                                      <p:cBhvr additive="base">
                                        <p:cTn id="7" dur="500" fill="hold"/>
                                        <p:tgtEl>
                                          <p:spTgt spid="71"/>
                                        </p:tgtEl>
                                        <p:attrNameLst>
                                          <p:attrName>ppt_x</p:attrName>
                                        </p:attrNameLst>
                                      </p:cBhvr>
                                      <p:tavLst>
                                        <p:tav tm="0">
                                          <p:val>
                                            <p:strVal val="#ppt_x"/>
                                          </p:val>
                                        </p:tav>
                                        <p:tav tm="100000">
                                          <p:val>
                                            <p:strVal val="#ppt_x"/>
                                          </p:val>
                                        </p:tav>
                                      </p:tavLst>
                                    </p:anim>
                                    <p:anim calcmode="lin" valueType="num">
                                      <p:cBhvr additive="base">
                                        <p:cTn id="8" dur="500" fill="hold"/>
                                        <p:tgtEl>
                                          <p:spTgt spid="7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6" presetClass="entr" presetSubtype="16" fill="hold" grpId="0" nodeType="clickEffect">
                                  <p:stCondLst>
                                    <p:cond delay="0"/>
                                  </p:stCondLst>
                                  <p:childTnLst>
                                    <p:set>
                                      <p:cBhvr>
                                        <p:cTn id="12" dur="1" fill="hold">
                                          <p:stCondLst>
                                            <p:cond delay="0"/>
                                          </p:stCondLst>
                                        </p:cTn>
                                        <p:tgtEl>
                                          <p:spTgt spid="48"/>
                                        </p:tgtEl>
                                        <p:attrNameLst>
                                          <p:attrName>style.visibility</p:attrName>
                                        </p:attrNameLst>
                                      </p:cBhvr>
                                      <p:to>
                                        <p:strVal val="visible"/>
                                      </p:to>
                                    </p:set>
                                    <p:animEffect transition="in" filter="circle(in)">
                                      <p:cBhvr>
                                        <p:cTn id="13" dur="500"/>
                                        <p:tgtEl>
                                          <p:spTgt spid="48"/>
                                        </p:tgtEl>
                                      </p:cBhvr>
                                    </p:animEffect>
                                  </p:childTnLst>
                                </p:cTn>
                              </p:par>
                              <p:par>
                                <p:cTn id="14" presetID="6" presetClass="entr" presetSubtype="16" fill="hold" grpId="0" nodeType="withEffect">
                                  <p:stCondLst>
                                    <p:cond delay="0"/>
                                  </p:stCondLst>
                                  <p:childTnLst>
                                    <p:set>
                                      <p:cBhvr>
                                        <p:cTn id="15" dur="1" fill="hold">
                                          <p:stCondLst>
                                            <p:cond delay="0"/>
                                          </p:stCondLst>
                                        </p:cTn>
                                        <p:tgtEl>
                                          <p:spTgt spid="102"/>
                                        </p:tgtEl>
                                        <p:attrNameLst>
                                          <p:attrName>style.visibility</p:attrName>
                                        </p:attrNameLst>
                                      </p:cBhvr>
                                      <p:to>
                                        <p:strVal val="visible"/>
                                      </p:to>
                                    </p:set>
                                    <p:animEffect transition="in" filter="circle(in)">
                                      <p:cBhvr>
                                        <p:cTn id="16" dur="500"/>
                                        <p:tgtEl>
                                          <p:spTgt spid="1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10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36000">
              <a:schemeClr val="tx2">
                <a:lumMod val="20000"/>
                <a:lumOff val="80000"/>
              </a:schemeClr>
            </a:gs>
            <a:gs pos="87000">
              <a:schemeClr val="tx2">
                <a:lumMod val="40000"/>
                <a:lumOff val="60000"/>
              </a:schemeClr>
            </a:gs>
          </a:gsLst>
          <a:lin ang="3600000" scaled="0"/>
        </a:gradFill>
        <a:effectLst/>
      </p:bgPr>
    </p:bg>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a:t>Here is your custom footer</a:t>
            </a:r>
          </a:p>
        </p:txBody>
      </p:sp>
      <p:sp>
        <p:nvSpPr>
          <p:cNvPr id="3" name="TextBox 2"/>
          <p:cNvSpPr txBox="1"/>
          <p:nvPr/>
        </p:nvSpPr>
        <p:spPr>
          <a:xfrm>
            <a:off x="2971800" y="232830"/>
            <a:ext cx="6248400" cy="913070"/>
          </a:xfrm>
          <a:prstGeom prst="rect">
            <a:avLst/>
          </a:prstGeom>
          <a:noFill/>
        </p:spPr>
        <p:txBody>
          <a:bodyPr wrap="square" rtlCol="0">
            <a:spAutoFit/>
          </a:bodyPr>
          <a:lstStyle/>
          <a:p>
            <a:pPr marL="0" marR="0" lvl="0" indent="0" algn="ctr" defTabSz="914400" rtl="0" eaLnBrk="1" fontAlgn="auto" latinLnBrk="0" hangingPunct="1">
              <a:lnSpc>
                <a:spcPts val="3200"/>
              </a:lnSpc>
              <a:spcBef>
                <a:spcPts val="0"/>
              </a:spcBef>
              <a:spcAft>
                <a:spcPts val="0"/>
              </a:spcAft>
              <a:buClrTx/>
              <a:buSzTx/>
              <a:buFontTx/>
              <a:buNone/>
              <a:tabLst/>
              <a:defRPr/>
            </a:pPr>
            <a:r>
              <a:rPr lang="id-ID" sz="3000" b="1" dirty="0">
                <a:solidFill>
                  <a:srgbClr val="0B1412"/>
                </a:solidFill>
                <a:latin typeface="Montserrat" charset="0"/>
                <a:ea typeface="Montserrat" charset="0"/>
                <a:cs typeface="Montserrat" charset="0"/>
              </a:rPr>
              <a:t>Sekilas Mengenai </a:t>
            </a:r>
            <a:r>
              <a:rPr lang="id-ID" sz="3000" b="1" i="1" dirty="0">
                <a:solidFill>
                  <a:srgbClr val="0B1412"/>
                </a:solidFill>
                <a:latin typeface="Montserrat" charset="0"/>
                <a:ea typeface="Montserrat" charset="0"/>
                <a:cs typeface="Montserrat" charset="0"/>
              </a:rPr>
              <a:t>Convolutional Neural Network</a:t>
            </a:r>
            <a:r>
              <a:rPr lang="id-ID" sz="3000" b="1" dirty="0">
                <a:solidFill>
                  <a:srgbClr val="0B1412"/>
                </a:solidFill>
                <a:latin typeface="Montserrat" charset="0"/>
                <a:ea typeface="Montserrat" charset="0"/>
                <a:cs typeface="Montserrat" charset="0"/>
              </a:rPr>
              <a:t> </a:t>
            </a:r>
            <a:endParaRPr kumimoji="0" lang="en-US" sz="3000" b="1" i="0" u="none" strike="noStrike" kern="1200" cap="none" spc="0" normalizeH="0" baseline="0" noProof="0" dirty="0">
              <a:ln>
                <a:noFill/>
              </a:ln>
              <a:solidFill>
                <a:srgbClr val="0B1412"/>
              </a:solidFill>
              <a:effectLst/>
              <a:uLnTx/>
              <a:uFillTx/>
              <a:latin typeface="Montserrat" charset="0"/>
              <a:ea typeface="Montserrat" charset="0"/>
              <a:cs typeface="Montserrat" charset="0"/>
            </a:endParaRPr>
          </a:p>
        </p:txBody>
      </p:sp>
      <p:sp>
        <p:nvSpPr>
          <p:cNvPr id="4" name="TextBox 3"/>
          <p:cNvSpPr txBox="1"/>
          <p:nvPr/>
        </p:nvSpPr>
        <p:spPr>
          <a:xfrm>
            <a:off x="2473866" y="1064858"/>
            <a:ext cx="7218432" cy="246221"/>
          </a:xfrm>
          <a:prstGeom prst="rect">
            <a:avLst/>
          </a:prstGeom>
          <a:noFill/>
        </p:spPr>
        <p:txBody>
          <a:bodyPr wrap="square" numCol="1" spcCol="0"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d-ID" sz="1000" b="1" i="0" u="none" strike="noStrike" kern="1200" cap="none" spc="0" normalizeH="0" baseline="0" noProof="0" dirty="0">
                <a:ln>
                  <a:noFill/>
                </a:ln>
                <a:solidFill>
                  <a:srgbClr val="7D8287"/>
                </a:solidFill>
                <a:effectLst/>
                <a:uLnTx/>
                <a:uFillTx/>
                <a:latin typeface="Montserrat Light" charset="0"/>
                <a:ea typeface="Montserrat Light" charset="0"/>
                <a:cs typeface="Montserrat Light" charset="0"/>
              </a:rPr>
              <a:t>Sekilas pembahasan mengenai metode yang akan digunakan dalam penelitian ini</a:t>
            </a:r>
            <a:endParaRPr kumimoji="0" lang="en-US" sz="1000" b="1" i="0" u="none" strike="noStrike" kern="1200" cap="none" spc="0" normalizeH="0" baseline="0" noProof="0" dirty="0">
              <a:ln>
                <a:noFill/>
              </a:ln>
              <a:solidFill>
                <a:srgbClr val="7D8287"/>
              </a:solidFill>
              <a:effectLst/>
              <a:uLnTx/>
              <a:uFillTx/>
              <a:latin typeface="Montserrat Light" charset="0"/>
              <a:ea typeface="Montserrat Light" charset="0"/>
              <a:cs typeface="Montserrat Light" charset="0"/>
            </a:endParaRPr>
          </a:p>
        </p:txBody>
      </p:sp>
      <p:grpSp>
        <p:nvGrpSpPr>
          <p:cNvPr id="5" name="Group 4">
            <a:extLst>
              <a:ext uri="{FF2B5EF4-FFF2-40B4-BE49-F238E27FC236}">
                <a16:creationId xmlns:a16="http://schemas.microsoft.com/office/drawing/2014/main" id="{5002FD93-9723-456A-A8A4-C9859E7A1692}"/>
              </a:ext>
            </a:extLst>
          </p:cNvPr>
          <p:cNvGrpSpPr/>
          <p:nvPr/>
        </p:nvGrpSpPr>
        <p:grpSpPr>
          <a:xfrm>
            <a:off x="-946308" y="-653647"/>
            <a:ext cx="4080084" cy="3008380"/>
            <a:chOff x="327791" y="4099501"/>
            <a:chExt cx="4080084" cy="3008380"/>
          </a:xfrm>
        </p:grpSpPr>
        <p:sp>
          <p:nvSpPr>
            <p:cNvPr id="6" name="Shape 6"/>
            <p:cNvSpPr/>
            <p:nvPr/>
          </p:nvSpPr>
          <p:spPr>
            <a:xfrm>
              <a:off x="407262" y="5336222"/>
              <a:ext cx="1771659" cy="1771659"/>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rgbClr val="FEFEFE"/>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7" name="Shape 7"/>
            <p:cNvSpPr/>
            <p:nvPr/>
          </p:nvSpPr>
          <p:spPr>
            <a:xfrm>
              <a:off x="1448576" y="4530297"/>
              <a:ext cx="2030859" cy="2030858"/>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tx2"/>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grpSp>
          <p:nvGrpSpPr>
            <p:cNvPr id="8" name="Group 7"/>
            <p:cNvGrpSpPr/>
            <p:nvPr/>
          </p:nvGrpSpPr>
          <p:grpSpPr>
            <a:xfrm>
              <a:off x="2056326" y="5519838"/>
              <a:ext cx="2351549" cy="1562069"/>
              <a:chOff x="6919266" y="2220698"/>
              <a:chExt cx="3741177" cy="2485162"/>
            </a:xfrm>
          </p:grpSpPr>
          <p:grpSp>
            <p:nvGrpSpPr>
              <p:cNvPr id="26" name="Group 25"/>
              <p:cNvGrpSpPr/>
              <p:nvPr/>
            </p:nvGrpSpPr>
            <p:grpSpPr>
              <a:xfrm>
                <a:off x="6919266" y="3086797"/>
                <a:ext cx="3124130" cy="1619063"/>
                <a:chOff x="6913980" y="3201803"/>
                <a:chExt cx="3124130" cy="1619063"/>
              </a:xfrm>
            </p:grpSpPr>
            <p:sp>
              <p:nvSpPr>
                <p:cNvPr id="37" name="Shape 12"/>
                <p:cNvSpPr/>
                <p:nvPr/>
              </p:nvSpPr>
              <p:spPr>
                <a:xfrm>
                  <a:off x="6913980" y="3488884"/>
                  <a:ext cx="3124130" cy="1329176"/>
                </a:xfrm>
                <a:custGeom>
                  <a:avLst/>
                  <a:gdLst/>
                  <a:ahLst/>
                  <a:cxnLst>
                    <a:cxn ang="0">
                      <a:pos x="wd2" y="hd2"/>
                    </a:cxn>
                    <a:cxn ang="5400000">
                      <a:pos x="wd2" y="hd2"/>
                    </a:cxn>
                    <a:cxn ang="10800000">
                      <a:pos x="wd2" y="hd2"/>
                    </a:cxn>
                    <a:cxn ang="16200000">
                      <a:pos x="wd2" y="hd2"/>
                    </a:cxn>
                  </a:cxnLst>
                  <a:rect l="0" t="0" r="r" b="b"/>
                  <a:pathLst>
                    <a:path w="21600" h="21600" extrusionOk="0">
                      <a:moveTo>
                        <a:pt x="0" y="5911"/>
                      </a:moveTo>
                      <a:lnTo>
                        <a:pt x="10377" y="21600"/>
                      </a:lnTo>
                      <a:lnTo>
                        <a:pt x="21600" y="14635"/>
                      </a:lnTo>
                      <a:lnTo>
                        <a:pt x="11291" y="0"/>
                      </a:lnTo>
                      <a:cubicBezTo>
                        <a:pt x="11291" y="0"/>
                        <a:pt x="0" y="5911"/>
                        <a:pt x="0" y="5911"/>
                      </a:cubicBezTo>
                      <a:close/>
                    </a:path>
                  </a:pathLst>
                </a:custGeom>
                <a:solidFill>
                  <a:schemeClr val="tx2">
                    <a:lumMod val="75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38" name="Shape 13"/>
                <p:cNvSpPr/>
                <p:nvPr/>
              </p:nvSpPr>
              <p:spPr>
                <a:xfrm>
                  <a:off x="6913980" y="3555210"/>
                  <a:ext cx="1500942" cy="126565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5123"/>
                      </a:lnTo>
                      <a:lnTo>
                        <a:pt x="21600" y="21600"/>
                      </a:lnTo>
                      <a:lnTo>
                        <a:pt x="21600" y="16477"/>
                      </a:lnTo>
                      <a:cubicBezTo>
                        <a:pt x="21600" y="16477"/>
                        <a:pt x="0" y="0"/>
                        <a:pt x="0" y="0"/>
                      </a:cubicBezTo>
                      <a:close/>
                    </a:path>
                  </a:pathLst>
                </a:custGeom>
                <a:solidFill>
                  <a:schemeClr val="tx2">
                    <a:lumMod val="75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39" name="Shape 14"/>
                <p:cNvSpPr/>
                <p:nvPr/>
              </p:nvSpPr>
              <p:spPr>
                <a:xfrm>
                  <a:off x="8410004" y="4107929"/>
                  <a:ext cx="1533061" cy="675796"/>
                </a:xfrm>
                <a:custGeom>
                  <a:avLst/>
                  <a:gdLst/>
                  <a:ahLst/>
                  <a:cxnLst>
                    <a:cxn ang="0">
                      <a:pos x="wd2" y="hd2"/>
                    </a:cxn>
                    <a:cxn ang="5400000">
                      <a:pos x="wd2" y="hd2"/>
                    </a:cxn>
                    <a:cxn ang="10800000">
                      <a:pos x="wd2" y="hd2"/>
                    </a:cxn>
                    <a:cxn ang="16200000">
                      <a:pos x="wd2" y="hd2"/>
                    </a:cxn>
                  </a:cxnLst>
                  <a:rect l="0" t="0" r="r" b="b"/>
                  <a:pathLst>
                    <a:path w="21600" h="21600" extrusionOk="0">
                      <a:moveTo>
                        <a:pt x="21600" y="8380"/>
                      </a:moveTo>
                      <a:lnTo>
                        <a:pt x="21600" y="0"/>
                      </a:lnTo>
                      <a:lnTo>
                        <a:pt x="0" y="13122"/>
                      </a:lnTo>
                      <a:lnTo>
                        <a:pt x="0" y="21600"/>
                      </a:lnTo>
                      <a:cubicBezTo>
                        <a:pt x="0" y="21600"/>
                        <a:pt x="21600" y="8380"/>
                        <a:pt x="21600" y="8380"/>
                      </a:cubicBezTo>
                      <a:close/>
                    </a:path>
                  </a:pathLst>
                </a:custGeom>
                <a:solidFill>
                  <a:schemeClr val="bg2">
                    <a:lumMod val="20000"/>
                    <a:lumOff val="8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40" name="Shape 15"/>
                <p:cNvSpPr/>
                <p:nvPr/>
              </p:nvSpPr>
              <p:spPr>
                <a:xfrm>
                  <a:off x="6913980" y="3201803"/>
                  <a:ext cx="3124130" cy="1329169"/>
                </a:xfrm>
                <a:custGeom>
                  <a:avLst/>
                  <a:gdLst/>
                  <a:ahLst/>
                  <a:cxnLst>
                    <a:cxn ang="0">
                      <a:pos x="wd2" y="hd2"/>
                    </a:cxn>
                    <a:cxn ang="5400000">
                      <a:pos x="wd2" y="hd2"/>
                    </a:cxn>
                    <a:cxn ang="10800000">
                      <a:pos x="wd2" y="hd2"/>
                    </a:cxn>
                    <a:cxn ang="16200000">
                      <a:pos x="wd2" y="hd2"/>
                    </a:cxn>
                  </a:cxnLst>
                  <a:rect l="0" t="0" r="r" b="b"/>
                  <a:pathLst>
                    <a:path w="21600" h="21600" extrusionOk="0">
                      <a:moveTo>
                        <a:pt x="0" y="5911"/>
                      </a:moveTo>
                      <a:lnTo>
                        <a:pt x="10377" y="21600"/>
                      </a:lnTo>
                      <a:lnTo>
                        <a:pt x="21600" y="14636"/>
                      </a:lnTo>
                      <a:lnTo>
                        <a:pt x="11291" y="0"/>
                      </a:lnTo>
                      <a:cubicBezTo>
                        <a:pt x="11291" y="0"/>
                        <a:pt x="0" y="5911"/>
                        <a:pt x="0" y="5911"/>
                      </a:cubicBezTo>
                      <a:close/>
                    </a:path>
                  </a:pathLst>
                </a:custGeom>
                <a:solidFill>
                  <a:schemeClr val="tx2"/>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grpSp>
          <p:grpSp>
            <p:nvGrpSpPr>
              <p:cNvPr id="27" name="Group 26"/>
              <p:cNvGrpSpPr/>
              <p:nvPr/>
            </p:nvGrpSpPr>
            <p:grpSpPr>
              <a:xfrm>
                <a:off x="7506329" y="2825776"/>
                <a:ext cx="3129148" cy="1619057"/>
                <a:chOff x="4482815" y="5446950"/>
                <a:chExt cx="3129148" cy="1619057"/>
              </a:xfrm>
            </p:grpSpPr>
            <p:sp>
              <p:nvSpPr>
                <p:cNvPr id="33" name="Shape 8"/>
                <p:cNvSpPr/>
                <p:nvPr/>
              </p:nvSpPr>
              <p:spPr>
                <a:xfrm>
                  <a:off x="4482815" y="5734031"/>
                  <a:ext cx="3124124" cy="1329171"/>
                </a:xfrm>
                <a:custGeom>
                  <a:avLst/>
                  <a:gdLst/>
                  <a:ahLst/>
                  <a:cxnLst>
                    <a:cxn ang="0">
                      <a:pos x="wd2" y="hd2"/>
                    </a:cxn>
                    <a:cxn ang="5400000">
                      <a:pos x="wd2" y="hd2"/>
                    </a:cxn>
                    <a:cxn ang="10800000">
                      <a:pos x="wd2" y="hd2"/>
                    </a:cxn>
                    <a:cxn ang="16200000">
                      <a:pos x="wd2" y="hd2"/>
                    </a:cxn>
                  </a:cxnLst>
                  <a:rect l="0" t="0" r="r" b="b"/>
                  <a:pathLst>
                    <a:path w="21600" h="21600" extrusionOk="0">
                      <a:moveTo>
                        <a:pt x="0" y="5911"/>
                      </a:moveTo>
                      <a:lnTo>
                        <a:pt x="10377" y="21600"/>
                      </a:lnTo>
                      <a:lnTo>
                        <a:pt x="21600" y="14636"/>
                      </a:lnTo>
                      <a:lnTo>
                        <a:pt x="11291" y="0"/>
                      </a:lnTo>
                      <a:cubicBezTo>
                        <a:pt x="11291" y="0"/>
                        <a:pt x="0" y="5911"/>
                        <a:pt x="0" y="5911"/>
                      </a:cubicBezTo>
                      <a:close/>
                    </a:path>
                  </a:pathLst>
                </a:custGeom>
                <a:solidFill>
                  <a:schemeClr val="accent5">
                    <a:lumMod val="5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34" name="Shape 9"/>
                <p:cNvSpPr/>
                <p:nvPr/>
              </p:nvSpPr>
              <p:spPr>
                <a:xfrm>
                  <a:off x="4482815" y="5800357"/>
                  <a:ext cx="1500943" cy="126565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5123"/>
                      </a:lnTo>
                      <a:lnTo>
                        <a:pt x="21600" y="21600"/>
                      </a:lnTo>
                      <a:lnTo>
                        <a:pt x="21600" y="16477"/>
                      </a:lnTo>
                      <a:cubicBezTo>
                        <a:pt x="21600" y="16477"/>
                        <a:pt x="0" y="0"/>
                        <a:pt x="0" y="0"/>
                      </a:cubicBezTo>
                      <a:close/>
                    </a:path>
                  </a:pathLst>
                </a:custGeom>
                <a:solidFill>
                  <a:schemeClr val="accent5">
                    <a:lumMod val="5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35" name="Shape 10"/>
                <p:cNvSpPr/>
                <p:nvPr/>
              </p:nvSpPr>
              <p:spPr>
                <a:xfrm>
                  <a:off x="5986209" y="6353076"/>
                  <a:ext cx="1533066" cy="675803"/>
                </a:xfrm>
                <a:custGeom>
                  <a:avLst/>
                  <a:gdLst/>
                  <a:ahLst/>
                  <a:cxnLst>
                    <a:cxn ang="0">
                      <a:pos x="wd2" y="hd2"/>
                    </a:cxn>
                    <a:cxn ang="5400000">
                      <a:pos x="wd2" y="hd2"/>
                    </a:cxn>
                    <a:cxn ang="10800000">
                      <a:pos x="wd2" y="hd2"/>
                    </a:cxn>
                    <a:cxn ang="16200000">
                      <a:pos x="wd2" y="hd2"/>
                    </a:cxn>
                  </a:cxnLst>
                  <a:rect l="0" t="0" r="r" b="b"/>
                  <a:pathLst>
                    <a:path w="21600" h="21600" extrusionOk="0">
                      <a:moveTo>
                        <a:pt x="21600" y="8380"/>
                      </a:moveTo>
                      <a:lnTo>
                        <a:pt x="21600" y="0"/>
                      </a:lnTo>
                      <a:lnTo>
                        <a:pt x="0" y="13122"/>
                      </a:lnTo>
                      <a:lnTo>
                        <a:pt x="0" y="21600"/>
                      </a:lnTo>
                      <a:cubicBezTo>
                        <a:pt x="0" y="21600"/>
                        <a:pt x="21600" y="8380"/>
                        <a:pt x="21600" y="8380"/>
                      </a:cubicBezTo>
                      <a:close/>
                    </a:path>
                  </a:pathLst>
                </a:custGeom>
                <a:solidFill>
                  <a:schemeClr val="bg2">
                    <a:lumMod val="20000"/>
                    <a:lumOff val="8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36" name="Shape 11"/>
                <p:cNvSpPr/>
                <p:nvPr/>
              </p:nvSpPr>
              <p:spPr>
                <a:xfrm>
                  <a:off x="4487839" y="5446950"/>
                  <a:ext cx="3124124" cy="1329164"/>
                </a:xfrm>
                <a:custGeom>
                  <a:avLst/>
                  <a:gdLst/>
                  <a:ahLst/>
                  <a:cxnLst>
                    <a:cxn ang="0">
                      <a:pos x="wd2" y="hd2"/>
                    </a:cxn>
                    <a:cxn ang="5400000">
                      <a:pos x="wd2" y="hd2"/>
                    </a:cxn>
                    <a:cxn ang="10800000">
                      <a:pos x="wd2" y="hd2"/>
                    </a:cxn>
                    <a:cxn ang="16200000">
                      <a:pos x="wd2" y="hd2"/>
                    </a:cxn>
                  </a:cxnLst>
                  <a:rect l="0" t="0" r="r" b="b"/>
                  <a:pathLst>
                    <a:path w="21600" h="21600" extrusionOk="0">
                      <a:moveTo>
                        <a:pt x="0" y="5911"/>
                      </a:moveTo>
                      <a:lnTo>
                        <a:pt x="10377" y="21600"/>
                      </a:lnTo>
                      <a:lnTo>
                        <a:pt x="21600" y="14636"/>
                      </a:lnTo>
                      <a:lnTo>
                        <a:pt x="11291" y="0"/>
                      </a:lnTo>
                      <a:cubicBezTo>
                        <a:pt x="11291" y="0"/>
                        <a:pt x="0" y="5911"/>
                        <a:pt x="0" y="5911"/>
                      </a:cubicBezTo>
                      <a:close/>
                    </a:path>
                  </a:pathLst>
                </a:custGeom>
                <a:solidFill>
                  <a:schemeClr val="accent5">
                    <a:lumMod val="75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grpSp>
          <p:grpSp>
            <p:nvGrpSpPr>
              <p:cNvPr id="28" name="Group 27"/>
              <p:cNvGrpSpPr/>
              <p:nvPr/>
            </p:nvGrpSpPr>
            <p:grpSpPr>
              <a:xfrm>
                <a:off x="7531301" y="2220698"/>
                <a:ext cx="3129142" cy="1636349"/>
                <a:chOff x="7107934" y="786594"/>
                <a:chExt cx="3129142" cy="1636349"/>
              </a:xfrm>
            </p:grpSpPr>
            <p:sp>
              <p:nvSpPr>
                <p:cNvPr id="29" name="Shape 16"/>
                <p:cNvSpPr/>
                <p:nvPr/>
              </p:nvSpPr>
              <p:spPr>
                <a:xfrm>
                  <a:off x="7112958" y="1093771"/>
                  <a:ext cx="3124118" cy="1329172"/>
                </a:xfrm>
                <a:custGeom>
                  <a:avLst/>
                  <a:gdLst/>
                  <a:ahLst/>
                  <a:cxnLst>
                    <a:cxn ang="0">
                      <a:pos x="wd2" y="hd2"/>
                    </a:cxn>
                    <a:cxn ang="5400000">
                      <a:pos x="wd2" y="hd2"/>
                    </a:cxn>
                    <a:cxn ang="10800000">
                      <a:pos x="wd2" y="hd2"/>
                    </a:cxn>
                    <a:cxn ang="16200000">
                      <a:pos x="wd2" y="hd2"/>
                    </a:cxn>
                  </a:cxnLst>
                  <a:rect l="0" t="0" r="r" b="b"/>
                  <a:pathLst>
                    <a:path w="21600" h="21600" extrusionOk="0">
                      <a:moveTo>
                        <a:pt x="0" y="5911"/>
                      </a:moveTo>
                      <a:lnTo>
                        <a:pt x="10377" y="21600"/>
                      </a:lnTo>
                      <a:lnTo>
                        <a:pt x="21600" y="14635"/>
                      </a:lnTo>
                      <a:lnTo>
                        <a:pt x="11291" y="0"/>
                      </a:lnTo>
                      <a:cubicBezTo>
                        <a:pt x="11291" y="0"/>
                        <a:pt x="0" y="5911"/>
                        <a:pt x="0" y="5911"/>
                      </a:cubicBezTo>
                      <a:close/>
                    </a:path>
                  </a:pathLst>
                </a:custGeom>
                <a:solidFill>
                  <a:schemeClr val="accent4">
                    <a:lumMod val="75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30" name="Shape 17"/>
                <p:cNvSpPr/>
                <p:nvPr/>
              </p:nvSpPr>
              <p:spPr>
                <a:xfrm>
                  <a:off x="7112958" y="1152727"/>
                  <a:ext cx="1500936" cy="126565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5123"/>
                      </a:lnTo>
                      <a:lnTo>
                        <a:pt x="21600" y="21600"/>
                      </a:lnTo>
                      <a:lnTo>
                        <a:pt x="21600" y="16477"/>
                      </a:lnTo>
                      <a:cubicBezTo>
                        <a:pt x="21600" y="16477"/>
                        <a:pt x="0" y="0"/>
                        <a:pt x="0" y="0"/>
                      </a:cubicBezTo>
                      <a:close/>
                    </a:path>
                  </a:pathLst>
                </a:custGeom>
                <a:solidFill>
                  <a:schemeClr val="accent4">
                    <a:lumMod val="75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31" name="Shape 18"/>
                <p:cNvSpPr/>
                <p:nvPr/>
              </p:nvSpPr>
              <p:spPr>
                <a:xfrm>
                  <a:off x="8608983" y="1712815"/>
                  <a:ext cx="1533066" cy="675796"/>
                </a:xfrm>
                <a:custGeom>
                  <a:avLst/>
                  <a:gdLst/>
                  <a:ahLst/>
                  <a:cxnLst>
                    <a:cxn ang="0">
                      <a:pos x="wd2" y="hd2"/>
                    </a:cxn>
                    <a:cxn ang="5400000">
                      <a:pos x="wd2" y="hd2"/>
                    </a:cxn>
                    <a:cxn ang="10800000">
                      <a:pos x="wd2" y="hd2"/>
                    </a:cxn>
                    <a:cxn ang="16200000">
                      <a:pos x="wd2" y="hd2"/>
                    </a:cxn>
                  </a:cxnLst>
                  <a:rect l="0" t="0" r="r" b="b"/>
                  <a:pathLst>
                    <a:path w="21600" h="21600" extrusionOk="0">
                      <a:moveTo>
                        <a:pt x="21600" y="8380"/>
                      </a:moveTo>
                      <a:lnTo>
                        <a:pt x="21600" y="0"/>
                      </a:lnTo>
                      <a:lnTo>
                        <a:pt x="0" y="13122"/>
                      </a:lnTo>
                      <a:lnTo>
                        <a:pt x="0" y="21600"/>
                      </a:lnTo>
                      <a:cubicBezTo>
                        <a:pt x="0" y="21600"/>
                        <a:pt x="21600" y="8380"/>
                        <a:pt x="21600" y="8380"/>
                      </a:cubicBezTo>
                      <a:close/>
                    </a:path>
                  </a:pathLst>
                </a:custGeom>
                <a:solidFill>
                  <a:schemeClr val="bg2">
                    <a:lumMod val="20000"/>
                    <a:lumOff val="8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32" name="Shape 19"/>
                <p:cNvSpPr/>
                <p:nvPr/>
              </p:nvSpPr>
              <p:spPr>
                <a:xfrm>
                  <a:off x="7107934" y="786594"/>
                  <a:ext cx="3124118" cy="1329170"/>
                </a:xfrm>
                <a:custGeom>
                  <a:avLst/>
                  <a:gdLst/>
                  <a:ahLst/>
                  <a:cxnLst>
                    <a:cxn ang="0">
                      <a:pos x="wd2" y="hd2"/>
                    </a:cxn>
                    <a:cxn ang="5400000">
                      <a:pos x="wd2" y="hd2"/>
                    </a:cxn>
                    <a:cxn ang="10800000">
                      <a:pos x="wd2" y="hd2"/>
                    </a:cxn>
                    <a:cxn ang="16200000">
                      <a:pos x="wd2" y="hd2"/>
                    </a:cxn>
                  </a:cxnLst>
                  <a:rect l="0" t="0" r="r" b="b"/>
                  <a:pathLst>
                    <a:path w="21600" h="21600" extrusionOk="0">
                      <a:moveTo>
                        <a:pt x="0" y="5911"/>
                      </a:moveTo>
                      <a:lnTo>
                        <a:pt x="10377" y="21600"/>
                      </a:lnTo>
                      <a:lnTo>
                        <a:pt x="21600" y="14636"/>
                      </a:lnTo>
                      <a:lnTo>
                        <a:pt x="11291" y="0"/>
                      </a:lnTo>
                      <a:cubicBezTo>
                        <a:pt x="11291" y="0"/>
                        <a:pt x="0" y="5911"/>
                        <a:pt x="0" y="5911"/>
                      </a:cubicBezTo>
                      <a:close/>
                    </a:path>
                  </a:pathLst>
                </a:custGeom>
                <a:solidFill>
                  <a:schemeClr val="accent4"/>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grpSp>
        </p:grpSp>
        <p:grpSp>
          <p:nvGrpSpPr>
            <p:cNvPr id="9" name="Group 8"/>
            <p:cNvGrpSpPr/>
            <p:nvPr/>
          </p:nvGrpSpPr>
          <p:grpSpPr>
            <a:xfrm>
              <a:off x="327791" y="5779312"/>
              <a:ext cx="1105732" cy="1106530"/>
              <a:chOff x="1902665" y="3496253"/>
              <a:chExt cx="1759156" cy="1760426"/>
            </a:xfrm>
          </p:grpSpPr>
          <p:sp>
            <p:nvSpPr>
              <p:cNvPr id="22" name="Shape 26"/>
              <p:cNvSpPr/>
              <p:nvPr/>
            </p:nvSpPr>
            <p:spPr>
              <a:xfrm>
                <a:off x="3339733" y="4933322"/>
                <a:ext cx="320194" cy="320193"/>
              </a:xfrm>
              <a:custGeom>
                <a:avLst/>
                <a:gdLst/>
                <a:ahLst/>
                <a:cxnLst>
                  <a:cxn ang="0">
                    <a:pos x="wd2" y="hd2"/>
                  </a:cxn>
                  <a:cxn ang="5400000">
                    <a:pos x="wd2" y="hd2"/>
                  </a:cxn>
                  <a:cxn ang="10800000">
                    <a:pos x="wd2" y="hd2"/>
                  </a:cxn>
                  <a:cxn ang="16200000">
                    <a:pos x="wd2" y="hd2"/>
                  </a:cxn>
                </a:cxnLst>
                <a:rect l="0" t="0" r="r" b="b"/>
                <a:pathLst>
                  <a:path w="21600" h="21600" extrusionOk="0">
                    <a:moveTo>
                      <a:pt x="5960" y="14527"/>
                    </a:moveTo>
                    <a:lnTo>
                      <a:pt x="0" y="8569"/>
                    </a:lnTo>
                    <a:lnTo>
                      <a:pt x="8570" y="0"/>
                    </a:lnTo>
                    <a:lnTo>
                      <a:pt x="14529" y="5959"/>
                    </a:lnTo>
                    <a:lnTo>
                      <a:pt x="14533" y="5956"/>
                    </a:lnTo>
                    <a:lnTo>
                      <a:pt x="21600" y="21600"/>
                    </a:lnTo>
                    <a:lnTo>
                      <a:pt x="5956" y="14529"/>
                    </a:lnTo>
                    <a:cubicBezTo>
                      <a:pt x="5956" y="14529"/>
                      <a:pt x="5960" y="14527"/>
                      <a:pt x="5960" y="14527"/>
                    </a:cubicBezTo>
                    <a:close/>
                  </a:path>
                </a:pathLst>
              </a:custGeom>
              <a:solidFill>
                <a:schemeClr val="accent4">
                  <a:lumMod val="20000"/>
                  <a:lumOff val="8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3" name="Shape 27"/>
              <p:cNvSpPr/>
              <p:nvPr/>
            </p:nvSpPr>
            <p:spPr>
              <a:xfrm>
                <a:off x="1902665" y="3496253"/>
                <a:ext cx="1647350" cy="1647369"/>
              </a:xfrm>
              <a:custGeom>
                <a:avLst/>
                <a:gdLst/>
                <a:ahLst/>
                <a:cxnLst>
                  <a:cxn ang="0">
                    <a:pos x="wd2" y="hd2"/>
                  </a:cxn>
                  <a:cxn ang="5400000">
                    <a:pos x="wd2" y="hd2"/>
                  </a:cxn>
                  <a:cxn ang="10800000">
                    <a:pos x="wd2" y="hd2"/>
                  </a:cxn>
                  <a:cxn ang="16200000">
                    <a:pos x="wd2" y="hd2"/>
                  </a:cxn>
                </a:cxnLst>
                <a:rect l="0" t="0" r="r" b="b"/>
                <a:pathLst>
                  <a:path w="21491" h="21491" extrusionOk="0">
                    <a:moveTo>
                      <a:pt x="3319" y="1662"/>
                    </a:moveTo>
                    <a:lnTo>
                      <a:pt x="3012" y="1970"/>
                    </a:lnTo>
                    <a:cubicBezTo>
                      <a:pt x="3029" y="1665"/>
                      <a:pt x="2925" y="1354"/>
                      <a:pt x="2692" y="1121"/>
                    </a:cubicBezTo>
                    <a:lnTo>
                      <a:pt x="1895" y="325"/>
                    </a:lnTo>
                    <a:cubicBezTo>
                      <a:pt x="1462" y="-109"/>
                      <a:pt x="759" y="-109"/>
                      <a:pt x="325" y="325"/>
                    </a:cubicBezTo>
                    <a:cubicBezTo>
                      <a:pt x="-109" y="759"/>
                      <a:pt x="-109" y="1463"/>
                      <a:pt x="325" y="1897"/>
                    </a:cubicBezTo>
                    <a:lnTo>
                      <a:pt x="1120" y="2693"/>
                    </a:lnTo>
                    <a:cubicBezTo>
                      <a:pt x="1353" y="2926"/>
                      <a:pt x="1664" y="3029"/>
                      <a:pt x="1970" y="3012"/>
                    </a:cubicBezTo>
                    <a:lnTo>
                      <a:pt x="1662" y="3319"/>
                    </a:lnTo>
                    <a:lnTo>
                      <a:pt x="19834" y="21491"/>
                    </a:lnTo>
                    <a:cubicBezTo>
                      <a:pt x="19834" y="21491"/>
                      <a:pt x="19735" y="20975"/>
                      <a:pt x="20307" y="21017"/>
                    </a:cubicBezTo>
                    <a:lnTo>
                      <a:pt x="2249" y="2959"/>
                    </a:lnTo>
                    <a:cubicBezTo>
                      <a:pt x="2411" y="2906"/>
                      <a:pt x="2564" y="2821"/>
                      <a:pt x="2693" y="2692"/>
                    </a:cubicBezTo>
                    <a:cubicBezTo>
                      <a:pt x="2821" y="2564"/>
                      <a:pt x="2907" y="2411"/>
                      <a:pt x="2959" y="2249"/>
                    </a:cubicBezTo>
                    <a:lnTo>
                      <a:pt x="21018" y="20307"/>
                    </a:lnTo>
                    <a:cubicBezTo>
                      <a:pt x="21101" y="19842"/>
                      <a:pt x="21491" y="19834"/>
                      <a:pt x="21491" y="19834"/>
                    </a:cubicBezTo>
                    <a:cubicBezTo>
                      <a:pt x="21491" y="19834"/>
                      <a:pt x="3319" y="1662"/>
                      <a:pt x="3319" y="1662"/>
                    </a:cubicBezTo>
                    <a:close/>
                  </a:path>
                </a:pathLst>
              </a:custGeom>
              <a:solidFill>
                <a:schemeClr val="accent5"/>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4" name="Shape 28"/>
              <p:cNvSpPr/>
              <p:nvPr/>
            </p:nvSpPr>
            <p:spPr>
              <a:xfrm>
                <a:off x="2072165" y="3665754"/>
                <a:ext cx="1447324" cy="1447271"/>
              </a:xfrm>
              <a:custGeom>
                <a:avLst/>
                <a:gdLst/>
                <a:ahLst/>
                <a:cxnLst>
                  <a:cxn ang="0">
                    <a:pos x="wd2" y="hd2"/>
                  </a:cxn>
                  <a:cxn ang="5400000">
                    <a:pos x="wd2" y="hd2"/>
                  </a:cxn>
                  <a:cxn ang="10800000">
                    <a:pos x="wd2" y="hd2"/>
                  </a:cxn>
                  <a:cxn ang="16200000">
                    <a:pos x="wd2" y="hd2"/>
                  </a:cxn>
                </a:cxnLst>
                <a:rect l="0" t="0" r="r" b="b"/>
                <a:pathLst>
                  <a:path w="21600" h="21600" extrusionOk="0">
                    <a:moveTo>
                      <a:pt x="20787" y="21600"/>
                    </a:moveTo>
                    <a:cubicBezTo>
                      <a:pt x="20630" y="20566"/>
                      <a:pt x="21600" y="20788"/>
                      <a:pt x="21600" y="20788"/>
                    </a:cubicBezTo>
                    <a:lnTo>
                      <a:pt x="812" y="0"/>
                    </a:lnTo>
                    <a:lnTo>
                      <a:pt x="0" y="812"/>
                    </a:lnTo>
                    <a:cubicBezTo>
                      <a:pt x="0" y="812"/>
                      <a:pt x="20787" y="21600"/>
                      <a:pt x="20787" y="21600"/>
                    </a:cubicBezTo>
                    <a:close/>
                  </a:path>
                </a:pathLst>
              </a:custGeom>
              <a:solidFill>
                <a:schemeClr val="accent5">
                  <a:lumMod val="60000"/>
                  <a:lumOff val="4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5" name="Freeform 24"/>
              <p:cNvSpPr/>
              <p:nvPr/>
            </p:nvSpPr>
            <p:spPr>
              <a:xfrm>
                <a:off x="1946886" y="3540470"/>
                <a:ext cx="1714935" cy="1716209"/>
              </a:xfrm>
              <a:custGeom>
                <a:avLst/>
                <a:gdLst>
                  <a:gd name="connsiteX0" fmla="*/ 1687205 w 1714935"/>
                  <a:gd name="connsiteY0" fmla="*/ 1654833 h 1716209"/>
                  <a:gd name="connsiteX1" fmla="*/ 1714935 w 1714935"/>
                  <a:gd name="connsiteY1" fmla="*/ 1716209 h 1716209"/>
                  <a:gd name="connsiteX2" fmla="*/ 1651505 w 1714935"/>
                  <a:gd name="connsiteY2" fmla="*/ 1687544 h 1716209"/>
                  <a:gd name="connsiteX3" fmla="*/ 1687205 w 1714935"/>
                  <a:gd name="connsiteY3" fmla="*/ 1654833 h 1716209"/>
                  <a:gd name="connsiteX4" fmla="*/ 138883 w 1714935"/>
                  <a:gd name="connsiteY4" fmla="*/ 0 h 1716209"/>
                  <a:gd name="connsiteX5" fmla="*/ 148770 w 1714935"/>
                  <a:gd name="connsiteY5" fmla="*/ 4094 h 1716209"/>
                  <a:gd name="connsiteX6" fmla="*/ 148770 w 1714935"/>
                  <a:gd name="connsiteY6" fmla="*/ 23855 h 1716209"/>
                  <a:gd name="connsiteX7" fmla="*/ 147797 w 1714935"/>
                  <a:gd name="connsiteY7" fmla="*/ 24827 h 1716209"/>
                  <a:gd name="connsiteX8" fmla="*/ 193422 w 1714935"/>
                  <a:gd name="connsiteY8" fmla="*/ 70469 h 1716209"/>
                  <a:gd name="connsiteX9" fmla="*/ 194373 w 1714935"/>
                  <a:gd name="connsiteY9" fmla="*/ 69517 h 1716209"/>
                  <a:gd name="connsiteX10" fmla="*/ 214131 w 1714935"/>
                  <a:gd name="connsiteY10" fmla="*/ 69497 h 1716209"/>
                  <a:gd name="connsiteX11" fmla="*/ 214131 w 1714935"/>
                  <a:gd name="connsiteY11" fmla="*/ 89288 h 1716209"/>
                  <a:gd name="connsiteX12" fmla="*/ 89209 w 1714935"/>
                  <a:gd name="connsiteY12" fmla="*/ 214188 h 1716209"/>
                  <a:gd name="connsiteX13" fmla="*/ 69451 w 1714935"/>
                  <a:gd name="connsiteY13" fmla="*/ 214188 h 1716209"/>
                  <a:gd name="connsiteX14" fmla="*/ 68623 w 1714935"/>
                  <a:gd name="connsiteY14" fmla="*/ 195676 h 1716209"/>
                  <a:gd name="connsiteX15" fmla="*/ 22599 w 1714935"/>
                  <a:gd name="connsiteY15" fmla="*/ 149594 h 1716209"/>
                  <a:gd name="connsiteX16" fmla="*/ 4090 w 1714935"/>
                  <a:gd name="connsiteY16" fmla="*/ 148796 h 1716209"/>
                  <a:gd name="connsiteX17" fmla="*/ 4090 w 1714935"/>
                  <a:gd name="connsiteY17" fmla="*/ 128974 h 1716209"/>
                  <a:gd name="connsiteX18" fmla="*/ 128950 w 1714935"/>
                  <a:gd name="connsiteY18" fmla="*/ 4094 h 1716209"/>
                  <a:gd name="connsiteX19" fmla="*/ 138883 w 1714935"/>
                  <a:gd name="connsiteY19" fmla="*/ 0 h 1716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4935" h="1716209">
                    <a:moveTo>
                      <a:pt x="1687205" y="1654833"/>
                    </a:moveTo>
                    <a:lnTo>
                      <a:pt x="1714935" y="1716209"/>
                    </a:lnTo>
                    <a:lnTo>
                      <a:pt x="1651505" y="1687544"/>
                    </a:lnTo>
                    <a:cubicBezTo>
                      <a:pt x="1651505" y="1687544"/>
                      <a:pt x="1687205" y="1654833"/>
                      <a:pt x="1687205" y="1654833"/>
                    </a:cubicBezTo>
                    <a:close/>
                    <a:moveTo>
                      <a:pt x="138883" y="0"/>
                    </a:moveTo>
                    <a:cubicBezTo>
                      <a:pt x="142467" y="4"/>
                      <a:pt x="146043" y="1372"/>
                      <a:pt x="148770" y="4094"/>
                    </a:cubicBezTo>
                    <a:cubicBezTo>
                      <a:pt x="154223" y="9559"/>
                      <a:pt x="154223" y="18401"/>
                      <a:pt x="148770" y="23855"/>
                    </a:cubicBezTo>
                    <a:lnTo>
                      <a:pt x="147797" y="24827"/>
                    </a:lnTo>
                    <a:lnTo>
                      <a:pt x="193422" y="70469"/>
                    </a:lnTo>
                    <a:lnTo>
                      <a:pt x="194373" y="69517"/>
                    </a:lnTo>
                    <a:cubicBezTo>
                      <a:pt x="199888" y="64012"/>
                      <a:pt x="208678" y="64073"/>
                      <a:pt x="214131" y="69497"/>
                    </a:cubicBezTo>
                    <a:cubicBezTo>
                      <a:pt x="219646" y="74951"/>
                      <a:pt x="219646" y="83803"/>
                      <a:pt x="214131" y="89288"/>
                    </a:cubicBezTo>
                    <a:lnTo>
                      <a:pt x="89209" y="214188"/>
                    </a:lnTo>
                    <a:cubicBezTo>
                      <a:pt x="83756" y="219663"/>
                      <a:pt x="74966" y="219633"/>
                      <a:pt x="69451" y="214188"/>
                    </a:cubicBezTo>
                    <a:cubicBezTo>
                      <a:pt x="64428" y="209061"/>
                      <a:pt x="64243" y="201171"/>
                      <a:pt x="68623" y="195676"/>
                    </a:cubicBezTo>
                    <a:lnTo>
                      <a:pt x="22599" y="149594"/>
                    </a:lnTo>
                    <a:cubicBezTo>
                      <a:pt x="17115" y="154015"/>
                      <a:pt x="9165" y="153872"/>
                      <a:pt x="4090" y="148796"/>
                    </a:cubicBezTo>
                    <a:cubicBezTo>
                      <a:pt x="-1364" y="143332"/>
                      <a:pt x="-1364" y="134469"/>
                      <a:pt x="4090" y="128974"/>
                    </a:cubicBezTo>
                    <a:lnTo>
                      <a:pt x="128950" y="4094"/>
                    </a:lnTo>
                    <a:cubicBezTo>
                      <a:pt x="131708" y="1357"/>
                      <a:pt x="135299" y="-4"/>
                      <a:pt x="138883" y="0"/>
                    </a:cubicBezTo>
                    <a:close/>
                  </a:path>
                </a:pathLst>
              </a:custGeom>
              <a:solidFill>
                <a:schemeClr val="tx2">
                  <a:lumMod val="50000"/>
                </a:schemeClr>
              </a:solidFill>
              <a:ln w="12700">
                <a:miter lim="400000"/>
              </a:ln>
            </p:spPr>
            <p:txBody>
              <a:bodyPr wrap="square" lIns="0" tIns="0" rIns="0" bIns="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grpSp>
        <p:grpSp>
          <p:nvGrpSpPr>
            <p:cNvPr id="10" name="Group 9"/>
            <p:cNvGrpSpPr/>
            <p:nvPr/>
          </p:nvGrpSpPr>
          <p:grpSpPr>
            <a:xfrm>
              <a:off x="1321264" y="4099501"/>
              <a:ext cx="2298777" cy="2762066"/>
              <a:chOff x="3612396" y="467356"/>
              <a:chExt cx="3657220" cy="4394288"/>
            </a:xfrm>
          </p:grpSpPr>
          <p:sp>
            <p:nvSpPr>
              <p:cNvPr id="18" name="Shape 20"/>
              <p:cNvSpPr/>
              <p:nvPr/>
            </p:nvSpPr>
            <p:spPr>
              <a:xfrm>
                <a:off x="4025104" y="1418032"/>
                <a:ext cx="2366232" cy="2883819"/>
              </a:xfrm>
              <a:custGeom>
                <a:avLst/>
                <a:gdLst/>
                <a:ahLst/>
                <a:cxnLst>
                  <a:cxn ang="0">
                    <a:pos x="wd2" y="hd2"/>
                  </a:cxn>
                  <a:cxn ang="5400000">
                    <a:pos x="wd2" y="hd2"/>
                  </a:cxn>
                  <a:cxn ang="10800000">
                    <a:pos x="wd2" y="hd2"/>
                  </a:cxn>
                  <a:cxn ang="16200000">
                    <a:pos x="wd2" y="hd2"/>
                  </a:cxn>
                </a:cxnLst>
                <a:rect l="0" t="0" r="r" b="b"/>
                <a:pathLst>
                  <a:path w="21600" h="21600" extrusionOk="0">
                    <a:moveTo>
                      <a:pt x="20074" y="13386"/>
                    </a:moveTo>
                    <a:cubicBezTo>
                      <a:pt x="21037" y="12061"/>
                      <a:pt x="21600" y="10517"/>
                      <a:pt x="21600" y="8862"/>
                    </a:cubicBezTo>
                    <a:cubicBezTo>
                      <a:pt x="21600" y="3968"/>
                      <a:pt x="16765" y="0"/>
                      <a:pt x="10800" y="0"/>
                    </a:cubicBezTo>
                    <a:cubicBezTo>
                      <a:pt x="4835" y="0"/>
                      <a:pt x="0" y="3968"/>
                      <a:pt x="0" y="8862"/>
                    </a:cubicBezTo>
                    <a:cubicBezTo>
                      <a:pt x="0" y="10517"/>
                      <a:pt x="563" y="12061"/>
                      <a:pt x="1525" y="13386"/>
                    </a:cubicBezTo>
                    <a:lnTo>
                      <a:pt x="1484" y="13386"/>
                    </a:lnTo>
                    <a:cubicBezTo>
                      <a:pt x="5914" y="19018"/>
                      <a:pt x="5455" y="21600"/>
                      <a:pt x="5455" y="21600"/>
                    </a:cubicBezTo>
                    <a:lnTo>
                      <a:pt x="10800" y="21600"/>
                    </a:lnTo>
                    <a:lnTo>
                      <a:pt x="16145" y="21600"/>
                    </a:lnTo>
                    <a:cubicBezTo>
                      <a:pt x="16145" y="21600"/>
                      <a:pt x="15684" y="19018"/>
                      <a:pt x="20114" y="13386"/>
                    </a:cubicBezTo>
                    <a:cubicBezTo>
                      <a:pt x="20114" y="13386"/>
                      <a:pt x="20074" y="13386"/>
                      <a:pt x="20074" y="13386"/>
                    </a:cubicBezTo>
                    <a:close/>
                  </a:path>
                </a:pathLst>
              </a:custGeom>
              <a:solidFill>
                <a:srgbClr val="FEFEFE"/>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9" name="Shape 25"/>
              <p:cNvSpPr/>
              <p:nvPr/>
            </p:nvSpPr>
            <p:spPr>
              <a:xfrm>
                <a:off x="5204237" y="1418032"/>
                <a:ext cx="1188978" cy="3443612"/>
              </a:xfrm>
              <a:custGeom>
                <a:avLst/>
                <a:gdLst/>
                <a:ahLst/>
                <a:cxnLst>
                  <a:cxn ang="0">
                    <a:pos x="wd2" y="hd2"/>
                  </a:cxn>
                  <a:cxn ang="5400000">
                    <a:pos x="wd2" y="hd2"/>
                  </a:cxn>
                  <a:cxn ang="10800000">
                    <a:pos x="wd2" y="hd2"/>
                  </a:cxn>
                  <a:cxn ang="16200000">
                    <a:pos x="wd2" y="hd2"/>
                  </a:cxn>
                </a:cxnLst>
                <a:rect l="0" t="0" r="r" b="b"/>
                <a:pathLst>
                  <a:path w="21600" h="21600" extrusionOk="0">
                    <a:moveTo>
                      <a:pt x="18564" y="11210"/>
                    </a:moveTo>
                    <a:cubicBezTo>
                      <a:pt x="20480" y="10100"/>
                      <a:pt x="21600" y="8808"/>
                      <a:pt x="21600" y="7422"/>
                    </a:cubicBezTo>
                    <a:cubicBezTo>
                      <a:pt x="21600" y="3323"/>
                      <a:pt x="11978" y="0"/>
                      <a:pt x="106" y="0"/>
                    </a:cubicBezTo>
                    <a:cubicBezTo>
                      <a:pt x="71" y="0"/>
                      <a:pt x="36" y="1"/>
                      <a:pt x="0" y="1"/>
                    </a:cubicBezTo>
                    <a:lnTo>
                      <a:pt x="0" y="8712"/>
                    </a:lnTo>
                    <a:lnTo>
                      <a:pt x="0" y="9278"/>
                    </a:lnTo>
                    <a:lnTo>
                      <a:pt x="0" y="18089"/>
                    </a:lnTo>
                    <a:lnTo>
                      <a:pt x="0" y="18425"/>
                    </a:lnTo>
                    <a:lnTo>
                      <a:pt x="0" y="19058"/>
                    </a:lnTo>
                    <a:lnTo>
                      <a:pt x="0" y="19670"/>
                    </a:lnTo>
                    <a:lnTo>
                      <a:pt x="0" y="20303"/>
                    </a:lnTo>
                    <a:lnTo>
                      <a:pt x="0" y="21080"/>
                    </a:lnTo>
                    <a:lnTo>
                      <a:pt x="0" y="21340"/>
                    </a:lnTo>
                    <a:lnTo>
                      <a:pt x="0" y="21600"/>
                    </a:lnTo>
                    <a:lnTo>
                      <a:pt x="9070" y="21600"/>
                    </a:lnTo>
                    <a:cubicBezTo>
                      <a:pt x="9462" y="21600"/>
                      <a:pt x="9783" y="21484"/>
                      <a:pt x="9783" y="21340"/>
                    </a:cubicBezTo>
                    <a:cubicBezTo>
                      <a:pt x="9783" y="21197"/>
                      <a:pt x="9462" y="21080"/>
                      <a:pt x="9070" y="21080"/>
                    </a:cubicBezTo>
                    <a:lnTo>
                      <a:pt x="8925" y="21080"/>
                    </a:lnTo>
                    <a:lnTo>
                      <a:pt x="10218" y="20303"/>
                    </a:lnTo>
                    <a:lnTo>
                      <a:pt x="11008" y="20303"/>
                    </a:lnTo>
                    <a:cubicBezTo>
                      <a:pt x="11491" y="20303"/>
                      <a:pt x="11877" y="20161"/>
                      <a:pt x="11877" y="19987"/>
                    </a:cubicBezTo>
                    <a:cubicBezTo>
                      <a:pt x="11877" y="19811"/>
                      <a:pt x="11491" y="19670"/>
                      <a:pt x="11008" y="19670"/>
                    </a:cubicBezTo>
                    <a:lnTo>
                      <a:pt x="10744" y="19670"/>
                    </a:lnTo>
                    <a:lnTo>
                      <a:pt x="10744" y="19058"/>
                    </a:lnTo>
                    <a:lnTo>
                      <a:pt x="11008" y="19058"/>
                    </a:lnTo>
                    <a:cubicBezTo>
                      <a:pt x="11491" y="19058"/>
                      <a:pt x="11877" y="18916"/>
                      <a:pt x="11877" y="18742"/>
                    </a:cubicBezTo>
                    <a:cubicBezTo>
                      <a:pt x="11877" y="18567"/>
                      <a:pt x="11491" y="18425"/>
                      <a:pt x="11008" y="18425"/>
                    </a:cubicBezTo>
                    <a:lnTo>
                      <a:pt x="10744" y="18425"/>
                    </a:lnTo>
                    <a:lnTo>
                      <a:pt x="10744" y="18089"/>
                    </a:lnTo>
                    <a:cubicBezTo>
                      <a:pt x="10744" y="18089"/>
                      <a:pt x="9826" y="15927"/>
                      <a:pt x="18643" y="11210"/>
                    </a:cubicBezTo>
                    <a:cubicBezTo>
                      <a:pt x="18643" y="11210"/>
                      <a:pt x="18564" y="11210"/>
                      <a:pt x="18564" y="11210"/>
                    </a:cubicBezTo>
                    <a:close/>
                  </a:path>
                </a:pathLst>
              </a:custGeom>
              <a:solidFill>
                <a:srgbClr val="010101">
                  <a:alpha val="15000"/>
                </a:srgb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0" name="Freeform 19"/>
              <p:cNvSpPr/>
              <p:nvPr/>
            </p:nvSpPr>
            <p:spPr>
              <a:xfrm>
                <a:off x="3612396" y="467356"/>
                <a:ext cx="3657220" cy="4352992"/>
              </a:xfrm>
              <a:custGeom>
                <a:avLst/>
                <a:gdLst>
                  <a:gd name="connsiteX0" fmla="*/ 1706493 w 3657220"/>
                  <a:gd name="connsiteY0" fmla="*/ 2315203 h 4352992"/>
                  <a:gd name="connsiteX1" fmla="*/ 1643051 w 3657220"/>
                  <a:gd name="connsiteY1" fmla="*/ 2379467 h 4352992"/>
                  <a:gd name="connsiteX2" fmla="*/ 1548922 w 3657220"/>
                  <a:gd name="connsiteY2" fmla="*/ 2472292 h 4352992"/>
                  <a:gd name="connsiteX3" fmla="*/ 1527879 w 3657220"/>
                  <a:gd name="connsiteY3" fmla="*/ 2493019 h 4352992"/>
                  <a:gd name="connsiteX4" fmla="*/ 1506023 w 3657220"/>
                  <a:gd name="connsiteY4" fmla="*/ 2473482 h 4352992"/>
                  <a:gd name="connsiteX5" fmla="*/ 1424670 w 3657220"/>
                  <a:gd name="connsiteY5" fmla="*/ 2397714 h 4352992"/>
                  <a:gd name="connsiteX6" fmla="*/ 1361666 w 3657220"/>
                  <a:gd name="connsiteY6" fmla="*/ 2338112 h 4352992"/>
                  <a:gd name="connsiteX7" fmla="*/ 1273863 w 3657220"/>
                  <a:gd name="connsiteY7" fmla="*/ 2423301 h 4352992"/>
                  <a:gd name="connsiteX8" fmla="*/ 1260711 w 3657220"/>
                  <a:gd name="connsiteY8" fmla="*/ 2435598 h 4352992"/>
                  <a:gd name="connsiteX9" fmla="*/ 1248248 w 3657220"/>
                  <a:gd name="connsiteY9" fmla="*/ 2425978 h 4352992"/>
                  <a:gd name="connsiteX10" fmla="*/ 1168837 w 3657220"/>
                  <a:gd name="connsiteY10" fmla="*/ 2363996 h 4352992"/>
                  <a:gd name="connsiteX11" fmla="*/ 1101074 w 3657220"/>
                  <a:gd name="connsiteY11" fmla="*/ 2377087 h 4352992"/>
                  <a:gd name="connsiteX12" fmla="*/ 1102640 w 3657220"/>
                  <a:gd name="connsiteY12" fmla="*/ 2392657 h 4352992"/>
                  <a:gd name="connsiteX13" fmla="*/ 1050972 w 3657220"/>
                  <a:gd name="connsiteY13" fmla="*/ 2474275 h 4352992"/>
                  <a:gd name="connsiteX14" fmla="*/ 1333171 w 3657220"/>
                  <a:gd name="connsiteY14" fmla="*/ 3834619 h 4352992"/>
                  <a:gd name="connsiteX15" fmla="*/ 1597584 w 3657220"/>
                  <a:gd name="connsiteY15" fmla="*/ 3834619 h 4352992"/>
                  <a:gd name="connsiteX16" fmla="*/ 1862122 w 3657220"/>
                  <a:gd name="connsiteY16" fmla="*/ 3834619 h 4352992"/>
                  <a:gd name="connsiteX17" fmla="*/ 2144383 w 3657220"/>
                  <a:gd name="connsiteY17" fmla="*/ 2474275 h 4352992"/>
                  <a:gd name="connsiteX18" fmla="*/ 2092528 w 3657220"/>
                  <a:gd name="connsiteY18" fmla="*/ 2392657 h 4352992"/>
                  <a:gd name="connsiteX19" fmla="*/ 2097726 w 3657220"/>
                  <a:gd name="connsiteY19" fmla="*/ 2363500 h 4352992"/>
                  <a:gd name="connsiteX20" fmla="*/ 2076996 w 3657220"/>
                  <a:gd name="connsiteY20" fmla="*/ 2356459 h 4352992"/>
                  <a:gd name="connsiteX21" fmla="*/ 1985184 w 3657220"/>
                  <a:gd name="connsiteY21" fmla="*/ 2322740 h 4352992"/>
                  <a:gd name="connsiteX22" fmla="*/ 1912161 w 3657220"/>
                  <a:gd name="connsiteY22" fmla="*/ 2424590 h 4352992"/>
                  <a:gd name="connsiteX23" fmla="*/ 1898195 w 3657220"/>
                  <a:gd name="connsiteY23" fmla="*/ 2443334 h 4352992"/>
                  <a:gd name="connsiteX24" fmla="*/ 1878217 w 3657220"/>
                  <a:gd name="connsiteY24" fmla="*/ 2428160 h 4352992"/>
                  <a:gd name="connsiteX25" fmla="*/ 1835630 w 3657220"/>
                  <a:gd name="connsiteY25" fmla="*/ 2395929 h 4352992"/>
                  <a:gd name="connsiteX26" fmla="*/ 1816341 w 3657220"/>
                  <a:gd name="connsiteY26" fmla="*/ 2425780 h 4352992"/>
                  <a:gd name="connsiteX27" fmla="*/ 1791102 w 3657220"/>
                  <a:gd name="connsiteY27" fmla="*/ 2464953 h 4352992"/>
                  <a:gd name="connsiteX28" fmla="*/ 1767429 w 3657220"/>
                  <a:gd name="connsiteY28" fmla="*/ 2423301 h 4352992"/>
                  <a:gd name="connsiteX29" fmla="*/ 1726220 w 3657220"/>
                  <a:gd name="connsiteY29" fmla="*/ 2351004 h 4352992"/>
                  <a:gd name="connsiteX30" fmla="*/ 1706493 w 3657220"/>
                  <a:gd name="connsiteY30" fmla="*/ 2315203 h 4352992"/>
                  <a:gd name="connsiteX31" fmla="*/ 1721774 w 3657220"/>
                  <a:gd name="connsiteY31" fmla="*/ 2210874 h 4352992"/>
                  <a:gd name="connsiteX32" fmla="*/ 1741376 w 3657220"/>
                  <a:gd name="connsiteY32" fmla="*/ 2248262 h 4352992"/>
                  <a:gd name="connsiteX33" fmla="*/ 1780080 w 3657220"/>
                  <a:gd name="connsiteY33" fmla="*/ 2321947 h 4352992"/>
                  <a:gd name="connsiteX34" fmla="*/ 1796801 w 3657220"/>
                  <a:gd name="connsiteY34" fmla="*/ 2354674 h 4352992"/>
                  <a:gd name="connsiteX35" fmla="*/ 1806321 w 3657220"/>
                  <a:gd name="connsiteY35" fmla="*/ 2341484 h 4352992"/>
                  <a:gd name="connsiteX36" fmla="*/ 1824170 w 3657220"/>
                  <a:gd name="connsiteY36" fmla="*/ 2316492 h 4352992"/>
                  <a:gd name="connsiteX37" fmla="*/ 1845901 w 3657220"/>
                  <a:gd name="connsiteY37" fmla="*/ 2335732 h 4352992"/>
                  <a:gd name="connsiteX38" fmla="*/ 1891243 w 3657220"/>
                  <a:gd name="connsiteY38" fmla="*/ 2375897 h 4352992"/>
                  <a:gd name="connsiteX39" fmla="*/ 1965269 w 3657220"/>
                  <a:gd name="connsiteY39" fmla="*/ 2291204 h 4352992"/>
                  <a:gd name="connsiteX40" fmla="*/ 1974663 w 3657220"/>
                  <a:gd name="connsiteY40" fmla="*/ 2280493 h 4352992"/>
                  <a:gd name="connsiteX41" fmla="*/ 1985873 w 3657220"/>
                  <a:gd name="connsiteY41" fmla="*/ 2286146 h 4352992"/>
                  <a:gd name="connsiteX42" fmla="*/ 2085138 w 3657220"/>
                  <a:gd name="connsiteY42" fmla="*/ 2338112 h 4352992"/>
                  <a:gd name="connsiteX43" fmla="*/ 2104302 w 3657220"/>
                  <a:gd name="connsiteY43" fmla="*/ 2348823 h 4352992"/>
                  <a:gd name="connsiteX44" fmla="*/ 2183337 w 3657220"/>
                  <a:gd name="connsiteY44" fmla="*/ 2302013 h 4352992"/>
                  <a:gd name="connsiteX45" fmla="*/ 2273959 w 3657220"/>
                  <a:gd name="connsiteY45" fmla="*/ 2392657 h 4352992"/>
                  <a:gd name="connsiteX46" fmla="*/ 2186594 w 3657220"/>
                  <a:gd name="connsiteY46" fmla="*/ 2483102 h 4352992"/>
                  <a:gd name="connsiteX47" fmla="*/ 1906211 w 3657220"/>
                  <a:gd name="connsiteY47" fmla="*/ 3834619 h 4352992"/>
                  <a:gd name="connsiteX48" fmla="*/ 2183150 w 3657220"/>
                  <a:gd name="connsiteY48" fmla="*/ 3834619 h 4352992"/>
                  <a:gd name="connsiteX49" fmla="*/ 2183150 w 3657220"/>
                  <a:gd name="connsiteY49" fmla="*/ 4137094 h 4352992"/>
                  <a:gd name="connsiteX50" fmla="*/ 2059147 w 3657220"/>
                  <a:gd name="connsiteY50" fmla="*/ 4352992 h 4352992"/>
                  <a:gd name="connsiteX51" fmla="*/ 1597584 w 3657220"/>
                  <a:gd name="connsiteY51" fmla="*/ 4352992 h 4352992"/>
                  <a:gd name="connsiteX52" fmla="*/ 1136020 w 3657220"/>
                  <a:gd name="connsiteY52" fmla="*/ 4352992 h 4352992"/>
                  <a:gd name="connsiteX53" fmla="*/ 1012018 w 3657220"/>
                  <a:gd name="connsiteY53" fmla="*/ 4137094 h 4352992"/>
                  <a:gd name="connsiteX54" fmla="*/ 1012018 w 3657220"/>
                  <a:gd name="connsiteY54" fmla="*/ 3834619 h 4352992"/>
                  <a:gd name="connsiteX55" fmla="*/ 1289144 w 3657220"/>
                  <a:gd name="connsiteY55" fmla="*/ 3834619 h 4352992"/>
                  <a:gd name="connsiteX56" fmla="*/ 1008761 w 3657220"/>
                  <a:gd name="connsiteY56" fmla="*/ 2483102 h 4352992"/>
                  <a:gd name="connsiteX57" fmla="*/ 921208 w 3657220"/>
                  <a:gd name="connsiteY57" fmla="*/ 2392657 h 4352992"/>
                  <a:gd name="connsiteX58" fmla="*/ 1012018 w 3657220"/>
                  <a:gd name="connsiteY58" fmla="*/ 2302013 h 4352992"/>
                  <a:gd name="connsiteX59" fmla="*/ 1096753 w 3657220"/>
                  <a:gd name="connsiteY59" fmla="*/ 2361417 h 4352992"/>
                  <a:gd name="connsiteX60" fmla="*/ 1168837 w 3657220"/>
                  <a:gd name="connsiteY60" fmla="*/ 2336327 h 4352992"/>
                  <a:gd name="connsiteX61" fmla="*/ 1173910 w 3657220"/>
                  <a:gd name="connsiteY61" fmla="*/ 2334542 h 4352992"/>
                  <a:gd name="connsiteX62" fmla="*/ 1180172 w 3657220"/>
                  <a:gd name="connsiteY62" fmla="*/ 2338211 h 4352992"/>
                  <a:gd name="connsiteX63" fmla="*/ 1255513 w 3657220"/>
                  <a:gd name="connsiteY63" fmla="*/ 2384128 h 4352992"/>
                  <a:gd name="connsiteX64" fmla="*/ 1342440 w 3657220"/>
                  <a:gd name="connsiteY64" fmla="*/ 2284063 h 4352992"/>
                  <a:gd name="connsiteX65" fmla="*/ 1358347 w 3657220"/>
                  <a:gd name="connsiteY65" fmla="*/ 2265815 h 4352992"/>
                  <a:gd name="connsiteX66" fmla="*/ 1378826 w 3657220"/>
                  <a:gd name="connsiteY66" fmla="*/ 2282576 h 4352992"/>
                  <a:gd name="connsiteX67" fmla="*/ 1463561 w 3657220"/>
                  <a:gd name="connsiteY67" fmla="*/ 2354376 h 4352992"/>
                  <a:gd name="connsiteX68" fmla="*/ 1525124 w 3657220"/>
                  <a:gd name="connsiteY68" fmla="*/ 2407532 h 4352992"/>
                  <a:gd name="connsiteX69" fmla="*/ 1597458 w 3657220"/>
                  <a:gd name="connsiteY69" fmla="*/ 2333947 h 4352992"/>
                  <a:gd name="connsiteX70" fmla="*/ 1691400 w 3657220"/>
                  <a:gd name="connsiteY70" fmla="*/ 2240923 h 4352992"/>
                  <a:gd name="connsiteX71" fmla="*/ 3137661 w 3657220"/>
                  <a:gd name="connsiteY71" fmla="*/ 2085591 h 4352992"/>
                  <a:gd name="connsiteX72" fmla="*/ 3137803 w 3657220"/>
                  <a:gd name="connsiteY72" fmla="*/ 2085591 h 4352992"/>
                  <a:gd name="connsiteX73" fmla="*/ 3563320 w 3657220"/>
                  <a:gd name="connsiteY73" fmla="*/ 2086229 h 4352992"/>
                  <a:gd name="connsiteX74" fmla="*/ 3657220 w 3657220"/>
                  <a:gd name="connsiteY74" fmla="*/ 2180369 h 4352992"/>
                  <a:gd name="connsiteX75" fmla="*/ 3563206 w 3657220"/>
                  <a:gd name="connsiteY75" fmla="*/ 2274238 h 4352992"/>
                  <a:gd name="connsiteX76" fmla="*/ 3563064 w 3657220"/>
                  <a:gd name="connsiteY76" fmla="*/ 2274238 h 4352992"/>
                  <a:gd name="connsiteX77" fmla="*/ 3137547 w 3657220"/>
                  <a:gd name="connsiteY77" fmla="*/ 2273601 h 4352992"/>
                  <a:gd name="connsiteX78" fmla="*/ 3043647 w 3657220"/>
                  <a:gd name="connsiteY78" fmla="*/ 2179460 h 4352992"/>
                  <a:gd name="connsiteX79" fmla="*/ 3137661 w 3657220"/>
                  <a:gd name="connsiteY79" fmla="*/ 2085591 h 4352992"/>
                  <a:gd name="connsiteX80" fmla="*/ 93912 w 3657220"/>
                  <a:gd name="connsiteY80" fmla="*/ 729578 h 4352992"/>
                  <a:gd name="connsiteX81" fmla="*/ 160400 w 3657220"/>
                  <a:gd name="connsiteY81" fmla="*/ 757041 h 4352992"/>
                  <a:gd name="connsiteX82" fmla="*/ 425938 w 3657220"/>
                  <a:gd name="connsiteY82" fmla="*/ 1021969 h 4352992"/>
                  <a:gd name="connsiteX83" fmla="*/ 426113 w 3657220"/>
                  <a:gd name="connsiteY83" fmla="*/ 1154926 h 4352992"/>
                  <a:gd name="connsiteX84" fmla="*/ 359554 w 3657220"/>
                  <a:gd name="connsiteY84" fmla="*/ 1182527 h 4352992"/>
                  <a:gd name="connsiteX85" fmla="*/ 293169 w 3657220"/>
                  <a:gd name="connsiteY85" fmla="*/ 1155076 h 4352992"/>
                  <a:gd name="connsiteX86" fmla="*/ 27609 w 3657220"/>
                  <a:gd name="connsiteY86" fmla="*/ 890147 h 4352992"/>
                  <a:gd name="connsiteX87" fmla="*/ 27456 w 3657220"/>
                  <a:gd name="connsiteY87" fmla="*/ 757190 h 4352992"/>
                  <a:gd name="connsiteX88" fmla="*/ 93912 w 3657220"/>
                  <a:gd name="connsiteY88" fmla="*/ 729578 h 4352992"/>
                  <a:gd name="connsiteX89" fmla="*/ 3006239 w 3657220"/>
                  <a:gd name="connsiteY89" fmla="*/ 633789 h 4352992"/>
                  <a:gd name="connsiteX90" fmla="*/ 3072663 w 3657220"/>
                  <a:gd name="connsiteY90" fmla="*/ 661412 h 4352992"/>
                  <a:gd name="connsiteX91" fmla="*/ 3072488 w 3657220"/>
                  <a:gd name="connsiteY91" fmla="*/ 794366 h 4352992"/>
                  <a:gd name="connsiteX92" fmla="*/ 2806089 w 3657220"/>
                  <a:gd name="connsiteY92" fmla="*/ 1060080 h 4352992"/>
                  <a:gd name="connsiteX93" fmla="*/ 2739692 w 3657220"/>
                  <a:gd name="connsiteY93" fmla="*/ 1087537 h 4352992"/>
                  <a:gd name="connsiteX94" fmla="*/ 2673141 w 3657220"/>
                  <a:gd name="connsiteY94" fmla="*/ 1059909 h 4352992"/>
                  <a:gd name="connsiteX95" fmla="*/ 2673316 w 3657220"/>
                  <a:gd name="connsiteY95" fmla="*/ 926977 h 4352992"/>
                  <a:gd name="connsiteX96" fmla="*/ 2939715 w 3657220"/>
                  <a:gd name="connsiteY96" fmla="*/ 661241 h 4352992"/>
                  <a:gd name="connsiteX97" fmla="*/ 3006239 w 3657220"/>
                  <a:gd name="connsiteY97" fmla="*/ 633789 h 4352992"/>
                  <a:gd name="connsiteX98" fmla="*/ 1583297 w 3657220"/>
                  <a:gd name="connsiteY98" fmla="*/ 0 h 4352992"/>
                  <a:gd name="connsiteX99" fmla="*/ 1583436 w 3657220"/>
                  <a:gd name="connsiteY99" fmla="*/ 0 h 4352992"/>
                  <a:gd name="connsiteX100" fmla="*/ 1677298 w 3657220"/>
                  <a:gd name="connsiteY100" fmla="*/ 94173 h 4352992"/>
                  <a:gd name="connsiteX101" fmla="*/ 1676677 w 3657220"/>
                  <a:gd name="connsiteY101" fmla="*/ 495731 h 4352992"/>
                  <a:gd name="connsiteX102" fmla="*/ 1582676 w 3657220"/>
                  <a:gd name="connsiteY102" fmla="*/ 589604 h 4352992"/>
                  <a:gd name="connsiteX103" fmla="*/ 1582519 w 3657220"/>
                  <a:gd name="connsiteY103" fmla="*/ 589604 h 4352992"/>
                  <a:gd name="connsiteX104" fmla="*/ 1488666 w 3657220"/>
                  <a:gd name="connsiteY104" fmla="*/ 495459 h 4352992"/>
                  <a:gd name="connsiteX105" fmla="*/ 1489287 w 3657220"/>
                  <a:gd name="connsiteY105" fmla="*/ 93845 h 4352992"/>
                  <a:gd name="connsiteX106" fmla="*/ 1583297 w 3657220"/>
                  <a:gd name="connsiteY106" fmla="*/ 0 h 43529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Lst>
                <a:rect l="l" t="t" r="r" b="b"/>
                <a:pathLst>
                  <a:path w="3657220" h="4352992">
                    <a:moveTo>
                      <a:pt x="1706493" y="2315203"/>
                    </a:moveTo>
                    <a:cubicBezTo>
                      <a:pt x="1685387" y="2336724"/>
                      <a:pt x="1664407" y="2358244"/>
                      <a:pt x="1643051" y="2379467"/>
                    </a:cubicBezTo>
                    <a:lnTo>
                      <a:pt x="1548922" y="2472292"/>
                    </a:lnTo>
                    <a:lnTo>
                      <a:pt x="1527879" y="2493019"/>
                    </a:lnTo>
                    <a:lnTo>
                      <a:pt x="1506023" y="2473482"/>
                    </a:lnTo>
                    <a:cubicBezTo>
                      <a:pt x="1478466" y="2448689"/>
                      <a:pt x="1451787" y="2423003"/>
                      <a:pt x="1424670" y="2397714"/>
                    </a:cubicBezTo>
                    <a:cubicBezTo>
                      <a:pt x="1403689" y="2377880"/>
                      <a:pt x="1382584" y="2358046"/>
                      <a:pt x="1361666" y="2338112"/>
                    </a:cubicBezTo>
                    <a:cubicBezTo>
                      <a:pt x="1332545" y="2366674"/>
                      <a:pt x="1303674" y="2395433"/>
                      <a:pt x="1273863" y="2423301"/>
                    </a:cubicBezTo>
                    <a:lnTo>
                      <a:pt x="1260711" y="2435598"/>
                    </a:lnTo>
                    <a:lnTo>
                      <a:pt x="1248248" y="2425978"/>
                    </a:lnTo>
                    <a:cubicBezTo>
                      <a:pt x="1221694" y="2405450"/>
                      <a:pt x="1195078" y="2385020"/>
                      <a:pt x="1168837" y="2363996"/>
                    </a:cubicBezTo>
                    <a:cubicBezTo>
                      <a:pt x="1146291" y="2368558"/>
                      <a:pt x="1123745" y="2373021"/>
                      <a:pt x="1101074" y="2377087"/>
                    </a:cubicBezTo>
                    <a:cubicBezTo>
                      <a:pt x="1101951" y="2382144"/>
                      <a:pt x="1102640" y="2387301"/>
                      <a:pt x="1102640" y="2392657"/>
                    </a:cubicBezTo>
                    <a:cubicBezTo>
                      <a:pt x="1102640" y="2428755"/>
                      <a:pt x="1081409" y="2459697"/>
                      <a:pt x="1050972" y="2474275"/>
                    </a:cubicBezTo>
                    <a:lnTo>
                      <a:pt x="1333171" y="3834619"/>
                    </a:lnTo>
                    <a:lnTo>
                      <a:pt x="1597584" y="3834619"/>
                    </a:lnTo>
                    <a:cubicBezTo>
                      <a:pt x="1597584" y="3834619"/>
                      <a:pt x="1862122" y="3834619"/>
                      <a:pt x="1862122" y="3834619"/>
                    </a:cubicBezTo>
                    <a:lnTo>
                      <a:pt x="2144383" y="2474275"/>
                    </a:lnTo>
                    <a:cubicBezTo>
                      <a:pt x="2113758" y="2459697"/>
                      <a:pt x="2092528" y="2428854"/>
                      <a:pt x="2092528" y="2392657"/>
                    </a:cubicBezTo>
                    <a:cubicBezTo>
                      <a:pt x="2092528" y="2382442"/>
                      <a:pt x="2094594" y="2372723"/>
                      <a:pt x="2097726" y="2363500"/>
                    </a:cubicBezTo>
                    <a:cubicBezTo>
                      <a:pt x="2090837" y="2361120"/>
                      <a:pt x="2083885" y="2358938"/>
                      <a:pt x="2076996" y="2356459"/>
                    </a:cubicBezTo>
                    <a:cubicBezTo>
                      <a:pt x="2046371" y="2345252"/>
                      <a:pt x="2015684" y="2334244"/>
                      <a:pt x="1985184" y="2322740"/>
                    </a:cubicBezTo>
                    <a:cubicBezTo>
                      <a:pt x="1961010" y="2356856"/>
                      <a:pt x="1937024" y="2391070"/>
                      <a:pt x="1912161" y="2424590"/>
                    </a:cubicBezTo>
                    <a:lnTo>
                      <a:pt x="1898195" y="2443334"/>
                    </a:lnTo>
                    <a:lnTo>
                      <a:pt x="1878217" y="2428160"/>
                    </a:lnTo>
                    <a:lnTo>
                      <a:pt x="1835630" y="2395929"/>
                    </a:lnTo>
                    <a:lnTo>
                      <a:pt x="1816341" y="2425780"/>
                    </a:lnTo>
                    <a:lnTo>
                      <a:pt x="1791102" y="2464953"/>
                    </a:lnTo>
                    <a:lnTo>
                      <a:pt x="1767429" y="2423301"/>
                    </a:lnTo>
                    <a:lnTo>
                      <a:pt x="1726220" y="2351004"/>
                    </a:lnTo>
                    <a:cubicBezTo>
                      <a:pt x="1719457" y="2339203"/>
                      <a:pt x="1713006" y="2327203"/>
                      <a:pt x="1706493" y="2315203"/>
                    </a:cubicBezTo>
                    <a:close/>
                    <a:moveTo>
                      <a:pt x="1721774" y="2210874"/>
                    </a:moveTo>
                    <a:lnTo>
                      <a:pt x="1741376" y="2248262"/>
                    </a:lnTo>
                    <a:cubicBezTo>
                      <a:pt x="1754277" y="2272857"/>
                      <a:pt x="1767554" y="2297154"/>
                      <a:pt x="1780080" y="2321947"/>
                    </a:cubicBezTo>
                    <a:lnTo>
                      <a:pt x="1796801" y="2354674"/>
                    </a:lnTo>
                    <a:lnTo>
                      <a:pt x="1806321" y="2341484"/>
                    </a:lnTo>
                    <a:lnTo>
                      <a:pt x="1824170" y="2316492"/>
                    </a:lnTo>
                    <a:lnTo>
                      <a:pt x="1845901" y="2335732"/>
                    </a:lnTo>
                    <a:lnTo>
                      <a:pt x="1891243" y="2375897"/>
                    </a:lnTo>
                    <a:cubicBezTo>
                      <a:pt x="1915731" y="2347434"/>
                      <a:pt x="1940469" y="2319368"/>
                      <a:pt x="1965269" y="2291204"/>
                    </a:cubicBezTo>
                    <a:lnTo>
                      <a:pt x="1974663" y="2280493"/>
                    </a:lnTo>
                    <a:lnTo>
                      <a:pt x="1985873" y="2286146"/>
                    </a:lnTo>
                    <a:cubicBezTo>
                      <a:pt x="2019128" y="2303005"/>
                      <a:pt x="2052070" y="2320856"/>
                      <a:pt x="2085138" y="2338112"/>
                    </a:cubicBezTo>
                    <a:cubicBezTo>
                      <a:pt x="2091588" y="2341682"/>
                      <a:pt x="2097914" y="2345352"/>
                      <a:pt x="2104302" y="2348823"/>
                    </a:cubicBezTo>
                    <a:cubicBezTo>
                      <a:pt x="2119771" y="2320955"/>
                      <a:pt x="2149143" y="2302013"/>
                      <a:pt x="2183337" y="2302013"/>
                    </a:cubicBezTo>
                    <a:cubicBezTo>
                      <a:pt x="2233377" y="2302013"/>
                      <a:pt x="2273959" y="2342575"/>
                      <a:pt x="2273959" y="2392657"/>
                    </a:cubicBezTo>
                    <a:cubicBezTo>
                      <a:pt x="2273959" y="2441648"/>
                      <a:pt x="2235068" y="2481317"/>
                      <a:pt x="2186594" y="2483102"/>
                    </a:cubicBezTo>
                    <a:lnTo>
                      <a:pt x="1906211" y="3834619"/>
                    </a:lnTo>
                    <a:lnTo>
                      <a:pt x="2183150" y="3834619"/>
                    </a:lnTo>
                    <a:lnTo>
                      <a:pt x="2183150" y="4137094"/>
                    </a:lnTo>
                    <a:lnTo>
                      <a:pt x="2059147" y="4352992"/>
                    </a:lnTo>
                    <a:lnTo>
                      <a:pt x="1597584" y="4352992"/>
                    </a:lnTo>
                    <a:lnTo>
                      <a:pt x="1136020" y="4352992"/>
                    </a:lnTo>
                    <a:lnTo>
                      <a:pt x="1012018" y="4137094"/>
                    </a:lnTo>
                    <a:lnTo>
                      <a:pt x="1012018" y="3834619"/>
                    </a:lnTo>
                    <a:lnTo>
                      <a:pt x="1289144" y="3834619"/>
                    </a:lnTo>
                    <a:lnTo>
                      <a:pt x="1008761" y="2483102"/>
                    </a:lnTo>
                    <a:cubicBezTo>
                      <a:pt x="960100" y="2481317"/>
                      <a:pt x="921208" y="2441648"/>
                      <a:pt x="921208" y="2392657"/>
                    </a:cubicBezTo>
                    <a:cubicBezTo>
                      <a:pt x="921208" y="2342575"/>
                      <a:pt x="961791" y="2302013"/>
                      <a:pt x="1012018" y="2302013"/>
                    </a:cubicBezTo>
                    <a:cubicBezTo>
                      <a:pt x="1051035" y="2302013"/>
                      <a:pt x="1084039" y="2326806"/>
                      <a:pt x="1096753" y="2361417"/>
                    </a:cubicBezTo>
                    <a:cubicBezTo>
                      <a:pt x="1120739" y="2352789"/>
                      <a:pt x="1144788" y="2344459"/>
                      <a:pt x="1168837" y="2336327"/>
                    </a:cubicBezTo>
                    <a:lnTo>
                      <a:pt x="1173910" y="2334542"/>
                    </a:lnTo>
                    <a:lnTo>
                      <a:pt x="1180172" y="2338211"/>
                    </a:lnTo>
                    <a:cubicBezTo>
                      <a:pt x="1205536" y="2353186"/>
                      <a:pt x="1230525" y="2368657"/>
                      <a:pt x="1255513" y="2384128"/>
                    </a:cubicBezTo>
                    <a:cubicBezTo>
                      <a:pt x="1284134" y="2350409"/>
                      <a:pt x="1313443" y="2317385"/>
                      <a:pt x="1342440" y="2284063"/>
                    </a:cubicBezTo>
                    <a:lnTo>
                      <a:pt x="1358347" y="2265815"/>
                    </a:lnTo>
                    <a:lnTo>
                      <a:pt x="1378826" y="2282576"/>
                    </a:lnTo>
                    <a:cubicBezTo>
                      <a:pt x="1407510" y="2305980"/>
                      <a:pt x="1435316" y="2330476"/>
                      <a:pt x="1463561" y="2354376"/>
                    </a:cubicBezTo>
                    <a:cubicBezTo>
                      <a:pt x="1484040" y="2372128"/>
                      <a:pt x="1504645" y="2389781"/>
                      <a:pt x="1525124" y="2407532"/>
                    </a:cubicBezTo>
                    <a:lnTo>
                      <a:pt x="1597458" y="2333947"/>
                    </a:lnTo>
                    <a:cubicBezTo>
                      <a:pt x="1628459" y="2302608"/>
                      <a:pt x="1660086" y="2271964"/>
                      <a:pt x="1691400" y="2240923"/>
                    </a:cubicBezTo>
                    <a:close/>
                    <a:moveTo>
                      <a:pt x="3137661" y="2085591"/>
                    </a:moveTo>
                    <a:cubicBezTo>
                      <a:pt x="3137717" y="2085591"/>
                      <a:pt x="3137746" y="2085591"/>
                      <a:pt x="3137803" y="2085591"/>
                    </a:cubicBezTo>
                    <a:lnTo>
                      <a:pt x="3563320" y="2086229"/>
                    </a:lnTo>
                    <a:cubicBezTo>
                      <a:pt x="3615256" y="2086307"/>
                      <a:pt x="3657276" y="2128456"/>
                      <a:pt x="3657220" y="2180369"/>
                    </a:cubicBezTo>
                    <a:cubicBezTo>
                      <a:pt x="3657134" y="2232247"/>
                      <a:pt x="3615057" y="2274238"/>
                      <a:pt x="3563206" y="2274238"/>
                    </a:cubicBezTo>
                    <a:cubicBezTo>
                      <a:pt x="3563150" y="2274238"/>
                      <a:pt x="3563121" y="2274238"/>
                      <a:pt x="3563064" y="2274238"/>
                    </a:cubicBezTo>
                    <a:lnTo>
                      <a:pt x="3137547" y="2273601"/>
                    </a:lnTo>
                    <a:cubicBezTo>
                      <a:pt x="3085611" y="2273522"/>
                      <a:pt x="3043590" y="2231373"/>
                      <a:pt x="3043647" y="2179460"/>
                    </a:cubicBezTo>
                    <a:cubicBezTo>
                      <a:pt x="3043732" y="2127583"/>
                      <a:pt x="3085810" y="2085591"/>
                      <a:pt x="3137661" y="2085591"/>
                    </a:cubicBezTo>
                    <a:close/>
                    <a:moveTo>
                      <a:pt x="93912" y="729578"/>
                    </a:moveTo>
                    <a:cubicBezTo>
                      <a:pt x="117970" y="729552"/>
                      <a:pt x="142034" y="738704"/>
                      <a:pt x="160400" y="757041"/>
                    </a:cubicBezTo>
                    <a:cubicBezTo>
                      <a:pt x="160400" y="757041"/>
                      <a:pt x="425938" y="1021969"/>
                      <a:pt x="425938" y="1021969"/>
                    </a:cubicBezTo>
                    <a:cubicBezTo>
                      <a:pt x="462714" y="1058643"/>
                      <a:pt x="462780" y="1118167"/>
                      <a:pt x="426113" y="1154926"/>
                    </a:cubicBezTo>
                    <a:cubicBezTo>
                      <a:pt x="407736" y="1173305"/>
                      <a:pt x="383634" y="1182527"/>
                      <a:pt x="359554" y="1182527"/>
                    </a:cubicBezTo>
                    <a:cubicBezTo>
                      <a:pt x="335539" y="1182527"/>
                      <a:pt x="311502" y="1173369"/>
                      <a:pt x="293169" y="1155076"/>
                    </a:cubicBezTo>
                    <a:lnTo>
                      <a:pt x="27609" y="890147"/>
                    </a:lnTo>
                    <a:cubicBezTo>
                      <a:pt x="-9145" y="853495"/>
                      <a:pt x="-9210" y="793949"/>
                      <a:pt x="27456" y="757190"/>
                    </a:cubicBezTo>
                    <a:cubicBezTo>
                      <a:pt x="45801" y="738811"/>
                      <a:pt x="69854" y="729605"/>
                      <a:pt x="93912" y="729578"/>
                    </a:cubicBezTo>
                    <a:close/>
                    <a:moveTo>
                      <a:pt x="3006239" y="633789"/>
                    </a:moveTo>
                    <a:cubicBezTo>
                      <a:pt x="3030298" y="633822"/>
                      <a:pt x="3054340" y="643033"/>
                      <a:pt x="3072663" y="661412"/>
                    </a:cubicBezTo>
                    <a:cubicBezTo>
                      <a:pt x="3109332" y="698171"/>
                      <a:pt x="3109266" y="757693"/>
                      <a:pt x="3072488" y="794366"/>
                    </a:cubicBezTo>
                    <a:lnTo>
                      <a:pt x="2806089" y="1060080"/>
                    </a:lnTo>
                    <a:cubicBezTo>
                      <a:pt x="2787744" y="1078385"/>
                      <a:pt x="2763707" y="1087537"/>
                      <a:pt x="2739692" y="1087537"/>
                    </a:cubicBezTo>
                    <a:cubicBezTo>
                      <a:pt x="2715589" y="1087537"/>
                      <a:pt x="2691508" y="1078321"/>
                      <a:pt x="2673141" y="1059909"/>
                    </a:cubicBezTo>
                    <a:cubicBezTo>
                      <a:pt x="2636473" y="1023150"/>
                      <a:pt x="2636539" y="963629"/>
                      <a:pt x="2673316" y="926977"/>
                    </a:cubicBezTo>
                    <a:lnTo>
                      <a:pt x="2939715" y="661241"/>
                    </a:lnTo>
                    <a:cubicBezTo>
                      <a:pt x="2958104" y="642904"/>
                      <a:pt x="2982180" y="633757"/>
                      <a:pt x="3006239" y="633789"/>
                    </a:cubicBezTo>
                    <a:close/>
                    <a:moveTo>
                      <a:pt x="1583297" y="0"/>
                    </a:moveTo>
                    <a:cubicBezTo>
                      <a:pt x="1583340" y="0"/>
                      <a:pt x="1583393" y="0"/>
                      <a:pt x="1583436" y="0"/>
                    </a:cubicBezTo>
                    <a:cubicBezTo>
                      <a:pt x="1635349" y="82"/>
                      <a:pt x="1677385" y="42255"/>
                      <a:pt x="1677298" y="94173"/>
                    </a:cubicBezTo>
                    <a:lnTo>
                      <a:pt x="1676677" y="495731"/>
                    </a:lnTo>
                    <a:cubicBezTo>
                      <a:pt x="1676589" y="547622"/>
                      <a:pt x="1634519" y="589604"/>
                      <a:pt x="1582676" y="589604"/>
                    </a:cubicBezTo>
                    <a:cubicBezTo>
                      <a:pt x="1582623" y="589604"/>
                      <a:pt x="1582571" y="589604"/>
                      <a:pt x="1582519" y="589604"/>
                    </a:cubicBezTo>
                    <a:cubicBezTo>
                      <a:pt x="1530614" y="589522"/>
                      <a:pt x="1488579" y="547376"/>
                      <a:pt x="1488666" y="495459"/>
                    </a:cubicBezTo>
                    <a:lnTo>
                      <a:pt x="1489287" y="93845"/>
                    </a:lnTo>
                    <a:cubicBezTo>
                      <a:pt x="1489374" y="41982"/>
                      <a:pt x="1531445" y="0"/>
                      <a:pt x="1583297" y="0"/>
                    </a:cubicBezTo>
                    <a:close/>
                  </a:path>
                </a:pathLst>
              </a:custGeom>
              <a:solidFill>
                <a:schemeClr val="accent1">
                  <a:lumMod val="50000"/>
                </a:schemeClr>
              </a:solidFill>
              <a:ln w="12700">
                <a:miter lim="400000"/>
              </a:ln>
            </p:spPr>
            <p:txBody>
              <a:bodyPr wrap="square" lIns="0" tIns="0" rIns="0" bIns="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1" name="Freeform 20"/>
              <p:cNvSpPr/>
              <p:nvPr/>
            </p:nvSpPr>
            <p:spPr>
              <a:xfrm>
                <a:off x="4563084" y="4358495"/>
                <a:ext cx="1295819" cy="503025"/>
              </a:xfrm>
              <a:custGeom>
                <a:avLst/>
                <a:gdLst>
                  <a:gd name="connsiteX0" fmla="*/ 149797 w 1295819"/>
                  <a:gd name="connsiteY0" fmla="*/ 420066 h 503025"/>
                  <a:gd name="connsiteX1" fmla="*/ 1136461 w 1295819"/>
                  <a:gd name="connsiteY1" fmla="*/ 420066 h 503025"/>
                  <a:gd name="connsiteX2" fmla="*/ 1175714 w 1295819"/>
                  <a:gd name="connsiteY2" fmla="*/ 461603 h 503025"/>
                  <a:gd name="connsiteX3" fmla="*/ 1136461 w 1295819"/>
                  <a:gd name="connsiteY3" fmla="*/ 503025 h 503025"/>
                  <a:gd name="connsiteX4" fmla="*/ 149797 w 1295819"/>
                  <a:gd name="connsiteY4" fmla="*/ 503025 h 503025"/>
                  <a:gd name="connsiteX5" fmla="*/ 110543 w 1295819"/>
                  <a:gd name="connsiteY5" fmla="*/ 461603 h 503025"/>
                  <a:gd name="connsiteX6" fmla="*/ 149797 w 1295819"/>
                  <a:gd name="connsiteY6" fmla="*/ 420066 h 503025"/>
                  <a:gd name="connsiteX7" fmla="*/ 47634 w 1295819"/>
                  <a:gd name="connsiteY7" fmla="*/ 198978 h 503025"/>
                  <a:gd name="connsiteX8" fmla="*/ 1248006 w 1295819"/>
                  <a:gd name="connsiteY8" fmla="*/ 198978 h 503025"/>
                  <a:gd name="connsiteX9" fmla="*/ 1295819 w 1295819"/>
                  <a:gd name="connsiteY9" fmla="*/ 249516 h 503025"/>
                  <a:gd name="connsiteX10" fmla="*/ 1248006 w 1295819"/>
                  <a:gd name="connsiteY10" fmla="*/ 299895 h 503025"/>
                  <a:gd name="connsiteX11" fmla="*/ 47634 w 1295819"/>
                  <a:gd name="connsiteY11" fmla="*/ 299895 h 503025"/>
                  <a:gd name="connsiteX12" fmla="*/ 0 w 1295819"/>
                  <a:gd name="connsiteY12" fmla="*/ 249516 h 503025"/>
                  <a:gd name="connsiteX13" fmla="*/ 47634 w 1295819"/>
                  <a:gd name="connsiteY13" fmla="*/ 198978 h 503025"/>
                  <a:gd name="connsiteX14" fmla="*/ 47634 w 1295819"/>
                  <a:gd name="connsiteY14" fmla="*/ 0 h 503025"/>
                  <a:gd name="connsiteX15" fmla="*/ 1248006 w 1295819"/>
                  <a:gd name="connsiteY15" fmla="*/ 0 h 503025"/>
                  <a:gd name="connsiteX16" fmla="*/ 1295819 w 1295819"/>
                  <a:gd name="connsiteY16" fmla="*/ 50548 h 503025"/>
                  <a:gd name="connsiteX17" fmla="*/ 1248006 w 1295819"/>
                  <a:gd name="connsiteY17" fmla="*/ 100973 h 503025"/>
                  <a:gd name="connsiteX18" fmla="*/ 47634 w 1295819"/>
                  <a:gd name="connsiteY18" fmla="*/ 100973 h 503025"/>
                  <a:gd name="connsiteX19" fmla="*/ 0 w 1295819"/>
                  <a:gd name="connsiteY19" fmla="*/ 50548 h 503025"/>
                  <a:gd name="connsiteX20" fmla="*/ 47634 w 1295819"/>
                  <a:gd name="connsiteY20" fmla="*/ 0 h 503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95819" h="503025">
                    <a:moveTo>
                      <a:pt x="149797" y="420066"/>
                    </a:moveTo>
                    <a:lnTo>
                      <a:pt x="1136461" y="420066"/>
                    </a:lnTo>
                    <a:cubicBezTo>
                      <a:pt x="1158060" y="420066"/>
                      <a:pt x="1175714" y="438724"/>
                      <a:pt x="1175714" y="461603"/>
                    </a:cubicBezTo>
                    <a:cubicBezTo>
                      <a:pt x="1175714" y="484517"/>
                      <a:pt x="1158060" y="503025"/>
                      <a:pt x="1136461" y="503025"/>
                    </a:cubicBezTo>
                    <a:lnTo>
                      <a:pt x="149797" y="503025"/>
                    </a:lnTo>
                    <a:cubicBezTo>
                      <a:pt x="128050" y="503025"/>
                      <a:pt x="110543" y="484517"/>
                      <a:pt x="110543" y="461603"/>
                    </a:cubicBezTo>
                    <a:cubicBezTo>
                      <a:pt x="110543" y="438724"/>
                      <a:pt x="128050" y="420066"/>
                      <a:pt x="149797" y="420066"/>
                    </a:cubicBezTo>
                    <a:close/>
                    <a:moveTo>
                      <a:pt x="47634" y="198978"/>
                    </a:moveTo>
                    <a:lnTo>
                      <a:pt x="1248006" y="198978"/>
                    </a:lnTo>
                    <a:cubicBezTo>
                      <a:pt x="1274582" y="198978"/>
                      <a:pt x="1295819" y="221558"/>
                      <a:pt x="1295819" y="249516"/>
                    </a:cubicBezTo>
                    <a:cubicBezTo>
                      <a:pt x="1295819" y="277315"/>
                      <a:pt x="1274582" y="299895"/>
                      <a:pt x="1248006" y="299895"/>
                    </a:cubicBezTo>
                    <a:lnTo>
                      <a:pt x="47634" y="299895"/>
                    </a:lnTo>
                    <a:cubicBezTo>
                      <a:pt x="21417" y="299895"/>
                      <a:pt x="0" y="277315"/>
                      <a:pt x="0" y="249516"/>
                    </a:cubicBezTo>
                    <a:cubicBezTo>
                      <a:pt x="0" y="221558"/>
                      <a:pt x="21417" y="198978"/>
                      <a:pt x="47634" y="198978"/>
                    </a:cubicBezTo>
                    <a:close/>
                    <a:moveTo>
                      <a:pt x="47634" y="0"/>
                    </a:moveTo>
                    <a:lnTo>
                      <a:pt x="1248006" y="0"/>
                    </a:lnTo>
                    <a:cubicBezTo>
                      <a:pt x="1274582" y="0"/>
                      <a:pt x="1295819" y="22644"/>
                      <a:pt x="1295819" y="50548"/>
                    </a:cubicBezTo>
                    <a:cubicBezTo>
                      <a:pt x="1295819" y="78320"/>
                      <a:pt x="1274582" y="100973"/>
                      <a:pt x="1248006" y="100973"/>
                    </a:cubicBezTo>
                    <a:lnTo>
                      <a:pt x="47634" y="100973"/>
                    </a:lnTo>
                    <a:cubicBezTo>
                      <a:pt x="21417" y="100973"/>
                      <a:pt x="0" y="78320"/>
                      <a:pt x="0" y="50548"/>
                    </a:cubicBezTo>
                    <a:cubicBezTo>
                      <a:pt x="0" y="22644"/>
                      <a:pt x="21417" y="0"/>
                      <a:pt x="47634" y="0"/>
                    </a:cubicBezTo>
                    <a:close/>
                  </a:path>
                </a:pathLst>
              </a:custGeom>
              <a:solidFill>
                <a:schemeClr val="accent1">
                  <a:lumMod val="75000"/>
                </a:schemeClr>
              </a:solidFill>
              <a:ln w="12700">
                <a:miter lim="400000"/>
              </a:ln>
            </p:spPr>
            <p:txBody>
              <a:bodyPr wrap="square" lIns="0" tIns="0" rIns="0" bIns="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grpSp>
        <p:grpSp>
          <p:nvGrpSpPr>
            <p:cNvPr id="11" name="Group 10"/>
            <p:cNvGrpSpPr/>
            <p:nvPr/>
          </p:nvGrpSpPr>
          <p:grpSpPr>
            <a:xfrm>
              <a:off x="720859" y="4991360"/>
              <a:ext cx="1298409" cy="1443111"/>
              <a:chOff x="472966" y="437878"/>
              <a:chExt cx="2065693" cy="2295907"/>
            </a:xfrm>
          </p:grpSpPr>
          <p:sp>
            <p:nvSpPr>
              <p:cNvPr id="12" name="Shape 31"/>
              <p:cNvSpPr/>
              <p:nvPr/>
            </p:nvSpPr>
            <p:spPr>
              <a:xfrm>
                <a:off x="863554" y="791617"/>
                <a:ext cx="1264092" cy="1451550"/>
              </a:xfrm>
              <a:custGeom>
                <a:avLst/>
                <a:gdLst/>
                <a:ahLst/>
                <a:cxnLst>
                  <a:cxn ang="0">
                    <a:pos x="wd2" y="hd2"/>
                  </a:cxn>
                  <a:cxn ang="5400000">
                    <a:pos x="wd2" y="hd2"/>
                  </a:cxn>
                  <a:cxn ang="10800000">
                    <a:pos x="wd2" y="hd2"/>
                  </a:cxn>
                  <a:cxn ang="16200000">
                    <a:pos x="wd2" y="hd2"/>
                  </a:cxn>
                </a:cxnLst>
                <a:rect l="0" t="0" r="r" b="b"/>
                <a:pathLst>
                  <a:path w="21111" h="21265" extrusionOk="0">
                    <a:moveTo>
                      <a:pt x="9559" y="1"/>
                    </a:moveTo>
                    <a:cubicBezTo>
                      <a:pt x="6586" y="38"/>
                      <a:pt x="-129" y="2280"/>
                      <a:pt x="2" y="8931"/>
                    </a:cubicBezTo>
                    <a:cubicBezTo>
                      <a:pt x="132" y="15583"/>
                      <a:pt x="5905" y="18289"/>
                      <a:pt x="6996" y="21122"/>
                    </a:cubicBezTo>
                    <a:cubicBezTo>
                      <a:pt x="6996" y="21122"/>
                      <a:pt x="12935" y="21523"/>
                      <a:pt x="14747" y="20982"/>
                    </a:cubicBezTo>
                    <a:cubicBezTo>
                      <a:pt x="14747" y="20982"/>
                      <a:pt x="15366" y="19359"/>
                      <a:pt x="16741" y="17752"/>
                    </a:cubicBezTo>
                    <a:cubicBezTo>
                      <a:pt x="18116" y="16146"/>
                      <a:pt x="21471" y="12985"/>
                      <a:pt x="21079" y="7851"/>
                    </a:cubicBezTo>
                    <a:cubicBezTo>
                      <a:pt x="20768" y="3771"/>
                      <a:pt x="15919" y="-77"/>
                      <a:pt x="9559" y="1"/>
                    </a:cubicBezTo>
                    <a:close/>
                  </a:path>
                </a:pathLst>
              </a:custGeom>
              <a:solidFill>
                <a:schemeClr val="accent4"/>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3" name="Shape 32"/>
              <p:cNvSpPr/>
              <p:nvPr/>
            </p:nvSpPr>
            <p:spPr>
              <a:xfrm>
                <a:off x="915141" y="828465"/>
                <a:ext cx="1156689" cy="1352828"/>
              </a:xfrm>
              <a:custGeom>
                <a:avLst/>
                <a:gdLst/>
                <a:ahLst/>
                <a:cxnLst>
                  <a:cxn ang="0">
                    <a:pos x="wd2" y="hd2"/>
                  </a:cxn>
                  <a:cxn ang="5400000">
                    <a:pos x="wd2" y="hd2"/>
                  </a:cxn>
                  <a:cxn ang="10800000">
                    <a:pos x="wd2" y="hd2"/>
                  </a:cxn>
                  <a:cxn ang="16200000">
                    <a:pos x="wd2" y="hd2"/>
                  </a:cxn>
                </a:cxnLst>
                <a:rect l="0" t="0" r="r" b="b"/>
                <a:pathLst>
                  <a:path w="21111" h="21271" extrusionOk="0">
                    <a:moveTo>
                      <a:pt x="9264" y="1"/>
                    </a:moveTo>
                    <a:cubicBezTo>
                      <a:pt x="6291" y="36"/>
                      <a:pt x="-129" y="2626"/>
                      <a:pt x="2" y="9158"/>
                    </a:cubicBezTo>
                    <a:cubicBezTo>
                      <a:pt x="132" y="15691"/>
                      <a:pt x="5905" y="18348"/>
                      <a:pt x="6996" y="21131"/>
                    </a:cubicBezTo>
                    <a:cubicBezTo>
                      <a:pt x="6996" y="21131"/>
                      <a:pt x="12935" y="21524"/>
                      <a:pt x="14747" y="20993"/>
                    </a:cubicBezTo>
                    <a:cubicBezTo>
                      <a:pt x="14747" y="20993"/>
                      <a:pt x="15366" y="19398"/>
                      <a:pt x="16741" y="17821"/>
                    </a:cubicBezTo>
                    <a:cubicBezTo>
                      <a:pt x="18116" y="16244"/>
                      <a:pt x="21471" y="13139"/>
                      <a:pt x="21079" y="8097"/>
                    </a:cubicBezTo>
                    <a:cubicBezTo>
                      <a:pt x="20768" y="4090"/>
                      <a:pt x="15623" y="-76"/>
                      <a:pt x="9264" y="1"/>
                    </a:cubicBezTo>
                    <a:close/>
                  </a:path>
                </a:pathLst>
              </a:custGeom>
              <a:solidFill>
                <a:schemeClr val="accent4">
                  <a:lumMod val="60000"/>
                  <a:lumOff val="4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4" name="Shape 33"/>
              <p:cNvSpPr/>
              <p:nvPr/>
            </p:nvSpPr>
            <p:spPr>
              <a:xfrm>
                <a:off x="974098" y="894791"/>
                <a:ext cx="976277" cy="476342"/>
              </a:xfrm>
              <a:custGeom>
                <a:avLst/>
                <a:gdLst/>
                <a:ahLst/>
                <a:cxnLst>
                  <a:cxn ang="0">
                    <a:pos x="wd2" y="hd2"/>
                  </a:cxn>
                  <a:cxn ang="5400000">
                    <a:pos x="wd2" y="hd2"/>
                  </a:cxn>
                  <a:cxn ang="10800000">
                    <a:pos x="wd2" y="hd2"/>
                  </a:cxn>
                  <a:cxn ang="16200000">
                    <a:pos x="wd2" y="hd2"/>
                  </a:cxn>
                </a:cxnLst>
                <a:rect l="0" t="0" r="r" b="b"/>
                <a:pathLst>
                  <a:path w="19704" h="19283" extrusionOk="0">
                    <a:moveTo>
                      <a:pt x="9766" y="11"/>
                    </a:moveTo>
                    <a:cubicBezTo>
                      <a:pt x="4820" y="-388"/>
                      <a:pt x="-145" y="10620"/>
                      <a:pt x="4" y="15916"/>
                    </a:cubicBezTo>
                    <a:cubicBezTo>
                      <a:pt x="152" y="21212"/>
                      <a:pt x="6867" y="19314"/>
                      <a:pt x="8634" y="16645"/>
                    </a:cubicBezTo>
                    <a:cubicBezTo>
                      <a:pt x="10401" y="13977"/>
                      <a:pt x="15135" y="19484"/>
                      <a:pt x="18295" y="19046"/>
                    </a:cubicBezTo>
                    <a:cubicBezTo>
                      <a:pt x="21455" y="18609"/>
                      <a:pt x="19589" y="802"/>
                      <a:pt x="9766" y="11"/>
                    </a:cubicBezTo>
                    <a:close/>
                  </a:path>
                </a:pathLst>
              </a:custGeom>
              <a:solidFill>
                <a:srgbClr val="FEFEFE"/>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5" name="Freeform 14"/>
              <p:cNvSpPr/>
              <p:nvPr/>
            </p:nvSpPr>
            <p:spPr>
              <a:xfrm>
                <a:off x="1202555" y="1683337"/>
                <a:ext cx="583585" cy="859460"/>
              </a:xfrm>
              <a:custGeom>
                <a:avLst/>
                <a:gdLst>
                  <a:gd name="connsiteX0" fmla="*/ 50226 w 583585"/>
                  <a:gd name="connsiteY0" fmla="*/ 759067 h 859460"/>
                  <a:gd name="connsiteX1" fmla="*/ 533386 w 583585"/>
                  <a:gd name="connsiteY1" fmla="*/ 759067 h 859460"/>
                  <a:gd name="connsiteX2" fmla="*/ 583585 w 583585"/>
                  <a:gd name="connsiteY2" fmla="*/ 809268 h 859460"/>
                  <a:gd name="connsiteX3" fmla="*/ 533386 w 583585"/>
                  <a:gd name="connsiteY3" fmla="*/ 859460 h 859460"/>
                  <a:gd name="connsiteX4" fmla="*/ 50226 w 583585"/>
                  <a:gd name="connsiteY4" fmla="*/ 859460 h 859460"/>
                  <a:gd name="connsiteX5" fmla="*/ 0 w 583585"/>
                  <a:gd name="connsiteY5" fmla="*/ 809268 h 859460"/>
                  <a:gd name="connsiteX6" fmla="*/ 50226 w 583585"/>
                  <a:gd name="connsiteY6" fmla="*/ 759067 h 859460"/>
                  <a:gd name="connsiteX7" fmla="*/ 50226 w 583585"/>
                  <a:gd name="connsiteY7" fmla="*/ 633784 h 859460"/>
                  <a:gd name="connsiteX8" fmla="*/ 533386 w 583585"/>
                  <a:gd name="connsiteY8" fmla="*/ 633784 h 859460"/>
                  <a:gd name="connsiteX9" fmla="*/ 583585 w 583585"/>
                  <a:gd name="connsiteY9" fmla="*/ 683973 h 859460"/>
                  <a:gd name="connsiteX10" fmla="*/ 533386 w 583585"/>
                  <a:gd name="connsiteY10" fmla="*/ 734172 h 859460"/>
                  <a:gd name="connsiteX11" fmla="*/ 50226 w 583585"/>
                  <a:gd name="connsiteY11" fmla="*/ 734172 h 859460"/>
                  <a:gd name="connsiteX12" fmla="*/ 0 w 583585"/>
                  <a:gd name="connsiteY12" fmla="*/ 683973 h 859460"/>
                  <a:gd name="connsiteX13" fmla="*/ 50226 w 583585"/>
                  <a:gd name="connsiteY13" fmla="*/ 633784 h 859460"/>
                  <a:gd name="connsiteX14" fmla="*/ 291793 w 583585"/>
                  <a:gd name="connsiteY14" fmla="*/ 142063 h 859460"/>
                  <a:gd name="connsiteX15" fmla="*/ 273583 w 583585"/>
                  <a:gd name="connsiteY15" fmla="*/ 148931 h 859460"/>
                  <a:gd name="connsiteX16" fmla="*/ 193637 w 583585"/>
                  <a:gd name="connsiteY16" fmla="*/ 164058 h 859460"/>
                  <a:gd name="connsiteX17" fmla="*/ 233137 w 583585"/>
                  <a:gd name="connsiteY17" fmla="*/ 500237 h 859460"/>
                  <a:gd name="connsiteX18" fmla="*/ 350448 w 583585"/>
                  <a:gd name="connsiteY18" fmla="*/ 500237 h 859460"/>
                  <a:gd name="connsiteX19" fmla="*/ 389975 w 583585"/>
                  <a:gd name="connsiteY19" fmla="*/ 164058 h 859460"/>
                  <a:gd name="connsiteX20" fmla="*/ 310030 w 583585"/>
                  <a:gd name="connsiteY20" fmla="*/ 148931 h 859460"/>
                  <a:gd name="connsiteX21" fmla="*/ 291793 w 583585"/>
                  <a:gd name="connsiteY21" fmla="*/ 142063 h 859460"/>
                  <a:gd name="connsiteX22" fmla="*/ 503278 w 583585"/>
                  <a:gd name="connsiteY22" fmla="*/ 55436 h 859460"/>
                  <a:gd name="connsiteX23" fmla="*/ 473001 w 583585"/>
                  <a:gd name="connsiteY23" fmla="*/ 75522 h 859460"/>
                  <a:gd name="connsiteX24" fmla="*/ 448010 w 583585"/>
                  <a:gd name="connsiteY24" fmla="*/ 120430 h 859460"/>
                  <a:gd name="connsiteX25" fmla="*/ 501775 w 583585"/>
                  <a:gd name="connsiteY25" fmla="*/ 104747 h 859460"/>
                  <a:gd name="connsiteX26" fmla="*/ 532981 w 583585"/>
                  <a:gd name="connsiteY26" fmla="*/ 67875 h 859460"/>
                  <a:gd name="connsiteX27" fmla="*/ 525632 w 583585"/>
                  <a:gd name="connsiteY27" fmla="*/ 57226 h 859460"/>
                  <a:gd name="connsiteX28" fmla="*/ 503278 w 583585"/>
                  <a:gd name="connsiteY28" fmla="*/ 55436 h 859460"/>
                  <a:gd name="connsiteX29" fmla="*/ 80314 w 583585"/>
                  <a:gd name="connsiteY29" fmla="*/ 55436 h 859460"/>
                  <a:gd name="connsiteX30" fmla="*/ 57980 w 583585"/>
                  <a:gd name="connsiteY30" fmla="*/ 57226 h 859460"/>
                  <a:gd name="connsiteX31" fmla="*/ 50631 w 583585"/>
                  <a:gd name="connsiteY31" fmla="*/ 67875 h 859460"/>
                  <a:gd name="connsiteX32" fmla="*/ 81837 w 583585"/>
                  <a:gd name="connsiteY32" fmla="*/ 104747 h 859460"/>
                  <a:gd name="connsiteX33" fmla="*/ 135603 w 583585"/>
                  <a:gd name="connsiteY33" fmla="*/ 120430 h 859460"/>
                  <a:gd name="connsiteX34" fmla="*/ 110611 w 583585"/>
                  <a:gd name="connsiteY34" fmla="*/ 75522 h 859460"/>
                  <a:gd name="connsiteX35" fmla="*/ 80314 w 583585"/>
                  <a:gd name="connsiteY35" fmla="*/ 55436 h 859460"/>
                  <a:gd name="connsiteX36" fmla="*/ 291793 w 583585"/>
                  <a:gd name="connsiteY36" fmla="*/ 43406 h 859460"/>
                  <a:gd name="connsiteX37" fmla="*/ 250861 w 583585"/>
                  <a:gd name="connsiteY37" fmla="*/ 65067 h 859460"/>
                  <a:gd name="connsiteX38" fmla="*/ 291793 w 583585"/>
                  <a:gd name="connsiteY38" fmla="*/ 93151 h 859460"/>
                  <a:gd name="connsiteX39" fmla="*/ 332725 w 583585"/>
                  <a:gd name="connsiteY39" fmla="*/ 65067 h 859460"/>
                  <a:gd name="connsiteX40" fmla="*/ 291793 w 583585"/>
                  <a:gd name="connsiteY40" fmla="*/ 43406 h 859460"/>
                  <a:gd name="connsiteX41" fmla="*/ 291793 w 583585"/>
                  <a:gd name="connsiteY41" fmla="*/ 0 h 859460"/>
                  <a:gd name="connsiteX42" fmla="*/ 375845 w 583585"/>
                  <a:gd name="connsiteY42" fmla="*/ 62342 h 859460"/>
                  <a:gd name="connsiteX43" fmla="*/ 347071 w 583585"/>
                  <a:gd name="connsiteY43" fmla="*/ 114090 h 859460"/>
                  <a:gd name="connsiteX44" fmla="*/ 402160 w 583585"/>
                  <a:gd name="connsiteY44" fmla="*/ 121653 h 859460"/>
                  <a:gd name="connsiteX45" fmla="*/ 441336 w 583585"/>
                  <a:gd name="connsiteY45" fmla="*/ 46159 h 859460"/>
                  <a:gd name="connsiteX46" fmla="*/ 546571 w 583585"/>
                  <a:gd name="connsiteY46" fmla="*/ 19465 h 859460"/>
                  <a:gd name="connsiteX47" fmla="*/ 574642 w 583585"/>
                  <a:gd name="connsiteY47" fmla="*/ 79193 h 859460"/>
                  <a:gd name="connsiteX48" fmla="*/ 522552 w 583585"/>
                  <a:gd name="connsiteY48" fmla="*/ 142619 h 859460"/>
                  <a:gd name="connsiteX49" fmla="*/ 434204 w 583585"/>
                  <a:gd name="connsiteY49" fmla="*/ 164753 h 859460"/>
                  <a:gd name="connsiteX50" fmla="*/ 393677 w 583585"/>
                  <a:gd name="connsiteY50" fmla="*/ 500237 h 859460"/>
                  <a:gd name="connsiteX51" fmla="*/ 533386 w 583585"/>
                  <a:gd name="connsiteY51" fmla="*/ 500237 h 859460"/>
                  <a:gd name="connsiteX52" fmla="*/ 583585 w 583585"/>
                  <a:gd name="connsiteY52" fmla="*/ 550428 h 859460"/>
                  <a:gd name="connsiteX53" fmla="*/ 533386 w 583585"/>
                  <a:gd name="connsiteY53" fmla="*/ 600618 h 859460"/>
                  <a:gd name="connsiteX54" fmla="*/ 50226 w 583585"/>
                  <a:gd name="connsiteY54" fmla="*/ 600618 h 859460"/>
                  <a:gd name="connsiteX55" fmla="*/ 0 w 583585"/>
                  <a:gd name="connsiteY55" fmla="*/ 550428 h 859460"/>
                  <a:gd name="connsiteX56" fmla="*/ 50226 w 583585"/>
                  <a:gd name="connsiteY56" fmla="*/ 500237 h 859460"/>
                  <a:gd name="connsiteX57" fmla="*/ 189908 w 583585"/>
                  <a:gd name="connsiteY57" fmla="*/ 500237 h 859460"/>
                  <a:gd name="connsiteX58" fmla="*/ 149409 w 583585"/>
                  <a:gd name="connsiteY58" fmla="*/ 164753 h 859460"/>
                  <a:gd name="connsiteX59" fmla="*/ 61060 w 583585"/>
                  <a:gd name="connsiteY59" fmla="*/ 142619 h 859460"/>
                  <a:gd name="connsiteX60" fmla="*/ 8970 w 583585"/>
                  <a:gd name="connsiteY60" fmla="*/ 79193 h 859460"/>
                  <a:gd name="connsiteX61" fmla="*/ 37014 w 583585"/>
                  <a:gd name="connsiteY61" fmla="*/ 19465 h 859460"/>
                  <a:gd name="connsiteX62" fmla="*/ 142249 w 583585"/>
                  <a:gd name="connsiteY62" fmla="*/ 46159 h 859460"/>
                  <a:gd name="connsiteX63" fmla="*/ 181425 w 583585"/>
                  <a:gd name="connsiteY63" fmla="*/ 121653 h 859460"/>
                  <a:gd name="connsiteX64" fmla="*/ 236541 w 583585"/>
                  <a:gd name="connsiteY64" fmla="*/ 114090 h 859460"/>
                  <a:gd name="connsiteX65" fmla="*/ 207767 w 583585"/>
                  <a:gd name="connsiteY65" fmla="*/ 62342 h 859460"/>
                  <a:gd name="connsiteX66" fmla="*/ 291793 w 583585"/>
                  <a:gd name="connsiteY66" fmla="*/ 0 h 859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583585" h="859460">
                    <a:moveTo>
                      <a:pt x="50226" y="759067"/>
                    </a:moveTo>
                    <a:lnTo>
                      <a:pt x="533386" y="759067"/>
                    </a:lnTo>
                    <a:cubicBezTo>
                      <a:pt x="561106" y="759067"/>
                      <a:pt x="583585" y="781539"/>
                      <a:pt x="583585" y="809268"/>
                    </a:cubicBezTo>
                    <a:cubicBezTo>
                      <a:pt x="583585" y="836983"/>
                      <a:pt x="561106" y="859460"/>
                      <a:pt x="533386" y="859460"/>
                    </a:cubicBezTo>
                    <a:lnTo>
                      <a:pt x="50226" y="859460"/>
                    </a:lnTo>
                    <a:cubicBezTo>
                      <a:pt x="22479" y="859460"/>
                      <a:pt x="0" y="836983"/>
                      <a:pt x="0" y="809268"/>
                    </a:cubicBezTo>
                    <a:cubicBezTo>
                      <a:pt x="0" y="781539"/>
                      <a:pt x="22479" y="759067"/>
                      <a:pt x="50226" y="759067"/>
                    </a:cubicBezTo>
                    <a:close/>
                    <a:moveTo>
                      <a:pt x="50226" y="633784"/>
                    </a:moveTo>
                    <a:lnTo>
                      <a:pt x="533386" y="633784"/>
                    </a:lnTo>
                    <a:cubicBezTo>
                      <a:pt x="561106" y="633784"/>
                      <a:pt x="583585" y="656255"/>
                      <a:pt x="583585" y="683973"/>
                    </a:cubicBezTo>
                    <a:cubicBezTo>
                      <a:pt x="583585" y="711701"/>
                      <a:pt x="561106" y="734172"/>
                      <a:pt x="533386" y="734172"/>
                    </a:cubicBezTo>
                    <a:lnTo>
                      <a:pt x="50226" y="734172"/>
                    </a:lnTo>
                    <a:cubicBezTo>
                      <a:pt x="22479" y="734172"/>
                      <a:pt x="0" y="711701"/>
                      <a:pt x="0" y="683973"/>
                    </a:cubicBezTo>
                    <a:cubicBezTo>
                      <a:pt x="0" y="656255"/>
                      <a:pt x="22479" y="633784"/>
                      <a:pt x="50226" y="633784"/>
                    </a:cubicBezTo>
                    <a:close/>
                    <a:moveTo>
                      <a:pt x="291793" y="142063"/>
                    </a:moveTo>
                    <a:cubicBezTo>
                      <a:pt x="285903" y="144621"/>
                      <a:pt x="279851" y="146957"/>
                      <a:pt x="273583" y="148931"/>
                    </a:cubicBezTo>
                    <a:cubicBezTo>
                      <a:pt x="249618" y="156355"/>
                      <a:pt x="221924" y="161833"/>
                      <a:pt x="193637" y="164058"/>
                    </a:cubicBezTo>
                    <a:cubicBezTo>
                      <a:pt x="225572" y="292162"/>
                      <a:pt x="232191" y="468009"/>
                      <a:pt x="233137" y="500237"/>
                    </a:cubicBezTo>
                    <a:lnTo>
                      <a:pt x="350448" y="500237"/>
                    </a:lnTo>
                    <a:cubicBezTo>
                      <a:pt x="351421" y="468009"/>
                      <a:pt x="358013" y="292162"/>
                      <a:pt x="389975" y="164058"/>
                    </a:cubicBezTo>
                    <a:cubicBezTo>
                      <a:pt x="361661" y="161833"/>
                      <a:pt x="333994" y="156355"/>
                      <a:pt x="310030" y="148931"/>
                    </a:cubicBezTo>
                    <a:cubicBezTo>
                      <a:pt x="303734" y="146957"/>
                      <a:pt x="297709" y="144621"/>
                      <a:pt x="291793" y="142063"/>
                    </a:cubicBezTo>
                    <a:close/>
                    <a:moveTo>
                      <a:pt x="503278" y="55436"/>
                    </a:moveTo>
                    <a:cubicBezTo>
                      <a:pt x="494163" y="57865"/>
                      <a:pt x="483727" y="63941"/>
                      <a:pt x="473001" y="75522"/>
                    </a:cubicBezTo>
                    <a:cubicBezTo>
                      <a:pt x="463707" y="85560"/>
                      <a:pt x="455413" y="101048"/>
                      <a:pt x="448010" y="120430"/>
                    </a:cubicBezTo>
                    <a:cubicBezTo>
                      <a:pt x="467976" y="118094"/>
                      <a:pt x="486564" y="113089"/>
                      <a:pt x="501775" y="104747"/>
                    </a:cubicBezTo>
                    <a:cubicBezTo>
                      <a:pt x="518526" y="95571"/>
                      <a:pt x="528712" y="83503"/>
                      <a:pt x="532981" y="67875"/>
                    </a:cubicBezTo>
                    <a:cubicBezTo>
                      <a:pt x="533872" y="64566"/>
                      <a:pt x="530765" y="60090"/>
                      <a:pt x="525632" y="57226"/>
                    </a:cubicBezTo>
                    <a:cubicBezTo>
                      <a:pt x="520188" y="54223"/>
                      <a:pt x="512393" y="53006"/>
                      <a:pt x="503278" y="55436"/>
                    </a:cubicBezTo>
                    <a:close/>
                    <a:moveTo>
                      <a:pt x="80314" y="55436"/>
                    </a:moveTo>
                    <a:cubicBezTo>
                      <a:pt x="71199" y="53006"/>
                      <a:pt x="63411" y="54223"/>
                      <a:pt x="57980" y="57226"/>
                    </a:cubicBezTo>
                    <a:cubicBezTo>
                      <a:pt x="52820" y="60090"/>
                      <a:pt x="49740" y="64566"/>
                      <a:pt x="50631" y="67875"/>
                    </a:cubicBezTo>
                    <a:cubicBezTo>
                      <a:pt x="54900" y="83503"/>
                      <a:pt x="65113" y="95571"/>
                      <a:pt x="81837" y="104747"/>
                    </a:cubicBezTo>
                    <a:cubicBezTo>
                      <a:pt x="97048" y="113089"/>
                      <a:pt x="115609" y="118094"/>
                      <a:pt x="135603" y="120430"/>
                    </a:cubicBezTo>
                    <a:cubicBezTo>
                      <a:pt x="128173" y="101048"/>
                      <a:pt x="119878" y="85560"/>
                      <a:pt x="110611" y="75522"/>
                    </a:cubicBezTo>
                    <a:cubicBezTo>
                      <a:pt x="99871" y="63941"/>
                      <a:pt x="89429" y="57865"/>
                      <a:pt x="80314" y="55436"/>
                    </a:cubicBezTo>
                    <a:close/>
                    <a:moveTo>
                      <a:pt x="291793" y="43406"/>
                    </a:moveTo>
                    <a:cubicBezTo>
                      <a:pt x="273934" y="43406"/>
                      <a:pt x="251293" y="58310"/>
                      <a:pt x="250861" y="65067"/>
                    </a:cubicBezTo>
                    <a:cubicBezTo>
                      <a:pt x="250482" y="71018"/>
                      <a:pt x="261533" y="83308"/>
                      <a:pt x="291793" y="93151"/>
                    </a:cubicBezTo>
                    <a:cubicBezTo>
                      <a:pt x="322080" y="83308"/>
                      <a:pt x="333103" y="71018"/>
                      <a:pt x="332725" y="65067"/>
                    </a:cubicBezTo>
                    <a:cubicBezTo>
                      <a:pt x="332292" y="58310"/>
                      <a:pt x="309651" y="43406"/>
                      <a:pt x="291793" y="43406"/>
                    </a:cubicBezTo>
                    <a:close/>
                    <a:moveTo>
                      <a:pt x="291793" y="0"/>
                    </a:moveTo>
                    <a:cubicBezTo>
                      <a:pt x="334751" y="0"/>
                      <a:pt x="373873" y="31699"/>
                      <a:pt x="375845" y="62342"/>
                    </a:cubicBezTo>
                    <a:cubicBezTo>
                      <a:pt x="376520" y="73103"/>
                      <a:pt x="373873" y="94792"/>
                      <a:pt x="347071" y="114090"/>
                    </a:cubicBezTo>
                    <a:cubicBezTo>
                      <a:pt x="364444" y="117955"/>
                      <a:pt x="383302" y="120624"/>
                      <a:pt x="402160" y="121653"/>
                    </a:cubicBezTo>
                    <a:cubicBezTo>
                      <a:pt x="412913" y="89509"/>
                      <a:pt x="425801" y="62926"/>
                      <a:pt x="441336" y="46159"/>
                    </a:cubicBezTo>
                    <a:cubicBezTo>
                      <a:pt x="479783" y="4699"/>
                      <a:pt x="522065" y="5867"/>
                      <a:pt x="546571" y="19465"/>
                    </a:cubicBezTo>
                    <a:cubicBezTo>
                      <a:pt x="569590" y="32255"/>
                      <a:pt x="580883" y="56252"/>
                      <a:pt x="574642" y="79193"/>
                    </a:cubicBezTo>
                    <a:cubicBezTo>
                      <a:pt x="567374" y="105998"/>
                      <a:pt x="549326" y="127909"/>
                      <a:pt x="522552" y="142619"/>
                    </a:cubicBezTo>
                    <a:cubicBezTo>
                      <a:pt x="497533" y="156355"/>
                      <a:pt x="466490" y="163112"/>
                      <a:pt x="434204" y="164753"/>
                    </a:cubicBezTo>
                    <a:cubicBezTo>
                      <a:pt x="406916" y="269611"/>
                      <a:pt x="395919" y="427412"/>
                      <a:pt x="393677" y="500237"/>
                    </a:cubicBezTo>
                    <a:lnTo>
                      <a:pt x="533386" y="500237"/>
                    </a:lnTo>
                    <a:cubicBezTo>
                      <a:pt x="561106" y="500237"/>
                      <a:pt x="583585" y="522705"/>
                      <a:pt x="583585" y="550428"/>
                    </a:cubicBezTo>
                    <a:cubicBezTo>
                      <a:pt x="583585" y="578151"/>
                      <a:pt x="561106" y="600618"/>
                      <a:pt x="533386" y="600618"/>
                    </a:cubicBezTo>
                    <a:lnTo>
                      <a:pt x="50226" y="600618"/>
                    </a:lnTo>
                    <a:cubicBezTo>
                      <a:pt x="22479" y="600618"/>
                      <a:pt x="0" y="578151"/>
                      <a:pt x="0" y="550428"/>
                    </a:cubicBezTo>
                    <a:cubicBezTo>
                      <a:pt x="0" y="522705"/>
                      <a:pt x="22479" y="500237"/>
                      <a:pt x="50226" y="500237"/>
                    </a:cubicBezTo>
                    <a:lnTo>
                      <a:pt x="189908" y="500237"/>
                    </a:lnTo>
                    <a:cubicBezTo>
                      <a:pt x="187693" y="427412"/>
                      <a:pt x="176670" y="269611"/>
                      <a:pt x="149409" y="164753"/>
                    </a:cubicBezTo>
                    <a:cubicBezTo>
                      <a:pt x="117095" y="163112"/>
                      <a:pt x="86079" y="156355"/>
                      <a:pt x="61060" y="142619"/>
                    </a:cubicBezTo>
                    <a:cubicBezTo>
                      <a:pt x="34259" y="127909"/>
                      <a:pt x="16265" y="105998"/>
                      <a:pt x="8970" y="79193"/>
                    </a:cubicBezTo>
                    <a:cubicBezTo>
                      <a:pt x="2729" y="56252"/>
                      <a:pt x="13995" y="32255"/>
                      <a:pt x="37014" y="19465"/>
                    </a:cubicBezTo>
                    <a:cubicBezTo>
                      <a:pt x="61547" y="5867"/>
                      <a:pt x="103803" y="4699"/>
                      <a:pt x="142249" y="46159"/>
                    </a:cubicBezTo>
                    <a:cubicBezTo>
                      <a:pt x="157784" y="62926"/>
                      <a:pt x="170726" y="89509"/>
                      <a:pt x="181425" y="121653"/>
                    </a:cubicBezTo>
                    <a:cubicBezTo>
                      <a:pt x="200310" y="120624"/>
                      <a:pt x="219169" y="117955"/>
                      <a:pt x="236541" y="114090"/>
                    </a:cubicBezTo>
                    <a:cubicBezTo>
                      <a:pt x="209712" y="94792"/>
                      <a:pt x="207092" y="73103"/>
                      <a:pt x="207767" y="62342"/>
                    </a:cubicBezTo>
                    <a:cubicBezTo>
                      <a:pt x="209712" y="31699"/>
                      <a:pt x="248834" y="0"/>
                      <a:pt x="291793" y="0"/>
                    </a:cubicBezTo>
                    <a:close/>
                  </a:path>
                </a:pathLst>
              </a:custGeom>
              <a:solidFill>
                <a:schemeClr val="tx2">
                  <a:lumMod val="75000"/>
                </a:schemeClr>
              </a:solidFill>
              <a:ln w="12700">
                <a:miter lim="400000"/>
              </a:ln>
            </p:spPr>
            <p:txBody>
              <a:bodyPr wrap="square" lIns="0" tIns="0" rIns="0" bIns="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6" name="Shape 37"/>
              <p:cNvSpPr/>
              <p:nvPr/>
            </p:nvSpPr>
            <p:spPr>
              <a:xfrm>
                <a:off x="1313099" y="2575056"/>
                <a:ext cx="365667" cy="158729"/>
              </a:xfrm>
              <a:custGeom>
                <a:avLst/>
                <a:gdLst/>
                <a:ahLst/>
                <a:cxnLst>
                  <a:cxn ang="0">
                    <a:pos x="wd2" y="hd2"/>
                  </a:cxn>
                  <a:cxn ang="5400000">
                    <a:pos x="wd2" y="hd2"/>
                  </a:cxn>
                  <a:cxn ang="10800000">
                    <a:pos x="wd2" y="hd2"/>
                  </a:cxn>
                  <a:cxn ang="16200000">
                    <a:pos x="wd2" y="hd2"/>
                  </a:cxn>
                </a:cxnLst>
                <a:rect l="0" t="0" r="r" b="b"/>
                <a:pathLst>
                  <a:path w="21600" h="21600" extrusionOk="0">
                    <a:moveTo>
                      <a:pt x="0" y="3934"/>
                    </a:moveTo>
                    <a:cubicBezTo>
                      <a:pt x="0" y="13691"/>
                      <a:pt x="3433" y="21600"/>
                      <a:pt x="7668" y="21600"/>
                    </a:cubicBezTo>
                    <a:lnTo>
                      <a:pt x="13932" y="21600"/>
                    </a:lnTo>
                    <a:cubicBezTo>
                      <a:pt x="18167" y="21600"/>
                      <a:pt x="21600" y="13691"/>
                      <a:pt x="21600" y="3934"/>
                    </a:cubicBezTo>
                    <a:lnTo>
                      <a:pt x="21600" y="0"/>
                    </a:lnTo>
                    <a:lnTo>
                      <a:pt x="0" y="0"/>
                    </a:lnTo>
                    <a:cubicBezTo>
                      <a:pt x="0" y="0"/>
                      <a:pt x="0" y="3934"/>
                      <a:pt x="0" y="3934"/>
                    </a:cubicBezTo>
                    <a:close/>
                  </a:path>
                </a:pathLst>
              </a:custGeom>
              <a:solidFill>
                <a:schemeClr val="tx2">
                  <a:lumMod val="5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7" name="Freeform 16"/>
              <p:cNvSpPr/>
              <p:nvPr/>
            </p:nvSpPr>
            <p:spPr>
              <a:xfrm>
                <a:off x="472966" y="437878"/>
                <a:ext cx="2065693" cy="1149707"/>
              </a:xfrm>
              <a:custGeom>
                <a:avLst/>
                <a:gdLst>
                  <a:gd name="connsiteX0" fmla="*/ 1801715 w 2065693"/>
                  <a:gd name="connsiteY0" fmla="*/ 1053850 h 1149707"/>
                  <a:gd name="connsiteX1" fmla="*/ 1801787 w 2065693"/>
                  <a:gd name="connsiteY1" fmla="*/ 1053850 h 1149707"/>
                  <a:gd name="connsiteX2" fmla="*/ 2017996 w 2065693"/>
                  <a:gd name="connsiteY2" fmla="*/ 1054174 h 1149707"/>
                  <a:gd name="connsiteX3" fmla="*/ 2065693 w 2065693"/>
                  <a:gd name="connsiteY3" fmla="*/ 1102014 h 1149707"/>
                  <a:gd name="connsiteX4" fmla="*/ 2017938 w 2065693"/>
                  <a:gd name="connsiteY4" fmla="*/ 1149707 h 1149707"/>
                  <a:gd name="connsiteX5" fmla="*/ 2017866 w 2065693"/>
                  <a:gd name="connsiteY5" fmla="*/ 1149707 h 1149707"/>
                  <a:gd name="connsiteX6" fmla="*/ 1801657 w 2065693"/>
                  <a:gd name="connsiteY6" fmla="*/ 1149383 h 1149707"/>
                  <a:gd name="connsiteX7" fmla="*/ 1753960 w 2065693"/>
                  <a:gd name="connsiteY7" fmla="*/ 1101543 h 1149707"/>
                  <a:gd name="connsiteX8" fmla="*/ 1801715 w 2065693"/>
                  <a:gd name="connsiteY8" fmla="*/ 1053850 h 1149707"/>
                  <a:gd name="connsiteX9" fmla="*/ 47759 w 2065693"/>
                  <a:gd name="connsiteY9" fmla="*/ 1053850 h 1149707"/>
                  <a:gd name="connsiteX10" fmla="*/ 47833 w 2065693"/>
                  <a:gd name="connsiteY10" fmla="*/ 1053850 h 1149707"/>
                  <a:gd name="connsiteX11" fmla="*/ 270130 w 2065693"/>
                  <a:gd name="connsiteY11" fmla="*/ 1054174 h 1149707"/>
                  <a:gd name="connsiteX12" fmla="*/ 317815 w 2065693"/>
                  <a:gd name="connsiteY12" fmla="*/ 1102009 h 1149707"/>
                  <a:gd name="connsiteX13" fmla="*/ 270056 w 2065693"/>
                  <a:gd name="connsiteY13" fmla="*/ 1149707 h 1149707"/>
                  <a:gd name="connsiteX14" fmla="*/ 269983 w 2065693"/>
                  <a:gd name="connsiteY14" fmla="*/ 1149707 h 1149707"/>
                  <a:gd name="connsiteX15" fmla="*/ 47686 w 2065693"/>
                  <a:gd name="connsiteY15" fmla="*/ 1149383 h 1149707"/>
                  <a:gd name="connsiteX16" fmla="*/ 0 w 2065693"/>
                  <a:gd name="connsiteY16" fmla="*/ 1101548 h 1149707"/>
                  <a:gd name="connsiteX17" fmla="*/ 47759 w 2065693"/>
                  <a:gd name="connsiteY17" fmla="*/ 1053850 h 1149707"/>
                  <a:gd name="connsiteX18" fmla="*/ 246687 w 2065693"/>
                  <a:gd name="connsiteY18" fmla="*/ 368484 h 1149707"/>
                  <a:gd name="connsiteX19" fmla="*/ 280474 w 2065693"/>
                  <a:gd name="connsiteY19" fmla="*/ 382438 h 1149707"/>
                  <a:gd name="connsiteX20" fmla="*/ 415397 w 2065693"/>
                  <a:gd name="connsiteY20" fmla="*/ 517044 h 1149707"/>
                  <a:gd name="connsiteX21" fmla="*/ 415486 w 2065693"/>
                  <a:gd name="connsiteY21" fmla="*/ 584586 h 1149707"/>
                  <a:gd name="connsiteX22" fmla="*/ 381666 w 2065693"/>
                  <a:gd name="connsiteY22" fmla="*/ 598621 h 1149707"/>
                  <a:gd name="connsiteX23" fmla="*/ 347936 w 2065693"/>
                  <a:gd name="connsiteY23" fmla="*/ 584673 h 1149707"/>
                  <a:gd name="connsiteX24" fmla="*/ 213002 w 2065693"/>
                  <a:gd name="connsiteY24" fmla="*/ 450067 h 1149707"/>
                  <a:gd name="connsiteX25" fmla="*/ 212924 w 2065693"/>
                  <a:gd name="connsiteY25" fmla="*/ 382514 h 1149707"/>
                  <a:gd name="connsiteX26" fmla="*/ 246687 w 2065693"/>
                  <a:gd name="connsiteY26" fmla="*/ 368484 h 1149707"/>
                  <a:gd name="connsiteX27" fmla="*/ 1730811 w 2065693"/>
                  <a:gd name="connsiteY27" fmla="*/ 316891 h 1149707"/>
                  <a:gd name="connsiteX28" fmla="*/ 1764561 w 2065693"/>
                  <a:gd name="connsiteY28" fmla="*/ 330930 h 1149707"/>
                  <a:gd name="connsiteX29" fmla="*/ 1764484 w 2065693"/>
                  <a:gd name="connsiteY29" fmla="*/ 398474 h 1149707"/>
                  <a:gd name="connsiteX30" fmla="*/ 1629113 w 2065693"/>
                  <a:gd name="connsiteY30" fmla="*/ 533497 h 1149707"/>
                  <a:gd name="connsiteX31" fmla="*/ 1595376 w 2065693"/>
                  <a:gd name="connsiteY31" fmla="*/ 547448 h 1149707"/>
                  <a:gd name="connsiteX32" fmla="*/ 1561561 w 2065693"/>
                  <a:gd name="connsiteY32" fmla="*/ 533410 h 1149707"/>
                  <a:gd name="connsiteX33" fmla="*/ 1561639 w 2065693"/>
                  <a:gd name="connsiteY33" fmla="*/ 465866 h 1149707"/>
                  <a:gd name="connsiteX34" fmla="*/ 1697010 w 2065693"/>
                  <a:gd name="connsiteY34" fmla="*/ 330843 h 1149707"/>
                  <a:gd name="connsiteX35" fmla="*/ 1730811 w 2065693"/>
                  <a:gd name="connsiteY35" fmla="*/ 316891 h 1149707"/>
                  <a:gd name="connsiteX36" fmla="*/ 1006130 w 2065693"/>
                  <a:gd name="connsiteY36" fmla="*/ 0 h 1149707"/>
                  <a:gd name="connsiteX37" fmla="*/ 1006206 w 2065693"/>
                  <a:gd name="connsiteY37" fmla="*/ 0 h 1149707"/>
                  <a:gd name="connsiteX38" fmla="*/ 1053896 w 2065693"/>
                  <a:gd name="connsiteY38" fmla="*/ 47837 h 1149707"/>
                  <a:gd name="connsiteX39" fmla="*/ 1053581 w 2065693"/>
                  <a:gd name="connsiteY39" fmla="*/ 251889 h 1149707"/>
                  <a:gd name="connsiteX40" fmla="*/ 1005811 w 2065693"/>
                  <a:gd name="connsiteY40" fmla="*/ 299587 h 1149707"/>
                  <a:gd name="connsiteX41" fmla="*/ 1005735 w 2065693"/>
                  <a:gd name="connsiteY41" fmla="*/ 299587 h 1149707"/>
                  <a:gd name="connsiteX42" fmla="*/ 958045 w 2065693"/>
                  <a:gd name="connsiteY42" fmla="*/ 251750 h 1149707"/>
                  <a:gd name="connsiteX43" fmla="*/ 958360 w 2065693"/>
                  <a:gd name="connsiteY43" fmla="*/ 47698 h 1149707"/>
                  <a:gd name="connsiteX44" fmla="*/ 1006130 w 2065693"/>
                  <a:gd name="connsiteY44" fmla="*/ 0 h 1149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2065693" h="1149707">
                    <a:moveTo>
                      <a:pt x="1801715" y="1053850"/>
                    </a:moveTo>
                    <a:cubicBezTo>
                      <a:pt x="1801744" y="1053850"/>
                      <a:pt x="1801758" y="1053850"/>
                      <a:pt x="1801787" y="1053850"/>
                    </a:cubicBezTo>
                    <a:lnTo>
                      <a:pt x="2017996" y="1054174"/>
                    </a:lnTo>
                    <a:cubicBezTo>
                      <a:pt x="2044385" y="1054214"/>
                      <a:pt x="2065736" y="1075631"/>
                      <a:pt x="2065693" y="1102014"/>
                    </a:cubicBezTo>
                    <a:cubicBezTo>
                      <a:pt x="2065664" y="1128366"/>
                      <a:pt x="2044284" y="1149707"/>
                      <a:pt x="2017938" y="1149707"/>
                    </a:cubicBezTo>
                    <a:cubicBezTo>
                      <a:pt x="2017909" y="1149707"/>
                      <a:pt x="2017895" y="1149707"/>
                      <a:pt x="2017866" y="1149707"/>
                    </a:cubicBezTo>
                    <a:lnTo>
                      <a:pt x="1801657" y="1149383"/>
                    </a:lnTo>
                    <a:cubicBezTo>
                      <a:pt x="1775268" y="1149343"/>
                      <a:pt x="1753917" y="1127926"/>
                      <a:pt x="1753960" y="1101543"/>
                    </a:cubicBezTo>
                    <a:cubicBezTo>
                      <a:pt x="1753989" y="1075192"/>
                      <a:pt x="1775369" y="1053850"/>
                      <a:pt x="1801715" y="1053850"/>
                    </a:cubicBezTo>
                    <a:close/>
                    <a:moveTo>
                      <a:pt x="47759" y="1053850"/>
                    </a:moveTo>
                    <a:cubicBezTo>
                      <a:pt x="47789" y="1053850"/>
                      <a:pt x="47803" y="1053850"/>
                      <a:pt x="47833" y="1053850"/>
                    </a:cubicBezTo>
                    <a:lnTo>
                      <a:pt x="270130" y="1054174"/>
                    </a:lnTo>
                    <a:cubicBezTo>
                      <a:pt x="296504" y="1054210"/>
                      <a:pt x="317859" y="1075626"/>
                      <a:pt x="317815" y="1102009"/>
                    </a:cubicBezTo>
                    <a:cubicBezTo>
                      <a:pt x="317786" y="1128366"/>
                      <a:pt x="296401" y="1149707"/>
                      <a:pt x="270056" y="1149707"/>
                    </a:cubicBezTo>
                    <a:cubicBezTo>
                      <a:pt x="270027" y="1149707"/>
                      <a:pt x="270012" y="1149707"/>
                      <a:pt x="269983" y="1149707"/>
                    </a:cubicBezTo>
                    <a:lnTo>
                      <a:pt x="47686" y="1149383"/>
                    </a:lnTo>
                    <a:cubicBezTo>
                      <a:pt x="21311" y="1149348"/>
                      <a:pt x="-44" y="1127931"/>
                      <a:pt x="0" y="1101548"/>
                    </a:cubicBezTo>
                    <a:cubicBezTo>
                      <a:pt x="29" y="1075192"/>
                      <a:pt x="21414" y="1053850"/>
                      <a:pt x="47759" y="1053850"/>
                    </a:cubicBezTo>
                    <a:close/>
                    <a:moveTo>
                      <a:pt x="246687" y="368484"/>
                    </a:moveTo>
                    <a:cubicBezTo>
                      <a:pt x="258912" y="368471"/>
                      <a:pt x="271142" y="373121"/>
                      <a:pt x="280474" y="382438"/>
                    </a:cubicBezTo>
                    <a:lnTo>
                      <a:pt x="415397" y="517044"/>
                    </a:lnTo>
                    <a:cubicBezTo>
                      <a:pt x="434083" y="535666"/>
                      <a:pt x="434116" y="565921"/>
                      <a:pt x="415486" y="584586"/>
                    </a:cubicBezTo>
                    <a:cubicBezTo>
                      <a:pt x="406159" y="593946"/>
                      <a:pt x="393913" y="598621"/>
                      <a:pt x="381666" y="598621"/>
                    </a:cubicBezTo>
                    <a:cubicBezTo>
                      <a:pt x="369464" y="598621"/>
                      <a:pt x="357251" y="593968"/>
                      <a:pt x="347936" y="584673"/>
                    </a:cubicBezTo>
                    <a:lnTo>
                      <a:pt x="213002" y="450067"/>
                    </a:lnTo>
                    <a:cubicBezTo>
                      <a:pt x="194327" y="431434"/>
                      <a:pt x="194294" y="401190"/>
                      <a:pt x="212924" y="382514"/>
                    </a:cubicBezTo>
                    <a:cubicBezTo>
                      <a:pt x="222240" y="373175"/>
                      <a:pt x="234461" y="368498"/>
                      <a:pt x="246687" y="368484"/>
                    </a:cubicBezTo>
                    <a:close/>
                    <a:moveTo>
                      <a:pt x="1730811" y="316891"/>
                    </a:moveTo>
                    <a:cubicBezTo>
                      <a:pt x="1743035" y="316906"/>
                      <a:pt x="1755251" y="321586"/>
                      <a:pt x="1764561" y="330930"/>
                    </a:cubicBezTo>
                    <a:cubicBezTo>
                      <a:pt x="1783193" y="349608"/>
                      <a:pt x="1783160" y="379851"/>
                      <a:pt x="1764484" y="398474"/>
                    </a:cubicBezTo>
                    <a:lnTo>
                      <a:pt x="1629113" y="533497"/>
                    </a:lnTo>
                    <a:cubicBezTo>
                      <a:pt x="1619791" y="542798"/>
                      <a:pt x="1607578" y="547448"/>
                      <a:pt x="1595376" y="547448"/>
                    </a:cubicBezTo>
                    <a:cubicBezTo>
                      <a:pt x="1583129" y="547448"/>
                      <a:pt x="1570893" y="542776"/>
                      <a:pt x="1561561" y="533410"/>
                    </a:cubicBezTo>
                    <a:cubicBezTo>
                      <a:pt x="1542929" y="514732"/>
                      <a:pt x="1542963" y="484489"/>
                      <a:pt x="1561639" y="465866"/>
                    </a:cubicBezTo>
                    <a:lnTo>
                      <a:pt x="1697010" y="330843"/>
                    </a:lnTo>
                    <a:cubicBezTo>
                      <a:pt x="1706353" y="321526"/>
                      <a:pt x="1718586" y="316876"/>
                      <a:pt x="1730811" y="316891"/>
                    </a:cubicBezTo>
                    <a:close/>
                    <a:moveTo>
                      <a:pt x="1006130" y="0"/>
                    </a:moveTo>
                    <a:cubicBezTo>
                      <a:pt x="1006153" y="0"/>
                      <a:pt x="1006179" y="0"/>
                      <a:pt x="1006206" y="0"/>
                    </a:cubicBezTo>
                    <a:cubicBezTo>
                      <a:pt x="1032581" y="42"/>
                      <a:pt x="1053940" y="21457"/>
                      <a:pt x="1053896" y="47837"/>
                    </a:cubicBezTo>
                    <a:lnTo>
                      <a:pt x="1053581" y="251889"/>
                    </a:lnTo>
                    <a:cubicBezTo>
                      <a:pt x="1053536" y="278255"/>
                      <a:pt x="1032159" y="299587"/>
                      <a:pt x="1005811" y="299587"/>
                    </a:cubicBezTo>
                    <a:cubicBezTo>
                      <a:pt x="1005788" y="299587"/>
                      <a:pt x="1005762" y="299587"/>
                      <a:pt x="1005735" y="299587"/>
                    </a:cubicBezTo>
                    <a:cubicBezTo>
                      <a:pt x="979361" y="299545"/>
                      <a:pt x="958001" y="278131"/>
                      <a:pt x="958045" y="251750"/>
                    </a:cubicBezTo>
                    <a:lnTo>
                      <a:pt x="958360" y="47698"/>
                    </a:lnTo>
                    <a:cubicBezTo>
                      <a:pt x="958405" y="21332"/>
                      <a:pt x="979783" y="0"/>
                      <a:pt x="1006130" y="0"/>
                    </a:cubicBezTo>
                    <a:close/>
                  </a:path>
                </a:pathLst>
              </a:custGeom>
              <a:solidFill>
                <a:schemeClr val="accent4">
                  <a:lumMod val="60000"/>
                  <a:lumOff val="40000"/>
                </a:schemeClr>
              </a:solidFill>
              <a:ln w="12700">
                <a:miter lim="400000"/>
              </a:ln>
            </p:spPr>
            <p:txBody>
              <a:bodyPr wrap="square" lIns="0" tIns="0" rIns="0" bIns="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grpSp>
      </p:grpSp>
      <p:sp>
        <p:nvSpPr>
          <p:cNvPr id="68" name="Oval 67"/>
          <p:cNvSpPr/>
          <p:nvPr/>
        </p:nvSpPr>
        <p:spPr>
          <a:xfrm>
            <a:off x="1955806" y="3133643"/>
            <a:ext cx="583944" cy="583944"/>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1E2123"/>
              </a:solidFill>
              <a:effectLst/>
              <a:uLnTx/>
              <a:uFillTx/>
              <a:latin typeface="Montserrat"/>
              <a:ea typeface="+mn-ea"/>
              <a:cs typeface="+mn-cs"/>
            </a:endParaRPr>
          </a:p>
        </p:txBody>
      </p:sp>
      <p:sp>
        <p:nvSpPr>
          <p:cNvPr id="73" name="Freeform 72"/>
          <p:cNvSpPr/>
          <p:nvPr/>
        </p:nvSpPr>
        <p:spPr>
          <a:xfrm rot="20357405">
            <a:off x="4347815" y="2231164"/>
            <a:ext cx="3173489" cy="1950935"/>
          </a:xfrm>
          <a:custGeom>
            <a:avLst/>
            <a:gdLst>
              <a:gd name="connsiteX0" fmla="*/ 1987652 w 5795701"/>
              <a:gd name="connsiteY0" fmla="*/ 3125 h 2181217"/>
              <a:gd name="connsiteX1" fmla="*/ 3062931 w 5795701"/>
              <a:gd name="connsiteY1" fmla="*/ 78286 h 2181217"/>
              <a:gd name="connsiteX2" fmla="*/ 3449187 w 5795701"/>
              <a:gd name="connsiteY2" fmla="*/ 164876 h 2181217"/>
              <a:gd name="connsiteX3" fmla="*/ 4168671 w 5795701"/>
              <a:gd name="connsiteY3" fmla="*/ 430111 h 2181217"/>
              <a:gd name="connsiteX4" fmla="*/ 5719340 w 5795701"/>
              <a:gd name="connsiteY4" fmla="*/ 1912682 h 2181217"/>
              <a:gd name="connsiteX5" fmla="*/ 5795701 w 5795701"/>
              <a:gd name="connsiteY5" fmla="*/ 1883082 h 2181217"/>
              <a:gd name="connsiteX6" fmla="*/ 5753238 w 5795701"/>
              <a:gd name="connsiteY6" fmla="*/ 2181217 h 2181217"/>
              <a:gd name="connsiteX7" fmla="*/ 5498902 w 5795701"/>
              <a:gd name="connsiteY7" fmla="*/ 1998134 h 2181217"/>
              <a:gd name="connsiteX8" fmla="*/ 5575262 w 5795701"/>
              <a:gd name="connsiteY8" fmla="*/ 1968533 h 2181217"/>
              <a:gd name="connsiteX9" fmla="*/ 5397735 w 5795701"/>
              <a:gd name="connsiteY9" fmla="*/ 1658681 h 2181217"/>
              <a:gd name="connsiteX10" fmla="*/ 5327233 w 5795701"/>
              <a:gd name="connsiteY10" fmla="*/ 1562934 h 2181217"/>
              <a:gd name="connsiteX11" fmla="*/ 5186598 w 5795701"/>
              <a:gd name="connsiteY11" fmla="*/ 1374142 h 2181217"/>
              <a:gd name="connsiteX12" fmla="*/ 5089845 w 5795701"/>
              <a:gd name="connsiteY12" fmla="*/ 1269787 h 2181217"/>
              <a:gd name="connsiteX13" fmla="*/ 4944284 w 5795701"/>
              <a:gd name="connsiteY13" fmla="*/ 1115569 h 2181217"/>
              <a:gd name="connsiteX14" fmla="*/ 4828634 w 5795701"/>
              <a:gd name="connsiteY14" fmla="*/ 1015229 h 2181217"/>
              <a:gd name="connsiteX15" fmla="*/ 4673230 w 5795701"/>
              <a:gd name="connsiteY15" fmla="*/ 883619 h 2181217"/>
              <a:gd name="connsiteX16" fmla="*/ 4541937 w 5795701"/>
              <a:gd name="connsiteY16" fmla="*/ 791665 h 2181217"/>
              <a:gd name="connsiteX17" fmla="*/ 4375876 w 5795701"/>
              <a:gd name="connsiteY17" fmla="*/ 678945 h 2181217"/>
              <a:gd name="connsiteX18" fmla="*/ 4231080 w 5795701"/>
              <a:gd name="connsiteY18" fmla="*/ 597513 h 2181217"/>
              <a:gd name="connsiteX19" fmla="*/ 4054651 w 5795701"/>
              <a:gd name="connsiteY19" fmla="*/ 502199 h 2181217"/>
              <a:gd name="connsiteX20" fmla="*/ 3898060 w 5795701"/>
              <a:gd name="connsiteY20" fmla="*/ 432562 h 2181217"/>
              <a:gd name="connsiteX21" fmla="*/ 3711992 w 5795701"/>
              <a:gd name="connsiteY21" fmla="*/ 354037 h 2181217"/>
              <a:gd name="connsiteX22" fmla="*/ 3545094 w 5795701"/>
              <a:gd name="connsiteY22" fmla="*/ 297058 h 2181217"/>
              <a:gd name="connsiteX23" fmla="*/ 3350328 w 5795701"/>
              <a:gd name="connsiteY23" fmla="*/ 235110 h 2181217"/>
              <a:gd name="connsiteX24" fmla="*/ 3174503 w 5795701"/>
              <a:gd name="connsiteY24" fmla="*/ 191448 h 2181217"/>
              <a:gd name="connsiteX25" fmla="*/ 2972089 w 5795701"/>
              <a:gd name="connsiteY25" fmla="*/ 146072 h 2181217"/>
              <a:gd name="connsiteX26" fmla="*/ 2788647 w 5795701"/>
              <a:gd name="connsiteY26" fmla="*/ 116262 h 2181217"/>
              <a:gd name="connsiteX27" fmla="*/ 2579699 w 5795701"/>
              <a:gd name="connsiteY27" fmla="*/ 87577 h 2181217"/>
              <a:gd name="connsiteX28" fmla="*/ 2389908 w 5795701"/>
              <a:gd name="connsiteY28" fmla="*/ 72082 h 2181217"/>
              <a:gd name="connsiteX29" fmla="*/ 2175586 w 5795701"/>
              <a:gd name="connsiteY29" fmla="*/ 60284 h 2181217"/>
              <a:gd name="connsiteX30" fmla="*/ 1980682 w 5795701"/>
              <a:gd name="connsiteY30" fmla="*/ 59516 h 2181217"/>
              <a:gd name="connsiteX31" fmla="*/ 1762170 w 5795701"/>
              <a:gd name="connsiteY31" fmla="*/ 64849 h 2181217"/>
              <a:gd name="connsiteX32" fmla="*/ 1443865 w 5795701"/>
              <a:gd name="connsiteY32" fmla="*/ 87814 h 2181217"/>
              <a:gd name="connsiteX33" fmla="*/ 1406322 w 5795701"/>
              <a:gd name="connsiteY33" fmla="*/ 92400 h 2181217"/>
              <a:gd name="connsiteX34" fmla="*/ 1022671 w 5795701"/>
              <a:gd name="connsiteY34" fmla="*/ 149165 h 2181217"/>
              <a:gd name="connsiteX35" fmla="*/ 905881 w 5795701"/>
              <a:gd name="connsiteY35" fmla="*/ 172635 h 2181217"/>
              <a:gd name="connsiteX36" fmla="*/ 814476 w 5795701"/>
              <a:gd name="connsiteY36" fmla="*/ 191402 h 2181217"/>
              <a:gd name="connsiteX37" fmla="*/ 686528 w 5795701"/>
              <a:gd name="connsiteY37" fmla="*/ 222241 h 2181217"/>
              <a:gd name="connsiteX38" fmla="*/ 600977 w 5795701"/>
              <a:gd name="connsiteY38" fmla="*/ 243130 h 2181217"/>
              <a:gd name="connsiteX39" fmla="*/ 458860 w 5795701"/>
              <a:gd name="connsiteY39" fmla="*/ 283171 h 2181217"/>
              <a:gd name="connsiteX40" fmla="*/ 387421 w 5795701"/>
              <a:gd name="connsiteY40" fmla="*/ 303437 h 2181217"/>
              <a:gd name="connsiteX41" fmla="*/ 174205 w 5795701"/>
              <a:gd name="connsiteY41" fmla="*/ 372374 h 2181217"/>
              <a:gd name="connsiteX42" fmla="*/ 174116 w 5795701"/>
              <a:gd name="connsiteY42" fmla="*/ 372403 h 2181217"/>
              <a:gd name="connsiteX43" fmla="*/ 13063 w 5795701"/>
              <a:gd name="connsiteY43" fmla="*/ 431337 h 2181217"/>
              <a:gd name="connsiteX44" fmla="*/ 0 w 5795701"/>
              <a:gd name="connsiteY44" fmla="*/ 436899 h 2181217"/>
              <a:gd name="connsiteX45" fmla="*/ 0 w 5795701"/>
              <a:gd name="connsiteY45" fmla="*/ 435207 h 2181217"/>
              <a:gd name="connsiteX46" fmla="*/ 102154 w 5795701"/>
              <a:gd name="connsiteY46" fmla="*/ 395608 h 2181217"/>
              <a:gd name="connsiteX47" fmla="*/ 1987652 w 5795701"/>
              <a:gd name="connsiteY47" fmla="*/ 3125 h 21812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5795701" h="2181217">
                <a:moveTo>
                  <a:pt x="1987652" y="3125"/>
                </a:moveTo>
                <a:cubicBezTo>
                  <a:pt x="2357351" y="-9499"/>
                  <a:pt x="2718339" y="16246"/>
                  <a:pt x="3062931" y="78286"/>
                </a:cubicBezTo>
                <a:cubicBezTo>
                  <a:pt x="3194204" y="101921"/>
                  <a:pt x="3323098" y="130822"/>
                  <a:pt x="3449187" y="164876"/>
                </a:cubicBezTo>
                <a:cubicBezTo>
                  <a:pt x="3701366" y="232984"/>
                  <a:pt x="3942327" y="321701"/>
                  <a:pt x="4168671" y="430111"/>
                </a:cubicBezTo>
                <a:cubicBezTo>
                  <a:pt x="4847705" y="755338"/>
                  <a:pt x="5395188" y="1257791"/>
                  <a:pt x="5719340" y="1912682"/>
                </a:cubicBezTo>
                <a:lnTo>
                  <a:pt x="5795701" y="1883082"/>
                </a:lnTo>
                <a:lnTo>
                  <a:pt x="5753238" y="2181217"/>
                </a:lnTo>
                <a:lnTo>
                  <a:pt x="5498902" y="1998134"/>
                </a:lnTo>
                <a:lnTo>
                  <a:pt x="5575262" y="1968533"/>
                </a:lnTo>
                <a:lnTo>
                  <a:pt x="5397735" y="1658681"/>
                </a:lnTo>
                <a:lnTo>
                  <a:pt x="5327233" y="1562934"/>
                </a:lnTo>
                <a:lnTo>
                  <a:pt x="5186598" y="1374142"/>
                </a:lnTo>
                <a:lnTo>
                  <a:pt x="5089845" y="1269787"/>
                </a:lnTo>
                <a:lnTo>
                  <a:pt x="4944284" y="1115569"/>
                </a:lnTo>
                <a:lnTo>
                  <a:pt x="4828634" y="1015229"/>
                </a:lnTo>
                <a:lnTo>
                  <a:pt x="4673230" y="883619"/>
                </a:lnTo>
                <a:lnTo>
                  <a:pt x="4541937" y="791665"/>
                </a:lnTo>
                <a:lnTo>
                  <a:pt x="4375876" y="678945"/>
                </a:lnTo>
                <a:lnTo>
                  <a:pt x="4231080" y="597513"/>
                </a:lnTo>
                <a:lnTo>
                  <a:pt x="4054651" y="502199"/>
                </a:lnTo>
                <a:lnTo>
                  <a:pt x="3898060" y="432562"/>
                </a:lnTo>
                <a:lnTo>
                  <a:pt x="3711992" y="354037"/>
                </a:lnTo>
                <a:lnTo>
                  <a:pt x="3545094" y="297058"/>
                </a:lnTo>
                <a:lnTo>
                  <a:pt x="3350328" y="235110"/>
                </a:lnTo>
                <a:lnTo>
                  <a:pt x="3174503" y="191448"/>
                </a:lnTo>
                <a:lnTo>
                  <a:pt x="2972089" y="146072"/>
                </a:lnTo>
                <a:lnTo>
                  <a:pt x="2788647" y="116262"/>
                </a:lnTo>
                <a:lnTo>
                  <a:pt x="2579699" y="87577"/>
                </a:lnTo>
                <a:lnTo>
                  <a:pt x="2389908" y="72082"/>
                </a:lnTo>
                <a:lnTo>
                  <a:pt x="2175586" y="60284"/>
                </a:lnTo>
                <a:lnTo>
                  <a:pt x="1980682" y="59516"/>
                </a:lnTo>
                <a:lnTo>
                  <a:pt x="1762170" y="64849"/>
                </a:lnTo>
                <a:lnTo>
                  <a:pt x="1443865" y="87814"/>
                </a:lnTo>
                <a:lnTo>
                  <a:pt x="1406322" y="92400"/>
                </a:lnTo>
                <a:lnTo>
                  <a:pt x="1022671" y="149165"/>
                </a:lnTo>
                <a:lnTo>
                  <a:pt x="905881" y="172635"/>
                </a:lnTo>
                <a:lnTo>
                  <a:pt x="814476" y="191402"/>
                </a:lnTo>
                <a:lnTo>
                  <a:pt x="686528" y="222241"/>
                </a:lnTo>
                <a:lnTo>
                  <a:pt x="600977" y="243130"/>
                </a:lnTo>
                <a:lnTo>
                  <a:pt x="458860" y="283171"/>
                </a:lnTo>
                <a:lnTo>
                  <a:pt x="387421" y="303437"/>
                </a:lnTo>
                <a:lnTo>
                  <a:pt x="174205" y="372374"/>
                </a:lnTo>
                <a:lnTo>
                  <a:pt x="174116" y="372403"/>
                </a:lnTo>
                <a:lnTo>
                  <a:pt x="13063" y="431337"/>
                </a:lnTo>
                <a:lnTo>
                  <a:pt x="0" y="436899"/>
                </a:lnTo>
                <a:lnTo>
                  <a:pt x="0" y="435207"/>
                </a:lnTo>
                <a:lnTo>
                  <a:pt x="102154" y="395608"/>
                </a:lnTo>
                <a:cubicBezTo>
                  <a:pt x="731128" y="151791"/>
                  <a:pt x="1371488" y="24166"/>
                  <a:pt x="1987652" y="3125"/>
                </a:cubicBezTo>
                <a:close/>
              </a:path>
            </a:pathLst>
          </a:cu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1E2123"/>
              </a:solidFill>
              <a:effectLst/>
              <a:uLnTx/>
              <a:uFillTx/>
              <a:latin typeface="Montserrat"/>
              <a:ea typeface="+mn-ea"/>
              <a:cs typeface="+mn-cs"/>
            </a:endParaRPr>
          </a:p>
        </p:txBody>
      </p:sp>
      <p:sp>
        <p:nvSpPr>
          <p:cNvPr id="76" name="TextBox 75"/>
          <p:cNvSpPr txBox="1"/>
          <p:nvPr/>
        </p:nvSpPr>
        <p:spPr>
          <a:xfrm>
            <a:off x="2576396" y="3142037"/>
            <a:ext cx="2226597" cy="477054"/>
          </a:xfrm>
          <a:prstGeom prst="rect">
            <a:avLst/>
          </a:prstGeom>
          <a:noFill/>
        </p:spPr>
        <p:txBody>
          <a:bodyPr wrap="square" numCol="1" spcCol="0"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d-ID" sz="2500" b="0" i="0" u="none" strike="noStrike" kern="1200" cap="none" spc="0" normalizeH="0" baseline="0" noProof="0" dirty="0">
                <a:ln>
                  <a:noFill/>
                </a:ln>
                <a:solidFill>
                  <a:srgbClr val="6491C8"/>
                </a:solidFill>
                <a:effectLst/>
                <a:uLnTx/>
                <a:uFillTx/>
                <a:latin typeface="Montserrat" charset="0"/>
                <a:ea typeface="Montserrat" charset="0"/>
                <a:cs typeface="Montserrat" charset="0"/>
              </a:rPr>
              <a:t>Deep Learning</a:t>
            </a:r>
            <a:endParaRPr kumimoji="0" lang="en-US" sz="2500" b="0" i="0" u="none" strike="noStrike" kern="1200" cap="none" spc="0" normalizeH="0" baseline="0" noProof="0" dirty="0">
              <a:ln>
                <a:noFill/>
              </a:ln>
              <a:solidFill>
                <a:srgbClr val="6491C8"/>
              </a:solidFill>
              <a:effectLst/>
              <a:uLnTx/>
              <a:uFillTx/>
              <a:latin typeface="Montserrat" charset="0"/>
              <a:ea typeface="Montserrat" charset="0"/>
              <a:cs typeface="Montserrat" charset="0"/>
            </a:endParaRPr>
          </a:p>
        </p:txBody>
      </p:sp>
      <p:sp>
        <p:nvSpPr>
          <p:cNvPr id="78" name="Oval 77"/>
          <p:cNvSpPr/>
          <p:nvPr/>
        </p:nvSpPr>
        <p:spPr>
          <a:xfrm>
            <a:off x="8090996" y="2606255"/>
            <a:ext cx="583944" cy="58394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1E2123"/>
              </a:solidFill>
              <a:effectLst/>
              <a:uLnTx/>
              <a:uFillTx/>
              <a:latin typeface="Montserrat"/>
              <a:ea typeface="+mn-ea"/>
              <a:cs typeface="+mn-cs"/>
            </a:endParaRPr>
          </a:p>
        </p:txBody>
      </p:sp>
      <p:sp>
        <p:nvSpPr>
          <p:cNvPr id="79" name="TextBox 78"/>
          <p:cNvSpPr txBox="1"/>
          <p:nvPr/>
        </p:nvSpPr>
        <p:spPr>
          <a:xfrm>
            <a:off x="2010055" y="3270150"/>
            <a:ext cx="468494" cy="323165"/>
          </a:xfrm>
          <a:prstGeom prst="rect">
            <a:avLst/>
          </a:prstGeom>
          <a:noFill/>
        </p:spPr>
        <p:txBody>
          <a:bodyPr wrap="square" numCol="1" spcCol="0"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500" b="1" i="0" u="none" strike="noStrike" kern="1200" cap="none" spc="0" normalizeH="0" baseline="0" noProof="0" dirty="0">
                <a:ln>
                  <a:noFill/>
                </a:ln>
                <a:solidFill>
                  <a:srgbClr val="FEFEFE"/>
                </a:solidFill>
                <a:effectLst/>
                <a:uLnTx/>
                <a:uFillTx/>
                <a:latin typeface="Montserrat" charset="0"/>
                <a:ea typeface="Montserrat" charset="0"/>
                <a:cs typeface="Montserrat" charset="0"/>
              </a:rPr>
              <a:t>01</a:t>
            </a:r>
          </a:p>
        </p:txBody>
      </p:sp>
      <p:sp>
        <p:nvSpPr>
          <p:cNvPr id="80" name="TextBox 79"/>
          <p:cNvSpPr txBox="1"/>
          <p:nvPr/>
        </p:nvSpPr>
        <p:spPr>
          <a:xfrm>
            <a:off x="8161154" y="2736644"/>
            <a:ext cx="468494" cy="323165"/>
          </a:xfrm>
          <a:prstGeom prst="rect">
            <a:avLst/>
          </a:prstGeom>
          <a:noFill/>
        </p:spPr>
        <p:txBody>
          <a:bodyPr wrap="square" numCol="1" spcCol="0"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500" b="1" i="0" u="none" strike="noStrike" kern="1200" cap="none" spc="0" normalizeH="0" baseline="0" noProof="0" dirty="0">
                <a:ln>
                  <a:noFill/>
                </a:ln>
                <a:solidFill>
                  <a:srgbClr val="FEFEFE"/>
                </a:solidFill>
                <a:effectLst/>
                <a:uLnTx/>
                <a:uFillTx/>
                <a:latin typeface="Montserrat" charset="0"/>
                <a:ea typeface="Montserrat" charset="0"/>
                <a:cs typeface="Montserrat" charset="0"/>
              </a:rPr>
              <a:t>02</a:t>
            </a:r>
          </a:p>
        </p:txBody>
      </p:sp>
      <p:sp>
        <p:nvSpPr>
          <p:cNvPr id="81" name="TextBox 80"/>
          <p:cNvSpPr txBox="1"/>
          <p:nvPr/>
        </p:nvSpPr>
        <p:spPr>
          <a:xfrm>
            <a:off x="8461493" y="2753984"/>
            <a:ext cx="2461611" cy="861774"/>
          </a:xfrm>
          <a:prstGeom prst="rect">
            <a:avLst/>
          </a:prstGeom>
          <a:noFill/>
        </p:spPr>
        <p:txBody>
          <a:bodyPr wrap="square" numCol="1" spcCol="0"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d-ID" sz="2500" b="0" i="0" u="none" strike="noStrike" kern="1200" cap="none" spc="0" normalizeH="0" baseline="0" noProof="0" dirty="0">
                <a:ln>
                  <a:noFill/>
                </a:ln>
                <a:solidFill>
                  <a:srgbClr val="14B4EB"/>
                </a:solidFill>
                <a:effectLst/>
                <a:uLnTx/>
                <a:uFillTx/>
                <a:latin typeface="Montserrat" charset="0"/>
                <a:ea typeface="Montserrat" charset="0"/>
                <a:cs typeface="Montserrat" charset="0"/>
              </a:rPr>
              <a:t>Convolutional</a:t>
            </a:r>
          </a:p>
          <a:p>
            <a:pPr marL="0" marR="0" lvl="0" indent="0" algn="ctr" defTabSz="914400" rtl="0" eaLnBrk="1" fontAlgn="auto" latinLnBrk="0" hangingPunct="1">
              <a:lnSpc>
                <a:spcPct val="100000"/>
              </a:lnSpc>
              <a:spcBef>
                <a:spcPts val="0"/>
              </a:spcBef>
              <a:spcAft>
                <a:spcPts val="0"/>
              </a:spcAft>
              <a:buClrTx/>
              <a:buSzTx/>
              <a:buFontTx/>
              <a:buNone/>
              <a:tabLst/>
              <a:defRPr/>
            </a:pPr>
            <a:r>
              <a:rPr lang="id-ID" sz="2500" dirty="0">
                <a:solidFill>
                  <a:srgbClr val="14B4EB"/>
                </a:solidFill>
                <a:latin typeface="Montserrat" charset="0"/>
                <a:ea typeface="Montserrat" charset="0"/>
                <a:cs typeface="Montserrat" charset="0"/>
              </a:rPr>
              <a:t>Neural Network</a:t>
            </a:r>
            <a:endParaRPr kumimoji="0" lang="en-US" sz="2500" b="0" i="0" u="none" strike="noStrike" kern="1200" cap="none" spc="0" normalizeH="0" baseline="0" noProof="0" dirty="0">
              <a:ln>
                <a:noFill/>
              </a:ln>
              <a:solidFill>
                <a:srgbClr val="14B4EB"/>
              </a:solidFill>
              <a:effectLst/>
              <a:uLnTx/>
              <a:uFillTx/>
              <a:latin typeface="Montserrat" charset="0"/>
              <a:ea typeface="Montserrat" charset="0"/>
              <a:cs typeface="Montserrat" charset="0"/>
            </a:endParaRPr>
          </a:p>
        </p:txBody>
      </p:sp>
      <p:sp>
        <p:nvSpPr>
          <p:cNvPr id="174" name="Freeform 173"/>
          <p:cNvSpPr/>
          <p:nvPr/>
        </p:nvSpPr>
        <p:spPr>
          <a:xfrm rot="3289236" flipV="1">
            <a:off x="9629951" y="3780532"/>
            <a:ext cx="1579940" cy="666762"/>
          </a:xfrm>
          <a:custGeom>
            <a:avLst/>
            <a:gdLst>
              <a:gd name="connsiteX0" fmla="*/ 1987652 w 5795701"/>
              <a:gd name="connsiteY0" fmla="*/ 3125 h 2181217"/>
              <a:gd name="connsiteX1" fmla="*/ 3062931 w 5795701"/>
              <a:gd name="connsiteY1" fmla="*/ 78286 h 2181217"/>
              <a:gd name="connsiteX2" fmla="*/ 3449187 w 5795701"/>
              <a:gd name="connsiteY2" fmla="*/ 164876 h 2181217"/>
              <a:gd name="connsiteX3" fmla="*/ 4168671 w 5795701"/>
              <a:gd name="connsiteY3" fmla="*/ 430111 h 2181217"/>
              <a:gd name="connsiteX4" fmla="*/ 5719340 w 5795701"/>
              <a:gd name="connsiteY4" fmla="*/ 1912682 h 2181217"/>
              <a:gd name="connsiteX5" fmla="*/ 5795701 w 5795701"/>
              <a:gd name="connsiteY5" fmla="*/ 1883082 h 2181217"/>
              <a:gd name="connsiteX6" fmla="*/ 5753238 w 5795701"/>
              <a:gd name="connsiteY6" fmla="*/ 2181217 h 2181217"/>
              <a:gd name="connsiteX7" fmla="*/ 5498902 w 5795701"/>
              <a:gd name="connsiteY7" fmla="*/ 1998134 h 2181217"/>
              <a:gd name="connsiteX8" fmla="*/ 5575262 w 5795701"/>
              <a:gd name="connsiteY8" fmla="*/ 1968533 h 2181217"/>
              <a:gd name="connsiteX9" fmla="*/ 5397735 w 5795701"/>
              <a:gd name="connsiteY9" fmla="*/ 1658681 h 2181217"/>
              <a:gd name="connsiteX10" fmla="*/ 5327233 w 5795701"/>
              <a:gd name="connsiteY10" fmla="*/ 1562934 h 2181217"/>
              <a:gd name="connsiteX11" fmla="*/ 5186598 w 5795701"/>
              <a:gd name="connsiteY11" fmla="*/ 1374142 h 2181217"/>
              <a:gd name="connsiteX12" fmla="*/ 5089845 w 5795701"/>
              <a:gd name="connsiteY12" fmla="*/ 1269787 h 2181217"/>
              <a:gd name="connsiteX13" fmla="*/ 4944284 w 5795701"/>
              <a:gd name="connsiteY13" fmla="*/ 1115569 h 2181217"/>
              <a:gd name="connsiteX14" fmla="*/ 4828634 w 5795701"/>
              <a:gd name="connsiteY14" fmla="*/ 1015229 h 2181217"/>
              <a:gd name="connsiteX15" fmla="*/ 4673230 w 5795701"/>
              <a:gd name="connsiteY15" fmla="*/ 883619 h 2181217"/>
              <a:gd name="connsiteX16" fmla="*/ 4541937 w 5795701"/>
              <a:gd name="connsiteY16" fmla="*/ 791665 h 2181217"/>
              <a:gd name="connsiteX17" fmla="*/ 4375876 w 5795701"/>
              <a:gd name="connsiteY17" fmla="*/ 678945 h 2181217"/>
              <a:gd name="connsiteX18" fmla="*/ 4231080 w 5795701"/>
              <a:gd name="connsiteY18" fmla="*/ 597513 h 2181217"/>
              <a:gd name="connsiteX19" fmla="*/ 4054651 w 5795701"/>
              <a:gd name="connsiteY19" fmla="*/ 502199 h 2181217"/>
              <a:gd name="connsiteX20" fmla="*/ 3898060 w 5795701"/>
              <a:gd name="connsiteY20" fmla="*/ 432562 h 2181217"/>
              <a:gd name="connsiteX21" fmla="*/ 3711992 w 5795701"/>
              <a:gd name="connsiteY21" fmla="*/ 354037 h 2181217"/>
              <a:gd name="connsiteX22" fmla="*/ 3545094 w 5795701"/>
              <a:gd name="connsiteY22" fmla="*/ 297058 h 2181217"/>
              <a:gd name="connsiteX23" fmla="*/ 3350328 w 5795701"/>
              <a:gd name="connsiteY23" fmla="*/ 235110 h 2181217"/>
              <a:gd name="connsiteX24" fmla="*/ 3174503 w 5795701"/>
              <a:gd name="connsiteY24" fmla="*/ 191448 h 2181217"/>
              <a:gd name="connsiteX25" fmla="*/ 2972089 w 5795701"/>
              <a:gd name="connsiteY25" fmla="*/ 146072 h 2181217"/>
              <a:gd name="connsiteX26" fmla="*/ 2788647 w 5795701"/>
              <a:gd name="connsiteY26" fmla="*/ 116262 h 2181217"/>
              <a:gd name="connsiteX27" fmla="*/ 2579699 w 5795701"/>
              <a:gd name="connsiteY27" fmla="*/ 87577 h 2181217"/>
              <a:gd name="connsiteX28" fmla="*/ 2389908 w 5795701"/>
              <a:gd name="connsiteY28" fmla="*/ 72082 h 2181217"/>
              <a:gd name="connsiteX29" fmla="*/ 2175586 w 5795701"/>
              <a:gd name="connsiteY29" fmla="*/ 60284 h 2181217"/>
              <a:gd name="connsiteX30" fmla="*/ 1980682 w 5795701"/>
              <a:gd name="connsiteY30" fmla="*/ 59516 h 2181217"/>
              <a:gd name="connsiteX31" fmla="*/ 1762170 w 5795701"/>
              <a:gd name="connsiteY31" fmla="*/ 64849 h 2181217"/>
              <a:gd name="connsiteX32" fmla="*/ 1443865 w 5795701"/>
              <a:gd name="connsiteY32" fmla="*/ 87814 h 2181217"/>
              <a:gd name="connsiteX33" fmla="*/ 1406322 w 5795701"/>
              <a:gd name="connsiteY33" fmla="*/ 92400 h 2181217"/>
              <a:gd name="connsiteX34" fmla="*/ 1022671 w 5795701"/>
              <a:gd name="connsiteY34" fmla="*/ 149165 h 2181217"/>
              <a:gd name="connsiteX35" fmla="*/ 905881 w 5795701"/>
              <a:gd name="connsiteY35" fmla="*/ 172635 h 2181217"/>
              <a:gd name="connsiteX36" fmla="*/ 814476 w 5795701"/>
              <a:gd name="connsiteY36" fmla="*/ 191402 h 2181217"/>
              <a:gd name="connsiteX37" fmla="*/ 686528 w 5795701"/>
              <a:gd name="connsiteY37" fmla="*/ 222241 h 2181217"/>
              <a:gd name="connsiteX38" fmla="*/ 600977 w 5795701"/>
              <a:gd name="connsiteY38" fmla="*/ 243130 h 2181217"/>
              <a:gd name="connsiteX39" fmla="*/ 458860 w 5795701"/>
              <a:gd name="connsiteY39" fmla="*/ 283171 h 2181217"/>
              <a:gd name="connsiteX40" fmla="*/ 387421 w 5795701"/>
              <a:gd name="connsiteY40" fmla="*/ 303437 h 2181217"/>
              <a:gd name="connsiteX41" fmla="*/ 174205 w 5795701"/>
              <a:gd name="connsiteY41" fmla="*/ 372374 h 2181217"/>
              <a:gd name="connsiteX42" fmla="*/ 174116 w 5795701"/>
              <a:gd name="connsiteY42" fmla="*/ 372403 h 2181217"/>
              <a:gd name="connsiteX43" fmla="*/ 13063 w 5795701"/>
              <a:gd name="connsiteY43" fmla="*/ 431337 h 2181217"/>
              <a:gd name="connsiteX44" fmla="*/ 0 w 5795701"/>
              <a:gd name="connsiteY44" fmla="*/ 436899 h 2181217"/>
              <a:gd name="connsiteX45" fmla="*/ 0 w 5795701"/>
              <a:gd name="connsiteY45" fmla="*/ 435207 h 2181217"/>
              <a:gd name="connsiteX46" fmla="*/ 102154 w 5795701"/>
              <a:gd name="connsiteY46" fmla="*/ 395608 h 2181217"/>
              <a:gd name="connsiteX47" fmla="*/ 1987652 w 5795701"/>
              <a:gd name="connsiteY47" fmla="*/ 3125 h 21812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5795701" h="2181217">
                <a:moveTo>
                  <a:pt x="1987652" y="3125"/>
                </a:moveTo>
                <a:cubicBezTo>
                  <a:pt x="2357351" y="-9499"/>
                  <a:pt x="2718339" y="16246"/>
                  <a:pt x="3062931" y="78286"/>
                </a:cubicBezTo>
                <a:cubicBezTo>
                  <a:pt x="3194204" y="101921"/>
                  <a:pt x="3323098" y="130822"/>
                  <a:pt x="3449187" y="164876"/>
                </a:cubicBezTo>
                <a:cubicBezTo>
                  <a:pt x="3701366" y="232984"/>
                  <a:pt x="3942327" y="321701"/>
                  <a:pt x="4168671" y="430111"/>
                </a:cubicBezTo>
                <a:cubicBezTo>
                  <a:pt x="4847705" y="755338"/>
                  <a:pt x="5395188" y="1257791"/>
                  <a:pt x="5719340" y="1912682"/>
                </a:cubicBezTo>
                <a:lnTo>
                  <a:pt x="5795701" y="1883082"/>
                </a:lnTo>
                <a:lnTo>
                  <a:pt x="5753238" y="2181217"/>
                </a:lnTo>
                <a:lnTo>
                  <a:pt x="5498902" y="1998134"/>
                </a:lnTo>
                <a:lnTo>
                  <a:pt x="5575262" y="1968533"/>
                </a:lnTo>
                <a:lnTo>
                  <a:pt x="5397735" y="1658681"/>
                </a:lnTo>
                <a:lnTo>
                  <a:pt x="5327233" y="1562934"/>
                </a:lnTo>
                <a:lnTo>
                  <a:pt x="5186598" y="1374142"/>
                </a:lnTo>
                <a:lnTo>
                  <a:pt x="5089845" y="1269787"/>
                </a:lnTo>
                <a:lnTo>
                  <a:pt x="4944284" y="1115569"/>
                </a:lnTo>
                <a:lnTo>
                  <a:pt x="4828634" y="1015229"/>
                </a:lnTo>
                <a:lnTo>
                  <a:pt x="4673230" y="883619"/>
                </a:lnTo>
                <a:lnTo>
                  <a:pt x="4541937" y="791665"/>
                </a:lnTo>
                <a:lnTo>
                  <a:pt x="4375876" y="678945"/>
                </a:lnTo>
                <a:lnTo>
                  <a:pt x="4231080" y="597513"/>
                </a:lnTo>
                <a:lnTo>
                  <a:pt x="4054651" y="502199"/>
                </a:lnTo>
                <a:lnTo>
                  <a:pt x="3898060" y="432562"/>
                </a:lnTo>
                <a:lnTo>
                  <a:pt x="3711992" y="354037"/>
                </a:lnTo>
                <a:lnTo>
                  <a:pt x="3545094" y="297058"/>
                </a:lnTo>
                <a:lnTo>
                  <a:pt x="3350328" y="235110"/>
                </a:lnTo>
                <a:lnTo>
                  <a:pt x="3174503" y="191448"/>
                </a:lnTo>
                <a:lnTo>
                  <a:pt x="2972089" y="146072"/>
                </a:lnTo>
                <a:lnTo>
                  <a:pt x="2788647" y="116262"/>
                </a:lnTo>
                <a:lnTo>
                  <a:pt x="2579699" y="87577"/>
                </a:lnTo>
                <a:lnTo>
                  <a:pt x="2389908" y="72082"/>
                </a:lnTo>
                <a:lnTo>
                  <a:pt x="2175586" y="60284"/>
                </a:lnTo>
                <a:lnTo>
                  <a:pt x="1980682" y="59516"/>
                </a:lnTo>
                <a:lnTo>
                  <a:pt x="1762170" y="64849"/>
                </a:lnTo>
                <a:lnTo>
                  <a:pt x="1443865" y="87814"/>
                </a:lnTo>
                <a:lnTo>
                  <a:pt x="1406322" y="92400"/>
                </a:lnTo>
                <a:lnTo>
                  <a:pt x="1022671" y="149165"/>
                </a:lnTo>
                <a:lnTo>
                  <a:pt x="905881" y="172635"/>
                </a:lnTo>
                <a:lnTo>
                  <a:pt x="814476" y="191402"/>
                </a:lnTo>
                <a:lnTo>
                  <a:pt x="686528" y="222241"/>
                </a:lnTo>
                <a:lnTo>
                  <a:pt x="600977" y="243130"/>
                </a:lnTo>
                <a:lnTo>
                  <a:pt x="458860" y="283171"/>
                </a:lnTo>
                <a:lnTo>
                  <a:pt x="387421" y="303437"/>
                </a:lnTo>
                <a:lnTo>
                  <a:pt x="174205" y="372374"/>
                </a:lnTo>
                <a:lnTo>
                  <a:pt x="174116" y="372403"/>
                </a:lnTo>
                <a:lnTo>
                  <a:pt x="13063" y="431337"/>
                </a:lnTo>
                <a:lnTo>
                  <a:pt x="0" y="436899"/>
                </a:lnTo>
                <a:lnTo>
                  <a:pt x="0" y="435207"/>
                </a:lnTo>
                <a:lnTo>
                  <a:pt x="102154" y="395608"/>
                </a:lnTo>
                <a:cubicBezTo>
                  <a:pt x="731128" y="151791"/>
                  <a:pt x="1371488" y="24166"/>
                  <a:pt x="1987652" y="3125"/>
                </a:cubicBezTo>
                <a:close/>
              </a:path>
            </a:pathLst>
          </a:cu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1E2123"/>
              </a:solidFill>
              <a:effectLst/>
              <a:uLnTx/>
              <a:uFillTx/>
              <a:latin typeface="Montserrat"/>
              <a:ea typeface="+mn-ea"/>
              <a:cs typeface="+mn-cs"/>
            </a:endParaRPr>
          </a:p>
        </p:txBody>
      </p:sp>
      <p:pic>
        <p:nvPicPr>
          <p:cNvPr id="111" name="Picture 2" descr="Hasil gambar untuk deep learning">
            <a:extLst>
              <a:ext uri="{FF2B5EF4-FFF2-40B4-BE49-F238E27FC236}">
                <a16:creationId xmlns:a16="http://schemas.microsoft.com/office/drawing/2014/main" id="{D8D9378F-010F-47B1-924A-0C4DD9F7336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0997" y="3911644"/>
            <a:ext cx="4745729" cy="1781368"/>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Hasil gambar untuk convolutional neural network">
            <a:extLst>
              <a:ext uri="{FF2B5EF4-FFF2-40B4-BE49-F238E27FC236}">
                <a16:creationId xmlns:a16="http://schemas.microsoft.com/office/drawing/2014/main" id="{34B4EA77-2CA7-4E73-AE6F-260FED1ECB8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27811" y="3760869"/>
            <a:ext cx="6131230" cy="19222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43503759"/>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68"/>
                                        </p:tgtEl>
                                        <p:attrNameLst>
                                          <p:attrName>style.visibility</p:attrName>
                                        </p:attrNameLst>
                                      </p:cBhvr>
                                      <p:to>
                                        <p:strVal val="visible"/>
                                      </p:to>
                                    </p:set>
                                    <p:animEffect transition="in" filter="fade">
                                      <p:cBhvr>
                                        <p:cTn id="13" dur="500"/>
                                        <p:tgtEl>
                                          <p:spTgt spid="68"/>
                                        </p:tgtEl>
                                      </p:cBhvr>
                                    </p:animEffect>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79"/>
                                        </p:tgtEl>
                                        <p:attrNameLst>
                                          <p:attrName>style.visibility</p:attrName>
                                        </p:attrNameLst>
                                      </p:cBhvr>
                                      <p:to>
                                        <p:strVal val="visible"/>
                                      </p:to>
                                    </p:set>
                                    <p:animEffect transition="in" filter="fade">
                                      <p:cBhvr>
                                        <p:cTn id="17" dur="500"/>
                                        <p:tgtEl>
                                          <p:spTgt spid="79"/>
                                        </p:tgtEl>
                                      </p:cBhvr>
                                    </p:animEffect>
                                  </p:childTnLst>
                                </p:cTn>
                              </p:par>
                            </p:childTnLst>
                          </p:cTn>
                        </p:par>
                        <p:par>
                          <p:cTn id="18" fill="hold">
                            <p:stCondLst>
                              <p:cond delay="1000"/>
                            </p:stCondLst>
                            <p:childTnLst>
                              <p:par>
                                <p:cTn id="19" presetID="10" presetClass="entr" presetSubtype="0" fill="hold" grpId="0" nodeType="afterEffect">
                                  <p:stCondLst>
                                    <p:cond delay="0"/>
                                  </p:stCondLst>
                                  <p:childTnLst>
                                    <p:set>
                                      <p:cBhvr>
                                        <p:cTn id="20" dur="1" fill="hold">
                                          <p:stCondLst>
                                            <p:cond delay="0"/>
                                          </p:stCondLst>
                                        </p:cTn>
                                        <p:tgtEl>
                                          <p:spTgt spid="76"/>
                                        </p:tgtEl>
                                        <p:attrNameLst>
                                          <p:attrName>style.visibility</p:attrName>
                                        </p:attrNameLst>
                                      </p:cBhvr>
                                      <p:to>
                                        <p:strVal val="visible"/>
                                      </p:to>
                                    </p:set>
                                    <p:animEffect transition="in" filter="fade">
                                      <p:cBhvr>
                                        <p:cTn id="21" dur="500"/>
                                        <p:tgtEl>
                                          <p:spTgt spid="76"/>
                                        </p:tgtEl>
                                      </p:cBhvr>
                                    </p:animEffect>
                                  </p:childTnLst>
                                </p:cTn>
                              </p:par>
                            </p:childTnLst>
                          </p:cTn>
                        </p:par>
                        <p:par>
                          <p:cTn id="22" fill="hold">
                            <p:stCondLst>
                              <p:cond delay="1500"/>
                            </p:stCondLst>
                            <p:childTnLst>
                              <p:par>
                                <p:cTn id="23" presetID="16" presetClass="entr" presetSubtype="21" fill="hold" nodeType="afterEffect">
                                  <p:stCondLst>
                                    <p:cond delay="0"/>
                                  </p:stCondLst>
                                  <p:childTnLst>
                                    <p:set>
                                      <p:cBhvr>
                                        <p:cTn id="24" dur="1" fill="hold">
                                          <p:stCondLst>
                                            <p:cond delay="0"/>
                                          </p:stCondLst>
                                        </p:cTn>
                                        <p:tgtEl>
                                          <p:spTgt spid="111"/>
                                        </p:tgtEl>
                                        <p:attrNameLst>
                                          <p:attrName>style.visibility</p:attrName>
                                        </p:attrNameLst>
                                      </p:cBhvr>
                                      <p:to>
                                        <p:strVal val="visible"/>
                                      </p:to>
                                    </p:set>
                                    <p:animEffect transition="in" filter="barn(inVertical)">
                                      <p:cBhvr>
                                        <p:cTn id="25" dur="500"/>
                                        <p:tgtEl>
                                          <p:spTgt spid="111"/>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73"/>
                                        </p:tgtEl>
                                        <p:attrNameLst>
                                          <p:attrName>style.visibility</p:attrName>
                                        </p:attrNameLst>
                                      </p:cBhvr>
                                      <p:to>
                                        <p:strVal val="visible"/>
                                      </p:to>
                                    </p:set>
                                    <p:animEffect transition="in" filter="wipe(left)">
                                      <p:cBhvr>
                                        <p:cTn id="30" dur="500"/>
                                        <p:tgtEl>
                                          <p:spTgt spid="73"/>
                                        </p:tgtEl>
                                      </p:cBhvr>
                                    </p:animEffect>
                                  </p:childTnLst>
                                </p:cTn>
                              </p:par>
                            </p:childTnLst>
                          </p:cTn>
                        </p:par>
                        <p:par>
                          <p:cTn id="31" fill="hold">
                            <p:stCondLst>
                              <p:cond delay="500"/>
                            </p:stCondLst>
                            <p:childTnLst>
                              <p:par>
                                <p:cTn id="32" presetID="10" presetClass="entr" presetSubtype="0" fill="hold" grpId="0" nodeType="afterEffect">
                                  <p:stCondLst>
                                    <p:cond delay="0"/>
                                  </p:stCondLst>
                                  <p:childTnLst>
                                    <p:set>
                                      <p:cBhvr>
                                        <p:cTn id="33" dur="1" fill="hold">
                                          <p:stCondLst>
                                            <p:cond delay="0"/>
                                          </p:stCondLst>
                                        </p:cTn>
                                        <p:tgtEl>
                                          <p:spTgt spid="78"/>
                                        </p:tgtEl>
                                        <p:attrNameLst>
                                          <p:attrName>style.visibility</p:attrName>
                                        </p:attrNameLst>
                                      </p:cBhvr>
                                      <p:to>
                                        <p:strVal val="visible"/>
                                      </p:to>
                                    </p:set>
                                    <p:animEffect transition="in" filter="fade">
                                      <p:cBhvr>
                                        <p:cTn id="34" dur="500"/>
                                        <p:tgtEl>
                                          <p:spTgt spid="78"/>
                                        </p:tgtEl>
                                      </p:cBhvr>
                                    </p:animEffect>
                                  </p:childTnLst>
                                </p:cTn>
                              </p:par>
                            </p:childTnLst>
                          </p:cTn>
                        </p:par>
                        <p:par>
                          <p:cTn id="35" fill="hold">
                            <p:stCondLst>
                              <p:cond delay="1000"/>
                            </p:stCondLst>
                            <p:childTnLst>
                              <p:par>
                                <p:cTn id="36" presetID="10" presetClass="entr" presetSubtype="0" fill="hold" grpId="0" nodeType="afterEffect">
                                  <p:stCondLst>
                                    <p:cond delay="0"/>
                                  </p:stCondLst>
                                  <p:childTnLst>
                                    <p:set>
                                      <p:cBhvr>
                                        <p:cTn id="37" dur="1" fill="hold">
                                          <p:stCondLst>
                                            <p:cond delay="0"/>
                                          </p:stCondLst>
                                        </p:cTn>
                                        <p:tgtEl>
                                          <p:spTgt spid="80"/>
                                        </p:tgtEl>
                                        <p:attrNameLst>
                                          <p:attrName>style.visibility</p:attrName>
                                        </p:attrNameLst>
                                      </p:cBhvr>
                                      <p:to>
                                        <p:strVal val="visible"/>
                                      </p:to>
                                    </p:set>
                                    <p:animEffect transition="in" filter="fade">
                                      <p:cBhvr>
                                        <p:cTn id="38" dur="500"/>
                                        <p:tgtEl>
                                          <p:spTgt spid="80"/>
                                        </p:tgtEl>
                                      </p:cBhvr>
                                    </p:animEffect>
                                  </p:childTnLst>
                                </p:cTn>
                              </p:par>
                            </p:childTnLst>
                          </p:cTn>
                        </p:par>
                        <p:par>
                          <p:cTn id="39" fill="hold">
                            <p:stCondLst>
                              <p:cond delay="1500"/>
                            </p:stCondLst>
                            <p:childTnLst>
                              <p:par>
                                <p:cTn id="40" presetID="10" presetClass="entr" presetSubtype="0" fill="hold" grpId="0" nodeType="afterEffect">
                                  <p:stCondLst>
                                    <p:cond delay="0"/>
                                  </p:stCondLst>
                                  <p:childTnLst>
                                    <p:set>
                                      <p:cBhvr>
                                        <p:cTn id="41" dur="1" fill="hold">
                                          <p:stCondLst>
                                            <p:cond delay="0"/>
                                          </p:stCondLst>
                                        </p:cTn>
                                        <p:tgtEl>
                                          <p:spTgt spid="81"/>
                                        </p:tgtEl>
                                        <p:attrNameLst>
                                          <p:attrName>style.visibility</p:attrName>
                                        </p:attrNameLst>
                                      </p:cBhvr>
                                      <p:to>
                                        <p:strVal val="visible"/>
                                      </p:to>
                                    </p:set>
                                    <p:animEffect transition="in" filter="fade">
                                      <p:cBhvr>
                                        <p:cTn id="42" dur="500"/>
                                        <p:tgtEl>
                                          <p:spTgt spid="81"/>
                                        </p:tgtEl>
                                      </p:cBhvr>
                                    </p:animEffect>
                                  </p:childTnLst>
                                </p:cTn>
                              </p:par>
                            </p:childTnLst>
                          </p:cTn>
                        </p:par>
                        <p:par>
                          <p:cTn id="43" fill="hold">
                            <p:stCondLst>
                              <p:cond delay="2000"/>
                            </p:stCondLst>
                            <p:childTnLst>
                              <p:par>
                                <p:cTn id="44" presetID="47" presetClass="entr" presetSubtype="0" fill="hold" nodeType="afterEffect">
                                  <p:stCondLst>
                                    <p:cond delay="0"/>
                                  </p:stCondLst>
                                  <p:childTnLst>
                                    <p:set>
                                      <p:cBhvr>
                                        <p:cTn id="45" dur="1" fill="hold">
                                          <p:stCondLst>
                                            <p:cond delay="0"/>
                                          </p:stCondLst>
                                        </p:cTn>
                                        <p:tgtEl>
                                          <p:spTgt spid="2050"/>
                                        </p:tgtEl>
                                        <p:attrNameLst>
                                          <p:attrName>style.visibility</p:attrName>
                                        </p:attrNameLst>
                                      </p:cBhvr>
                                      <p:to>
                                        <p:strVal val="visible"/>
                                      </p:to>
                                    </p:set>
                                    <p:animEffect transition="in" filter="fade">
                                      <p:cBhvr>
                                        <p:cTn id="46" dur="250"/>
                                        <p:tgtEl>
                                          <p:spTgt spid="2050"/>
                                        </p:tgtEl>
                                      </p:cBhvr>
                                    </p:animEffect>
                                    <p:anim calcmode="lin" valueType="num">
                                      <p:cBhvr>
                                        <p:cTn id="47" dur="250" fill="hold"/>
                                        <p:tgtEl>
                                          <p:spTgt spid="2050"/>
                                        </p:tgtEl>
                                        <p:attrNameLst>
                                          <p:attrName>ppt_x</p:attrName>
                                        </p:attrNameLst>
                                      </p:cBhvr>
                                      <p:tavLst>
                                        <p:tav tm="0">
                                          <p:val>
                                            <p:strVal val="#ppt_x"/>
                                          </p:val>
                                        </p:tav>
                                        <p:tav tm="100000">
                                          <p:val>
                                            <p:strVal val="#ppt_x"/>
                                          </p:val>
                                        </p:tav>
                                      </p:tavLst>
                                    </p:anim>
                                    <p:anim calcmode="lin" valueType="num">
                                      <p:cBhvr>
                                        <p:cTn id="48" dur="250" fill="hold"/>
                                        <p:tgtEl>
                                          <p:spTgt spid="20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animBg="1"/>
      <p:bldP spid="73" grpId="0" animBg="1"/>
      <p:bldP spid="76" grpId="0"/>
      <p:bldP spid="78" grpId="0" animBg="1"/>
      <p:bldP spid="79" grpId="0"/>
      <p:bldP spid="80" grpId="0"/>
      <p:bldP spid="81"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angle 41"/>
          <p:cNvSpPr/>
          <p:nvPr/>
        </p:nvSpPr>
        <p:spPr>
          <a:xfrm>
            <a:off x="0" y="0"/>
            <a:ext cx="12192000" cy="414440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E2023"/>
              </a:solidFill>
              <a:effectLst/>
              <a:uLnTx/>
              <a:uFillTx/>
              <a:latin typeface="Montserrat"/>
              <a:ea typeface="+mn-ea"/>
              <a:cs typeface="+mn-cs"/>
            </a:endParaRPr>
          </a:p>
        </p:txBody>
      </p:sp>
      <p:sp>
        <p:nvSpPr>
          <p:cNvPr id="51" name="AutoShape 1"/>
          <p:cNvSpPr>
            <a:spLocks/>
          </p:cNvSpPr>
          <p:nvPr/>
        </p:nvSpPr>
        <p:spPr bwMode="auto">
          <a:xfrm>
            <a:off x="5066799" y="2148825"/>
            <a:ext cx="1818032" cy="2011003"/>
          </a:xfrm>
          <a:custGeom>
            <a:avLst/>
            <a:gdLst/>
            <a:ahLst/>
            <a:cxnLst/>
            <a:rect l="0" t="0" r="r" b="b"/>
            <a:pathLst>
              <a:path w="21600" h="21600">
                <a:moveTo>
                  <a:pt x="812" y="5874"/>
                </a:moveTo>
                <a:cubicBezTo>
                  <a:pt x="1324" y="4683"/>
                  <a:pt x="2041" y="3651"/>
                  <a:pt x="2963" y="2778"/>
                </a:cubicBezTo>
                <a:cubicBezTo>
                  <a:pt x="3885" y="1905"/>
                  <a:pt x="4997" y="1224"/>
                  <a:pt x="6300" y="734"/>
                </a:cubicBezTo>
                <a:cubicBezTo>
                  <a:pt x="7602" y="245"/>
                  <a:pt x="9058" y="0"/>
                  <a:pt x="10668" y="0"/>
                </a:cubicBezTo>
                <a:cubicBezTo>
                  <a:pt x="12746" y="0"/>
                  <a:pt x="14480" y="258"/>
                  <a:pt x="15871" y="774"/>
                </a:cubicBezTo>
                <a:cubicBezTo>
                  <a:pt x="17261" y="1290"/>
                  <a:pt x="18380" y="1932"/>
                  <a:pt x="19229" y="2699"/>
                </a:cubicBezTo>
                <a:cubicBezTo>
                  <a:pt x="20078" y="3467"/>
                  <a:pt x="20685" y="4293"/>
                  <a:pt x="21051" y="5180"/>
                </a:cubicBezTo>
                <a:cubicBezTo>
                  <a:pt x="21417" y="6066"/>
                  <a:pt x="21600" y="6893"/>
                  <a:pt x="21600" y="7660"/>
                </a:cubicBezTo>
                <a:cubicBezTo>
                  <a:pt x="21600" y="8930"/>
                  <a:pt x="21417" y="9976"/>
                  <a:pt x="21051" y="10796"/>
                </a:cubicBezTo>
                <a:cubicBezTo>
                  <a:pt x="20685" y="11616"/>
                  <a:pt x="20232" y="12317"/>
                  <a:pt x="19690" y="12899"/>
                </a:cubicBezTo>
                <a:cubicBezTo>
                  <a:pt x="19148" y="13481"/>
                  <a:pt x="18549" y="13978"/>
                  <a:pt x="17890" y="14387"/>
                </a:cubicBezTo>
                <a:cubicBezTo>
                  <a:pt x="17232" y="14798"/>
                  <a:pt x="16610" y="15208"/>
                  <a:pt x="16024" y="15618"/>
                </a:cubicBezTo>
                <a:cubicBezTo>
                  <a:pt x="15439" y="16028"/>
                  <a:pt x="14919" y="16498"/>
                  <a:pt x="14466" y="17027"/>
                </a:cubicBezTo>
                <a:cubicBezTo>
                  <a:pt x="14012" y="17557"/>
                  <a:pt x="13726" y="18217"/>
                  <a:pt x="13610" y="19011"/>
                </a:cubicBezTo>
                <a:lnTo>
                  <a:pt x="13610" y="21600"/>
                </a:lnTo>
                <a:lnTo>
                  <a:pt x="7683" y="21600"/>
                </a:lnTo>
                <a:lnTo>
                  <a:pt x="7683" y="18734"/>
                </a:lnTo>
                <a:cubicBezTo>
                  <a:pt x="7771" y="17596"/>
                  <a:pt x="8012" y="16644"/>
                  <a:pt x="8407" y="15876"/>
                </a:cubicBezTo>
                <a:cubicBezTo>
                  <a:pt x="8803" y="15109"/>
                  <a:pt x="9263" y="14454"/>
                  <a:pt x="9790" y="13911"/>
                </a:cubicBezTo>
                <a:cubicBezTo>
                  <a:pt x="10317" y="13369"/>
                  <a:pt x="10873" y="12899"/>
                  <a:pt x="11459" y="12502"/>
                </a:cubicBezTo>
                <a:cubicBezTo>
                  <a:pt x="12044" y="12105"/>
                  <a:pt x="12585" y="11708"/>
                  <a:pt x="13083" y="11312"/>
                </a:cubicBezTo>
                <a:cubicBezTo>
                  <a:pt x="13580" y="10915"/>
                  <a:pt x="13983" y="10478"/>
                  <a:pt x="14290" y="10002"/>
                </a:cubicBezTo>
                <a:cubicBezTo>
                  <a:pt x="14598" y="9526"/>
                  <a:pt x="14736" y="8930"/>
                  <a:pt x="14707" y="8216"/>
                </a:cubicBezTo>
                <a:cubicBezTo>
                  <a:pt x="14707" y="6999"/>
                  <a:pt x="14378" y="6099"/>
                  <a:pt x="13720" y="5517"/>
                </a:cubicBezTo>
                <a:cubicBezTo>
                  <a:pt x="13061" y="4935"/>
                  <a:pt x="12146" y="4644"/>
                  <a:pt x="10976" y="4644"/>
                </a:cubicBezTo>
                <a:cubicBezTo>
                  <a:pt x="10185" y="4644"/>
                  <a:pt x="9505" y="4783"/>
                  <a:pt x="8934" y="5060"/>
                </a:cubicBezTo>
                <a:cubicBezTo>
                  <a:pt x="8363" y="5338"/>
                  <a:pt x="7895" y="5709"/>
                  <a:pt x="7529" y="6172"/>
                </a:cubicBezTo>
                <a:cubicBezTo>
                  <a:pt x="7163" y="6635"/>
                  <a:pt x="6893" y="7178"/>
                  <a:pt x="6717" y="7799"/>
                </a:cubicBezTo>
                <a:cubicBezTo>
                  <a:pt x="6541" y="8421"/>
                  <a:pt x="6454" y="9089"/>
                  <a:pt x="6454" y="9803"/>
                </a:cubicBezTo>
                <a:lnTo>
                  <a:pt x="0" y="9803"/>
                </a:lnTo>
                <a:cubicBezTo>
                  <a:pt x="29" y="8375"/>
                  <a:pt x="300" y="7065"/>
                  <a:pt x="812" y="5874"/>
                </a:cubicBezTo>
                <a:close/>
                <a:moveTo>
                  <a:pt x="812" y="5874"/>
                </a:moveTo>
              </a:path>
            </a:pathLst>
          </a:custGeom>
          <a:solidFill>
            <a:schemeClr val="bg1"/>
          </a:solidFill>
          <a:ln>
            <a:noFill/>
          </a:ln>
        </p:spPr>
        <p:txBody>
          <a:bodyPr lIns="0" tIns="0" rIns="0" bIns="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Montserrat"/>
              <a:ea typeface="+mn-ea"/>
              <a:cs typeface="+mn-cs"/>
            </a:endParaRPr>
          </a:p>
        </p:txBody>
      </p:sp>
      <p:sp>
        <p:nvSpPr>
          <p:cNvPr id="52" name="AutoShape 2"/>
          <p:cNvSpPr>
            <a:spLocks/>
          </p:cNvSpPr>
          <p:nvPr/>
        </p:nvSpPr>
        <p:spPr bwMode="auto">
          <a:xfrm>
            <a:off x="5712107" y="4325499"/>
            <a:ext cx="498563" cy="452646"/>
          </a:xfrm>
          <a:custGeom>
            <a:avLst/>
            <a:gdLst/>
            <a:ahLst/>
            <a:cxnLst/>
            <a:rect l="0" t="0" r="r" b="b"/>
            <a:pathLst>
              <a:path w="21600" h="21600">
                <a:moveTo>
                  <a:pt x="21600" y="0"/>
                </a:moveTo>
                <a:lnTo>
                  <a:pt x="21600" y="21600"/>
                </a:lnTo>
                <a:lnTo>
                  <a:pt x="0" y="21600"/>
                </a:lnTo>
                <a:lnTo>
                  <a:pt x="0" y="0"/>
                </a:lnTo>
                <a:cubicBezTo>
                  <a:pt x="0" y="0"/>
                  <a:pt x="21600" y="0"/>
                  <a:pt x="21600" y="0"/>
                </a:cubicBezTo>
                <a:close/>
                <a:moveTo>
                  <a:pt x="21600" y="0"/>
                </a:moveTo>
              </a:path>
            </a:pathLst>
          </a:custGeom>
          <a:solidFill>
            <a:schemeClr val="accent4"/>
          </a:solidFill>
          <a:ln>
            <a:noFill/>
          </a:ln>
        </p:spPr>
        <p:txBody>
          <a:bodyPr lIns="0" tIns="0" rIns="0" bIns="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Montserrat"/>
              <a:ea typeface="+mn-ea"/>
              <a:cs typeface="+mn-cs"/>
            </a:endParaRPr>
          </a:p>
        </p:txBody>
      </p:sp>
      <p:sp>
        <p:nvSpPr>
          <p:cNvPr id="58" name="Freeform 57"/>
          <p:cNvSpPr>
            <a:spLocks/>
          </p:cNvSpPr>
          <p:nvPr/>
        </p:nvSpPr>
        <p:spPr bwMode="auto">
          <a:xfrm rot="20290269">
            <a:off x="3743470" y="-554376"/>
            <a:ext cx="4672675" cy="5112378"/>
          </a:xfrm>
          <a:custGeom>
            <a:avLst/>
            <a:gdLst>
              <a:gd name="connsiteX0" fmla="*/ 3433335 w 4672675"/>
              <a:gd name="connsiteY0" fmla="*/ 185210 h 5112378"/>
              <a:gd name="connsiteX1" fmla="*/ 4159762 w 4672675"/>
              <a:gd name="connsiteY1" fmla="*/ 645842 h 5112378"/>
              <a:gd name="connsiteX2" fmla="*/ 4553910 w 4672675"/>
              <a:gd name="connsiteY2" fmla="*/ 1239519 h 5112378"/>
              <a:gd name="connsiteX3" fmla="*/ 4672675 w 4672675"/>
              <a:gd name="connsiteY3" fmla="*/ 1832956 h 5112378"/>
              <a:gd name="connsiteX4" fmla="*/ 4553910 w 4672675"/>
              <a:gd name="connsiteY4" fmla="*/ 2583367 h 5112378"/>
              <a:gd name="connsiteX5" fmla="*/ 4259489 w 4672675"/>
              <a:gd name="connsiteY5" fmla="*/ 3086592 h 5112378"/>
              <a:gd name="connsiteX6" fmla="*/ 3870099 w 4672675"/>
              <a:gd name="connsiteY6" fmla="*/ 3442654 h 5112378"/>
              <a:gd name="connsiteX7" fmla="*/ 3466432 w 4672675"/>
              <a:gd name="connsiteY7" fmla="*/ 3737220 h 5112378"/>
              <a:gd name="connsiteX8" fmla="*/ 3129394 w 4672675"/>
              <a:gd name="connsiteY8" fmla="*/ 4074378 h 5112378"/>
              <a:gd name="connsiteX9" fmla="*/ 2944217 w 4672675"/>
              <a:gd name="connsiteY9" fmla="*/ 4549129 h 5112378"/>
              <a:gd name="connsiteX10" fmla="*/ 2944218 w 4672675"/>
              <a:gd name="connsiteY10" fmla="*/ 5112378 h 5112378"/>
              <a:gd name="connsiteX11" fmla="*/ 1662044 w 4672675"/>
              <a:gd name="connsiteY11" fmla="*/ 4598797 h 5112378"/>
              <a:gd name="connsiteX12" fmla="*/ 1662044 w 4672675"/>
              <a:gd name="connsiteY12" fmla="*/ 4482846 h 5112378"/>
              <a:gd name="connsiteX13" fmla="*/ 1818665 w 4672675"/>
              <a:gd name="connsiteY13" fmla="*/ 3798956 h 5112378"/>
              <a:gd name="connsiteX14" fmla="*/ 2117847 w 4672675"/>
              <a:gd name="connsiteY14" fmla="*/ 3328753 h 5112378"/>
              <a:gd name="connsiteX15" fmla="*/ 2478897 w 4672675"/>
              <a:gd name="connsiteY15" fmla="*/ 2991595 h 5112378"/>
              <a:gd name="connsiteX16" fmla="*/ 2830213 w 4672675"/>
              <a:gd name="connsiteY16" fmla="*/ 2706840 h 5112378"/>
              <a:gd name="connsiteX17" fmla="*/ 3091320 w 4672675"/>
              <a:gd name="connsiteY17" fmla="*/ 2393372 h 5112378"/>
              <a:gd name="connsiteX18" fmla="*/ 3181529 w 4672675"/>
              <a:gd name="connsiteY18" fmla="*/ 1966001 h 5112378"/>
              <a:gd name="connsiteX19" fmla="*/ 2968013 w 4672675"/>
              <a:gd name="connsiteY19" fmla="*/ 1320159 h 5112378"/>
              <a:gd name="connsiteX20" fmla="*/ 2374411 w 4672675"/>
              <a:gd name="connsiteY20" fmla="*/ 1111260 h 5112378"/>
              <a:gd name="connsiteX21" fmla="*/ 1932670 w 4672675"/>
              <a:gd name="connsiteY21" fmla="*/ 1210804 h 5112378"/>
              <a:gd name="connsiteX22" fmla="*/ 1628730 w 4672675"/>
              <a:gd name="connsiteY22" fmla="*/ 1476893 h 5112378"/>
              <a:gd name="connsiteX23" fmla="*/ 1453072 w 4672675"/>
              <a:gd name="connsiteY23" fmla="*/ 1866217 h 5112378"/>
              <a:gd name="connsiteX24" fmla="*/ 1396178 w 4672675"/>
              <a:gd name="connsiteY24" fmla="*/ 2345753 h 5112378"/>
              <a:gd name="connsiteX25" fmla="*/ 0 w 4672675"/>
              <a:gd name="connsiteY25" fmla="*/ 2345753 h 5112378"/>
              <a:gd name="connsiteX26" fmla="*/ 175658 w 4672675"/>
              <a:gd name="connsiteY26" fmla="*/ 1405585 h 5112378"/>
              <a:gd name="connsiteX27" fmla="*/ 640979 w 4672675"/>
              <a:gd name="connsiteY27" fmla="*/ 664746 h 5112378"/>
              <a:gd name="connsiteX28" fmla="*/ 1362863 w 4672675"/>
              <a:gd name="connsiteY28" fmla="*/ 175638 h 5112378"/>
              <a:gd name="connsiteX29" fmla="*/ 2307782 w 4672675"/>
              <a:gd name="connsiteY29" fmla="*/ 0 h 5112378"/>
              <a:gd name="connsiteX30" fmla="*/ 3433335 w 4672675"/>
              <a:gd name="connsiteY30" fmla="*/ 185210 h 5112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4672675" h="5112378">
                <a:moveTo>
                  <a:pt x="3433335" y="185210"/>
                </a:moveTo>
                <a:cubicBezTo>
                  <a:pt x="3734029" y="308683"/>
                  <a:pt x="3976100" y="462307"/>
                  <a:pt x="4159762" y="645842"/>
                </a:cubicBezTo>
                <a:cubicBezTo>
                  <a:pt x="4343424" y="829616"/>
                  <a:pt x="4474735" y="1027269"/>
                  <a:pt x="4553910" y="1239519"/>
                </a:cubicBezTo>
                <a:cubicBezTo>
                  <a:pt x="4633086" y="1451529"/>
                  <a:pt x="4672675" y="1649421"/>
                  <a:pt x="4672675" y="1832956"/>
                </a:cubicBezTo>
                <a:cubicBezTo>
                  <a:pt x="4672674" y="2136853"/>
                  <a:pt x="4633086" y="2387150"/>
                  <a:pt x="4553910" y="2583367"/>
                </a:cubicBezTo>
                <a:cubicBezTo>
                  <a:pt x="4474735" y="2779584"/>
                  <a:pt x="4376739" y="2947326"/>
                  <a:pt x="4259489" y="3086592"/>
                </a:cubicBezTo>
                <a:cubicBezTo>
                  <a:pt x="4142239" y="3225859"/>
                  <a:pt x="4012659" y="3344786"/>
                  <a:pt x="3870099" y="3442654"/>
                </a:cubicBezTo>
                <a:cubicBezTo>
                  <a:pt x="3727756" y="3541003"/>
                  <a:pt x="3593200" y="3639112"/>
                  <a:pt x="3466432" y="3737220"/>
                </a:cubicBezTo>
                <a:cubicBezTo>
                  <a:pt x="3339881" y="3835329"/>
                  <a:pt x="3227390" y="3947795"/>
                  <a:pt x="3129394" y="4074378"/>
                </a:cubicBezTo>
                <a:cubicBezTo>
                  <a:pt x="3031181" y="4201202"/>
                  <a:pt x="2969311" y="4359134"/>
                  <a:pt x="2944217" y="4549129"/>
                </a:cubicBezTo>
                <a:lnTo>
                  <a:pt x="2944218" y="5112378"/>
                </a:lnTo>
                <a:lnTo>
                  <a:pt x="1662044" y="4598797"/>
                </a:lnTo>
                <a:lnTo>
                  <a:pt x="1662044" y="4482846"/>
                </a:lnTo>
                <a:cubicBezTo>
                  <a:pt x="1681081" y="4210534"/>
                  <a:pt x="1733216" y="3982731"/>
                  <a:pt x="1818665" y="3798956"/>
                </a:cubicBezTo>
                <a:cubicBezTo>
                  <a:pt x="1904331" y="3615422"/>
                  <a:pt x="2003842" y="3458688"/>
                  <a:pt x="2117847" y="3328753"/>
                </a:cubicBezTo>
                <a:cubicBezTo>
                  <a:pt x="2231851" y="3199059"/>
                  <a:pt x="2352129" y="3086593"/>
                  <a:pt x="2478897" y="2991595"/>
                </a:cubicBezTo>
                <a:cubicBezTo>
                  <a:pt x="2605449" y="2896597"/>
                  <a:pt x="2722482" y="2801599"/>
                  <a:pt x="2830213" y="2706840"/>
                </a:cubicBezTo>
                <a:cubicBezTo>
                  <a:pt x="2937728" y="2611843"/>
                  <a:pt x="3024908" y="2507273"/>
                  <a:pt x="3091320" y="2393372"/>
                </a:cubicBezTo>
                <a:cubicBezTo>
                  <a:pt x="3157949" y="2279470"/>
                  <a:pt x="3187803" y="2136854"/>
                  <a:pt x="3181529" y="1966001"/>
                </a:cubicBezTo>
                <a:cubicBezTo>
                  <a:pt x="3181529" y="1674786"/>
                  <a:pt x="3110357" y="1459425"/>
                  <a:pt x="2968013" y="1320159"/>
                </a:cubicBezTo>
                <a:cubicBezTo>
                  <a:pt x="2825454" y="1180893"/>
                  <a:pt x="2627514" y="1111259"/>
                  <a:pt x="2374411" y="1111260"/>
                </a:cubicBezTo>
                <a:cubicBezTo>
                  <a:pt x="2203295" y="1111260"/>
                  <a:pt x="2056193" y="1144521"/>
                  <a:pt x="1932670" y="1210804"/>
                </a:cubicBezTo>
                <a:cubicBezTo>
                  <a:pt x="1809147" y="1277327"/>
                  <a:pt x="1707905" y="1366103"/>
                  <a:pt x="1628730" y="1476893"/>
                </a:cubicBezTo>
                <a:cubicBezTo>
                  <a:pt x="1549555" y="1587684"/>
                  <a:pt x="1491146" y="1717618"/>
                  <a:pt x="1453072" y="1866217"/>
                </a:cubicBezTo>
                <a:cubicBezTo>
                  <a:pt x="1414998" y="2015055"/>
                  <a:pt x="1396178" y="2174900"/>
                  <a:pt x="1396178" y="2345753"/>
                </a:cubicBezTo>
                <a:lnTo>
                  <a:pt x="0" y="2345753"/>
                </a:lnTo>
                <a:cubicBezTo>
                  <a:pt x="6274" y="2004048"/>
                  <a:pt x="64898" y="1690579"/>
                  <a:pt x="175658" y="1405585"/>
                </a:cubicBezTo>
                <a:cubicBezTo>
                  <a:pt x="286417" y="1120592"/>
                  <a:pt x="441524" y="873645"/>
                  <a:pt x="640979" y="664746"/>
                </a:cubicBezTo>
                <a:cubicBezTo>
                  <a:pt x="840432" y="455846"/>
                  <a:pt x="1080989" y="292891"/>
                  <a:pt x="1362863" y="175638"/>
                </a:cubicBezTo>
                <a:cubicBezTo>
                  <a:pt x="1644522" y="58626"/>
                  <a:pt x="1959495" y="0"/>
                  <a:pt x="2307782" y="0"/>
                </a:cubicBezTo>
                <a:cubicBezTo>
                  <a:pt x="2757310" y="0"/>
                  <a:pt x="3132422" y="61737"/>
                  <a:pt x="3433335" y="185210"/>
                </a:cubicBezTo>
                <a:close/>
              </a:path>
            </a:pathLst>
          </a:custGeom>
          <a:solidFill>
            <a:schemeClr val="accent4">
              <a:lumMod val="50000"/>
              <a:alpha val="15000"/>
            </a:schemeClr>
          </a:solidFill>
          <a:ln>
            <a:noFill/>
          </a:ln>
        </p:spPr>
        <p:txBody>
          <a:bodyPr wrap="square" lIns="0" tIns="0" rIns="0" bIns="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Montserrat"/>
              <a:ea typeface="+mn-ea"/>
              <a:cs typeface="+mn-cs"/>
            </a:endParaRPr>
          </a:p>
        </p:txBody>
      </p:sp>
      <p:sp>
        <p:nvSpPr>
          <p:cNvPr id="45" name="TextBox 44"/>
          <p:cNvSpPr txBox="1"/>
          <p:nvPr/>
        </p:nvSpPr>
        <p:spPr>
          <a:xfrm>
            <a:off x="7261529" y="2827200"/>
            <a:ext cx="3071191" cy="990015"/>
          </a:xfrm>
          <a:prstGeom prst="rect">
            <a:avLst/>
          </a:prstGeom>
          <a:noFill/>
        </p:spPr>
        <p:txBody>
          <a:bodyPr wrap="square" rtlCol="0">
            <a:spAutoFit/>
          </a:bodyPr>
          <a:lstStyle/>
          <a:p>
            <a:pPr marL="0" marR="0" lvl="0" indent="0" algn="l" defTabSz="914400" rtl="0" eaLnBrk="1" fontAlgn="auto" latinLnBrk="0" hangingPunct="1">
              <a:lnSpc>
                <a:spcPts val="3500"/>
              </a:lnSpc>
              <a:spcBef>
                <a:spcPts val="0"/>
              </a:spcBef>
              <a:spcAft>
                <a:spcPts val="0"/>
              </a:spcAft>
              <a:buClrTx/>
              <a:buSzTx/>
              <a:buFontTx/>
              <a:buNone/>
              <a:tabLst/>
              <a:defRPr/>
            </a:pPr>
            <a:r>
              <a:rPr kumimoji="0" lang="en-US" sz="4000" b="1" i="0" u="none" strike="noStrike" kern="1200" cap="none" spc="-100" normalizeH="0" baseline="0" noProof="0" dirty="0">
                <a:ln>
                  <a:noFill/>
                </a:ln>
                <a:solidFill>
                  <a:srgbClr val="FEFEFE"/>
                </a:solidFill>
                <a:effectLst/>
                <a:uLnTx/>
                <a:uFillTx/>
                <a:latin typeface="Montserrat" charset="0"/>
                <a:ea typeface="Montserrat" charset="0"/>
                <a:cs typeface="Montserrat" charset="0"/>
              </a:rPr>
              <a:t>ANY</a:t>
            </a:r>
          </a:p>
          <a:p>
            <a:pPr marL="0" marR="0" lvl="0" indent="0" algn="l" defTabSz="914400" rtl="0" eaLnBrk="1" fontAlgn="auto" latinLnBrk="0" hangingPunct="1">
              <a:lnSpc>
                <a:spcPts val="3500"/>
              </a:lnSpc>
              <a:spcBef>
                <a:spcPts val="0"/>
              </a:spcBef>
              <a:spcAft>
                <a:spcPts val="0"/>
              </a:spcAft>
              <a:buClrTx/>
              <a:buSzTx/>
              <a:buFontTx/>
              <a:buNone/>
              <a:tabLst/>
              <a:defRPr/>
            </a:pPr>
            <a:r>
              <a:rPr kumimoji="0" lang="en-US" sz="4000" b="1" i="0" u="none" strike="noStrike" kern="1200" cap="none" spc="-100" normalizeH="0" baseline="0" noProof="0" dirty="0">
                <a:ln>
                  <a:noFill/>
                </a:ln>
                <a:solidFill>
                  <a:srgbClr val="FEFEFE"/>
                </a:solidFill>
                <a:effectLst/>
                <a:uLnTx/>
                <a:uFillTx/>
                <a:latin typeface="Montserrat" charset="0"/>
                <a:ea typeface="Montserrat" charset="0"/>
                <a:cs typeface="Montserrat" charset="0"/>
              </a:rPr>
              <a:t>QUESTION?</a:t>
            </a:r>
          </a:p>
        </p:txBody>
      </p:sp>
      <p:sp>
        <p:nvSpPr>
          <p:cNvPr id="46" name="TextBox 45"/>
          <p:cNvSpPr txBox="1"/>
          <p:nvPr/>
        </p:nvSpPr>
        <p:spPr>
          <a:xfrm>
            <a:off x="7308179" y="4401536"/>
            <a:ext cx="2516541" cy="507831"/>
          </a:xfrm>
          <a:prstGeom prst="rect">
            <a:avLst/>
          </a:prstGeom>
          <a:noFill/>
        </p:spPr>
        <p:txBody>
          <a:bodyPr wrap="square" numCol="1" spcCol="457200"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id-ID" sz="900" b="1" i="0" u="none" strike="noStrike" kern="1200" cap="none" spc="0" normalizeH="0" baseline="0" noProof="0" dirty="0">
                <a:ln>
                  <a:noFill/>
                </a:ln>
                <a:solidFill>
                  <a:srgbClr val="7D8287"/>
                </a:solidFill>
                <a:effectLst/>
                <a:uLnTx/>
                <a:uFillTx/>
                <a:latin typeface="Montserrat" charset="0"/>
                <a:ea typeface="Montserrat" charset="0"/>
                <a:cs typeface="Montserrat" charset="0"/>
              </a:rPr>
              <a:t>Pertanyaan seputar presentasi seminar hasil penelitian</a:t>
            </a:r>
            <a:endParaRPr kumimoji="0" lang="en-US" sz="900" b="1" i="0" u="none" strike="noStrike" kern="1200" cap="none" spc="0" normalizeH="0" baseline="0" noProof="0" dirty="0">
              <a:ln>
                <a:noFill/>
              </a:ln>
              <a:solidFill>
                <a:srgbClr val="7D8287"/>
              </a:solidFill>
              <a:effectLst/>
              <a:uLnTx/>
              <a:uFillTx/>
              <a:latin typeface="Montserrat" charset="0"/>
              <a:ea typeface="Montserrat" charset="0"/>
              <a:cs typeface="Montserrat" charset="0"/>
            </a:endParaRPr>
          </a:p>
        </p:txBody>
      </p:sp>
      <p:sp>
        <p:nvSpPr>
          <p:cNvPr id="60" name="Freeform 59"/>
          <p:cNvSpPr>
            <a:spLocks/>
          </p:cNvSpPr>
          <p:nvPr/>
        </p:nvSpPr>
        <p:spPr bwMode="auto">
          <a:xfrm rot="9480784">
            <a:off x="8300952" y="-274547"/>
            <a:ext cx="2326644" cy="2545586"/>
          </a:xfrm>
          <a:custGeom>
            <a:avLst/>
            <a:gdLst>
              <a:gd name="connsiteX0" fmla="*/ 3433335 w 4672675"/>
              <a:gd name="connsiteY0" fmla="*/ 185210 h 5112378"/>
              <a:gd name="connsiteX1" fmla="*/ 4159762 w 4672675"/>
              <a:gd name="connsiteY1" fmla="*/ 645842 h 5112378"/>
              <a:gd name="connsiteX2" fmla="*/ 4553910 w 4672675"/>
              <a:gd name="connsiteY2" fmla="*/ 1239519 h 5112378"/>
              <a:gd name="connsiteX3" fmla="*/ 4672675 w 4672675"/>
              <a:gd name="connsiteY3" fmla="*/ 1832956 h 5112378"/>
              <a:gd name="connsiteX4" fmla="*/ 4553910 w 4672675"/>
              <a:gd name="connsiteY4" fmla="*/ 2583367 h 5112378"/>
              <a:gd name="connsiteX5" fmla="*/ 4259489 w 4672675"/>
              <a:gd name="connsiteY5" fmla="*/ 3086592 h 5112378"/>
              <a:gd name="connsiteX6" fmla="*/ 3870099 w 4672675"/>
              <a:gd name="connsiteY6" fmla="*/ 3442654 h 5112378"/>
              <a:gd name="connsiteX7" fmla="*/ 3466432 w 4672675"/>
              <a:gd name="connsiteY7" fmla="*/ 3737220 h 5112378"/>
              <a:gd name="connsiteX8" fmla="*/ 3129394 w 4672675"/>
              <a:gd name="connsiteY8" fmla="*/ 4074378 h 5112378"/>
              <a:gd name="connsiteX9" fmla="*/ 2944217 w 4672675"/>
              <a:gd name="connsiteY9" fmla="*/ 4549129 h 5112378"/>
              <a:gd name="connsiteX10" fmla="*/ 2944218 w 4672675"/>
              <a:gd name="connsiteY10" fmla="*/ 5112378 h 5112378"/>
              <a:gd name="connsiteX11" fmla="*/ 1662044 w 4672675"/>
              <a:gd name="connsiteY11" fmla="*/ 4598797 h 5112378"/>
              <a:gd name="connsiteX12" fmla="*/ 1662044 w 4672675"/>
              <a:gd name="connsiteY12" fmla="*/ 4482846 h 5112378"/>
              <a:gd name="connsiteX13" fmla="*/ 1818665 w 4672675"/>
              <a:gd name="connsiteY13" fmla="*/ 3798956 h 5112378"/>
              <a:gd name="connsiteX14" fmla="*/ 2117847 w 4672675"/>
              <a:gd name="connsiteY14" fmla="*/ 3328753 h 5112378"/>
              <a:gd name="connsiteX15" fmla="*/ 2478897 w 4672675"/>
              <a:gd name="connsiteY15" fmla="*/ 2991595 h 5112378"/>
              <a:gd name="connsiteX16" fmla="*/ 2830213 w 4672675"/>
              <a:gd name="connsiteY16" fmla="*/ 2706840 h 5112378"/>
              <a:gd name="connsiteX17" fmla="*/ 3091320 w 4672675"/>
              <a:gd name="connsiteY17" fmla="*/ 2393372 h 5112378"/>
              <a:gd name="connsiteX18" fmla="*/ 3181529 w 4672675"/>
              <a:gd name="connsiteY18" fmla="*/ 1966001 h 5112378"/>
              <a:gd name="connsiteX19" fmla="*/ 2968013 w 4672675"/>
              <a:gd name="connsiteY19" fmla="*/ 1320159 h 5112378"/>
              <a:gd name="connsiteX20" fmla="*/ 2374411 w 4672675"/>
              <a:gd name="connsiteY20" fmla="*/ 1111260 h 5112378"/>
              <a:gd name="connsiteX21" fmla="*/ 1932670 w 4672675"/>
              <a:gd name="connsiteY21" fmla="*/ 1210804 h 5112378"/>
              <a:gd name="connsiteX22" fmla="*/ 1628730 w 4672675"/>
              <a:gd name="connsiteY22" fmla="*/ 1476893 h 5112378"/>
              <a:gd name="connsiteX23" fmla="*/ 1453072 w 4672675"/>
              <a:gd name="connsiteY23" fmla="*/ 1866217 h 5112378"/>
              <a:gd name="connsiteX24" fmla="*/ 1396178 w 4672675"/>
              <a:gd name="connsiteY24" fmla="*/ 2345753 h 5112378"/>
              <a:gd name="connsiteX25" fmla="*/ 0 w 4672675"/>
              <a:gd name="connsiteY25" fmla="*/ 2345753 h 5112378"/>
              <a:gd name="connsiteX26" fmla="*/ 175658 w 4672675"/>
              <a:gd name="connsiteY26" fmla="*/ 1405585 h 5112378"/>
              <a:gd name="connsiteX27" fmla="*/ 640979 w 4672675"/>
              <a:gd name="connsiteY27" fmla="*/ 664746 h 5112378"/>
              <a:gd name="connsiteX28" fmla="*/ 1362863 w 4672675"/>
              <a:gd name="connsiteY28" fmla="*/ 175638 h 5112378"/>
              <a:gd name="connsiteX29" fmla="*/ 2307782 w 4672675"/>
              <a:gd name="connsiteY29" fmla="*/ 0 h 5112378"/>
              <a:gd name="connsiteX30" fmla="*/ 3433335 w 4672675"/>
              <a:gd name="connsiteY30" fmla="*/ 185210 h 5112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4672675" h="5112378">
                <a:moveTo>
                  <a:pt x="3433335" y="185210"/>
                </a:moveTo>
                <a:cubicBezTo>
                  <a:pt x="3734029" y="308683"/>
                  <a:pt x="3976100" y="462307"/>
                  <a:pt x="4159762" y="645842"/>
                </a:cubicBezTo>
                <a:cubicBezTo>
                  <a:pt x="4343424" y="829616"/>
                  <a:pt x="4474735" y="1027269"/>
                  <a:pt x="4553910" y="1239519"/>
                </a:cubicBezTo>
                <a:cubicBezTo>
                  <a:pt x="4633086" y="1451529"/>
                  <a:pt x="4672675" y="1649421"/>
                  <a:pt x="4672675" y="1832956"/>
                </a:cubicBezTo>
                <a:cubicBezTo>
                  <a:pt x="4672674" y="2136853"/>
                  <a:pt x="4633086" y="2387150"/>
                  <a:pt x="4553910" y="2583367"/>
                </a:cubicBezTo>
                <a:cubicBezTo>
                  <a:pt x="4474735" y="2779584"/>
                  <a:pt x="4376739" y="2947326"/>
                  <a:pt x="4259489" y="3086592"/>
                </a:cubicBezTo>
                <a:cubicBezTo>
                  <a:pt x="4142239" y="3225859"/>
                  <a:pt x="4012659" y="3344786"/>
                  <a:pt x="3870099" y="3442654"/>
                </a:cubicBezTo>
                <a:cubicBezTo>
                  <a:pt x="3727756" y="3541003"/>
                  <a:pt x="3593200" y="3639112"/>
                  <a:pt x="3466432" y="3737220"/>
                </a:cubicBezTo>
                <a:cubicBezTo>
                  <a:pt x="3339881" y="3835329"/>
                  <a:pt x="3227390" y="3947795"/>
                  <a:pt x="3129394" y="4074378"/>
                </a:cubicBezTo>
                <a:cubicBezTo>
                  <a:pt x="3031181" y="4201202"/>
                  <a:pt x="2969311" y="4359134"/>
                  <a:pt x="2944217" y="4549129"/>
                </a:cubicBezTo>
                <a:lnTo>
                  <a:pt x="2944218" y="5112378"/>
                </a:lnTo>
                <a:lnTo>
                  <a:pt x="1662044" y="4598797"/>
                </a:lnTo>
                <a:lnTo>
                  <a:pt x="1662044" y="4482846"/>
                </a:lnTo>
                <a:cubicBezTo>
                  <a:pt x="1681081" y="4210534"/>
                  <a:pt x="1733216" y="3982731"/>
                  <a:pt x="1818665" y="3798956"/>
                </a:cubicBezTo>
                <a:cubicBezTo>
                  <a:pt x="1904331" y="3615422"/>
                  <a:pt x="2003842" y="3458688"/>
                  <a:pt x="2117847" y="3328753"/>
                </a:cubicBezTo>
                <a:cubicBezTo>
                  <a:pt x="2231851" y="3199059"/>
                  <a:pt x="2352129" y="3086593"/>
                  <a:pt x="2478897" y="2991595"/>
                </a:cubicBezTo>
                <a:cubicBezTo>
                  <a:pt x="2605449" y="2896597"/>
                  <a:pt x="2722482" y="2801599"/>
                  <a:pt x="2830213" y="2706840"/>
                </a:cubicBezTo>
                <a:cubicBezTo>
                  <a:pt x="2937728" y="2611843"/>
                  <a:pt x="3024908" y="2507273"/>
                  <a:pt x="3091320" y="2393372"/>
                </a:cubicBezTo>
                <a:cubicBezTo>
                  <a:pt x="3157949" y="2279470"/>
                  <a:pt x="3187803" y="2136854"/>
                  <a:pt x="3181529" y="1966001"/>
                </a:cubicBezTo>
                <a:cubicBezTo>
                  <a:pt x="3181529" y="1674786"/>
                  <a:pt x="3110357" y="1459425"/>
                  <a:pt x="2968013" y="1320159"/>
                </a:cubicBezTo>
                <a:cubicBezTo>
                  <a:pt x="2825454" y="1180893"/>
                  <a:pt x="2627514" y="1111259"/>
                  <a:pt x="2374411" y="1111260"/>
                </a:cubicBezTo>
                <a:cubicBezTo>
                  <a:pt x="2203295" y="1111260"/>
                  <a:pt x="2056193" y="1144521"/>
                  <a:pt x="1932670" y="1210804"/>
                </a:cubicBezTo>
                <a:cubicBezTo>
                  <a:pt x="1809147" y="1277327"/>
                  <a:pt x="1707905" y="1366103"/>
                  <a:pt x="1628730" y="1476893"/>
                </a:cubicBezTo>
                <a:cubicBezTo>
                  <a:pt x="1549555" y="1587684"/>
                  <a:pt x="1491146" y="1717618"/>
                  <a:pt x="1453072" y="1866217"/>
                </a:cubicBezTo>
                <a:cubicBezTo>
                  <a:pt x="1414998" y="2015055"/>
                  <a:pt x="1396178" y="2174900"/>
                  <a:pt x="1396178" y="2345753"/>
                </a:cubicBezTo>
                <a:lnTo>
                  <a:pt x="0" y="2345753"/>
                </a:lnTo>
                <a:cubicBezTo>
                  <a:pt x="6274" y="2004048"/>
                  <a:pt x="64898" y="1690579"/>
                  <a:pt x="175658" y="1405585"/>
                </a:cubicBezTo>
                <a:cubicBezTo>
                  <a:pt x="286417" y="1120592"/>
                  <a:pt x="441524" y="873645"/>
                  <a:pt x="640979" y="664746"/>
                </a:cubicBezTo>
                <a:cubicBezTo>
                  <a:pt x="840432" y="455846"/>
                  <a:pt x="1080989" y="292891"/>
                  <a:pt x="1362863" y="175638"/>
                </a:cubicBezTo>
                <a:cubicBezTo>
                  <a:pt x="1644522" y="58626"/>
                  <a:pt x="1959495" y="0"/>
                  <a:pt x="2307782" y="0"/>
                </a:cubicBezTo>
                <a:cubicBezTo>
                  <a:pt x="2757310" y="0"/>
                  <a:pt x="3132422" y="61737"/>
                  <a:pt x="3433335" y="185210"/>
                </a:cubicBezTo>
                <a:close/>
              </a:path>
            </a:pathLst>
          </a:custGeom>
          <a:solidFill>
            <a:schemeClr val="bg1">
              <a:alpha val="15000"/>
            </a:schemeClr>
          </a:solidFill>
          <a:ln>
            <a:noFill/>
          </a:ln>
        </p:spPr>
        <p:txBody>
          <a:bodyPr wrap="square" lIns="0" tIns="0" rIns="0" bIns="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Montserrat"/>
              <a:ea typeface="+mn-ea"/>
              <a:cs typeface="+mn-cs"/>
            </a:endParaRPr>
          </a:p>
        </p:txBody>
      </p:sp>
      <p:pic>
        <p:nvPicPr>
          <p:cNvPr id="3" name="Picture 2">
            <a:extLst>
              <a:ext uri="{FF2B5EF4-FFF2-40B4-BE49-F238E27FC236}">
                <a16:creationId xmlns:a16="http://schemas.microsoft.com/office/drawing/2014/main" id="{6925F305-EC83-4EAC-8114-BD4C7796E81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0407" y="627884"/>
            <a:ext cx="5250887" cy="5250887"/>
          </a:xfrm>
          <a:prstGeom prst="rect">
            <a:avLst/>
          </a:prstGeom>
        </p:spPr>
      </p:pic>
    </p:spTree>
    <p:extLst>
      <p:ext uri="{BB962C8B-B14F-4D97-AF65-F5344CB8AC3E}">
        <p14:creationId xmlns:p14="http://schemas.microsoft.com/office/powerpoint/2010/main" val="39203556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12" presetClass="entr" presetSubtype="4" fill="hold" grpId="0" nodeType="withEffect">
                                  <p:stCondLst>
                                    <p:cond delay="0"/>
                                  </p:stCondLst>
                                  <p:childTnLst>
                                    <p:set>
                                      <p:cBhvr>
                                        <p:cTn id="11" dur="1" fill="hold">
                                          <p:stCondLst>
                                            <p:cond delay="0"/>
                                          </p:stCondLst>
                                        </p:cTn>
                                        <p:tgtEl>
                                          <p:spTgt spid="51"/>
                                        </p:tgtEl>
                                        <p:attrNameLst>
                                          <p:attrName>style.visibility</p:attrName>
                                        </p:attrNameLst>
                                      </p:cBhvr>
                                      <p:to>
                                        <p:strVal val="visible"/>
                                      </p:to>
                                    </p:set>
                                    <p:anim calcmode="lin" valueType="num">
                                      <p:cBhvr additive="base">
                                        <p:cTn id="12" dur="500"/>
                                        <p:tgtEl>
                                          <p:spTgt spid="51"/>
                                        </p:tgtEl>
                                        <p:attrNameLst>
                                          <p:attrName>ppt_y</p:attrName>
                                        </p:attrNameLst>
                                      </p:cBhvr>
                                      <p:tavLst>
                                        <p:tav tm="0">
                                          <p:val>
                                            <p:strVal val="#ppt_y+#ppt_h*1.125000"/>
                                          </p:val>
                                        </p:tav>
                                        <p:tav tm="100000">
                                          <p:val>
                                            <p:strVal val="#ppt_y"/>
                                          </p:val>
                                        </p:tav>
                                      </p:tavLst>
                                    </p:anim>
                                    <p:animEffect transition="in" filter="wipe(up)">
                                      <p:cBhvr>
                                        <p:cTn id="13" dur="500"/>
                                        <p:tgtEl>
                                          <p:spTgt spid="51"/>
                                        </p:tgtEl>
                                      </p:cBhvr>
                                    </p:animEffect>
                                  </p:childTnLst>
                                </p:cTn>
                              </p:par>
                              <p:par>
                                <p:cTn id="14" presetID="12" presetClass="entr" presetSubtype="4" fill="hold" grpId="0" nodeType="withEffect">
                                  <p:stCondLst>
                                    <p:cond delay="0"/>
                                  </p:stCondLst>
                                  <p:childTnLst>
                                    <p:set>
                                      <p:cBhvr>
                                        <p:cTn id="15" dur="1" fill="hold">
                                          <p:stCondLst>
                                            <p:cond delay="0"/>
                                          </p:stCondLst>
                                        </p:cTn>
                                        <p:tgtEl>
                                          <p:spTgt spid="52"/>
                                        </p:tgtEl>
                                        <p:attrNameLst>
                                          <p:attrName>style.visibility</p:attrName>
                                        </p:attrNameLst>
                                      </p:cBhvr>
                                      <p:to>
                                        <p:strVal val="visible"/>
                                      </p:to>
                                    </p:set>
                                    <p:anim calcmode="lin" valueType="num">
                                      <p:cBhvr additive="base">
                                        <p:cTn id="16" dur="500"/>
                                        <p:tgtEl>
                                          <p:spTgt spid="52"/>
                                        </p:tgtEl>
                                        <p:attrNameLst>
                                          <p:attrName>ppt_y</p:attrName>
                                        </p:attrNameLst>
                                      </p:cBhvr>
                                      <p:tavLst>
                                        <p:tav tm="0">
                                          <p:val>
                                            <p:strVal val="#ppt_y+#ppt_h*1.125000"/>
                                          </p:val>
                                        </p:tav>
                                        <p:tav tm="100000">
                                          <p:val>
                                            <p:strVal val="#ppt_y"/>
                                          </p:val>
                                        </p:tav>
                                      </p:tavLst>
                                    </p:anim>
                                    <p:animEffect transition="in" filter="wipe(up)">
                                      <p:cBhvr>
                                        <p:cTn id="17" dur="500"/>
                                        <p:tgtEl>
                                          <p:spTgt spid="52"/>
                                        </p:tgtEl>
                                      </p:cBhvr>
                                    </p:animEffect>
                                  </p:childTnLst>
                                </p:cTn>
                              </p:par>
                            </p:childTnLst>
                          </p:cTn>
                        </p:par>
                        <p:par>
                          <p:cTn id="18" fill="hold">
                            <p:stCondLst>
                              <p:cond delay="500"/>
                            </p:stCondLst>
                            <p:childTnLst>
                              <p:par>
                                <p:cTn id="19" presetID="12" presetClass="entr" presetSubtype="8" fill="hold" grpId="0" nodeType="afterEffect">
                                  <p:stCondLst>
                                    <p:cond delay="0"/>
                                  </p:stCondLst>
                                  <p:childTnLst>
                                    <p:set>
                                      <p:cBhvr>
                                        <p:cTn id="20" dur="1" fill="hold">
                                          <p:stCondLst>
                                            <p:cond delay="0"/>
                                          </p:stCondLst>
                                        </p:cTn>
                                        <p:tgtEl>
                                          <p:spTgt spid="45"/>
                                        </p:tgtEl>
                                        <p:attrNameLst>
                                          <p:attrName>style.visibility</p:attrName>
                                        </p:attrNameLst>
                                      </p:cBhvr>
                                      <p:to>
                                        <p:strVal val="visible"/>
                                      </p:to>
                                    </p:set>
                                    <p:anim calcmode="lin" valueType="num">
                                      <p:cBhvr additive="base">
                                        <p:cTn id="21" dur="500"/>
                                        <p:tgtEl>
                                          <p:spTgt spid="45"/>
                                        </p:tgtEl>
                                        <p:attrNameLst>
                                          <p:attrName>ppt_x</p:attrName>
                                        </p:attrNameLst>
                                      </p:cBhvr>
                                      <p:tavLst>
                                        <p:tav tm="0">
                                          <p:val>
                                            <p:strVal val="#ppt_x-#ppt_w*1.125000"/>
                                          </p:val>
                                        </p:tav>
                                        <p:tav tm="100000">
                                          <p:val>
                                            <p:strVal val="#ppt_x"/>
                                          </p:val>
                                        </p:tav>
                                      </p:tavLst>
                                    </p:anim>
                                    <p:animEffect transition="in" filter="wipe(right)">
                                      <p:cBhvr>
                                        <p:cTn id="22" dur="500"/>
                                        <p:tgtEl>
                                          <p:spTgt spid="45"/>
                                        </p:tgtEl>
                                      </p:cBhvr>
                                    </p:animEffect>
                                  </p:childTnLst>
                                </p:cTn>
                              </p:par>
                              <p:par>
                                <p:cTn id="23" presetID="12" presetClass="entr" presetSubtype="8" fill="hold" grpId="0" nodeType="withEffect">
                                  <p:stCondLst>
                                    <p:cond delay="0"/>
                                  </p:stCondLst>
                                  <p:childTnLst>
                                    <p:set>
                                      <p:cBhvr>
                                        <p:cTn id="24" dur="1" fill="hold">
                                          <p:stCondLst>
                                            <p:cond delay="0"/>
                                          </p:stCondLst>
                                        </p:cTn>
                                        <p:tgtEl>
                                          <p:spTgt spid="46"/>
                                        </p:tgtEl>
                                        <p:attrNameLst>
                                          <p:attrName>style.visibility</p:attrName>
                                        </p:attrNameLst>
                                      </p:cBhvr>
                                      <p:to>
                                        <p:strVal val="visible"/>
                                      </p:to>
                                    </p:set>
                                    <p:anim calcmode="lin" valueType="num">
                                      <p:cBhvr additive="base">
                                        <p:cTn id="25" dur="500"/>
                                        <p:tgtEl>
                                          <p:spTgt spid="46"/>
                                        </p:tgtEl>
                                        <p:attrNameLst>
                                          <p:attrName>ppt_x</p:attrName>
                                        </p:attrNameLst>
                                      </p:cBhvr>
                                      <p:tavLst>
                                        <p:tav tm="0">
                                          <p:val>
                                            <p:strVal val="#ppt_x-#ppt_w*1.125000"/>
                                          </p:val>
                                        </p:tav>
                                        <p:tav tm="100000">
                                          <p:val>
                                            <p:strVal val="#ppt_x"/>
                                          </p:val>
                                        </p:tav>
                                      </p:tavLst>
                                    </p:anim>
                                    <p:animEffect transition="in" filter="wipe(right)">
                                      <p:cBhvr>
                                        <p:cTn id="26"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52" grpId="0" animBg="1"/>
      <p:bldP spid="45" grpId="0"/>
      <p:bldP spid="46"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a:t>Here is your custom footer</a:t>
            </a:r>
          </a:p>
        </p:txBody>
      </p:sp>
      <p:sp>
        <p:nvSpPr>
          <p:cNvPr id="14" name="Shape 14"/>
          <p:cNvSpPr/>
          <p:nvPr/>
        </p:nvSpPr>
        <p:spPr>
          <a:xfrm flipH="1">
            <a:off x="-1947131" y="-3511851"/>
            <a:ext cx="7998609" cy="10824049"/>
          </a:xfrm>
          <a:custGeom>
            <a:avLst/>
            <a:gdLst/>
            <a:ahLst/>
            <a:cxnLst>
              <a:cxn ang="0">
                <a:pos x="wd2" y="hd2"/>
              </a:cxn>
              <a:cxn ang="5400000">
                <a:pos x="wd2" y="hd2"/>
              </a:cxn>
              <a:cxn ang="10800000">
                <a:pos x="wd2" y="hd2"/>
              </a:cxn>
              <a:cxn ang="16200000">
                <a:pos x="wd2" y="hd2"/>
              </a:cxn>
            </a:cxnLst>
            <a:rect l="0" t="0" r="r" b="b"/>
            <a:pathLst>
              <a:path w="20725" h="19521" extrusionOk="0">
                <a:moveTo>
                  <a:pt x="9947" y="13869"/>
                </a:moveTo>
                <a:cubicBezTo>
                  <a:pt x="9484" y="13010"/>
                  <a:pt x="9253" y="12129"/>
                  <a:pt x="9231" y="11261"/>
                </a:cubicBezTo>
                <a:lnTo>
                  <a:pt x="9233" y="11227"/>
                </a:lnTo>
                <a:cubicBezTo>
                  <a:pt x="9189" y="9414"/>
                  <a:pt x="10768" y="7695"/>
                  <a:pt x="13347" y="7022"/>
                </a:cubicBezTo>
                <a:cubicBezTo>
                  <a:pt x="13626" y="6950"/>
                  <a:pt x="13908" y="6892"/>
                  <a:pt x="14191" y="6847"/>
                </a:cubicBezTo>
                <a:lnTo>
                  <a:pt x="14199" y="6847"/>
                </a:lnTo>
                <a:cubicBezTo>
                  <a:pt x="15439" y="6606"/>
                  <a:pt x="16733" y="6872"/>
                  <a:pt x="17596" y="7484"/>
                </a:cubicBezTo>
                <a:cubicBezTo>
                  <a:pt x="18263" y="6358"/>
                  <a:pt x="18225" y="5091"/>
                  <a:pt x="17544" y="3826"/>
                </a:cubicBezTo>
                <a:cubicBezTo>
                  <a:pt x="15903" y="779"/>
                  <a:pt x="11023" y="-766"/>
                  <a:pt x="6645" y="376"/>
                </a:cubicBezTo>
                <a:cubicBezTo>
                  <a:pt x="5049" y="792"/>
                  <a:pt x="3746" y="1511"/>
                  <a:pt x="2806" y="2400"/>
                </a:cubicBezTo>
                <a:cubicBezTo>
                  <a:pt x="-24" y="5240"/>
                  <a:pt x="-875" y="8965"/>
                  <a:pt x="999" y="12446"/>
                </a:cubicBezTo>
                <a:cubicBezTo>
                  <a:pt x="3980" y="17983"/>
                  <a:pt x="12740" y="20834"/>
                  <a:pt x="20725" y="18932"/>
                </a:cubicBezTo>
                <a:cubicBezTo>
                  <a:pt x="16081" y="19009"/>
                  <a:pt x="11668" y="17067"/>
                  <a:pt x="9947" y="13869"/>
                </a:cubicBezTo>
                <a:close/>
              </a:path>
            </a:pathLst>
          </a:custGeom>
          <a:solidFill>
            <a:schemeClr val="tx1">
              <a:alpha val="5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5" name="Shape 17"/>
          <p:cNvSpPr/>
          <p:nvPr/>
        </p:nvSpPr>
        <p:spPr>
          <a:xfrm flipH="1">
            <a:off x="-1941517" y="119015"/>
            <a:ext cx="6470777" cy="7198683"/>
          </a:xfrm>
          <a:custGeom>
            <a:avLst/>
            <a:gdLst/>
            <a:ahLst/>
            <a:cxnLst>
              <a:cxn ang="0">
                <a:pos x="wd2" y="hd2"/>
              </a:cxn>
              <a:cxn ang="5400000">
                <a:pos x="wd2" y="hd2"/>
              </a:cxn>
              <a:cxn ang="10800000">
                <a:pos x="wd2" y="hd2"/>
              </a:cxn>
              <a:cxn ang="16200000">
                <a:pos x="wd2" y="hd2"/>
              </a:cxn>
            </a:cxnLst>
            <a:rect l="0" t="0" r="r" b="b"/>
            <a:pathLst>
              <a:path w="21600" h="20687" extrusionOk="0">
                <a:moveTo>
                  <a:pt x="7714" y="11682"/>
                </a:moveTo>
                <a:cubicBezTo>
                  <a:pt x="7118" y="10313"/>
                  <a:pt x="6820" y="8911"/>
                  <a:pt x="6793" y="7528"/>
                </a:cubicBezTo>
                <a:lnTo>
                  <a:pt x="6795" y="7473"/>
                </a:lnTo>
                <a:cubicBezTo>
                  <a:pt x="6738" y="4583"/>
                  <a:pt x="8772" y="1845"/>
                  <a:pt x="12095" y="773"/>
                </a:cubicBezTo>
                <a:cubicBezTo>
                  <a:pt x="12455" y="657"/>
                  <a:pt x="12818" y="565"/>
                  <a:pt x="13182" y="494"/>
                </a:cubicBezTo>
                <a:lnTo>
                  <a:pt x="13192" y="493"/>
                </a:lnTo>
                <a:cubicBezTo>
                  <a:pt x="14002" y="299"/>
                  <a:pt x="14829" y="312"/>
                  <a:pt x="15594" y="500"/>
                </a:cubicBezTo>
                <a:cubicBezTo>
                  <a:pt x="14436" y="177"/>
                  <a:pt x="13201" y="0"/>
                  <a:pt x="11918" y="0"/>
                </a:cubicBezTo>
                <a:cubicBezTo>
                  <a:pt x="5336" y="0"/>
                  <a:pt x="0" y="4593"/>
                  <a:pt x="0" y="10260"/>
                </a:cubicBezTo>
                <a:cubicBezTo>
                  <a:pt x="0" y="13126"/>
                  <a:pt x="1367" y="15717"/>
                  <a:pt x="3569" y="17578"/>
                </a:cubicBezTo>
                <a:cubicBezTo>
                  <a:pt x="8672" y="20624"/>
                  <a:pt x="15320" y="21600"/>
                  <a:pt x="21600" y="19750"/>
                </a:cubicBezTo>
                <a:cubicBezTo>
                  <a:pt x="15618" y="19872"/>
                  <a:pt x="9933" y="16778"/>
                  <a:pt x="7714" y="11682"/>
                </a:cubicBezTo>
                <a:close/>
              </a:path>
            </a:pathLst>
          </a:custGeom>
          <a:gradFill>
            <a:gsLst>
              <a:gs pos="95000">
                <a:schemeClr val="bg1"/>
              </a:gs>
              <a:gs pos="0">
                <a:schemeClr val="tx1">
                  <a:alpha val="7000"/>
                </a:schemeClr>
              </a:gs>
            </a:gsLst>
            <a:lin ang="4200000" scaled="0"/>
          </a:gra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1" name="TextBox 20"/>
          <p:cNvSpPr txBox="1"/>
          <p:nvPr/>
        </p:nvSpPr>
        <p:spPr>
          <a:xfrm>
            <a:off x="7508239" y="2849731"/>
            <a:ext cx="2563277" cy="1015663"/>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6000" b="0" i="0" u="none" strike="noStrike" kern="1200" cap="none" spc="-300" normalizeH="0" baseline="0" noProof="0" dirty="0">
                <a:ln>
                  <a:noFill/>
                </a:ln>
                <a:solidFill>
                  <a:srgbClr val="FFFFFF"/>
                </a:solidFill>
                <a:effectLst/>
                <a:uLnTx/>
                <a:uFillTx/>
                <a:latin typeface="Montserrat Hairline" charset="0"/>
                <a:ea typeface="Montserrat Hairline" charset="0"/>
                <a:cs typeface="Montserrat Hairline" charset="0"/>
              </a:rPr>
              <a:t>thanks</a:t>
            </a:r>
          </a:p>
        </p:txBody>
      </p:sp>
      <p:sp>
        <p:nvSpPr>
          <p:cNvPr id="23" name="Rectangle 22"/>
          <p:cNvSpPr/>
          <p:nvPr/>
        </p:nvSpPr>
        <p:spPr>
          <a:xfrm flipV="1">
            <a:off x="-1" y="4236758"/>
            <a:ext cx="1076961" cy="28444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E2023"/>
              </a:solidFill>
              <a:effectLst/>
              <a:uLnTx/>
              <a:uFillTx/>
              <a:latin typeface="Montserrat"/>
              <a:ea typeface="+mn-ea"/>
              <a:cs typeface="+mn-cs"/>
            </a:endParaRPr>
          </a:p>
        </p:txBody>
      </p:sp>
      <p:sp>
        <p:nvSpPr>
          <p:cNvPr id="24" name="Rectangle 23"/>
          <p:cNvSpPr/>
          <p:nvPr/>
        </p:nvSpPr>
        <p:spPr>
          <a:xfrm flipV="1">
            <a:off x="1076960" y="4236758"/>
            <a:ext cx="2894477" cy="28444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E2023"/>
              </a:solidFill>
              <a:effectLst/>
              <a:uLnTx/>
              <a:uFillTx/>
              <a:latin typeface="Montserrat"/>
              <a:ea typeface="+mn-ea"/>
              <a:cs typeface="+mn-cs"/>
            </a:endParaRPr>
          </a:p>
        </p:txBody>
      </p:sp>
      <p:sp>
        <p:nvSpPr>
          <p:cNvPr id="25" name="Rectangle 24"/>
          <p:cNvSpPr/>
          <p:nvPr/>
        </p:nvSpPr>
        <p:spPr>
          <a:xfrm flipV="1">
            <a:off x="3962025" y="4236758"/>
            <a:ext cx="1991075" cy="2844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E2023"/>
              </a:solidFill>
              <a:effectLst/>
              <a:uLnTx/>
              <a:uFillTx/>
              <a:latin typeface="Montserrat"/>
              <a:ea typeface="+mn-ea"/>
              <a:cs typeface="+mn-cs"/>
            </a:endParaRPr>
          </a:p>
        </p:txBody>
      </p:sp>
      <p:sp>
        <p:nvSpPr>
          <p:cNvPr id="26" name="Rectangle 25"/>
          <p:cNvSpPr/>
          <p:nvPr/>
        </p:nvSpPr>
        <p:spPr>
          <a:xfrm flipV="1">
            <a:off x="5951800" y="4236758"/>
            <a:ext cx="2765480" cy="28444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E2023"/>
              </a:solidFill>
              <a:effectLst/>
              <a:uLnTx/>
              <a:uFillTx/>
              <a:latin typeface="Montserrat"/>
              <a:ea typeface="+mn-ea"/>
              <a:cs typeface="+mn-cs"/>
            </a:endParaRPr>
          </a:p>
        </p:txBody>
      </p:sp>
      <p:sp>
        <p:nvSpPr>
          <p:cNvPr id="27" name="Rectangle 26"/>
          <p:cNvSpPr/>
          <p:nvPr/>
        </p:nvSpPr>
        <p:spPr>
          <a:xfrm flipV="1">
            <a:off x="8717280" y="4236758"/>
            <a:ext cx="1216670" cy="28444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E2023"/>
              </a:solidFill>
              <a:effectLst/>
              <a:uLnTx/>
              <a:uFillTx/>
              <a:latin typeface="Montserrat"/>
              <a:ea typeface="+mn-ea"/>
              <a:cs typeface="+mn-cs"/>
            </a:endParaRPr>
          </a:p>
        </p:txBody>
      </p:sp>
      <p:sp>
        <p:nvSpPr>
          <p:cNvPr id="29" name="TextBox 28"/>
          <p:cNvSpPr txBox="1"/>
          <p:nvPr/>
        </p:nvSpPr>
        <p:spPr>
          <a:xfrm>
            <a:off x="7670800" y="3743811"/>
            <a:ext cx="2431196" cy="323165"/>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600" normalizeH="0" baseline="0" noProof="0" dirty="0">
                <a:ln>
                  <a:noFill/>
                </a:ln>
                <a:solidFill>
                  <a:srgbClr val="FFFFFF"/>
                </a:solidFill>
                <a:effectLst/>
                <a:uLnTx/>
                <a:uFillTx/>
                <a:latin typeface="Montserrat" charset="0"/>
                <a:ea typeface="Montserrat" charset="0"/>
                <a:cs typeface="Montserrat" charset="0"/>
              </a:rPr>
              <a:t>For Watching</a:t>
            </a:r>
          </a:p>
        </p:txBody>
      </p:sp>
    </p:spTree>
    <p:extLst>
      <p:ext uri="{BB962C8B-B14F-4D97-AF65-F5344CB8AC3E}">
        <p14:creationId xmlns:p14="http://schemas.microsoft.com/office/powerpoint/2010/main" val="17497578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fade">
                                      <p:cBhvr>
                                        <p:cTn id="10" dur="500"/>
                                        <p:tgtEl>
                                          <p:spTgt spid="2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fade">
                                      <p:cBhvr>
                                        <p:cTn id="13" dur="500"/>
                                        <p:tgtEl>
                                          <p:spTgt spid="2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fade">
                                      <p:cBhvr>
                                        <p:cTn id="16" dur="500"/>
                                        <p:tgtEl>
                                          <p:spTgt spid="26"/>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fade">
                                      <p:cBhvr>
                                        <p:cTn id="19"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26" grpId="0" animBg="1"/>
      <p:bldP spid="2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Box 45"/>
          <p:cNvSpPr txBox="1"/>
          <p:nvPr/>
        </p:nvSpPr>
        <p:spPr>
          <a:xfrm>
            <a:off x="2971800" y="493274"/>
            <a:ext cx="6248400" cy="502702"/>
          </a:xfrm>
          <a:prstGeom prst="rect">
            <a:avLst/>
          </a:prstGeom>
          <a:noFill/>
        </p:spPr>
        <p:txBody>
          <a:bodyPr wrap="square" rtlCol="0">
            <a:spAutoFit/>
          </a:bodyPr>
          <a:lstStyle/>
          <a:p>
            <a:pPr marL="0" marR="0" lvl="0" indent="0" algn="ctr" defTabSz="914400" rtl="0" eaLnBrk="1" fontAlgn="auto" latinLnBrk="0" hangingPunct="1">
              <a:lnSpc>
                <a:spcPts val="3200"/>
              </a:lnSpc>
              <a:spcBef>
                <a:spcPts val="0"/>
              </a:spcBef>
              <a:spcAft>
                <a:spcPts val="0"/>
              </a:spcAft>
              <a:buClrTx/>
              <a:buSzTx/>
              <a:buFontTx/>
              <a:buNone/>
              <a:tabLst/>
              <a:defRPr/>
            </a:pPr>
            <a:r>
              <a:rPr kumimoji="0" lang="id-ID" sz="3000" b="0" i="0" u="none" strike="noStrike" kern="1200" cap="none" spc="0" normalizeH="0" baseline="0" noProof="0" dirty="0">
                <a:ln>
                  <a:noFill/>
                </a:ln>
                <a:effectLst/>
                <a:uLnTx/>
                <a:uFillTx/>
                <a:latin typeface="Montserrat Light" charset="0"/>
                <a:ea typeface="Montserrat Light" charset="0"/>
                <a:cs typeface="Montserrat Light" charset="0"/>
              </a:rPr>
              <a:t>Tahapan </a:t>
            </a:r>
            <a:r>
              <a:rPr kumimoji="0" lang="id-ID" sz="3000" b="0" i="1" u="none" strike="noStrike" kern="1200" cap="none" spc="0" normalizeH="0" baseline="0" noProof="0" dirty="0">
                <a:ln>
                  <a:noFill/>
                </a:ln>
                <a:effectLst/>
                <a:uLnTx/>
                <a:uFillTx/>
                <a:latin typeface="Montserrat Light" charset="0"/>
                <a:ea typeface="Montserrat Light" charset="0"/>
                <a:cs typeface="Montserrat Light" charset="0"/>
              </a:rPr>
              <a:t>Convolutional Layer</a:t>
            </a:r>
            <a:endParaRPr kumimoji="0" lang="en-US" sz="3000" b="1" i="1" u="none" strike="noStrike" kern="1200" cap="none" spc="0" normalizeH="0" baseline="0" noProof="0" dirty="0">
              <a:ln>
                <a:noFill/>
              </a:ln>
              <a:effectLst/>
              <a:uLnTx/>
              <a:uFillTx/>
              <a:latin typeface="Montserrat" charset="0"/>
              <a:ea typeface="Montserrat" charset="0"/>
              <a:cs typeface="Montserrat" charset="0"/>
            </a:endParaRPr>
          </a:p>
        </p:txBody>
      </p:sp>
      <p:sp>
        <p:nvSpPr>
          <p:cNvPr id="47" name="TextBox 46"/>
          <p:cNvSpPr txBox="1"/>
          <p:nvPr/>
        </p:nvSpPr>
        <p:spPr>
          <a:xfrm>
            <a:off x="2476897" y="975954"/>
            <a:ext cx="7218432" cy="246221"/>
          </a:xfrm>
          <a:prstGeom prst="rect">
            <a:avLst/>
          </a:prstGeom>
          <a:noFill/>
        </p:spPr>
        <p:txBody>
          <a:bodyPr wrap="square" numCol="1" spcCol="0"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d-ID" sz="1000" b="1" i="0" u="none" strike="noStrike" kern="1200" cap="none" spc="0" normalizeH="0" baseline="0" noProof="0" dirty="0">
                <a:ln>
                  <a:noFill/>
                </a:ln>
                <a:solidFill>
                  <a:schemeClr val="tx1">
                    <a:lumMod val="95000"/>
                  </a:schemeClr>
                </a:solidFill>
                <a:effectLst/>
                <a:uLnTx/>
                <a:uFillTx/>
                <a:latin typeface="Montserrat Light" charset="0"/>
                <a:ea typeface="Montserrat Light" charset="0"/>
                <a:cs typeface="Montserrat Light" charset="0"/>
              </a:rPr>
              <a:t>Prosedur atau cara terkait bagaimana</a:t>
            </a:r>
            <a:r>
              <a:rPr lang="id-ID" sz="1000" b="1" i="1" dirty="0">
                <a:solidFill>
                  <a:schemeClr val="tx1">
                    <a:lumMod val="95000"/>
                  </a:schemeClr>
                </a:solidFill>
                <a:latin typeface="Montserrat Light" charset="0"/>
                <a:ea typeface="Montserrat Light" charset="0"/>
                <a:cs typeface="Montserrat Light" charset="0"/>
              </a:rPr>
              <a:t> convolutional layer</a:t>
            </a:r>
            <a:r>
              <a:rPr lang="id-ID" sz="1000" b="1" dirty="0">
                <a:solidFill>
                  <a:schemeClr val="tx1">
                    <a:lumMod val="95000"/>
                  </a:schemeClr>
                </a:solidFill>
                <a:latin typeface="Montserrat Light" charset="0"/>
                <a:ea typeface="Montserrat Light" charset="0"/>
                <a:cs typeface="Montserrat Light" charset="0"/>
              </a:rPr>
              <a:t> bekerja</a:t>
            </a:r>
            <a:endParaRPr kumimoji="0" lang="en-US" sz="1000" b="1" i="0" u="none" strike="noStrike" kern="1200" cap="none" spc="0" normalizeH="0" baseline="0" noProof="0" dirty="0">
              <a:ln>
                <a:noFill/>
              </a:ln>
              <a:solidFill>
                <a:schemeClr val="tx1">
                  <a:lumMod val="95000"/>
                </a:schemeClr>
              </a:solidFill>
              <a:effectLst/>
              <a:uLnTx/>
              <a:uFillTx/>
              <a:latin typeface="Montserrat Light" charset="0"/>
              <a:ea typeface="Montserrat Light" charset="0"/>
              <a:cs typeface="Montserrat Light" charset="0"/>
            </a:endParaRPr>
          </a:p>
        </p:txBody>
      </p:sp>
      <p:graphicFrame>
        <p:nvGraphicFramePr>
          <p:cNvPr id="3" name="Table 2">
            <a:extLst>
              <a:ext uri="{FF2B5EF4-FFF2-40B4-BE49-F238E27FC236}">
                <a16:creationId xmlns:a16="http://schemas.microsoft.com/office/drawing/2014/main" id="{EB6B96BC-41D3-48D6-A2FA-50449719E6DE}"/>
              </a:ext>
            </a:extLst>
          </p:cNvPr>
          <p:cNvGraphicFramePr>
            <a:graphicFrameLocks noGrp="1"/>
          </p:cNvGraphicFramePr>
          <p:nvPr>
            <p:extLst>
              <p:ext uri="{D42A27DB-BD31-4B8C-83A1-F6EECF244321}">
                <p14:modId xmlns:p14="http://schemas.microsoft.com/office/powerpoint/2010/main" val="1290158031"/>
              </p:ext>
            </p:extLst>
          </p:nvPr>
        </p:nvGraphicFramePr>
        <p:xfrm>
          <a:off x="1966810" y="2506035"/>
          <a:ext cx="4129190" cy="1846960"/>
        </p:xfrm>
        <a:graphic>
          <a:graphicData uri="http://schemas.openxmlformats.org/drawingml/2006/table">
            <a:tbl>
              <a:tblPr>
                <a:tableStyleId>{5C22544A-7EE6-4342-B048-85BDC9FD1C3A}</a:tableStyleId>
              </a:tblPr>
              <a:tblGrid>
                <a:gridCol w="825838">
                  <a:extLst>
                    <a:ext uri="{9D8B030D-6E8A-4147-A177-3AD203B41FA5}">
                      <a16:colId xmlns:a16="http://schemas.microsoft.com/office/drawing/2014/main" val="933983926"/>
                    </a:ext>
                  </a:extLst>
                </a:gridCol>
                <a:gridCol w="825838">
                  <a:extLst>
                    <a:ext uri="{9D8B030D-6E8A-4147-A177-3AD203B41FA5}">
                      <a16:colId xmlns:a16="http://schemas.microsoft.com/office/drawing/2014/main" val="754301417"/>
                    </a:ext>
                  </a:extLst>
                </a:gridCol>
                <a:gridCol w="825838">
                  <a:extLst>
                    <a:ext uri="{9D8B030D-6E8A-4147-A177-3AD203B41FA5}">
                      <a16:colId xmlns:a16="http://schemas.microsoft.com/office/drawing/2014/main" val="1880928226"/>
                    </a:ext>
                  </a:extLst>
                </a:gridCol>
                <a:gridCol w="825838">
                  <a:extLst>
                    <a:ext uri="{9D8B030D-6E8A-4147-A177-3AD203B41FA5}">
                      <a16:colId xmlns:a16="http://schemas.microsoft.com/office/drawing/2014/main" val="4165292382"/>
                    </a:ext>
                  </a:extLst>
                </a:gridCol>
                <a:gridCol w="825838">
                  <a:extLst>
                    <a:ext uri="{9D8B030D-6E8A-4147-A177-3AD203B41FA5}">
                      <a16:colId xmlns:a16="http://schemas.microsoft.com/office/drawing/2014/main" val="2830868971"/>
                    </a:ext>
                  </a:extLst>
                </a:gridCol>
              </a:tblGrid>
              <a:tr h="369392">
                <a:tc>
                  <a:txBody>
                    <a:bodyPr/>
                    <a:lstStyle/>
                    <a:p>
                      <a:pPr algn="ctr"/>
                      <a:r>
                        <a:rPr lang="id-ID" dirty="0">
                          <a:solidFill>
                            <a:schemeClr val="bg1"/>
                          </a:solidFill>
                        </a:rPr>
                        <a:t>1</a:t>
                      </a:r>
                    </a:p>
                  </a:txBody>
                  <a:tcPr anchor="ctr">
                    <a:solidFill>
                      <a:srgbClr val="FFFF00"/>
                    </a:solidFill>
                  </a:tcPr>
                </a:tc>
                <a:tc>
                  <a:txBody>
                    <a:bodyPr/>
                    <a:lstStyle/>
                    <a:p>
                      <a:pPr algn="ctr"/>
                      <a:r>
                        <a:rPr lang="id-ID" dirty="0">
                          <a:solidFill>
                            <a:schemeClr val="bg1"/>
                          </a:solidFill>
                        </a:rPr>
                        <a:t>0</a:t>
                      </a:r>
                    </a:p>
                  </a:txBody>
                  <a:tcPr anchor="ctr">
                    <a:solidFill>
                      <a:srgbClr val="FFFF00"/>
                    </a:solidFill>
                  </a:tcPr>
                </a:tc>
                <a:tc>
                  <a:txBody>
                    <a:bodyPr/>
                    <a:lstStyle/>
                    <a:p>
                      <a:pPr algn="ctr"/>
                      <a:r>
                        <a:rPr lang="id-ID" dirty="0">
                          <a:solidFill>
                            <a:schemeClr val="bg1"/>
                          </a:solidFill>
                        </a:rPr>
                        <a:t>1</a:t>
                      </a:r>
                    </a:p>
                  </a:txBody>
                  <a:tcPr anchor="ctr">
                    <a:solidFill>
                      <a:srgbClr val="FFFF00"/>
                    </a:solidFill>
                  </a:tcPr>
                </a:tc>
                <a:tc>
                  <a:txBody>
                    <a:bodyPr/>
                    <a:lstStyle/>
                    <a:p>
                      <a:pPr algn="ctr"/>
                      <a:r>
                        <a:rPr lang="id-ID" dirty="0">
                          <a:solidFill>
                            <a:schemeClr val="bg1"/>
                          </a:solidFill>
                        </a:rPr>
                        <a:t>1</a:t>
                      </a:r>
                    </a:p>
                  </a:txBody>
                  <a:tcPr anchor="ctr">
                    <a:solidFill>
                      <a:srgbClr val="FFFF00"/>
                    </a:solidFill>
                  </a:tcPr>
                </a:tc>
                <a:tc>
                  <a:txBody>
                    <a:bodyPr/>
                    <a:lstStyle/>
                    <a:p>
                      <a:pPr algn="ctr"/>
                      <a:r>
                        <a:rPr lang="id-ID" dirty="0">
                          <a:solidFill>
                            <a:schemeClr val="bg1"/>
                          </a:solidFill>
                        </a:rPr>
                        <a:t>0</a:t>
                      </a:r>
                    </a:p>
                  </a:txBody>
                  <a:tcPr anchor="ctr">
                    <a:solidFill>
                      <a:srgbClr val="FFFF00"/>
                    </a:solidFill>
                  </a:tcPr>
                </a:tc>
                <a:extLst>
                  <a:ext uri="{0D108BD9-81ED-4DB2-BD59-A6C34878D82A}">
                    <a16:rowId xmlns:a16="http://schemas.microsoft.com/office/drawing/2014/main" val="905667165"/>
                  </a:ext>
                </a:extLst>
              </a:tr>
              <a:tr h="369392">
                <a:tc>
                  <a:txBody>
                    <a:bodyPr/>
                    <a:lstStyle/>
                    <a:p>
                      <a:pPr algn="ctr"/>
                      <a:r>
                        <a:rPr lang="id-ID" dirty="0">
                          <a:solidFill>
                            <a:schemeClr val="bg1"/>
                          </a:solidFill>
                        </a:rPr>
                        <a:t>1</a:t>
                      </a:r>
                    </a:p>
                  </a:txBody>
                  <a:tcPr anchor="ctr">
                    <a:solidFill>
                      <a:srgbClr val="FFFF00"/>
                    </a:solidFill>
                  </a:tcPr>
                </a:tc>
                <a:tc>
                  <a:txBody>
                    <a:bodyPr/>
                    <a:lstStyle/>
                    <a:p>
                      <a:pPr algn="ctr"/>
                      <a:r>
                        <a:rPr lang="id-ID" dirty="0">
                          <a:solidFill>
                            <a:schemeClr val="bg1"/>
                          </a:solidFill>
                        </a:rPr>
                        <a:t>1</a:t>
                      </a:r>
                    </a:p>
                  </a:txBody>
                  <a:tcPr anchor="ctr">
                    <a:solidFill>
                      <a:srgbClr val="FFFF00"/>
                    </a:solidFill>
                  </a:tcPr>
                </a:tc>
                <a:tc>
                  <a:txBody>
                    <a:bodyPr/>
                    <a:lstStyle/>
                    <a:p>
                      <a:pPr algn="ctr"/>
                      <a:r>
                        <a:rPr lang="id-ID" dirty="0">
                          <a:solidFill>
                            <a:schemeClr val="bg1"/>
                          </a:solidFill>
                        </a:rPr>
                        <a:t>0</a:t>
                      </a:r>
                    </a:p>
                  </a:txBody>
                  <a:tcPr anchor="ctr">
                    <a:solidFill>
                      <a:srgbClr val="FFFF00"/>
                    </a:solidFill>
                  </a:tcPr>
                </a:tc>
                <a:tc>
                  <a:txBody>
                    <a:bodyPr/>
                    <a:lstStyle/>
                    <a:p>
                      <a:pPr algn="ctr"/>
                      <a:r>
                        <a:rPr lang="id-ID" dirty="0">
                          <a:solidFill>
                            <a:schemeClr val="bg1"/>
                          </a:solidFill>
                        </a:rPr>
                        <a:t>1</a:t>
                      </a:r>
                    </a:p>
                  </a:txBody>
                  <a:tcPr anchor="ctr">
                    <a:solidFill>
                      <a:srgbClr val="FFFF00"/>
                    </a:solidFill>
                  </a:tcPr>
                </a:tc>
                <a:tc>
                  <a:txBody>
                    <a:bodyPr/>
                    <a:lstStyle/>
                    <a:p>
                      <a:pPr algn="ctr"/>
                      <a:r>
                        <a:rPr lang="id-ID" dirty="0">
                          <a:solidFill>
                            <a:schemeClr val="bg1"/>
                          </a:solidFill>
                        </a:rPr>
                        <a:t>0</a:t>
                      </a:r>
                    </a:p>
                  </a:txBody>
                  <a:tcPr anchor="ctr">
                    <a:solidFill>
                      <a:srgbClr val="FFFF00"/>
                    </a:solidFill>
                  </a:tcPr>
                </a:tc>
                <a:extLst>
                  <a:ext uri="{0D108BD9-81ED-4DB2-BD59-A6C34878D82A}">
                    <a16:rowId xmlns:a16="http://schemas.microsoft.com/office/drawing/2014/main" val="1920601030"/>
                  </a:ext>
                </a:extLst>
              </a:tr>
              <a:tr h="369392">
                <a:tc>
                  <a:txBody>
                    <a:bodyPr/>
                    <a:lstStyle/>
                    <a:p>
                      <a:pPr algn="ctr"/>
                      <a:r>
                        <a:rPr lang="id-ID" dirty="0">
                          <a:solidFill>
                            <a:schemeClr val="bg1"/>
                          </a:solidFill>
                        </a:rPr>
                        <a:t>0</a:t>
                      </a:r>
                    </a:p>
                  </a:txBody>
                  <a:tcPr anchor="ctr">
                    <a:solidFill>
                      <a:srgbClr val="FFFF00"/>
                    </a:solidFill>
                  </a:tcPr>
                </a:tc>
                <a:tc>
                  <a:txBody>
                    <a:bodyPr/>
                    <a:lstStyle/>
                    <a:p>
                      <a:pPr algn="ctr"/>
                      <a:r>
                        <a:rPr lang="id-ID" dirty="0">
                          <a:solidFill>
                            <a:schemeClr val="bg1"/>
                          </a:solidFill>
                        </a:rPr>
                        <a:t>1</a:t>
                      </a:r>
                    </a:p>
                  </a:txBody>
                  <a:tcPr anchor="ctr">
                    <a:solidFill>
                      <a:srgbClr val="FFFF00"/>
                    </a:solidFill>
                  </a:tcPr>
                </a:tc>
                <a:tc>
                  <a:txBody>
                    <a:bodyPr/>
                    <a:lstStyle/>
                    <a:p>
                      <a:pPr algn="ctr"/>
                      <a:r>
                        <a:rPr lang="id-ID" dirty="0">
                          <a:solidFill>
                            <a:schemeClr val="bg1"/>
                          </a:solidFill>
                        </a:rPr>
                        <a:t>1</a:t>
                      </a:r>
                    </a:p>
                  </a:txBody>
                  <a:tcPr anchor="ctr">
                    <a:solidFill>
                      <a:srgbClr val="FFFF00"/>
                    </a:solidFill>
                  </a:tcPr>
                </a:tc>
                <a:tc>
                  <a:txBody>
                    <a:bodyPr/>
                    <a:lstStyle/>
                    <a:p>
                      <a:pPr algn="ctr"/>
                      <a:r>
                        <a:rPr lang="id-ID" dirty="0">
                          <a:solidFill>
                            <a:schemeClr val="bg1"/>
                          </a:solidFill>
                        </a:rPr>
                        <a:t>0</a:t>
                      </a:r>
                    </a:p>
                  </a:txBody>
                  <a:tcPr anchor="ctr">
                    <a:solidFill>
                      <a:srgbClr val="FFFF00"/>
                    </a:solidFill>
                  </a:tcPr>
                </a:tc>
                <a:tc>
                  <a:txBody>
                    <a:bodyPr/>
                    <a:lstStyle/>
                    <a:p>
                      <a:pPr algn="ctr"/>
                      <a:r>
                        <a:rPr lang="id-ID" dirty="0">
                          <a:solidFill>
                            <a:schemeClr val="bg1"/>
                          </a:solidFill>
                        </a:rPr>
                        <a:t>1</a:t>
                      </a:r>
                    </a:p>
                  </a:txBody>
                  <a:tcPr anchor="ctr">
                    <a:solidFill>
                      <a:srgbClr val="FFFF00"/>
                    </a:solidFill>
                  </a:tcPr>
                </a:tc>
                <a:extLst>
                  <a:ext uri="{0D108BD9-81ED-4DB2-BD59-A6C34878D82A}">
                    <a16:rowId xmlns:a16="http://schemas.microsoft.com/office/drawing/2014/main" val="1156658062"/>
                  </a:ext>
                </a:extLst>
              </a:tr>
              <a:tr h="369392">
                <a:tc>
                  <a:txBody>
                    <a:bodyPr/>
                    <a:lstStyle/>
                    <a:p>
                      <a:pPr algn="ctr"/>
                      <a:r>
                        <a:rPr lang="id-ID" dirty="0">
                          <a:solidFill>
                            <a:schemeClr val="bg1"/>
                          </a:solidFill>
                        </a:rPr>
                        <a:t>1</a:t>
                      </a:r>
                    </a:p>
                  </a:txBody>
                  <a:tcPr anchor="ctr">
                    <a:solidFill>
                      <a:srgbClr val="FFFF00"/>
                    </a:solidFill>
                  </a:tcPr>
                </a:tc>
                <a:tc>
                  <a:txBody>
                    <a:bodyPr/>
                    <a:lstStyle/>
                    <a:p>
                      <a:pPr algn="ctr"/>
                      <a:r>
                        <a:rPr lang="id-ID" dirty="0">
                          <a:solidFill>
                            <a:schemeClr val="bg1"/>
                          </a:solidFill>
                        </a:rPr>
                        <a:t>1</a:t>
                      </a:r>
                    </a:p>
                  </a:txBody>
                  <a:tcPr anchor="ctr">
                    <a:solidFill>
                      <a:srgbClr val="FFFF00"/>
                    </a:solidFill>
                  </a:tcPr>
                </a:tc>
                <a:tc>
                  <a:txBody>
                    <a:bodyPr/>
                    <a:lstStyle/>
                    <a:p>
                      <a:pPr algn="ctr"/>
                      <a:r>
                        <a:rPr lang="id-ID" dirty="0">
                          <a:solidFill>
                            <a:schemeClr val="bg1"/>
                          </a:solidFill>
                        </a:rPr>
                        <a:t>0</a:t>
                      </a:r>
                    </a:p>
                  </a:txBody>
                  <a:tcPr anchor="ctr">
                    <a:solidFill>
                      <a:srgbClr val="FFFF00"/>
                    </a:solidFill>
                  </a:tcPr>
                </a:tc>
                <a:tc>
                  <a:txBody>
                    <a:bodyPr/>
                    <a:lstStyle/>
                    <a:p>
                      <a:pPr algn="ctr"/>
                      <a:r>
                        <a:rPr lang="id-ID" dirty="0">
                          <a:solidFill>
                            <a:schemeClr val="bg1"/>
                          </a:solidFill>
                        </a:rPr>
                        <a:t>1</a:t>
                      </a:r>
                    </a:p>
                  </a:txBody>
                  <a:tcPr anchor="ctr">
                    <a:solidFill>
                      <a:srgbClr val="FFFF00"/>
                    </a:solidFill>
                  </a:tcPr>
                </a:tc>
                <a:tc>
                  <a:txBody>
                    <a:bodyPr/>
                    <a:lstStyle/>
                    <a:p>
                      <a:pPr algn="ctr"/>
                      <a:r>
                        <a:rPr lang="id-ID" dirty="0">
                          <a:solidFill>
                            <a:schemeClr val="bg1"/>
                          </a:solidFill>
                        </a:rPr>
                        <a:t>1</a:t>
                      </a:r>
                    </a:p>
                  </a:txBody>
                  <a:tcPr anchor="ctr">
                    <a:solidFill>
                      <a:srgbClr val="FFFF00"/>
                    </a:solidFill>
                  </a:tcPr>
                </a:tc>
                <a:extLst>
                  <a:ext uri="{0D108BD9-81ED-4DB2-BD59-A6C34878D82A}">
                    <a16:rowId xmlns:a16="http://schemas.microsoft.com/office/drawing/2014/main" val="2040081730"/>
                  </a:ext>
                </a:extLst>
              </a:tr>
              <a:tr h="369392">
                <a:tc>
                  <a:txBody>
                    <a:bodyPr/>
                    <a:lstStyle/>
                    <a:p>
                      <a:pPr algn="ctr"/>
                      <a:r>
                        <a:rPr lang="id-ID" dirty="0">
                          <a:solidFill>
                            <a:schemeClr val="bg1"/>
                          </a:solidFill>
                        </a:rPr>
                        <a:t>0</a:t>
                      </a:r>
                    </a:p>
                  </a:txBody>
                  <a:tcPr anchor="ctr">
                    <a:solidFill>
                      <a:srgbClr val="FFFF00"/>
                    </a:solidFill>
                  </a:tcPr>
                </a:tc>
                <a:tc>
                  <a:txBody>
                    <a:bodyPr/>
                    <a:lstStyle/>
                    <a:p>
                      <a:pPr algn="ctr"/>
                      <a:r>
                        <a:rPr lang="id-ID" dirty="0">
                          <a:solidFill>
                            <a:schemeClr val="bg1"/>
                          </a:solidFill>
                        </a:rPr>
                        <a:t>1</a:t>
                      </a:r>
                    </a:p>
                  </a:txBody>
                  <a:tcPr anchor="ctr">
                    <a:solidFill>
                      <a:srgbClr val="FFFF00"/>
                    </a:solidFill>
                  </a:tcPr>
                </a:tc>
                <a:tc>
                  <a:txBody>
                    <a:bodyPr/>
                    <a:lstStyle/>
                    <a:p>
                      <a:pPr algn="ctr"/>
                      <a:r>
                        <a:rPr lang="id-ID" dirty="0">
                          <a:solidFill>
                            <a:schemeClr val="bg1"/>
                          </a:solidFill>
                        </a:rPr>
                        <a:t>1</a:t>
                      </a:r>
                    </a:p>
                  </a:txBody>
                  <a:tcPr anchor="ctr">
                    <a:solidFill>
                      <a:srgbClr val="FFFF00"/>
                    </a:solidFill>
                  </a:tcPr>
                </a:tc>
                <a:tc>
                  <a:txBody>
                    <a:bodyPr/>
                    <a:lstStyle/>
                    <a:p>
                      <a:pPr algn="ctr"/>
                      <a:r>
                        <a:rPr lang="id-ID" dirty="0">
                          <a:solidFill>
                            <a:schemeClr val="bg1"/>
                          </a:solidFill>
                        </a:rPr>
                        <a:t>1</a:t>
                      </a:r>
                    </a:p>
                  </a:txBody>
                  <a:tcPr anchor="ctr">
                    <a:solidFill>
                      <a:srgbClr val="FFFF00"/>
                    </a:solidFill>
                  </a:tcPr>
                </a:tc>
                <a:tc>
                  <a:txBody>
                    <a:bodyPr/>
                    <a:lstStyle/>
                    <a:p>
                      <a:pPr algn="ctr"/>
                      <a:r>
                        <a:rPr lang="id-ID" dirty="0">
                          <a:solidFill>
                            <a:schemeClr val="bg1"/>
                          </a:solidFill>
                        </a:rPr>
                        <a:t>1</a:t>
                      </a:r>
                    </a:p>
                  </a:txBody>
                  <a:tcPr anchor="ctr">
                    <a:solidFill>
                      <a:srgbClr val="FFFF00"/>
                    </a:solidFill>
                  </a:tcPr>
                </a:tc>
                <a:extLst>
                  <a:ext uri="{0D108BD9-81ED-4DB2-BD59-A6C34878D82A}">
                    <a16:rowId xmlns:a16="http://schemas.microsoft.com/office/drawing/2014/main" val="2272028107"/>
                  </a:ext>
                </a:extLst>
              </a:tr>
            </a:tbl>
          </a:graphicData>
        </a:graphic>
      </p:graphicFrame>
      <p:graphicFrame>
        <p:nvGraphicFramePr>
          <p:cNvPr id="4" name="Table 3">
            <a:extLst>
              <a:ext uri="{FF2B5EF4-FFF2-40B4-BE49-F238E27FC236}">
                <a16:creationId xmlns:a16="http://schemas.microsoft.com/office/drawing/2014/main" id="{79571765-F981-48D9-908F-9DA66CD49A50}"/>
              </a:ext>
            </a:extLst>
          </p:cNvPr>
          <p:cNvGraphicFramePr>
            <a:graphicFrameLocks noGrp="1"/>
          </p:cNvGraphicFramePr>
          <p:nvPr>
            <p:extLst>
              <p:ext uri="{D42A27DB-BD31-4B8C-83A1-F6EECF244321}">
                <p14:modId xmlns:p14="http://schemas.microsoft.com/office/powerpoint/2010/main" val="897603341"/>
              </p:ext>
            </p:extLst>
          </p:nvPr>
        </p:nvGraphicFramePr>
        <p:xfrm>
          <a:off x="6708848" y="3127815"/>
          <a:ext cx="4139890" cy="1112520"/>
        </p:xfrm>
        <a:graphic>
          <a:graphicData uri="http://schemas.openxmlformats.org/drawingml/2006/table">
            <a:tbl>
              <a:tblPr>
                <a:tableStyleId>{5C22544A-7EE6-4342-B048-85BDC9FD1C3A}</a:tableStyleId>
              </a:tblPr>
              <a:tblGrid>
                <a:gridCol w="827978">
                  <a:extLst>
                    <a:ext uri="{9D8B030D-6E8A-4147-A177-3AD203B41FA5}">
                      <a16:colId xmlns:a16="http://schemas.microsoft.com/office/drawing/2014/main" val="2315179805"/>
                    </a:ext>
                  </a:extLst>
                </a:gridCol>
                <a:gridCol w="827978">
                  <a:extLst>
                    <a:ext uri="{9D8B030D-6E8A-4147-A177-3AD203B41FA5}">
                      <a16:colId xmlns:a16="http://schemas.microsoft.com/office/drawing/2014/main" val="91174042"/>
                    </a:ext>
                  </a:extLst>
                </a:gridCol>
                <a:gridCol w="827978">
                  <a:extLst>
                    <a:ext uri="{9D8B030D-6E8A-4147-A177-3AD203B41FA5}">
                      <a16:colId xmlns:a16="http://schemas.microsoft.com/office/drawing/2014/main" val="1729547023"/>
                    </a:ext>
                  </a:extLst>
                </a:gridCol>
                <a:gridCol w="827978">
                  <a:extLst>
                    <a:ext uri="{9D8B030D-6E8A-4147-A177-3AD203B41FA5}">
                      <a16:colId xmlns:a16="http://schemas.microsoft.com/office/drawing/2014/main" val="2170204282"/>
                    </a:ext>
                  </a:extLst>
                </a:gridCol>
                <a:gridCol w="827978">
                  <a:extLst>
                    <a:ext uri="{9D8B030D-6E8A-4147-A177-3AD203B41FA5}">
                      <a16:colId xmlns:a16="http://schemas.microsoft.com/office/drawing/2014/main" val="249086681"/>
                    </a:ext>
                  </a:extLst>
                </a:gridCol>
              </a:tblGrid>
              <a:tr h="370840">
                <a:tc>
                  <a:txBody>
                    <a:bodyPr/>
                    <a:lstStyle/>
                    <a:p>
                      <a:pPr algn="ctr"/>
                      <a:r>
                        <a:rPr lang="id-ID" dirty="0">
                          <a:solidFill>
                            <a:schemeClr val="bg1"/>
                          </a:solidFill>
                        </a:rPr>
                        <a:t>1</a:t>
                      </a:r>
                    </a:p>
                  </a:txBody>
                  <a:tcPr anchor="ctr">
                    <a:solidFill>
                      <a:srgbClr val="92D050"/>
                    </a:solidFill>
                  </a:tcPr>
                </a:tc>
                <a:tc>
                  <a:txBody>
                    <a:bodyPr/>
                    <a:lstStyle/>
                    <a:p>
                      <a:pPr algn="ctr"/>
                      <a:r>
                        <a:rPr lang="id-ID" dirty="0">
                          <a:solidFill>
                            <a:schemeClr val="bg1"/>
                          </a:solidFill>
                        </a:rPr>
                        <a:t>0</a:t>
                      </a:r>
                    </a:p>
                  </a:txBody>
                  <a:tcPr anchor="ctr">
                    <a:solidFill>
                      <a:srgbClr val="92D050"/>
                    </a:solidFill>
                  </a:tcPr>
                </a:tc>
                <a:tc>
                  <a:txBody>
                    <a:bodyPr/>
                    <a:lstStyle/>
                    <a:p>
                      <a:pPr algn="ctr"/>
                      <a:r>
                        <a:rPr lang="id-ID" dirty="0">
                          <a:solidFill>
                            <a:schemeClr val="bg1"/>
                          </a:solidFill>
                        </a:rPr>
                        <a:t>1</a:t>
                      </a:r>
                    </a:p>
                  </a:txBody>
                  <a:tcPr anchor="ctr">
                    <a:solidFill>
                      <a:srgbClr val="92D050"/>
                    </a:solidFill>
                  </a:tcPr>
                </a:tc>
                <a:tc>
                  <a:txBody>
                    <a:bodyPr/>
                    <a:lstStyle/>
                    <a:p>
                      <a:pPr algn="ctr"/>
                      <a:r>
                        <a:rPr lang="id-ID" dirty="0">
                          <a:solidFill>
                            <a:schemeClr val="bg1"/>
                          </a:solidFill>
                        </a:rPr>
                        <a:t>0</a:t>
                      </a:r>
                    </a:p>
                  </a:txBody>
                  <a:tcPr anchor="ctr">
                    <a:solidFill>
                      <a:srgbClr val="92D050"/>
                    </a:solidFill>
                  </a:tcPr>
                </a:tc>
                <a:tc>
                  <a:txBody>
                    <a:bodyPr/>
                    <a:lstStyle/>
                    <a:p>
                      <a:pPr algn="ctr"/>
                      <a:r>
                        <a:rPr lang="id-ID" dirty="0">
                          <a:solidFill>
                            <a:schemeClr val="bg1"/>
                          </a:solidFill>
                        </a:rPr>
                        <a:t>1</a:t>
                      </a:r>
                    </a:p>
                  </a:txBody>
                  <a:tcPr anchor="ctr">
                    <a:solidFill>
                      <a:srgbClr val="92D050"/>
                    </a:solidFill>
                  </a:tcPr>
                </a:tc>
                <a:extLst>
                  <a:ext uri="{0D108BD9-81ED-4DB2-BD59-A6C34878D82A}">
                    <a16:rowId xmlns:a16="http://schemas.microsoft.com/office/drawing/2014/main" val="2389014225"/>
                  </a:ext>
                </a:extLst>
              </a:tr>
              <a:tr h="370840">
                <a:tc>
                  <a:txBody>
                    <a:bodyPr/>
                    <a:lstStyle/>
                    <a:p>
                      <a:pPr algn="ctr"/>
                      <a:r>
                        <a:rPr lang="id-ID" dirty="0">
                          <a:solidFill>
                            <a:schemeClr val="bg1"/>
                          </a:solidFill>
                        </a:rPr>
                        <a:t>0</a:t>
                      </a:r>
                    </a:p>
                  </a:txBody>
                  <a:tcPr anchor="ctr">
                    <a:solidFill>
                      <a:srgbClr val="92D050"/>
                    </a:solidFill>
                  </a:tcPr>
                </a:tc>
                <a:tc>
                  <a:txBody>
                    <a:bodyPr/>
                    <a:lstStyle/>
                    <a:p>
                      <a:pPr algn="ctr"/>
                      <a:r>
                        <a:rPr lang="id-ID" dirty="0">
                          <a:solidFill>
                            <a:schemeClr val="bg1"/>
                          </a:solidFill>
                        </a:rPr>
                        <a:t>1</a:t>
                      </a:r>
                    </a:p>
                  </a:txBody>
                  <a:tcPr anchor="ctr">
                    <a:solidFill>
                      <a:srgbClr val="92D050"/>
                    </a:solidFill>
                  </a:tcPr>
                </a:tc>
                <a:tc>
                  <a:txBody>
                    <a:bodyPr/>
                    <a:lstStyle/>
                    <a:p>
                      <a:pPr algn="ctr"/>
                      <a:r>
                        <a:rPr lang="id-ID" dirty="0">
                          <a:solidFill>
                            <a:schemeClr val="bg1"/>
                          </a:solidFill>
                        </a:rPr>
                        <a:t>1</a:t>
                      </a:r>
                    </a:p>
                  </a:txBody>
                  <a:tcPr anchor="ctr">
                    <a:solidFill>
                      <a:srgbClr val="92D050"/>
                    </a:solidFill>
                  </a:tcPr>
                </a:tc>
                <a:tc>
                  <a:txBody>
                    <a:bodyPr/>
                    <a:lstStyle/>
                    <a:p>
                      <a:pPr algn="ctr"/>
                      <a:r>
                        <a:rPr lang="id-ID" dirty="0">
                          <a:solidFill>
                            <a:schemeClr val="bg1"/>
                          </a:solidFill>
                        </a:rPr>
                        <a:t>1</a:t>
                      </a:r>
                    </a:p>
                  </a:txBody>
                  <a:tcPr anchor="ctr">
                    <a:solidFill>
                      <a:srgbClr val="92D050"/>
                    </a:solidFill>
                  </a:tcPr>
                </a:tc>
                <a:tc>
                  <a:txBody>
                    <a:bodyPr/>
                    <a:lstStyle/>
                    <a:p>
                      <a:pPr algn="ctr"/>
                      <a:r>
                        <a:rPr lang="id-ID" dirty="0">
                          <a:solidFill>
                            <a:schemeClr val="bg1"/>
                          </a:solidFill>
                        </a:rPr>
                        <a:t>0</a:t>
                      </a:r>
                    </a:p>
                  </a:txBody>
                  <a:tcPr anchor="ctr">
                    <a:solidFill>
                      <a:srgbClr val="92D050"/>
                    </a:solidFill>
                  </a:tcPr>
                </a:tc>
                <a:extLst>
                  <a:ext uri="{0D108BD9-81ED-4DB2-BD59-A6C34878D82A}">
                    <a16:rowId xmlns:a16="http://schemas.microsoft.com/office/drawing/2014/main" val="2419779885"/>
                  </a:ext>
                </a:extLst>
              </a:tr>
              <a:tr h="370840">
                <a:tc>
                  <a:txBody>
                    <a:bodyPr/>
                    <a:lstStyle/>
                    <a:p>
                      <a:pPr algn="ctr"/>
                      <a:r>
                        <a:rPr lang="id-ID" dirty="0">
                          <a:solidFill>
                            <a:schemeClr val="bg1"/>
                          </a:solidFill>
                        </a:rPr>
                        <a:t>1</a:t>
                      </a:r>
                    </a:p>
                  </a:txBody>
                  <a:tcPr>
                    <a:solidFill>
                      <a:srgbClr val="92D050"/>
                    </a:solidFill>
                  </a:tcPr>
                </a:tc>
                <a:tc>
                  <a:txBody>
                    <a:bodyPr/>
                    <a:lstStyle/>
                    <a:p>
                      <a:pPr algn="ctr"/>
                      <a:r>
                        <a:rPr lang="id-ID" dirty="0">
                          <a:solidFill>
                            <a:schemeClr val="bg1"/>
                          </a:solidFill>
                        </a:rPr>
                        <a:t>0</a:t>
                      </a:r>
                    </a:p>
                  </a:txBody>
                  <a:tcPr>
                    <a:solidFill>
                      <a:srgbClr val="92D050"/>
                    </a:solidFill>
                  </a:tcPr>
                </a:tc>
                <a:tc>
                  <a:txBody>
                    <a:bodyPr/>
                    <a:lstStyle/>
                    <a:p>
                      <a:pPr algn="ctr"/>
                      <a:r>
                        <a:rPr lang="id-ID" dirty="0">
                          <a:solidFill>
                            <a:schemeClr val="bg1"/>
                          </a:solidFill>
                        </a:rPr>
                        <a:t>1</a:t>
                      </a:r>
                    </a:p>
                  </a:txBody>
                  <a:tcPr>
                    <a:solidFill>
                      <a:srgbClr val="92D050"/>
                    </a:solidFill>
                  </a:tcPr>
                </a:tc>
                <a:tc>
                  <a:txBody>
                    <a:bodyPr/>
                    <a:lstStyle/>
                    <a:p>
                      <a:pPr algn="ctr"/>
                      <a:r>
                        <a:rPr lang="id-ID" dirty="0">
                          <a:solidFill>
                            <a:schemeClr val="bg1"/>
                          </a:solidFill>
                        </a:rPr>
                        <a:t>0</a:t>
                      </a:r>
                    </a:p>
                  </a:txBody>
                  <a:tcPr>
                    <a:solidFill>
                      <a:srgbClr val="92D050"/>
                    </a:solidFill>
                  </a:tcPr>
                </a:tc>
                <a:tc>
                  <a:txBody>
                    <a:bodyPr/>
                    <a:lstStyle/>
                    <a:p>
                      <a:pPr algn="ctr"/>
                      <a:r>
                        <a:rPr lang="id-ID" dirty="0">
                          <a:solidFill>
                            <a:schemeClr val="bg1"/>
                          </a:solidFill>
                        </a:rPr>
                        <a:t>1</a:t>
                      </a:r>
                    </a:p>
                  </a:txBody>
                  <a:tcPr>
                    <a:solidFill>
                      <a:srgbClr val="92D050"/>
                    </a:solidFill>
                  </a:tcPr>
                </a:tc>
                <a:extLst>
                  <a:ext uri="{0D108BD9-81ED-4DB2-BD59-A6C34878D82A}">
                    <a16:rowId xmlns:a16="http://schemas.microsoft.com/office/drawing/2014/main" val="2642153719"/>
                  </a:ext>
                </a:extLst>
              </a:tr>
            </a:tbl>
          </a:graphicData>
        </a:graphic>
      </p:graphicFrame>
      <p:graphicFrame>
        <p:nvGraphicFramePr>
          <p:cNvPr id="98" name="Table 97">
            <a:extLst>
              <a:ext uri="{FF2B5EF4-FFF2-40B4-BE49-F238E27FC236}">
                <a16:creationId xmlns:a16="http://schemas.microsoft.com/office/drawing/2014/main" id="{180D4E08-6EF6-4AB1-A30A-6EAFBD18576A}"/>
              </a:ext>
            </a:extLst>
          </p:cNvPr>
          <p:cNvGraphicFramePr>
            <a:graphicFrameLocks noGrp="1"/>
          </p:cNvGraphicFramePr>
          <p:nvPr>
            <p:extLst>
              <p:ext uri="{D42A27DB-BD31-4B8C-83A1-F6EECF244321}">
                <p14:modId xmlns:p14="http://schemas.microsoft.com/office/powerpoint/2010/main" val="1934368664"/>
              </p:ext>
            </p:extLst>
          </p:nvPr>
        </p:nvGraphicFramePr>
        <p:xfrm>
          <a:off x="3884275" y="4707025"/>
          <a:ext cx="4129190" cy="1828800"/>
        </p:xfrm>
        <a:graphic>
          <a:graphicData uri="http://schemas.openxmlformats.org/drawingml/2006/table">
            <a:tbl>
              <a:tblPr>
                <a:tableStyleId>{5C22544A-7EE6-4342-B048-85BDC9FD1C3A}</a:tableStyleId>
              </a:tblPr>
              <a:tblGrid>
                <a:gridCol w="825838">
                  <a:extLst>
                    <a:ext uri="{9D8B030D-6E8A-4147-A177-3AD203B41FA5}">
                      <a16:colId xmlns:a16="http://schemas.microsoft.com/office/drawing/2014/main" val="933983926"/>
                    </a:ext>
                  </a:extLst>
                </a:gridCol>
                <a:gridCol w="825838">
                  <a:extLst>
                    <a:ext uri="{9D8B030D-6E8A-4147-A177-3AD203B41FA5}">
                      <a16:colId xmlns:a16="http://schemas.microsoft.com/office/drawing/2014/main" val="754301417"/>
                    </a:ext>
                  </a:extLst>
                </a:gridCol>
                <a:gridCol w="825838">
                  <a:extLst>
                    <a:ext uri="{9D8B030D-6E8A-4147-A177-3AD203B41FA5}">
                      <a16:colId xmlns:a16="http://schemas.microsoft.com/office/drawing/2014/main" val="1880928226"/>
                    </a:ext>
                  </a:extLst>
                </a:gridCol>
                <a:gridCol w="825838">
                  <a:extLst>
                    <a:ext uri="{9D8B030D-6E8A-4147-A177-3AD203B41FA5}">
                      <a16:colId xmlns:a16="http://schemas.microsoft.com/office/drawing/2014/main" val="4165292382"/>
                    </a:ext>
                  </a:extLst>
                </a:gridCol>
                <a:gridCol w="825838">
                  <a:extLst>
                    <a:ext uri="{9D8B030D-6E8A-4147-A177-3AD203B41FA5}">
                      <a16:colId xmlns:a16="http://schemas.microsoft.com/office/drawing/2014/main" val="2830868971"/>
                    </a:ext>
                  </a:extLst>
                </a:gridCol>
              </a:tblGrid>
              <a:tr h="362273">
                <a:tc>
                  <a:txBody>
                    <a:bodyPr/>
                    <a:lstStyle/>
                    <a:p>
                      <a:pPr algn="ctr"/>
                      <a:r>
                        <a:rPr lang="id-ID" dirty="0">
                          <a:solidFill>
                            <a:schemeClr val="bg1"/>
                          </a:solidFill>
                        </a:rPr>
                        <a:t>1</a:t>
                      </a:r>
                    </a:p>
                  </a:txBody>
                  <a:tcPr anchor="ctr">
                    <a:solidFill>
                      <a:srgbClr val="FFFF00"/>
                    </a:solidFill>
                  </a:tcPr>
                </a:tc>
                <a:tc>
                  <a:txBody>
                    <a:bodyPr/>
                    <a:lstStyle/>
                    <a:p>
                      <a:pPr algn="ctr"/>
                      <a:r>
                        <a:rPr lang="id-ID" dirty="0">
                          <a:solidFill>
                            <a:schemeClr val="bg1"/>
                          </a:solidFill>
                        </a:rPr>
                        <a:t>0</a:t>
                      </a:r>
                    </a:p>
                  </a:txBody>
                  <a:tcPr anchor="ctr">
                    <a:solidFill>
                      <a:srgbClr val="FFFF00"/>
                    </a:solidFill>
                  </a:tcPr>
                </a:tc>
                <a:tc>
                  <a:txBody>
                    <a:bodyPr/>
                    <a:lstStyle/>
                    <a:p>
                      <a:pPr algn="ctr"/>
                      <a:r>
                        <a:rPr lang="id-ID" dirty="0">
                          <a:solidFill>
                            <a:schemeClr val="bg1"/>
                          </a:solidFill>
                        </a:rPr>
                        <a:t>1</a:t>
                      </a:r>
                    </a:p>
                  </a:txBody>
                  <a:tcPr anchor="ctr">
                    <a:solidFill>
                      <a:srgbClr val="FFFF00"/>
                    </a:solidFill>
                  </a:tcPr>
                </a:tc>
                <a:tc>
                  <a:txBody>
                    <a:bodyPr/>
                    <a:lstStyle/>
                    <a:p>
                      <a:pPr algn="ctr"/>
                      <a:r>
                        <a:rPr lang="id-ID" dirty="0">
                          <a:solidFill>
                            <a:schemeClr val="bg1"/>
                          </a:solidFill>
                        </a:rPr>
                        <a:t>1</a:t>
                      </a:r>
                    </a:p>
                  </a:txBody>
                  <a:tcPr anchor="ctr">
                    <a:solidFill>
                      <a:srgbClr val="FFFF00"/>
                    </a:solidFill>
                  </a:tcPr>
                </a:tc>
                <a:tc>
                  <a:txBody>
                    <a:bodyPr/>
                    <a:lstStyle/>
                    <a:p>
                      <a:pPr algn="ctr"/>
                      <a:r>
                        <a:rPr lang="id-ID" dirty="0">
                          <a:solidFill>
                            <a:schemeClr val="bg1"/>
                          </a:solidFill>
                        </a:rPr>
                        <a:t>0</a:t>
                      </a:r>
                    </a:p>
                  </a:txBody>
                  <a:tcPr anchor="ctr">
                    <a:solidFill>
                      <a:srgbClr val="FFFF00"/>
                    </a:solidFill>
                  </a:tcPr>
                </a:tc>
                <a:extLst>
                  <a:ext uri="{0D108BD9-81ED-4DB2-BD59-A6C34878D82A}">
                    <a16:rowId xmlns:a16="http://schemas.microsoft.com/office/drawing/2014/main" val="905667165"/>
                  </a:ext>
                </a:extLst>
              </a:tr>
              <a:tr h="362273">
                <a:tc>
                  <a:txBody>
                    <a:bodyPr/>
                    <a:lstStyle/>
                    <a:p>
                      <a:pPr algn="ctr"/>
                      <a:r>
                        <a:rPr lang="id-ID" dirty="0">
                          <a:solidFill>
                            <a:schemeClr val="bg1"/>
                          </a:solidFill>
                        </a:rPr>
                        <a:t>1</a:t>
                      </a:r>
                    </a:p>
                  </a:txBody>
                  <a:tcPr anchor="ctr">
                    <a:solidFill>
                      <a:srgbClr val="FFFF00"/>
                    </a:solidFill>
                  </a:tcPr>
                </a:tc>
                <a:tc>
                  <a:txBody>
                    <a:bodyPr/>
                    <a:lstStyle/>
                    <a:p>
                      <a:pPr algn="ctr"/>
                      <a:r>
                        <a:rPr lang="id-ID" dirty="0">
                          <a:solidFill>
                            <a:schemeClr val="bg1"/>
                          </a:solidFill>
                        </a:rPr>
                        <a:t>1</a:t>
                      </a:r>
                    </a:p>
                  </a:txBody>
                  <a:tcPr anchor="ctr">
                    <a:solidFill>
                      <a:srgbClr val="FFFF00"/>
                    </a:solidFill>
                  </a:tcPr>
                </a:tc>
                <a:tc>
                  <a:txBody>
                    <a:bodyPr/>
                    <a:lstStyle/>
                    <a:p>
                      <a:pPr algn="ctr"/>
                      <a:r>
                        <a:rPr lang="id-ID" dirty="0">
                          <a:solidFill>
                            <a:schemeClr val="bg1"/>
                          </a:solidFill>
                        </a:rPr>
                        <a:t>0</a:t>
                      </a:r>
                    </a:p>
                  </a:txBody>
                  <a:tcPr anchor="ctr">
                    <a:solidFill>
                      <a:srgbClr val="FFFF00"/>
                    </a:solidFill>
                  </a:tcPr>
                </a:tc>
                <a:tc>
                  <a:txBody>
                    <a:bodyPr/>
                    <a:lstStyle/>
                    <a:p>
                      <a:pPr algn="ctr"/>
                      <a:r>
                        <a:rPr lang="id-ID" dirty="0">
                          <a:solidFill>
                            <a:schemeClr val="bg1"/>
                          </a:solidFill>
                        </a:rPr>
                        <a:t>1</a:t>
                      </a:r>
                    </a:p>
                  </a:txBody>
                  <a:tcPr anchor="ctr">
                    <a:solidFill>
                      <a:srgbClr val="FFFF00"/>
                    </a:solidFill>
                  </a:tcPr>
                </a:tc>
                <a:tc>
                  <a:txBody>
                    <a:bodyPr/>
                    <a:lstStyle/>
                    <a:p>
                      <a:pPr algn="ctr"/>
                      <a:r>
                        <a:rPr lang="id-ID" dirty="0">
                          <a:solidFill>
                            <a:schemeClr val="bg1"/>
                          </a:solidFill>
                        </a:rPr>
                        <a:t>0</a:t>
                      </a:r>
                    </a:p>
                  </a:txBody>
                  <a:tcPr anchor="ctr">
                    <a:solidFill>
                      <a:srgbClr val="FFFF00"/>
                    </a:solidFill>
                  </a:tcPr>
                </a:tc>
                <a:extLst>
                  <a:ext uri="{0D108BD9-81ED-4DB2-BD59-A6C34878D82A}">
                    <a16:rowId xmlns:a16="http://schemas.microsoft.com/office/drawing/2014/main" val="1920601030"/>
                  </a:ext>
                </a:extLst>
              </a:tr>
              <a:tr h="362273">
                <a:tc>
                  <a:txBody>
                    <a:bodyPr/>
                    <a:lstStyle/>
                    <a:p>
                      <a:pPr algn="ctr"/>
                      <a:r>
                        <a:rPr lang="id-ID" dirty="0">
                          <a:solidFill>
                            <a:schemeClr val="bg1"/>
                          </a:solidFill>
                        </a:rPr>
                        <a:t>0</a:t>
                      </a:r>
                    </a:p>
                  </a:txBody>
                  <a:tcPr anchor="ctr">
                    <a:solidFill>
                      <a:srgbClr val="FFFF00"/>
                    </a:solidFill>
                  </a:tcPr>
                </a:tc>
                <a:tc>
                  <a:txBody>
                    <a:bodyPr/>
                    <a:lstStyle/>
                    <a:p>
                      <a:pPr algn="ctr"/>
                      <a:r>
                        <a:rPr lang="id-ID" dirty="0">
                          <a:solidFill>
                            <a:schemeClr val="bg1"/>
                          </a:solidFill>
                        </a:rPr>
                        <a:t>1</a:t>
                      </a:r>
                    </a:p>
                  </a:txBody>
                  <a:tcPr anchor="ctr">
                    <a:solidFill>
                      <a:srgbClr val="FFFF00"/>
                    </a:solidFill>
                  </a:tcPr>
                </a:tc>
                <a:tc>
                  <a:txBody>
                    <a:bodyPr/>
                    <a:lstStyle/>
                    <a:p>
                      <a:pPr algn="ctr"/>
                      <a:r>
                        <a:rPr lang="id-ID" dirty="0">
                          <a:solidFill>
                            <a:schemeClr val="bg1"/>
                          </a:solidFill>
                        </a:rPr>
                        <a:t>1</a:t>
                      </a:r>
                    </a:p>
                  </a:txBody>
                  <a:tcPr anchor="ctr">
                    <a:solidFill>
                      <a:srgbClr val="FFFF00"/>
                    </a:solidFill>
                  </a:tcPr>
                </a:tc>
                <a:tc>
                  <a:txBody>
                    <a:bodyPr/>
                    <a:lstStyle/>
                    <a:p>
                      <a:pPr algn="ctr"/>
                      <a:r>
                        <a:rPr lang="id-ID" dirty="0">
                          <a:solidFill>
                            <a:schemeClr val="bg1"/>
                          </a:solidFill>
                        </a:rPr>
                        <a:t>0</a:t>
                      </a:r>
                    </a:p>
                  </a:txBody>
                  <a:tcPr anchor="ctr">
                    <a:solidFill>
                      <a:srgbClr val="FFFF00"/>
                    </a:solidFill>
                  </a:tcPr>
                </a:tc>
                <a:tc>
                  <a:txBody>
                    <a:bodyPr/>
                    <a:lstStyle/>
                    <a:p>
                      <a:pPr algn="ctr"/>
                      <a:r>
                        <a:rPr lang="id-ID" dirty="0">
                          <a:solidFill>
                            <a:schemeClr val="bg1"/>
                          </a:solidFill>
                        </a:rPr>
                        <a:t>1</a:t>
                      </a:r>
                    </a:p>
                  </a:txBody>
                  <a:tcPr anchor="ctr">
                    <a:solidFill>
                      <a:srgbClr val="FFFF00"/>
                    </a:solidFill>
                  </a:tcPr>
                </a:tc>
                <a:extLst>
                  <a:ext uri="{0D108BD9-81ED-4DB2-BD59-A6C34878D82A}">
                    <a16:rowId xmlns:a16="http://schemas.microsoft.com/office/drawing/2014/main" val="1156658062"/>
                  </a:ext>
                </a:extLst>
              </a:tr>
              <a:tr h="362273">
                <a:tc>
                  <a:txBody>
                    <a:bodyPr/>
                    <a:lstStyle/>
                    <a:p>
                      <a:pPr algn="ctr"/>
                      <a:r>
                        <a:rPr lang="id-ID" dirty="0">
                          <a:solidFill>
                            <a:schemeClr val="bg1"/>
                          </a:solidFill>
                        </a:rPr>
                        <a:t>1</a:t>
                      </a:r>
                    </a:p>
                  </a:txBody>
                  <a:tcPr anchor="ctr">
                    <a:solidFill>
                      <a:srgbClr val="FFFF00"/>
                    </a:solidFill>
                  </a:tcPr>
                </a:tc>
                <a:tc>
                  <a:txBody>
                    <a:bodyPr/>
                    <a:lstStyle/>
                    <a:p>
                      <a:pPr algn="ctr"/>
                      <a:r>
                        <a:rPr lang="id-ID" dirty="0">
                          <a:solidFill>
                            <a:schemeClr val="bg1"/>
                          </a:solidFill>
                        </a:rPr>
                        <a:t>1</a:t>
                      </a:r>
                    </a:p>
                  </a:txBody>
                  <a:tcPr anchor="ctr">
                    <a:solidFill>
                      <a:srgbClr val="FFFF00"/>
                    </a:solidFill>
                  </a:tcPr>
                </a:tc>
                <a:tc>
                  <a:txBody>
                    <a:bodyPr/>
                    <a:lstStyle/>
                    <a:p>
                      <a:pPr algn="ctr"/>
                      <a:r>
                        <a:rPr lang="id-ID" dirty="0">
                          <a:solidFill>
                            <a:schemeClr val="bg1"/>
                          </a:solidFill>
                        </a:rPr>
                        <a:t>0</a:t>
                      </a:r>
                    </a:p>
                  </a:txBody>
                  <a:tcPr anchor="ctr">
                    <a:solidFill>
                      <a:srgbClr val="FFFF00"/>
                    </a:solidFill>
                  </a:tcPr>
                </a:tc>
                <a:tc>
                  <a:txBody>
                    <a:bodyPr/>
                    <a:lstStyle/>
                    <a:p>
                      <a:pPr algn="ctr"/>
                      <a:r>
                        <a:rPr lang="id-ID" dirty="0">
                          <a:solidFill>
                            <a:schemeClr val="bg1"/>
                          </a:solidFill>
                        </a:rPr>
                        <a:t>1</a:t>
                      </a:r>
                    </a:p>
                  </a:txBody>
                  <a:tcPr anchor="ctr">
                    <a:solidFill>
                      <a:srgbClr val="FFFF00"/>
                    </a:solidFill>
                  </a:tcPr>
                </a:tc>
                <a:tc>
                  <a:txBody>
                    <a:bodyPr/>
                    <a:lstStyle/>
                    <a:p>
                      <a:pPr algn="ctr"/>
                      <a:r>
                        <a:rPr lang="id-ID" dirty="0">
                          <a:solidFill>
                            <a:schemeClr val="bg1"/>
                          </a:solidFill>
                        </a:rPr>
                        <a:t>1</a:t>
                      </a:r>
                    </a:p>
                  </a:txBody>
                  <a:tcPr anchor="ctr">
                    <a:solidFill>
                      <a:srgbClr val="FFFF00"/>
                    </a:solidFill>
                  </a:tcPr>
                </a:tc>
                <a:extLst>
                  <a:ext uri="{0D108BD9-81ED-4DB2-BD59-A6C34878D82A}">
                    <a16:rowId xmlns:a16="http://schemas.microsoft.com/office/drawing/2014/main" val="2040081730"/>
                  </a:ext>
                </a:extLst>
              </a:tr>
              <a:tr h="362273">
                <a:tc>
                  <a:txBody>
                    <a:bodyPr/>
                    <a:lstStyle/>
                    <a:p>
                      <a:pPr algn="ctr"/>
                      <a:r>
                        <a:rPr lang="id-ID" dirty="0">
                          <a:solidFill>
                            <a:schemeClr val="bg1"/>
                          </a:solidFill>
                        </a:rPr>
                        <a:t>0</a:t>
                      </a:r>
                    </a:p>
                  </a:txBody>
                  <a:tcPr anchor="ctr">
                    <a:solidFill>
                      <a:srgbClr val="FFFF00"/>
                    </a:solidFill>
                  </a:tcPr>
                </a:tc>
                <a:tc>
                  <a:txBody>
                    <a:bodyPr/>
                    <a:lstStyle/>
                    <a:p>
                      <a:pPr algn="ctr"/>
                      <a:r>
                        <a:rPr lang="id-ID" dirty="0">
                          <a:solidFill>
                            <a:schemeClr val="bg1"/>
                          </a:solidFill>
                        </a:rPr>
                        <a:t>1</a:t>
                      </a:r>
                    </a:p>
                  </a:txBody>
                  <a:tcPr anchor="ctr">
                    <a:solidFill>
                      <a:srgbClr val="FFFF00"/>
                    </a:solidFill>
                  </a:tcPr>
                </a:tc>
                <a:tc>
                  <a:txBody>
                    <a:bodyPr/>
                    <a:lstStyle/>
                    <a:p>
                      <a:pPr algn="ctr"/>
                      <a:r>
                        <a:rPr lang="id-ID" dirty="0">
                          <a:solidFill>
                            <a:schemeClr val="bg1"/>
                          </a:solidFill>
                        </a:rPr>
                        <a:t>1</a:t>
                      </a:r>
                    </a:p>
                  </a:txBody>
                  <a:tcPr anchor="ctr">
                    <a:solidFill>
                      <a:srgbClr val="FFFF00"/>
                    </a:solidFill>
                  </a:tcPr>
                </a:tc>
                <a:tc>
                  <a:txBody>
                    <a:bodyPr/>
                    <a:lstStyle/>
                    <a:p>
                      <a:pPr algn="ctr"/>
                      <a:r>
                        <a:rPr lang="id-ID" dirty="0">
                          <a:solidFill>
                            <a:schemeClr val="bg1"/>
                          </a:solidFill>
                        </a:rPr>
                        <a:t>1</a:t>
                      </a:r>
                    </a:p>
                  </a:txBody>
                  <a:tcPr anchor="ctr">
                    <a:solidFill>
                      <a:srgbClr val="FFFF00"/>
                    </a:solidFill>
                  </a:tcPr>
                </a:tc>
                <a:tc>
                  <a:txBody>
                    <a:bodyPr/>
                    <a:lstStyle/>
                    <a:p>
                      <a:pPr algn="ctr"/>
                      <a:r>
                        <a:rPr lang="id-ID" dirty="0">
                          <a:solidFill>
                            <a:schemeClr val="bg1"/>
                          </a:solidFill>
                        </a:rPr>
                        <a:t>1</a:t>
                      </a:r>
                    </a:p>
                  </a:txBody>
                  <a:tcPr anchor="ctr">
                    <a:solidFill>
                      <a:srgbClr val="FFFF00"/>
                    </a:solidFill>
                  </a:tcPr>
                </a:tc>
                <a:extLst>
                  <a:ext uri="{0D108BD9-81ED-4DB2-BD59-A6C34878D82A}">
                    <a16:rowId xmlns:a16="http://schemas.microsoft.com/office/drawing/2014/main" val="2272028107"/>
                  </a:ext>
                </a:extLst>
              </a:tr>
            </a:tbl>
          </a:graphicData>
        </a:graphic>
      </p:graphicFrame>
      <p:graphicFrame>
        <p:nvGraphicFramePr>
          <p:cNvPr id="99" name="Table 98">
            <a:extLst>
              <a:ext uri="{FF2B5EF4-FFF2-40B4-BE49-F238E27FC236}">
                <a16:creationId xmlns:a16="http://schemas.microsoft.com/office/drawing/2014/main" id="{5CB89C0C-A291-4A50-B6E3-444DDCA30730}"/>
              </a:ext>
            </a:extLst>
          </p:cNvPr>
          <p:cNvGraphicFramePr>
            <a:graphicFrameLocks noGrp="1"/>
          </p:cNvGraphicFramePr>
          <p:nvPr>
            <p:extLst>
              <p:ext uri="{D42A27DB-BD31-4B8C-83A1-F6EECF244321}">
                <p14:modId xmlns:p14="http://schemas.microsoft.com/office/powerpoint/2010/main" val="3127639098"/>
              </p:ext>
            </p:extLst>
          </p:nvPr>
        </p:nvGraphicFramePr>
        <p:xfrm>
          <a:off x="3884275" y="4720248"/>
          <a:ext cx="4119305" cy="1112520"/>
        </p:xfrm>
        <a:graphic>
          <a:graphicData uri="http://schemas.openxmlformats.org/drawingml/2006/table">
            <a:tbl>
              <a:tblPr>
                <a:tableStyleId>{5C22544A-7EE6-4342-B048-85BDC9FD1C3A}</a:tableStyleId>
              </a:tblPr>
              <a:tblGrid>
                <a:gridCol w="823861">
                  <a:extLst>
                    <a:ext uri="{9D8B030D-6E8A-4147-A177-3AD203B41FA5}">
                      <a16:colId xmlns:a16="http://schemas.microsoft.com/office/drawing/2014/main" val="2315179805"/>
                    </a:ext>
                  </a:extLst>
                </a:gridCol>
                <a:gridCol w="823861">
                  <a:extLst>
                    <a:ext uri="{9D8B030D-6E8A-4147-A177-3AD203B41FA5}">
                      <a16:colId xmlns:a16="http://schemas.microsoft.com/office/drawing/2014/main" val="91174042"/>
                    </a:ext>
                  </a:extLst>
                </a:gridCol>
                <a:gridCol w="823861">
                  <a:extLst>
                    <a:ext uri="{9D8B030D-6E8A-4147-A177-3AD203B41FA5}">
                      <a16:colId xmlns:a16="http://schemas.microsoft.com/office/drawing/2014/main" val="1729547023"/>
                    </a:ext>
                  </a:extLst>
                </a:gridCol>
                <a:gridCol w="823861">
                  <a:extLst>
                    <a:ext uri="{9D8B030D-6E8A-4147-A177-3AD203B41FA5}">
                      <a16:colId xmlns:a16="http://schemas.microsoft.com/office/drawing/2014/main" val="2170204282"/>
                    </a:ext>
                  </a:extLst>
                </a:gridCol>
                <a:gridCol w="823861">
                  <a:extLst>
                    <a:ext uri="{9D8B030D-6E8A-4147-A177-3AD203B41FA5}">
                      <a16:colId xmlns:a16="http://schemas.microsoft.com/office/drawing/2014/main" val="249086681"/>
                    </a:ext>
                  </a:extLst>
                </a:gridCol>
              </a:tblGrid>
              <a:tr h="370840">
                <a:tc>
                  <a:txBody>
                    <a:bodyPr/>
                    <a:lstStyle/>
                    <a:p>
                      <a:pPr algn="ctr"/>
                      <a:r>
                        <a:rPr lang="id-ID" dirty="0">
                          <a:solidFill>
                            <a:schemeClr val="bg1"/>
                          </a:solidFill>
                        </a:rPr>
                        <a:t>1x1</a:t>
                      </a:r>
                    </a:p>
                  </a:txBody>
                  <a:tcPr anchor="ctr">
                    <a:solidFill>
                      <a:srgbClr val="00B0F0"/>
                    </a:solidFill>
                  </a:tcPr>
                </a:tc>
                <a:tc>
                  <a:txBody>
                    <a:bodyPr/>
                    <a:lstStyle/>
                    <a:p>
                      <a:pPr algn="ctr"/>
                      <a:r>
                        <a:rPr lang="id-ID" dirty="0">
                          <a:solidFill>
                            <a:schemeClr val="bg1"/>
                          </a:solidFill>
                        </a:rPr>
                        <a:t>0x0</a:t>
                      </a:r>
                    </a:p>
                  </a:txBody>
                  <a:tcPr anchor="ctr">
                    <a:solidFill>
                      <a:srgbClr val="00B0F0"/>
                    </a:solidFill>
                  </a:tcPr>
                </a:tc>
                <a:tc>
                  <a:txBody>
                    <a:bodyPr/>
                    <a:lstStyle/>
                    <a:p>
                      <a:pPr algn="ctr"/>
                      <a:r>
                        <a:rPr lang="id-ID" dirty="0">
                          <a:solidFill>
                            <a:schemeClr val="bg1"/>
                          </a:solidFill>
                        </a:rPr>
                        <a:t>1x1</a:t>
                      </a:r>
                    </a:p>
                  </a:txBody>
                  <a:tcPr anchor="ctr">
                    <a:solidFill>
                      <a:srgbClr val="00B0F0"/>
                    </a:solidFill>
                  </a:tcPr>
                </a:tc>
                <a:tc>
                  <a:txBody>
                    <a:bodyPr/>
                    <a:lstStyle/>
                    <a:p>
                      <a:pPr algn="ctr"/>
                      <a:r>
                        <a:rPr lang="id-ID" dirty="0">
                          <a:solidFill>
                            <a:schemeClr val="bg1"/>
                          </a:solidFill>
                        </a:rPr>
                        <a:t>1x0</a:t>
                      </a:r>
                    </a:p>
                  </a:txBody>
                  <a:tcPr anchor="ctr">
                    <a:solidFill>
                      <a:srgbClr val="00B0F0"/>
                    </a:solidFill>
                  </a:tcPr>
                </a:tc>
                <a:tc>
                  <a:txBody>
                    <a:bodyPr/>
                    <a:lstStyle/>
                    <a:p>
                      <a:pPr algn="ctr"/>
                      <a:r>
                        <a:rPr lang="id-ID" dirty="0">
                          <a:solidFill>
                            <a:schemeClr val="bg1"/>
                          </a:solidFill>
                        </a:rPr>
                        <a:t>0x1</a:t>
                      </a:r>
                    </a:p>
                  </a:txBody>
                  <a:tcPr anchor="ctr">
                    <a:solidFill>
                      <a:srgbClr val="00B0F0"/>
                    </a:solidFill>
                  </a:tcPr>
                </a:tc>
                <a:extLst>
                  <a:ext uri="{0D108BD9-81ED-4DB2-BD59-A6C34878D82A}">
                    <a16:rowId xmlns:a16="http://schemas.microsoft.com/office/drawing/2014/main" val="2389014225"/>
                  </a:ext>
                </a:extLst>
              </a:tr>
              <a:tr h="370840">
                <a:tc>
                  <a:txBody>
                    <a:bodyPr/>
                    <a:lstStyle/>
                    <a:p>
                      <a:pPr algn="ctr"/>
                      <a:r>
                        <a:rPr lang="id-ID" dirty="0">
                          <a:solidFill>
                            <a:schemeClr val="bg1"/>
                          </a:solidFill>
                        </a:rPr>
                        <a:t>1x0</a:t>
                      </a:r>
                    </a:p>
                  </a:txBody>
                  <a:tcPr anchor="ctr">
                    <a:solidFill>
                      <a:srgbClr val="00B0F0"/>
                    </a:solidFill>
                  </a:tcPr>
                </a:tc>
                <a:tc>
                  <a:txBody>
                    <a:bodyPr/>
                    <a:lstStyle/>
                    <a:p>
                      <a:pPr algn="ctr"/>
                      <a:r>
                        <a:rPr lang="id-ID" dirty="0">
                          <a:solidFill>
                            <a:schemeClr val="bg1"/>
                          </a:solidFill>
                        </a:rPr>
                        <a:t>1x1</a:t>
                      </a:r>
                    </a:p>
                  </a:txBody>
                  <a:tcPr anchor="ctr">
                    <a:solidFill>
                      <a:srgbClr val="00B0F0"/>
                    </a:solidFill>
                  </a:tcPr>
                </a:tc>
                <a:tc>
                  <a:txBody>
                    <a:bodyPr/>
                    <a:lstStyle/>
                    <a:p>
                      <a:pPr algn="ctr"/>
                      <a:r>
                        <a:rPr lang="id-ID" dirty="0">
                          <a:solidFill>
                            <a:schemeClr val="bg1"/>
                          </a:solidFill>
                        </a:rPr>
                        <a:t>0x1</a:t>
                      </a:r>
                    </a:p>
                  </a:txBody>
                  <a:tcPr anchor="ctr">
                    <a:solidFill>
                      <a:srgbClr val="00B0F0"/>
                    </a:solidFill>
                  </a:tcPr>
                </a:tc>
                <a:tc>
                  <a:txBody>
                    <a:bodyPr/>
                    <a:lstStyle/>
                    <a:p>
                      <a:pPr algn="ctr"/>
                      <a:r>
                        <a:rPr lang="id-ID" dirty="0">
                          <a:solidFill>
                            <a:schemeClr val="bg1"/>
                          </a:solidFill>
                        </a:rPr>
                        <a:t>1x1</a:t>
                      </a:r>
                    </a:p>
                  </a:txBody>
                  <a:tcPr anchor="ctr">
                    <a:solidFill>
                      <a:srgbClr val="00B0F0"/>
                    </a:solidFill>
                  </a:tcPr>
                </a:tc>
                <a:tc>
                  <a:txBody>
                    <a:bodyPr/>
                    <a:lstStyle/>
                    <a:p>
                      <a:pPr algn="ctr"/>
                      <a:r>
                        <a:rPr lang="id-ID" dirty="0">
                          <a:solidFill>
                            <a:schemeClr val="bg1"/>
                          </a:solidFill>
                        </a:rPr>
                        <a:t>0x0</a:t>
                      </a:r>
                    </a:p>
                  </a:txBody>
                  <a:tcPr anchor="ctr">
                    <a:solidFill>
                      <a:srgbClr val="00B0F0"/>
                    </a:solidFill>
                  </a:tcPr>
                </a:tc>
                <a:extLst>
                  <a:ext uri="{0D108BD9-81ED-4DB2-BD59-A6C34878D82A}">
                    <a16:rowId xmlns:a16="http://schemas.microsoft.com/office/drawing/2014/main" val="2419779885"/>
                  </a:ext>
                </a:extLst>
              </a:tr>
              <a:tr h="370840">
                <a:tc>
                  <a:txBody>
                    <a:bodyPr/>
                    <a:lstStyle/>
                    <a:p>
                      <a:pPr algn="ctr"/>
                      <a:r>
                        <a:rPr lang="id-ID" dirty="0">
                          <a:solidFill>
                            <a:schemeClr val="bg1"/>
                          </a:solidFill>
                        </a:rPr>
                        <a:t>0x1</a:t>
                      </a:r>
                    </a:p>
                  </a:txBody>
                  <a:tcPr>
                    <a:solidFill>
                      <a:srgbClr val="00B0F0"/>
                    </a:solidFill>
                  </a:tcPr>
                </a:tc>
                <a:tc>
                  <a:txBody>
                    <a:bodyPr/>
                    <a:lstStyle/>
                    <a:p>
                      <a:pPr algn="ctr"/>
                      <a:r>
                        <a:rPr lang="id-ID" dirty="0">
                          <a:solidFill>
                            <a:schemeClr val="bg1"/>
                          </a:solidFill>
                        </a:rPr>
                        <a:t>1x0</a:t>
                      </a:r>
                    </a:p>
                  </a:txBody>
                  <a:tcPr>
                    <a:solidFill>
                      <a:srgbClr val="00B0F0"/>
                    </a:solidFill>
                  </a:tcPr>
                </a:tc>
                <a:tc>
                  <a:txBody>
                    <a:bodyPr/>
                    <a:lstStyle/>
                    <a:p>
                      <a:pPr algn="ctr"/>
                      <a:r>
                        <a:rPr lang="id-ID" dirty="0">
                          <a:solidFill>
                            <a:schemeClr val="bg1"/>
                          </a:solidFill>
                        </a:rPr>
                        <a:t>1x1</a:t>
                      </a:r>
                    </a:p>
                  </a:txBody>
                  <a:tcPr>
                    <a:solidFill>
                      <a:srgbClr val="00B0F0"/>
                    </a:solidFill>
                  </a:tcPr>
                </a:tc>
                <a:tc>
                  <a:txBody>
                    <a:bodyPr/>
                    <a:lstStyle/>
                    <a:p>
                      <a:pPr algn="ctr"/>
                      <a:r>
                        <a:rPr lang="id-ID" dirty="0">
                          <a:solidFill>
                            <a:schemeClr val="bg1"/>
                          </a:solidFill>
                        </a:rPr>
                        <a:t>0x0</a:t>
                      </a:r>
                    </a:p>
                  </a:txBody>
                  <a:tcPr>
                    <a:solidFill>
                      <a:srgbClr val="00B0F0"/>
                    </a:solidFill>
                  </a:tcPr>
                </a:tc>
                <a:tc>
                  <a:txBody>
                    <a:bodyPr/>
                    <a:lstStyle/>
                    <a:p>
                      <a:pPr algn="ctr"/>
                      <a:r>
                        <a:rPr lang="id-ID" dirty="0">
                          <a:solidFill>
                            <a:schemeClr val="bg1"/>
                          </a:solidFill>
                        </a:rPr>
                        <a:t>1x1</a:t>
                      </a:r>
                    </a:p>
                  </a:txBody>
                  <a:tcPr>
                    <a:solidFill>
                      <a:srgbClr val="00B0F0"/>
                    </a:solidFill>
                  </a:tcPr>
                </a:tc>
                <a:extLst>
                  <a:ext uri="{0D108BD9-81ED-4DB2-BD59-A6C34878D82A}">
                    <a16:rowId xmlns:a16="http://schemas.microsoft.com/office/drawing/2014/main" val="2642153719"/>
                  </a:ext>
                </a:extLst>
              </a:tr>
            </a:tbl>
          </a:graphicData>
        </a:graphic>
      </p:graphicFrame>
      <p:sp>
        <p:nvSpPr>
          <p:cNvPr id="100" name="Freeform 87">
            <a:extLst>
              <a:ext uri="{FF2B5EF4-FFF2-40B4-BE49-F238E27FC236}">
                <a16:creationId xmlns:a16="http://schemas.microsoft.com/office/drawing/2014/main" id="{6F9168A4-5B4D-44B7-B995-27413A53A3A3}"/>
              </a:ext>
            </a:extLst>
          </p:cNvPr>
          <p:cNvSpPr/>
          <p:nvPr/>
        </p:nvSpPr>
        <p:spPr>
          <a:xfrm flipV="1">
            <a:off x="1925568" y="4548523"/>
            <a:ext cx="1187611" cy="317003"/>
          </a:xfrm>
          <a:custGeom>
            <a:avLst/>
            <a:gdLst>
              <a:gd name="connsiteX0" fmla="*/ 690880 w 690880"/>
              <a:gd name="connsiteY0" fmla="*/ 751840 h 751840"/>
              <a:gd name="connsiteX1" fmla="*/ 436880 w 690880"/>
              <a:gd name="connsiteY1" fmla="*/ 0 h 751840"/>
              <a:gd name="connsiteX2" fmla="*/ 0 w 690880"/>
              <a:gd name="connsiteY2" fmla="*/ 0 h 751840"/>
            </a:gdLst>
            <a:ahLst/>
            <a:cxnLst>
              <a:cxn ang="0">
                <a:pos x="connsiteX0" y="connsiteY0"/>
              </a:cxn>
              <a:cxn ang="0">
                <a:pos x="connsiteX1" y="connsiteY1"/>
              </a:cxn>
              <a:cxn ang="0">
                <a:pos x="connsiteX2" y="connsiteY2"/>
              </a:cxn>
            </a:cxnLst>
            <a:rect l="l" t="t" r="r" b="b"/>
            <a:pathLst>
              <a:path w="690880" h="751840">
                <a:moveTo>
                  <a:pt x="690880" y="751840"/>
                </a:moveTo>
                <a:lnTo>
                  <a:pt x="436880" y="0"/>
                </a:lnTo>
                <a:lnTo>
                  <a:pt x="0" y="0"/>
                </a:lnTo>
              </a:path>
            </a:pathLst>
          </a:custGeom>
          <a:noFill/>
          <a:ln w="12700">
            <a:solidFill>
              <a:schemeClr val="bg2">
                <a:lumMod val="60000"/>
                <a:lumOff val="40000"/>
              </a:schemeClr>
            </a:solidFill>
            <a:headEnd type="oval"/>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1E2123"/>
              </a:solidFill>
              <a:effectLst/>
              <a:uLnTx/>
              <a:uFillTx/>
              <a:latin typeface="Montserrat"/>
              <a:ea typeface="+mn-ea"/>
              <a:cs typeface="+mn-cs"/>
            </a:endParaRPr>
          </a:p>
        </p:txBody>
      </p:sp>
      <p:sp>
        <p:nvSpPr>
          <p:cNvPr id="9" name="TextBox 8">
            <a:extLst>
              <a:ext uri="{FF2B5EF4-FFF2-40B4-BE49-F238E27FC236}">
                <a16:creationId xmlns:a16="http://schemas.microsoft.com/office/drawing/2014/main" id="{B7BF0FCF-C5AF-4D1D-BF57-A72F48E1CF35}"/>
              </a:ext>
            </a:extLst>
          </p:cNvPr>
          <p:cNvSpPr txBox="1"/>
          <p:nvPr/>
        </p:nvSpPr>
        <p:spPr>
          <a:xfrm>
            <a:off x="1154472" y="4680860"/>
            <a:ext cx="931432" cy="369332"/>
          </a:xfrm>
          <a:prstGeom prst="rect">
            <a:avLst/>
          </a:prstGeom>
          <a:noFill/>
        </p:spPr>
        <p:txBody>
          <a:bodyPr wrap="square" rtlCol="0">
            <a:spAutoFit/>
          </a:bodyPr>
          <a:lstStyle/>
          <a:p>
            <a:r>
              <a:rPr lang="id-ID" dirty="0"/>
              <a:t>Input</a:t>
            </a:r>
          </a:p>
        </p:txBody>
      </p:sp>
      <p:sp>
        <p:nvSpPr>
          <p:cNvPr id="101" name="Freeform 87">
            <a:extLst>
              <a:ext uri="{FF2B5EF4-FFF2-40B4-BE49-F238E27FC236}">
                <a16:creationId xmlns:a16="http://schemas.microsoft.com/office/drawing/2014/main" id="{E2B6B250-DF1E-4EF5-8CD1-7ECD8BBB536B}"/>
              </a:ext>
            </a:extLst>
          </p:cNvPr>
          <p:cNvSpPr/>
          <p:nvPr/>
        </p:nvSpPr>
        <p:spPr>
          <a:xfrm flipH="1">
            <a:off x="8930458" y="2694217"/>
            <a:ext cx="1294732" cy="265719"/>
          </a:xfrm>
          <a:custGeom>
            <a:avLst/>
            <a:gdLst>
              <a:gd name="connsiteX0" fmla="*/ 690880 w 690880"/>
              <a:gd name="connsiteY0" fmla="*/ 751840 h 751840"/>
              <a:gd name="connsiteX1" fmla="*/ 436880 w 690880"/>
              <a:gd name="connsiteY1" fmla="*/ 0 h 751840"/>
              <a:gd name="connsiteX2" fmla="*/ 0 w 690880"/>
              <a:gd name="connsiteY2" fmla="*/ 0 h 751840"/>
            </a:gdLst>
            <a:ahLst/>
            <a:cxnLst>
              <a:cxn ang="0">
                <a:pos x="connsiteX0" y="connsiteY0"/>
              </a:cxn>
              <a:cxn ang="0">
                <a:pos x="connsiteX1" y="connsiteY1"/>
              </a:cxn>
              <a:cxn ang="0">
                <a:pos x="connsiteX2" y="connsiteY2"/>
              </a:cxn>
            </a:cxnLst>
            <a:rect l="l" t="t" r="r" b="b"/>
            <a:pathLst>
              <a:path w="690880" h="751840">
                <a:moveTo>
                  <a:pt x="690880" y="751840"/>
                </a:moveTo>
                <a:lnTo>
                  <a:pt x="436880" y="0"/>
                </a:lnTo>
                <a:lnTo>
                  <a:pt x="0" y="0"/>
                </a:lnTo>
              </a:path>
            </a:pathLst>
          </a:custGeom>
          <a:noFill/>
          <a:ln w="12700">
            <a:solidFill>
              <a:schemeClr val="bg2">
                <a:lumMod val="60000"/>
                <a:lumOff val="40000"/>
              </a:schemeClr>
            </a:solidFill>
            <a:headEnd type="oval"/>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1E2123"/>
              </a:solidFill>
              <a:effectLst/>
              <a:uLnTx/>
              <a:uFillTx/>
              <a:latin typeface="Montserrat"/>
              <a:ea typeface="+mn-ea"/>
              <a:cs typeface="+mn-cs"/>
            </a:endParaRPr>
          </a:p>
        </p:txBody>
      </p:sp>
      <p:sp>
        <p:nvSpPr>
          <p:cNvPr id="102" name="TextBox 101">
            <a:extLst>
              <a:ext uri="{FF2B5EF4-FFF2-40B4-BE49-F238E27FC236}">
                <a16:creationId xmlns:a16="http://schemas.microsoft.com/office/drawing/2014/main" id="{E8833A6F-ACCC-4A0C-A5F9-713175D6E221}"/>
              </a:ext>
            </a:extLst>
          </p:cNvPr>
          <p:cNvSpPr txBox="1"/>
          <p:nvPr/>
        </p:nvSpPr>
        <p:spPr>
          <a:xfrm>
            <a:off x="10225190" y="2526338"/>
            <a:ext cx="1493251" cy="369332"/>
          </a:xfrm>
          <a:prstGeom prst="rect">
            <a:avLst/>
          </a:prstGeom>
          <a:noFill/>
        </p:spPr>
        <p:txBody>
          <a:bodyPr wrap="square" rtlCol="0">
            <a:spAutoFit/>
          </a:bodyPr>
          <a:lstStyle/>
          <a:p>
            <a:r>
              <a:rPr lang="id-ID" dirty="0"/>
              <a:t>Kernel</a:t>
            </a:r>
          </a:p>
        </p:txBody>
      </p:sp>
      <p:graphicFrame>
        <p:nvGraphicFramePr>
          <p:cNvPr id="10" name="Table 9">
            <a:extLst>
              <a:ext uri="{FF2B5EF4-FFF2-40B4-BE49-F238E27FC236}">
                <a16:creationId xmlns:a16="http://schemas.microsoft.com/office/drawing/2014/main" id="{A3F09B83-618E-4533-87BE-2FC728E16ECD}"/>
              </a:ext>
            </a:extLst>
          </p:cNvPr>
          <p:cNvGraphicFramePr>
            <a:graphicFrameLocks noGrp="1"/>
          </p:cNvGraphicFramePr>
          <p:nvPr>
            <p:extLst>
              <p:ext uri="{D42A27DB-BD31-4B8C-83A1-F6EECF244321}">
                <p14:modId xmlns:p14="http://schemas.microsoft.com/office/powerpoint/2010/main" val="2257980119"/>
              </p:ext>
            </p:extLst>
          </p:nvPr>
        </p:nvGraphicFramePr>
        <p:xfrm>
          <a:off x="8774676" y="4680860"/>
          <a:ext cx="881377" cy="434302"/>
        </p:xfrm>
        <a:graphic>
          <a:graphicData uri="http://schemas.openxmlformats.org/drawingml/2006/table">
            <a:tbl>
              <a:tblPr firstRow="1" bandRow="1">
                <a:tableStyleId>{5C22544A-7EE6-4342-B048-85BDC9FD1C3A}</a:tableStyleId>
              </a:tblPr>
              <a:tblGrid>
                <a:gridCol w="881377">
                  <a:extLst>
                    <a:ext uri="{9D8B030D-6E8A-4147-A177-3AD203B41FA5}">
                      <a16:colId xmlns:a16="http://schemas.microsoft.com/office/drawing/2014/main" val="3757598309"/>
                    </a:ext>
                  </a:extLst>
                </a:gridCol>
              </a:tblGrid>
              <a:tr h="434302">
                <a:tc>
                  <a:txBody>
                    <a:bodyPr/>
                    <a:lstStyle/>
                    <a:p>
                      <a:pPr algn="ctr"/>
                      <a:r>
                        <a:rPr lang="id-ID" b="0" dirty="0"/>
                        <a:t>6</a:t>
                      </a:r>
                    </a:p>
                  </a:txBody>
                  <a:tcPr/>
                </a:tc>
                <a:extLst>
                  <a:ext uri="{0D108BD9-81ED-4DB2-BD59-A6C34878D82A}">
                    <a16:rowId xmlns:a16="http://schemas.microsoft.com/office/drawing/2014/main" val="34149479"/>
                  </a:ext>
                </a:extLst>
              </a:tr>
            </a:tbl>
          </a:graphicData>
        </a:graphic>
      </p:graphicFrame>
      <p:graphicFrame>
        <p:nvGraphicFramePr>
          <p:cNvPr id="104" name="Table 103">
            <a:extLst>
              <a:ext uri="{FF2B5EF4-FFF2-40B4-BE49-F238E27FC236}">
                <a16:creationId xmlns:a16="http://schemas.microsoft.com/office/drawing/2014/main" id="{37875513-990C-4BB4-B014-AC59423F2D1F}"/>
              </a:ext>
            </a:extLst>
          </p:cNvPr>
          <p:cNvGraphicFramePr>
            <a:graphicFrameLocks noGrp="1"/>
          </p:cNvGraphicFramePr>
          <p:nvPr>
            <p:extLst>
              <p:ext uri="{D42A27DB-BD31-4B8C-83A1-F6EECF244321}">
                <p14:modId xmlns:p14="http://schemas.microsoft.com/office/powerpoint/2010/main" val="171894137"/>
              </p:ext>
            </p:extLst>
          </p:nvPr>
        </p:nvGraphicFramePr>
        <p:xfrm>
          <a:off x="3885034" y="5065165"/>
          <a:ext cx="4119305" cy="1112520"/>
        </p:xfrm>
        <a:graphic>
          <a:graphicData uri="http://schemas.openxmlformats.org/drawingml/2006/table">
            <a:tbl>
              <a:tblPr>
                <a:tableStyleId>{5C22544A-7EE6-4342-B048-85BDC9FD1C3A}</a:tableStyleId>
              </a:tblPr>
              <a:tblGrid>
                <a:gridCol w="823861">
                  <a:extLst>
                    <a:ext uri="{9D8B030D-6E8A-4147-A177-3AD203B41FA5}">
                      <a16:colId xmlns:a16="http://schemas.microsoft.com/office/drawing/2014/main" val="2315179805"/>
                    </a:ext>
                  </a:extLst>
                </a:gridCol>
                <a:gridCol w="823861">
                  <a:extLst>
                    <a:ext uri="{9D8B030D-6E8A-4147-A177-3AD203B41FA5}">
                      <a16:colId xmlns:a16="http://schemas.microsoft.com/office/drawing/2014/main" val="91174042"/>
                    </a:ext>
                  </a:extLst>
                </a:gridCol>
                <a:gridCol w="823861">
                  <a:extLst>
                    <a:ext uri="{9D8B030D-6E8A-4147-A177-3AD203B41FA5}">
                      <a16:colId xmlns:a16="http://schemas.microsoft.com/office/drawing/2014/main" val="1729547023"/>
                    </a:ext>
                  </a:extLst>
                </a:gridCol>
                <a:gridCol w="823861">
                  <a:extLst>
                    <a:ext uri="{9D8B030D-6E8A-4147-A177-3AD203B41FA5}">
                      <a16:colId xmlns:a16="http://schemas.microsoft.com/office/drawing/2014/main" val="2170204282"/>
                    </a:ext>
                  </a:extLst>
                </a:gridCol>
                <a:gridCol w="823861">
                  <a:extLst>
                    <a:ext uri="{9D8B030D-6E8A-4147-A177-3AD203B41FA5}">
                      <a16:colId xmlns:a16="http://schemas.microsoft.com/office/drawing/2014/main" val="249086681"/>
                    </a:ext>
                  </a:extLst>
                </a:gridCol>
              </a:tblGrid>
              <a:tr h="370840">
                <a:tc>
                  <a:txBody>
                    <a:bodyPr/>
                    <a:lstStyle/>
                    <a:p>
                      <a:pPr algn="ctr"/>
                      <a:r>
                        <a:rPr lang="id-ID" dirty="0">
                          <a:solidFill>
                            <a:schemeClr val="bg1"/>
                          </a:solidFill>
                        </a:rPr>
                        <a:t>1x1</a:t>
                      </a:r>
                    </a:p>
                  </a:txBody>
                  <a:tcPr anchor="ctr">
                    <a:solidFill>
                      <a:srgbClr val="00B0F0"/>
                    </a:solidFill>
                  </a:tcPr>
                </a:tc>
                <a:tc>
                  <a:txBody>
                    <a:bodyPr/>
                    <a:lstStyle/>
                    <a:p>
                      <a:pPr algn="ctr"/>
                      <a:r>
                        <a:rPr lang="id-ID" dirty="0">
                          <a:solidFill>
                            <a:schemeClr val="bg1"/>
                          </a:solidFill>
                        </a:rPr>
                        <a:t>1x0</a:t>
                      </a:r>
                    </a:p>
                  </a:txBody>
                  <a:tcPr anchor="ctr">
                    <a:solidFill>
                      <a:srgbClr val="00B0F0"/>
                    </a:solidFill>
                  </a:tcPr>
                </a:tc>
                <a:tc>
                  <a:txBody>
                    <a:bodyPr/>
                    <a:lstStyle/>
                    <a:p>
                      <a:pPr algn="ctr"/>
                      <a:r>
                        <a:rPr lang="id-ID" dirty="0">
                          <a:solidFill>
                            <a:schemeClr val="bg1"/>
                          </a:solidFill>
                        </a:rPr>
                        <a:t>0x1</a:t>
                      </a:r>
                    </a:p>
                  </a:txBody>
                  <a:tcPr anchor="ctr">
                    <a:solidFill>
                      <a:srgbClr val="00B0F0"/>
                    </a:solidFill>
                  </a:tcPr>
                </a:tc>
                <a:tc>
                  <a:txBody>
                    <a:bodyPr/>
                    <a:lstStyle/>
                    <a:p>
                      <a:pPr algn="ctr"/>
                      <a:r>
                        <a:rPr lang="id-ID" dirty="0">
                          <a:solidFill>
                            <a:schemeClr val="bg1"/>
                          </a:solidFill>
                        </a:rPr>
                        <a:t>1x0</a:t>
                      </a:r>
                    </a:p>
                  </a:txBody>
                  <a:tcPr anchor="ctr">
                    <a:solidFill>
                      <a:srgbClr val="00B0F0"/>
                    </a:solidFill>
                  </a:tcPr>
                </a:tc>
                <a:tc>
                  <a:txBody>
                    <a:bodyPr/>
                    <a:lstStyle/>
                    <a:p>
                      <a:pPr algn="ctr"/>
                      <a:r>
                        <a:rPr lang="id-ID" dirty="0">
                          <a:solidFill>
                            <a:schemeClr val="bg1"/>
                          </a:solidFill>
                        </a:rPr>
                        <a:t>0x1</a:t>
                      </a:r>
                    </a:p>
                  </a:txBody>
                  <a:tcPr anchor="ctr">
                    <a:solidFill>
                      <a:srgbClr val="00B0F0"/>
                    </a:solidFill>
                  </a:tcPr>
                </a:tc>
                <a:extLst>
                  <a:ext uri="{0D108BD9-81ED-4DB2-BD59-A6C34878D82A}">
                    <a16:rowId xmlns:a16="http://schemas.microsoft.com/office/drawing/2014/main" val="2389014225"/>
                  </a:ext>
                </a:extLst>
              </a:tr>
              <a:tr h="370840">
                <a:tc>
                  <a:txBody>
                    <a:bodyPr/>
                    <a:lstStyle/>
                    <a:p>
                      <a:pPr algn="ctr"/>
                      <a:r>
                        <a:rPr lang="id-ID" dirty="0">
                          <a:solidFill>
                            <a:schemeClr val="bg1"/>
                          </a:solidFill>
                        </a:rPr>
                        <a:t>0x0</a:t>
                      </a:r>
                    </a:p>
                  </a:txBody>
                  <a:tcPr anchor="ctr">
                    <a:solidFill>
                      <a:srgbClr val="00B0F0"/>
                    </a:solidFill>
                  </a:tcPr>
                </a:tc>
                <a:tc>
                  <a:txBody>
                    <a:bodyPr/>
                    <a:lstStyle/>
                    <a:p>
                      <a:pPr algn="ctr"/>
                      <a:r>
                        <a:rPr lang="id-ID" dirty="0">
                          <a:solidFill>
                            <a:schemeClr val="bg1"/>
                          </a:solidFill>
                        </a:rPr>
                        <a:t>1x1</a:t>
                      </a:r>
                    </a:p>
                  </a:txBody>
                  <a:tcPr anchor="ctr">
                    <a:solidFill>
                      <a:srgbClr val="00B0F0"/>
                    </a:solidFill>
                  </a:tcPr>
                </a:tc>
                <a:tc>
                  <a:txBody>
                    <a:bodyPr/>
                    <a:lstStyle/>
                    <a:p>
                      <a:pPr algn="ctr"/>
                      <a:r>
                        <a:rPr lang="id-ID" dirty="0">
                          <a:solidFill>
                            <a:schemeClr val="bg1"/>
                          </a:solidFill>
                        </a:rPr>
                        <a:t>1x1</a:t>
                      </a:r>
                    </a:p>
                  </a:txBody>
                  <a:tcPr anchor="ctr">
                    <a:solidFill>
                      <a:srgbClr val="00B0F0"/>
                    </a:solidFill>
                  </a:tcPr>
                </a:tc>
                <a:tc>
                  <a:txBody>
                    <a:bodyPr/>
                    <a:lstStyle/>
                    <a:p>
                      <a:pPr algn="ctr"/>
                      <a:r>
                        <a:rPr lang="id-ID" dirty="0">
                          <a:solidFill>
                            <a:schemeClr val="bg1"/>
                          </a:solidFill>
                        </a:rPr>
                        <a:t>0x1</a:t>
                      </a:r>
                    </a:p>
                  </a:txBody>
                  <a:tcPr anchor="ctr">
                    <a:solidFill>
                      <a:srgbClr val="00B0F0"/>
                    </a:solidFill>
                  </a:tcPr>
                </a:tc>
                <a:tc>
                  <a:txBody>
                    <a:bodyPr/>
                    <a:lstStyle/>
                    <a:p>
                      <a:pPr algn="ctr"/>
                      <a:r>
                        <a:rPr lang="id-ID" dirty="0">
                          <a:solidFill>
                            <a:schemeClr val="bg1"/>
                          </a:solidFill>
                        </a:rPr>
                        <a:t>0x1</a:t>
                      </a:r>
                    </a:p>
                  </a:txBody>
                  <a:tcPr anchor="ctr">
                    <a:solidFill>
                      <a:srgbClr val="00B0F0"/>
                    </a:solidFill>
                  </a:tcPr>
                </a:tc>
                <a:extLst>
                  <a:ext uri="{0D108BD9-81ED-4DB2-BD59-A6C34878D82A}">
                    <a16:rowId xmlns:a16="http://schemas.microsoft.com/office/drawing/2014/main" val="2419779885"/>
                  </a:ext>
                </a:extLst>
              </a:tr>
              <a:tr h="370840">
                <a:tc>
                  <a:txBody>
                    <a:bodyPr/>
                    <a:lstStyle/>
                    <a:p>
                      <a:pPr algn="ctr"/>
                      <a:r>
                        <a:rPr lang="id-ID" dirty="0">
                          <a:solidFill>
                            <a:schemeClr val="bg1"/>
                          </a:solidFill>
                        </a:rPr>
                        <a:t>1x1</a:t>
                      </a:r>
                    </a:p>
                  </a:txBody>
                  <a:tcPr>
                    <a:solidFill>
                      <a:srgbClr val="00B0F0"/>
                    </a:solidFill>
                  </a:tcPr>
                </a:tc>
                <a:tc>
                  <a:txBody>
                    <a:bodyPr/>
                    <a:lstStyle/>
                    <a:p>
                      <a:pPr algn="ctr"/>
                      <a:r>
                        <a:rPr lang="id-ID" dirty="0">
                          <a:solidFill>
                            <a:schemeClr val="bg1"/>
                          </a:solidFill>
                        </a:rPr>
                        <a:t>1x0</a:t>
                      </a:r>
                    </a:p>
                  </a:txBody>
                  <a:tcPr>
                    <a:solidFill>
                      <a:srgbClr val="00B0F0"/>
                    </a:solidFill>
                  </a:tcPr>
                </a:tc>
                <a:tc>
                  <a:txBody>
                    <a:bodyPr/>
                    <a:lstStyle/>
                    <a:p>
                      <a:pPr algn="ctr"/>
                      <a:r>
                        <a:rPr lang="id-ID" dirty="0">
                          <a:solidFill>
                            <a:schemeClr val="bg1"/>
                          </a:solidFill>
                        </a:rPr>
                        <a:t>0x1</a:t>
                      </a:r>
                    </a:p>
                  </a:txBody>
                  <a:tcPr>
                    <a:solidFill>
                      <a:srgbClr val="00B0F0"/>
                    </a:solidFill>
                  </a:tcPr>
                </a:tc>
                <a:tc>
                  <a:txBody>
                    <a:bodyPr/>
                    <a:lstStyle/>
                    <a:p>
                      <a:pPr algn="ctr"/>
                      <a:r>
                        <a:rPr lang="id-ID" dirty="0">
                          <a:solidFill>
                            <a:schemeClr val="bg1"/>
                          </a:solidFill>
                        </a:rPr>
                        <a:t>1x0</a:t>
                      </a:r>
                    </a:p>
                  </a:txBody>
                  <a:tcPr>
                    <a:solidFill>
                      <a:srgbClr val="00B0F0"/>
                    </a:solidFill>
                  </a:tcPr>
                </a:tc>
                <a:tc>
                  <a:txBody>
                    <a:bodyPr/>
                    <a:lstStyle/>
                    <a:p>
                      <a:pPr algn="ctr"/>
                      <a:r>
                        <a:rPr lang="id-ID" dirty="0">
                          <a:solidFill>
                            <a:schemeClr val="bg1"/>
                          </a:solidFill>
                        </a:rPr>
                        <a:t>1x1</a:t>
                      </a:r>
                    </a:p>
                  </a:txBody>
                  <a:tcPr>
                    <a:solidFill>
                      <a:srgbClr val="00B0F0"/>
                    </a:solidFill>
                  </a:tcPr>
                </a:tc>
                <a:extLst>
                  <a:ext uri="{0D108BD9-81ED-4DB2-BD59-A6C34878D82A}">
                    <a16:rowId xmlns:a16="http://schemas.microsoft.com/office/drawing/2014/main" val="2642153719"/>
                  </a:ext>
                </a:extLst>
              </a:tr>
            </a:tbl>
          </a:graphicData>
        </a:graphic>
      </p:graphicFrame>
      <p:graphicFrame>
        <p:nvGraphicFramePr>
          <p:cNvPr id="105" name="Table 104">
            <a:extLst>
              <a:ext uri="{FF2B5EF4-FFF2-40B4-BE49-F238E27FC236}">
                <a16:creationId xmlns:a16="http://schemas.microsoft.com/office/drawing/2014/main" id="{49B2E3B7-45DF-4C2B-96B3-9898B97AAE69}"/>
              </a:ext>
            </a:extLst>
          </p:cNvPr>
          <p:cNvGraphicFramePr>
            <a:graphicFrameLocks noGrp="1"/>
          </p:cNvGraphicFramePr>
          <p:nvPr>
            <p:extLst>
              <p:ext uri="{D42A27DB-BD31-4B8C-83A1-F6EECF244321}">
                <p14:modId xmlns:p14="http://schemas.microsoft.com/office/powerpoint/2010/main" val="2814724579"/>
              </p:ext>
            </p:extLst>
          </p:nvPr>
        </p:nvGraphicFramePr>
        <p:xfrm>
          <a:off x="8784561" y="5165483"/>
          <a:ext cx="881377" cy="434302"/>
        </p:xfrm>
        <a:graphic>
          <a:graphicData uri="http://schemas.openxmlformats.org/drawingml/2006/table">
            <a:tbl>
              <a:tblPr firstRow="1" bandRow="1">
                <a:tableStyleId>{5C22544A-7EE6-4342-B048-85BDC9FD1C3A}</a:tableStyleId>
              </a:tblPr>
              <a:tblGrid>
                <a:gridCol w="881377">
                  <a:extLst>
                    <a:ext uri="{9D8B030D-6E8A-4147-A177-3AD203B41FA5}">
                      <a16:colId xmlns:a16="http://schemas.microsoft.com/office/drawing/2014/main" val="3757598309"/>
                    </a:ext>
                  </a:extLst>
                </a:gridCol>
              </a:tblGrid>
              <a:tr h="434302">
                <a:tc>
                  <a:txBody>
                    <a:bodyPr/>
                    <a:lstStyle/>
                    <a:p>
                      <a:pPr algn="ctr"/>
                      <a:r>
                        <a:rPr lang="id-ID" b="0" dirty="0"/>
                        <a:t>5</a:t>
                      </a:r>
                    </a:p>
                  </a:txBody>
                  <a:tcPr/>
                </a:tc>
                <a:extLst>
                  <a:ext uri="{0D108BD9-81ED-4DB2-BD59-A6C34878D82A}">
                    <a16:rowId xmlns:a16="http://schemas.microsoft.com/office/drawing/2014/main" val="34149479"/>
                  </a:ext>
                </a:extLst>
              </a:tr>
            </a:tbl>
          </a:graphicData>
        </a:graphic>
      </p:graphicFrame>
      <p:graphicFrame>
        <p:nvGraphicFramePr>
          <p:cNvPr id="106" name="Table 105">
            <a:extLst>
              <a:ext uri="{FF2B5EF4-FFF2-40B4-BE49-F238E27FC236}">
                <a16:creationId xmlns:a16="http://schemas.microsoft.com/office/drawing/2014/main" id="{5E8091E0-0748-4EFB-ABAA-EBCA557582E6}"/>
              </a:ext>
            </a:extLst>
          </p:cNvPr>
          <p:cNvGraphicFramePr>
            <a:graphicFrameLocks noGrp="1"/>
          </p:cNvGraphicFramePr>
          <p:nvPr>
            <p:extLst>
              <p:ext uri="{D42A27DB-BD31-4B8C-83A1-F6EECF244321}">
                <p14:modId xmlns:p14="http://schemas.microsoft.com/office/powerpoint/2010/main" val="1998859519"/>
              </p:ext>
            </p:extLst>
          </p:nvPr>
        </p:nvGraphicFramePr>
        <p:xfrm>
          <a:off x="3894539" y="5416294"/>
          <a:ext cx="4119305" cy="1112520"/>
        </p:xfrm>
        <a:graphic>
          <a:graphicData uri="http://schemas.openxmlformats.org/drawingml/2006/table">
            <a:tbl>
              <a:tblPr>
                <a:tableStyleId>{5C22544A-7EE6-4342-B048-85BDC9FD1C3A}</a:tableStyleId>
              </a:tblPr>
              <a:tblGrid>
                <a:gridCol w="823861">
                  <a:extLst>
                    <a:ext uri="{9D8B030D-6E8A-4147-A177-3AD203B41FA5}">
                      <a16:colId xmlns:a16="http://schemas.microsoft.com/office/drawing/2014/main" val="2315179805"/>
                    </a:ext>
                  </a:extLst>
                </a:gridCol>
                <a:gridCol w="823861">
                  <a:extLst>
                    <a:ext uri="{9D8B030D-6E8A-4147-A177-3AD203B41FA5}">
                      <a16:colId xmlns:a16="http://schemas.microsoft.com/office/drawing/2014/main" val="91174042"/>
                    </a:ext>
                  </a:extLst>
                </a:gridCol>
                <a:gridCol w="823861">
                  <a:extLst>
                    <a:ext uri="{9D8B030D-6E8A-4147-A177-3AD203B41FA5}">
                      <a16:colId xmlns:a16="http://schemas.microsoft.com/office/drawing/2014/main" val="1729547023"/>
                    </a:ext>
                  </a:extLst>
                </a:gridCol>
                <a:gridCol w="823861">
                  <a:extLst>
                    <a:ext uri="{9D8B030D-6E8A-4147-A177-3AD203B41FA5}">
                      <a16:colId xmlns:a16="http://schemas.microsoft.com/office/drawing/2014/main" val="2170204282"/>
                    </a:ext>
                  </a:extLst>
                </a:gridCol>
                <a:gridCol w="823861">
                  <a:extLst>
                    <a:ext uri="{9D8B030D-6E8A-4147-A177-3AD203B41FA5}">
                      <a16:colId xmlns:a16="http://schemas.microsoft.com/office/drawing/2014/main" val="249086681"/>
                    </a:ext>
                  </a:extLst>
                </a:gridCol>
              </a:tblGrid>
              <a:tr h="370840">
                <a:tc>
                  <a:txBody>
                    <a:bodyPr/>
                    <a:lstStyle/>
                    <a:p>
                      <a:pPr algn="ctr"/>
                      <a:r>
                        <a:rPr lang="id-ID" dirty="0">
                          <a:solidFill>
                            <a:schemeClr val="bg1"/>
                          </a:solidFill>
                        </a:rPr>
                        <a:t>0x1</a:t>
                      </a:r>
                    </a:p>
                  </a:txBody>
                  <a:tcPr anchor="ctr">
                    <a:solidFill>
                      <a:srgbClr val="00B0F0"/>
                    </a:solidFill>
                  </a:tcPr>
                </a:tc>
                <a:tc>
                  <a:txBody>
                    <a:bodyPr/>
                    <a:lstStyle/>
                    <a:p>
                      <a:pPr algn="ctr"/>
                      <a:r>
                        <a:rPr lang="id-ID" dirty="0">
                          <a:solidFill>
                            <a:schemeClr val="bg1"/>
                          </a:solidFill>
                        </a:rPr>
                        <a:t>1x0</a:t>
                      </a:r>
                    </a:p>
                  </a:txBody>
                  <a:tcPr anchor="ctr">
                    <a:solidFill>
                      <a:srgbClr val="00B0F0"/>
                    </a:solidFill>
                  </a:tcPr>
                </a:tc>
                <a:tc>
                  <a:txBody>
                    <a:bodyPr/>
                    <a:lstStyle/>
                    <a:p>
                      <a:pPr algn="ctr"/>
                      <a:r>
                        <a:rPr lang="id-ID" dirty="0">
                          <a:solidFill>
                            <a:schemeClr val="bg1"/>
                          </a:solidFill>
                        </a:rPr>
                        <a:t>1x1</a:t>
                      </a:r>
                    </a:p>
                  </a:txBody>
                  <a:tcPr anchor="ctr">
                    <a:solidFill>
                      <a:srgbClr val="00B0F0"/>
                    </a:solidFill>
                  </a:tcPr>
                </a:tc>
                <a:tc>
                  <a:txBody>
                    <a:bodyPr/>
                    <a:lstStyle/>
                    <a:p>
                      <a:pPr algn="ctr"/>
                      <a:r>
                        <a:rPr lang="id-ID" dirty="0">
                          <a:solidFill>
                            <a:schemeClr val="bg1"/>
                          </a:solidFill>
                        </a:rPr>
                        <a:t>0x0</a:t>
                      </a:r>
                    </a:p>
                  </a:txBody>
                  <a:tcPr anchor="ctr">
                    <a:solidFill>
                      <a:srgbClr val="00B0F0"/>
                    </a:solidFill>
                  </a:tcPr>
                </a:tc>
                <a:tc>
                  <a:txBody>
                    <a:bodyPr/>
                    <a:lstStyle/>
                    <a:p>
                      <a:pPr algn="ctr"/>
                      <a:r>
                        <a:rPr lang="id-ID" dirty="0">
                          <a:solidFill>
                            <a:schemeClr val="bg1"/>
                          </a:solidFill>
                        </a:rPr>
                        <a:t>1x1</a:t>
                      </a:r>
                    </a:p>
                  </a:txBody>
                  <a:tcPr anchor="ctr">
                    <a:solidFill>
                      <a:srgbClr val="00B0F0"/>
                    </a:solidFill>
                  </a:tcPr>
                </a:tc>
                <a:extLst>
                  <a:ext uri="{0D108BD9-81ED-4DB2-BD59-A6C34878D82A}">
                    <a16:rowId xmlns:a16="http://schemas.microsoft.com/office/drawing/2014/main" val="2389014225"/>
                  </a:ext>
                </a:extLst>
              </a:tr>
              <a:tr h="370840">
                <a:tc>
                  <a:txBody>
                    <a:bodyPr/>
                    <a:lstStyle/>
                    <a:p>
                      <a:pPr algn="ctr"/>
                      <a:r>
                        <a:rPr lang="id-ID" dirty="0">
                          <a:solidFill>
                            <a:schemeClr val="bg1"/>
                          </a:solidFill>
                        </a:rPr>
                        <a:t>1x0</a:t>
                      </a:r>
                    </a:p>
                  </a:txBody>
                  <a:tcPr anchor="ctr">
                    <a:solidFill>
                      <a:srgbClr val="00B0F0"/>
                    </a:solidFill>
                  </a:tcPr>
                </a:tc>
                <a:tc>
                  <a:txBody>
                    <a:bodyPr/>
                    <a:lstStyle/>
                    <a:p>
                      <a:pPr algn="ctr"/>
                      <a:r>
                        <a:rPr lang="id-ID" dirty="0">
                          <a:solidFill>
                            <a:schemeClr val="bg1"/>
                          </a:solidFill>
                        </a:rPr>
                        <a:t>1x1</a:t>
                      </a:r>
                    </a:p>
                  </a:txBody>
                  <a:tcPr anchor="ctr">
                    <a:solidFill>
                      <a:srgbClr val="00B0F0"/>
                    </a:solidFill>
                  </a:tcPr>
                </a:tc>
                <a:tc>
                  <a:txBody>
                    <a:bodyPr/>
                    <a:lstStyle/>
                    <a:p>
                      <a:pPr algn="ctr"/>
                      <a:r>
                        <a:rPr lang="id-ID" dirty="0">
                          <a:solidFill>
                            <a:schemeClr val="bg1"/>
                          </a:solidFill>
                        </a:rPr>
                        <a:t>0x1</a:t>
                      </a:r>
                    </a:p>
                  </a:txBody>
                  <a:tcPr anchor="ctr">
                    <a:solidFill>
                      <a:srgbClr val="00B0F0"/>
                    </a:solidFill>
                  </a:tcPr>
                </a:tc>
                <a:tc>
                  <a:txBody>
                    <a:bodyPr/>
                    <a:lstStyle/>
                    <a:p>
                      <a:pPr algn="ctr"/>
                      <a:r>
                        <a:rPr lang="id-ID" dirty="0">
                          <a:solidFill>
                            <a:schemeClr val="bg1"/>
                          </a:solidFill>
                        </a:rPr>
                        <a:t>1x1</a:t>
                      </a:r>
                    </a:p>
                  </a:txBody>
                  <a:tcPr anchor="ctr">
                    <a:solidFill>
                      <a:srgbClr val="00B0F0"/>
                    </a:solidFill>
                  </a:tcPr>
                </a:tc>
                <a:tc>
                  <a:txBody>
                    <a:bodyPr/>
                    <a:lstStyle/>
                    <a:p>
                      <a:pPr algn="ctr"/>
                      <a:r>
                        <a:rPr lang="id-ID" dirty="0">
                          <a:solidFill>
                            <a:schemeClr val="bg1"/>
                          </a:solidFill>
                        </a:rPr>
                        <a:t>1x0</a:t>
                      </a:r>
                    </a:p>
                  </a:txBody>
                  <a:tcPr anchor="ctr">
                    <a:solidFill>
                      <a:srgbClr val="00B0F0"/>
                    </a:solidFill>
                  </a:tcPr>
                </a:tc>
                <a:extLst>
                  <a:ext uri="{0D108BD9-81ED-4DB2-BD59-A6C34878D82A}">
                    <a16:rowId xmlns:a16="http://schemas.microsoft.com/office/drawing/2014/main" val="2419779885"/>
                  </a:ext>
                </a:extLst>
              </a:tr>
              <a:tr h="370840">
                <a:tc>
                  <a:txBody>
                    <a:bodyPr/>
                    <a:lstStyle/>
                    <a:p>
                      <a:pPr algn="ctr"/>
                      <a:r>
                        <a:rPr lang="id-ID" dirty="0">
                          <a:solidFill>
                            <a:schemeClr val="bg1"/>
                          </a:solidFill>
                        </a:rPr>
                        <a:t>0x1</a:t>
                      </a:r>
                    </a:p>
                  </a:txBody>
                  <a:tcPr>
                    <a:solidFill>
                      <a:srgbClr val="00B0F0"/>
                    </a:solidFill>
                  </a:tcPr>
                </a:tc>
                <a:tc>
                  <a:txBody>
                    <a:bodyPr/>
                    <a:lstStyle/>
                    <a:p>
                      <a:pPr algn="ctr"/>
                      <a:r>
                        <a:rPr lang="id-ID" dirty="0">
                          <a:solidFill>
                            <a:schemeClr val="bg1"/>
                          </a:solidFill>
                        </a:rPr>
                        <a:t>1x0</a:t>
                      </a:r>
                    </a:p>
                  </a:txBody>
                  <a:tcPr>
                    <a:solidFill>
                      <a:srgbClr val="00B0F0"/>
                    </a:solidFill>
                  </a:tcPr>
                </a:tc>
                <a:tc>
                  <a:txBody>
                    <a:bodyPr/>
                    <a:lstStyle/>
                    <a:p>
                      <a:pPr algn="ctr"/>
                      <a:r>
                        <a:rPr lang="id-ID" dirty="0">
                          <a:solidFill>
                            <a:schemeClr val="bg1"/>
                          </a:solidFill>
                        </a:rPr>
                        <a:t>1x1</a:t>
                      </a:r>
                    </a:p>
                  </a:txBody>
                  <a:tcPr>
                    <a:solidFill>
                      <a:srgbClr val="00B0F0"/>
                    </a:solidFill>
                  </a:tcPr>
                </a:tc>
                <a:tc>
                  <a:txBody>
                    <a:bodyPr/>
                    <a:lstStyle/>
                    <a:p>
                      <a:pPr algn="ctr"/>
                      <a:r>
                        <a:rPr lang="id-ID" dirty="0">
                          <a:solidFill>
                            <a:schemeClr val="bg1"/>
                          </a:solidFill>
                        </a:rPr>
                        <a:t>1x0</a:t>
                      </a:r>
                    </a:p>
                  </a:txBody>
                  <a:tcPr>
                    <a:solidFill>
                      <a:srgbClr val="00B0F0"/>
                    </a:solidFill>
                  </a:tcPr>
                </a:tc>
                <a:tc>
                  <a:txBody>
                    <a:bodyPr/>
                    <a:lstStyle/>
                    <a:p>
                      <a:pPr algn="ctr"/>
                      <a:r>
                        <a:rPr lang="id-ID" dirty="0">
                          <a:solidFill>
                            <a:schemeClr val="bg1"/>
                          </a:solidFill>
                        </a:rPr>
                        <a:t>1x1</a:t>
                      </a:r>
                    </a:p>
                  </a:txBody>
                  <a:tcPr>
                    <a:solidFill>
                      <a:srgbClr val="00B0F0"/>
                    </a:solidFill>
                  </a:tcPr>
                </a:tc>
                <a:extLst>
                  <a:ext uri="{0D108BD9-81ED-4DB2-BD59-A6C34878D82A}">
                    <a16:rowId xmlns:a16="http://schemas.microsoft.com/office/drawing/2014/main" val="2642153719"/>
                  </a:ext>
                </a:extLst>
              </a:tr>
            </a:tbl>
          </a:graphicData>
        </a:graphic>
      </p:graphicFrame>
      <p:graphicFrame>
        <p:nvGraphicFramePr>
          <p:cNvPr id="107" name="Table 106">
            <a:extLst>
              <a:ext uri="{FF2B5EF4-FFF2-40B4-BE49-F238E27FC236}">
                <a16:creationId xmlns:a16="http://schemas.microsoft.com/office/drawing/2014/main" id="{26B16BCF-22B5-4F00-9EE1-7F9CC6DB3E49}"/>
              </a:ext>
            </a:extLst>
          </p:cNvPr>
          <p:cNvGraphicFramePr>
            <a:graphicFrameLocks noGrp="1"/>
          </p:cNvGraphicFramePr>
          <p:nvPr>
            <p:extLst>
              <p:ext uri="{D42A27DB-BD31-4B8C-83A1-F6EECF244321}">
                <p14:modId xmlns:p14="http://schemas.microsoft.com/office/powerpoint/2010/main" val="3663177294"/>
              </p:ext>
            </p:extLst>
          </p:nvPr>
        </p:nvGraphicFramePr>
        <p:xfrm>
          <a:off x="8788743" y="5658521"/>
          <a:ext cx="881377" cy="434302"/>
        </p:xfrm>
        <a:graphic>
          <a:graphicData uri="http://schemas.openxmlformats.org/drawingml/2006/table">
            <a:tbl>
              <a:tblPr firstRow="1" bandRow="1">
                <a:tableStyleId>{5C22544A-7EE6-4342-B048-85BDC9FD1C3A}</a:tableStyleId>
              </a:tblPr>
              <a:tblGrid>
                <a:gridCol w="881377">
                  <a:extLst>
                    <a:ext uri="{9D8B030D-6E8A-4147-A177-3AD203B41FA5}">
                      <a16:colId xmlns:a16="http://schemas.microsoft.com/office/drawing/2014/main" val="3757598309"/>
                    </a:ext>
                  </a:extLst>
                </a:gridCol>
              </a:tblGrid>
              <a:tr h="434302">
                <a:tc>
                  <a:txBody>
                    <a:bodyPr/>
                    <a:lstStyle/>
                    <a:p>
                      <a:pPr algn="ctr"/>
                      <a:r>
                        <a:rPr lang="id-ID" b="0" dirty="0"/>
                        <a:t>6</a:t>
                      </a:r>
                    </a:p>
                  </a:txBody>
                  <a:tcPr/>
                </a:tc>
                <a:extLst>
                  <a:ext uri="{0D108BD9-81ED-4DB2-BD59-A6C34878D82A}">
                    <a16:rowId xmlns:a16="http://schemas.microsoft.com/office/drawing/2014/main" val="34149479"/>
                  </a:ext>
                </a:extLst>
              </a:tr>
            </a:tbl>
          </a:graphicData>
        </a:graphic>
      </p:graphicFrame>
      <p:sp>
        <p:nvSpPr>
          <p:cNvPr id="108" name="Freeform 89">
            <a:extLst>
              <a:ext uri="{FF2B5EF4-FFF2-40B4-BE49-F238E27FC236}">
                <a16:creationId xmlns:a16="http://schemas.microsoft.com/office/drawing/2014/main" id="{B57481B2-47EC-480E-BA24-365CDC7D36A7}"/>
              </a:ext>
            </a:extLst>
          </p:cNvPr>
          <p:cNvSpPr/>
          <p:nvPr/>
        </p:nvSpPr>
        <p:spPr>
          <a:xfrm rot="5400000" flipH="1">
            <a:off x="3046130" y="4985412"/>
            <a:ext cx="133558" cy="1272025"/>
          </a:xfrm>
          <a:custGeom>
            <a:avLst/>
            <a:gdLst>
              <a:gd name="connsiteX0" fmla="*/ 0 w 0"/>
              <a:gd name="connsiteY0" fmla="*/ 487680 h 487680"/>
              <a:gd name="connsiteX1" fmla="*/ 0 w 0"/>
              <a:gd name="connsiteY1" fmla="*/ 0 h 487680"/>
            </a:gdLst>
            <a:ahLst/>
            <a:cxnLst>
              <a:cxn ang="0">
                <a:pos x="connsiteX0" y="connsiteY0"/>
              </a:cxn>
              <a:cxn ang="0">
                <a:pos x="connsiteX1" y="connsiteY1"/>
              </a:cxn>
            </a:cxnLst>
            <a:rect l="l" t="t" r="r" b="b"/>
            <a:pathLst>
              <a:path h="487680">
                <a:moveTo>
                  <a:pt x="0" y="487680"/>
                </a:moveTo>
                <a:lnTo>
                  <a:pt x="0" y="0"/>
                </a:lnTo>
              </a:path>
            </a:pathLst>
          </a:custGeom>
          <a:noFill/>
          <a:ln w="12700">
            <a:solidFill>
              <a:schemeClr val="bg2">
                <a:lumMod val="60000"/>
                <a:lumOff val="40000"/>
              </a:schemeClr>
            </a:solidFill>
            <a:headEnd type="oval"/>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1E2123"/>
              </a:solidFill>
              <a:effectLst/>
              <a:uLnTx/>
              <a:uFillTx/>
              <a:latin typeface="Montserrat"/>
              <a:ea typeface="+mn-ea"/>
              <a:cs typeface="+mn-cs"/>
            </a:endParaRPr>
          </a:p>
        </p:txBody>
      </p:sp>
      <p:sp>
        <p:nvSpPr>
          <p:cNvPr id="11" name="TextBox 10">
            <a:extLst>
              <a:ext uri="{FF2B5EF4-FFF2-40B4-BE49-F238E27FC236}">
                <a16:creationId xmlns:a16="http://schemas.microsoft.com/office/drawing/2014/main" id="{C1B3501E-7D51-4E21-9FF7-123BF08BF3A7}"/>
              </a:ext>
            </a:extLst>
          </p:cNvPr>
          <p:cNvSpPr txBox="1"/>
          <p:nvPr/>
        </p:nvSpPr>
        <p:spPr>
          <a:xfrm>
            <a:off x="1223889" y="5416294"/>
            <a:ext cx="1117654" cy="646331"/>
          </a:xfrm>
          <a:prstGeom prst="rect">
            <a:avLst/>
          </a:prstGeom>
          <a:noFill/>
        </p:spPr>
        <p:txBody>
          <a:bodyPr wrap="square" rtlCol="0">
            <a:spAutoFit/>
          </a:bodyPr>
          <a:lstStyle/>
          <a:p>
            <a:r>
              <a:rPr lang="id-ID" dirty="0"/>
              <a:t>Proses</a:t>
            </a:r>
          </a:p>
          <a:p>
            <a:r>
              <a:rPr lang="id-ID" dirty="0"/>
              <a:t>Konvolusi</a:t>
            </a:r>
          </a:p>
        </p:txBody>
      </p:sp>
      <p:sp>
        <p:nvSpPr>
          <p:cNvPr id="109" name="Freeform 87">
            <a:extLst>
              <a:ext uri="{FF2B5EF4-FFF2-40B4-BE49-F238E27FC236}">
                <a16:creationId xmlns:a16="http://schemas.microsoft.com/office/drawing/2014/main" id="{78DCCD1D-58B9-4EC6-8867-A160CB9F18AE}"/>
              </a:ext>
            </a:extLst>
          </p:cNvPr>
          <p:cNvSpPr/>
          <p:nvPr/>
        </p:nvSpPr>
        <p:spPr>
          <a:xfrm flipH="1">
            <a:off x="9347441" y="4340835"/>
            <a:ext cx="1093882" cy="231110"/>
          </a:xfrm>
          <a:custGeom>
            <a:avLst/>
            <a:gdLst>
              <a:gd name="connsiteX0" fmla="*/ 690880 w 690880"/>
              <a:gd name="connsiteY0" fmla="*/ 751840 h 751840"/>
              <a:gd name="connsiteX1" fmla="*/ 436880 w 690880"/>
              <a:gd name="connsiteY1" fmla="*/ 0 h 751840"/>
              <a:gd name="connsiteX2" fmla="*/ 0 w 690880"/>
              <a:gd name="connsiteY2" fmla="*/ 0 h 751840"/>
            </a:gdLst>
            <a:ahLst/>
            <a:cxnLst>
              <a:cxn ang="0">
                <a:pos x="connsiteX0" y="connsiteY0"/>
              </a:cxn>
              <a:cxn ang="0">
                <a:pos x="connsiteX1" y="connsiteY1"/>
              </a:cxn>
              <a:cxn ang="0">
                <a:pos x="connsiteX2" y="connsiteY2"/>
              </a:cxn>
            </a:cxnLst>
            <a:rect l="l" t="t" r="r" b="b"/>
            <a:pathLst>
              <a:path w="690880" h="751840">
                <a:moveTo>
                  <a:pt x="690880" y="751840"/>
                </a:moveTo>
                <a:lnTo>
                  <a:pt x="436880" y="0"/>
                </a:lnTo>
                <a:lnTo>
                  <a:pt x="0" y="0"/>
                </a:lnTo>
              </a:path>
            </a:pathLst>
          </a:custGeom>
          <a:noFill/>
          <a:ln w="12700">
            <a:solidFill>
              <a:schemeClr val="bg2">
                <a:lumMod val="60000"/>
                <a:lumOff val="40000"/>
              </a:schemeClr>
            </a:solidFill>
            <a:headEnd type="oval"/>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1E2123"/>
              </a:solidFill>
              <a:effectLst/>
              <a:uLnTx/>
              <a:uFillTx/>
              <a:latin typeface="Montserrat"/>
              <a:ea typeface="+mn-ea"/>
              <a:cs typeface="+mn-cs"/>
            </a:endParaRPr>
          </a:p>
        </p:txBody>
      </p:sp>
      <p:sp>
        <p:nvSpPr>
          <p:cNvPr id="12" name="TextBox 11">
            <a:extLst>
              <a:ext uri="{FF2B5EF4-FFF2-40B4-BE49-F238E27FC236}">
                <a16:creationId xmlns:a16="http://schemas.microsoft.com/office/drawing/2014/main" id="{B59041B7-B418-4EEC-AFC1-4F6AE14F1F90}"/>
              </a:ext>
            </a:extLst>
          </p:cNvPr>
          <p:cNvSpPr txBox="1"/>
          <p:nvPr/>
        </p:nvSpPr>
        <p:spPr>
          <a:xfrm>
            <a:off x="10719582" y="4107766"/>
            <a:ext cx="1187611" cy="923330"/>
          </a:xfrm>
          <a:prstGeom prst="rect">
            <a:avLst/>
          </a:prstGeom>
          <a:noFill/>
        </p:spPr>
        <p:txBody>
          <a:bodyPr wrap="square" rtlCol="0">
            <a:spAutoFit/>
          </a:bodyPr>
          <a:lstStyle/>
          <a:p>
            <a:r>
              <a:rPr lang="id-ID" i="1" dirty="0"/>
              <a:t>Feature</a:t>
            </a:r>
          </a:p>
          <a:p>
            <a:r>
              <a:rPr lang="id-ID" i="1" dirty="0"/>
              <a:t>Map</a:t>
            </a:r>
            <a:r>
              <a:rPr lang="id-ID" dirty="0"/>
              <a:t> atau Output</a:t>
            </a:r>
          </a:p>
        </p:txBody>
      </p:sp>
    </p:spTree>
    <p:extLst>
      <p:ext uri="{BB962C8B-B14F-4D97-AF65-F5344CB8AC3E}">
        <p14:creationId xmlns:p14="http://schemas.microsoft.com/office/powerpoint/2010/main" val="1043388777"/>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anim calcmode="lin" valueType="num">
                                      <p:cBhvr>
                                        <p:cTn id="8" dur="500" fill="hold"/>
                                        <p:tgtEl>
                                          <p:spTgt spid="3"/>
                                        </p:tgtEl>
                                        <p:attrNameLst>
                                          <p:attrName>ppt_w</p:attrName>
                                        </p:attrNameLst>
                                      </p:cBhvr>
                                      <p:tavLst>
                                        <p:tav tm="0" fmla="#ppt_w*sin(2.5*pi*$)">
                                          <p:val>
                                            <p:fltVal val="0"/>
                                          </p:val>
                                        </p:tav>
                                        <p:tav tm="100000">
                                          <p:val>
                                            <p:fltVal val="1"/>
                                          </p:val>
                                        </p:tav>
                                      </p:tavLst>
                                    </p:anim>
                                    <p:anim calcmode="lin" valueType="num">
                                      <p:cBhvr>
                                        <p:cTn id="9" dur="500" fill="hold"/>
                                        <p:tgtEl>
                                          <p:spTgt spid="3"/>
                                        </p:tgtEl>
                                        <p:attrNameLst>
                                          <p:attrName>ppt_h</p:attrName>
                                        </p:attrNameLst>
                                      </p:cBhvr>
                                      <p:tavLst>
                                        <p:tav tm="0">
                                          <p:val>
                                            <p:strVal val="#ppt_h"/>
                                          </p:val>
                                        </p:tav>
                                        <p:tav tm="100000">
                                          <p:val>
                                            <p:strVal val="#ppt_h"/>
                                          </p:val>
                                        </p:tav>
                                      </p:tavLst>
                                    </p:anim>
                                  </p:childTnLst>
                                </p:cTn>
                              </p:par>
                              <p:par>
                                <p:cTn id="10" presetID="45"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anim calcmode="lin" valueType="num">
                                      <p:cBhvr>
                                        <p:cTn id="13" dur="500" fill="hold"/>
                                        <p:tgtEl>
                                          <p:spTgt spid="4"/>
                                        </p:tgtEl>
                                        <p:attrNameLst>
                                          <p:attrName>ppt_w</p:attrName>
                                        </p:attrNameLst>
                                      </p:cBhvr>
                                      <p:tavLst>
                                        <p:tav tm="0" fmla="#ppt_w*sin(2.5*pi*$)">
                                          <p:val>
                                            <p:fltVal val="0"/>
                                          </p:val>
                                        </p:tav>
                                        <p:tav tm="100000">
                                          <p:val>
                                            <p:fltVal val="1"/>
                                          </p:val>
                                        </p:tav>
                                      </p:tavLst>
                                    </p:anim>
                                    <p:anim calcmode="lin" valueType="num">
                                      <p:cBhvr>
                                        <p:cTn id="14" dur="500" fill="hold"/>
                                        <p:tgtEl>
                                          <p:spTgt spid="4"/>
                                        </p:tgtEl>
                                        <p:attrNameLst>
                                          <p:attrName>ppt_h</p:attrName>
                                        </p:attrNameLst>
                                      </p:cBhvr>
                                      <p:tavLst>
                                        <p:tav tm="0">
                                          <p:val>
                                            <p:strVal val="#ppt_h"/>
                                          </p:val>
                                        </p:tav>
                                        <p:tav tm="100000">
                                          <p:val>
                                            <p:strVal val="#ppt_h"/>
                                          </p:val>
                                        </p:tav>
                                      </p:tavLst>
                                    </p:anim>
                                  </p:childTnLst>
                                </p:cTn>
                              </p:par>
                            </p:childTnLst>
                          </p:cTn>
                        </p:par>
                        <p:par>
                          <p:cTn id="15" fill="hold">
                            <p:stCondLst>
                              <p:cond delay="500"/>
                            </p:stCondLst>
                            <p:childTnLst>
                              <p:par>
                                <p:cTn id="16" presetID="22" presetClass="entr" presetSubtype="2" fill="hold" grpId="0" nodeType="afterEffect">
                                  <p:stCondLst>
                                    <p:cond delay="0"/>
                                  </p:stCondLst>
                                  <p:childTnLst>
                                    <p:set>
                                      <p:cBhvr>
                                        <p:cTn id="17" dur="1" fill="hold">
                                          <p:stCondLst>
                                            <p:cond delay="0"/>
                                          </p:stCondLst>
                                        </p:cTn>
                                        <p:tgtEl>
                                          <p:spTgt spid="100"/>
                                        </p:tgtEl>
                                        <p:attrNameLst>
                                          <p:attrName>style.visibility</p:attrName>
                                        </p:attrNameLst>
                                      </p:cBhvr>
                                      <p:to>
                                        <p:strVal val="visible"/>
                                      </p:to>
                                    </p:set>
                                    <p:animEffect transition="in" filter="wipe(right)">
                                      <p:cBhvr>
                                        <p:cTn id="18" dur="500"/>
                                        <p:tgtEl>
                                          <p:spTgt spid="100"/>
                                        </p:tgtEl>
                                      </p:cBhvr>
                                    </p:animEffect>
                                  </p:childTnLst>
                                </p:cTn>
                              </p:par>
                              <p:par>
                                <p:cTn id="19" presetID="22" presetClass="entr" presetSubtype="2" fill="hold" grpId="0" nodeType="withEffect">
                                  <p:stCondLst>
                                    <p:cond delay="0"/>
                                  </p:stCondLst>
                                  <p:childTnLst>
                                    <p:set>
                                      <p:cBhvr>
                                        <p:cTn id="20" dur="1" fill="hold">
                                          <p:stCondLst>
                                            <p:cond delay="0"/>
                                          </p:stCondLst>
                                        </p:cTn>
                                        <p:tgtEl>
                                          <p:spTgt spid="101"/>
                                        </p:tgtEl>
                                        <p:attrNameLst>
                                          <p:attrName>style.visibility</p:attrName>
                                        </p:attrNameLst>
                                      </p:cBhvr>
                                      <p:to>
                                        <p:strVal val="visible"/>
                                      </p:to>
                                    </p:set>
                                    <p:animEffect transition="in" filter="wipe(right)">
                                      <p:cBhvr>
                                        <p:cTn id="21" dur="500"/>
                                        <p:tgtEl>
                                          <p:spTgt spid="101"/>
                                        </p:tgtEl>
                                      </p:cBhvr>
                                    </p:animEffect>
                                  </p:childTnLst>
                                </p:cTn>
                              </p:par>
                              <p:par>
                                <p:cTn id="22" presetID="47" presetClass="entr" presetSubtype="0" fill="hold" grpId="0"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250"/>
                                        <p:tgtEl>
                                          <p:spTgt spid="9"/>
                                        </p:tgtEl>
                                      </p:cBhvr>
                                    </p:animEffect>
                                    <p:anim calcmode="lin" valueType="num">
                                      <p:cBhvr>
                                        <p:cTn id="25" dur="250" fill="hold"/>
                                        <p:tgtEl>
                                          <p:spTgt spid="9"/>
                                        </p:tgtEl>
                                        <p:attrNameLst>
                                          <p:attrName>ppt_x</p:attrName>
                                        </p:attrNameLst>
                                      </p:cBhvr>
                                      <p:tavLst>
                                        <p:tav tm="0">
                                          <p:val>
                                            <p:strVal val="#ppt_x"/>
                                          </p:val>
                                        </p:tav>
                                        <p:tav tm="100000">
                                          <p:val>
                                            <p:strVal val="#ppt_x"/>
                                          </p:val>
                                        </p:tav>
                                      </p:tavLst>
                                    </p:anim>
                                    <p:anim calcmode="lin" valueType="num">
                                      <p:cBhvr>
                                        <p:cTn id="26" dur="250" fill="hold"/>
                                        <p:tgtEl>
                                          <p:spTgt spid="9"/>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102"/>
                                        </p:tgtEl>
                                        <p:attrNameLst>
                                          <p:attrName>style.visibility</p:attrName>
                                        </p:attrNameLst>
                                      </p:cBhvr>
                                      <p:to>
                                        <p:strVal val="visible"/>
                                      </p:to>
                                    </p:set>
                                    <p:animEffect transition="in" filter="fade">
                                      <p:cBhvr>
                                        <p:cTn id="29" dur="250"/>
                                        <p:tgtEl>
                                          <p:spTgt spid="102"/>
                                        </p:tgtEl>
                                      </p:cBhvr>
                                    </p:animEffect>
                                    <p:anim calcmode="lin" valueType="num">
                                      <p:cBhvr>
                                        <p:cTn id="30" dur="250" fill="hold"/>
                                        <p:tgtEl>
                                          <p:spTgt spid="102"/>
                                        </p:tgtEl>
                                        <p:attrNameLst>
                                          <p:attrName>ppt_x</p:attrName>
                                        </p:attrNameLst>
                                      </p:cBhvr>
                                      <p:tavLst>
                                        <p:tav tm="0">
                                          <p:val>
                                            <p:strVal val="#ppt_x"/>
                                          </p:val>
                                        </p:tav>
                                        <p:tav tm="100000">
                                          <p:val>
                                            <p:strVal val="#ppt_x"/>
                                          </p:val>
                                        </p:tav>
                                      </p:tavLst>
                                    </p:anim>
                                    <p:anim calcmode="lin" valueType="num">
                                      <p:cBhvr>
                                        <p:cTn id="31" dur="250" fill="hold"/>
                                        <p:tgtEl>
                                          <p:spTgt spid="102"/>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5" presetClass="exit" presetSubtype="0" fill="hold" grpId="1" nodeType="clickEffect">
                                  <p:stCondLst>
                                    <p:cond delay="0"/>
                                  </p:stCondLst>
                                  <p:childTnLst>
                                    <p:animEffect transition="out" filter="fade">
                                      <p:cBhvr>
                                        <p:cTn id="35" dur="500"/>
                                        <p:tgtEl>
                                          <p:spTgt spid="100"/>
                                        </p:tgtEl>
                                      </p:cBhvr>
                                    </p:animEffect>
                                    <p:anim calcmode="lin" valueType="num">
                                      <p:cBhvr>
                                        <p:cTn id="36" dur="500"/>
                                        <p:tgtEl>
                                          <p:spTgt spid="100"/>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anim calcmode="lin" valueType="num">
                                      <p:cBhvr>
                                        <p:cTn id="37" dur="500"/>
                                        <p:tgtEl>
                                          <p:spTgt spid="100"/>
                                        </p:tgtEl>
                                        <p:attrNameLst>
                                          <p:attrName>ppt_h</p:attrName>
                                        </p:attrNameLst>
                                      </p:cBhvr>
                                      <p:tavLst>
                                        <p:tav tm="0">
                                          <p:val>
                                            <p:strVal val="ppt_h"/>
                                          </p:val>
                                        </p:tav>
                                        <p:tav tm="100000">
                                          <p:val>
                                            <p:strVal val="ppt_h"/>
                                          </p:val>
                                        </p:tav>
                                      </p:tavLst>
                                    </p:anim>
                                    <p:set>
                                      <p:cBhvr>
                                        <p:cTn id="38" dur="1" fill="hold">
                                          <p:stCondLst>
                                            <p:cond delay="499"/>
                                          </p:stCondLst>
                                        </p:cTn>
                                        <p:tgtEl>
                                          <p:spTgt spid="100"/>
                                        </p:tgtEl>
                                        <p:attrNameLst>
                                          <p:attrName>style.visibility</p:attrName>
                                        </p:attrNameLst>
                                      </p:cBhvr>
                                      <p:to>
                                        <p:strVal val="hidden"/>
                                      </p:to>
                                    </p:set>
                                  </p:childTnLst>
                                </p:cTn>
                              </p:par>
                              <p:par>
                                <p:cTn id="39" presetID="2" presetClass="exit" presetSubtype="4" fill="hold" grpId="1" nodeType="withEffect">
                                  <p:stCondLst>
                                    <p:cond delay="0"/>
                                  </p:stCondLst>
                                  <p:childTnLst>
                                    <p:anim calcmode="lin" valueType="num">
                                      <p:cBhvr additive="base">
                                        <p:cTn id="40" dur="500"/>
                                        <p:tgtEl>
                                          <p:spTgt spid="9"/>
                                        </p:tgtEl>
                                        <p:attrNameLst>
                                          <p:attrName>ppt_x</p:attrName>
                                        </p:attrNameLst>
                                      </p:cBhvr>
                                      <p:tavLst>
                                        <p:tav tm="0">
                                          <p:val>
                                            <p:strVal val="ppt_x"/>
                                          </p:val>
                                        </p:tav>
                                        <p:tav tm="100000">
                                          <p:val>
                                            <p:strVal val="ppt_x"/>
                                          </p:val>
                                        </p:tav>
                                      </p:tavLst>
                                    </p:anim>
                                    <p:anim calcmode="lin" valueType="num">
                                      <p:cBhvr additive="base">
                                        <p:cTn id="41" dur="500"/>
                                        <p:tgtEl>
                                          <p:spTgt spid="9"/>
                                        </p:tgtEl>
                                        <p:attrNameLst>
                                          <p:attrName>ppt_y</p:attrName>
                                        </p:attrNameLst>
                                      </p:cBhvr>
                                      <p:tavLst>
                                        <p:tav tm="0">
                                          <p:val>
                                            <p:strVal val="ppt_y"/>
                                          </p:val>
                                        </p:tav>
                                        <p:tav tm="100000">
                                          <p:val>
                                            <p:strVal val="1+ppt_h/2"/>
                                          </p:val>
                                        </p:tav>
                                      </p:tavLst>
                                    </p:anim>
                                    <p:set>
                                      <p:cBhvr>
                                        <p:cTn id="42" dur="1" fill="hold">
                                          <p:stCondLst>
                                            <p:cond delay="499"/>
                                          </p:stCondLst>
                                        </p:cTn>
                                        <p:tgtEl>
                                          <p:spTgt spid="9"/>
                                        </p:tgtEl>
                                        <p:attrNameLst>
                                          <p:attrName>style.visibility</p:attrName>
                                        </p:attrNameLst>
                                      </p:cBhvr>
                                      <p:to>
                                        <p:strVal val="hidden"/>
                                      </p:to>
                                    </p:set>
                                  </p:childTnLst>
                                </p:cTn>
                              </p:par>
                            </p:childTnLst>
                          </p:cTn>
                        </p:par>
                        <p:par>
                          <p:cTn id="43" fill="hold">
                            <p:stCondLst>
                              <p:cond delay="500"/>
                            </p:stCondLst>
                            <p:childTnLst>
                              <p:par>
                                <p:cTn id="44" presetID="45" presetClass="exit" presetSubtype="0" fill="hold" grpId="1" nodeType="afterEffect">
                                  <p:stCondLst>
                                    <p:cond delay="0"/>
                                  </p:stCondLst>
                                  <p:childTnLst>
                                    <p:animEffect transition="out" filter="fade">
                                      <p:cBhvr>
                                        <p:cTn id="45" dur="500"/>
                                        <p:tgtEl>
                                          <p:spTgt spid="101"/>
                                        </p:tgtEl>
                                      </p:cBhvr>
                                    </p:animEffect>
                                    <p:anim calcmode="lin" valueType="num">
                                      <p:cBhvr>
                                        <p:cTn id="46" dur="500"/>
                                        <p:tgtEl>
                                          <p:spTgt spid="101"/>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anim calcmode="lin" valueType="num">
                                      <p:cBhvr>
                                        <p:cTn id="47" dur="500"/>
                                        <p:tgtEl>
                                          <p:spTgt spid="101"/>
                                        </p:tgtEl>
                                        <p:attrNameLst>
                                          <p:attrName>ppt_h</p:attrName>
                                        </p:attrNameLst>
                                      </p:cBhvr>
                                      <p:tavLst>
                                        <p:tav tm="0">
                                          <p:val>
                                            <p:strVal val="ppt_h"/>
                                          </p:val>
                                        </p:tav>
                                        <p:tav tm="100000">
                                          <p:val>
                                            <p:strVal val="ppt_h"/>
                                          </p:val>
                                        </p:tav>
                                      </p:tavLst>
                                    </p:anim>
                                    <p:set>
                                      <p:cBhvr>
                                        <p:cTn id="48" dur="1" fill="hold">
                                          <p:stCondLst>
                                            <p:cond delay="499"/>
                                          </p:stCondLst>
                                        </p:cTn>
                                        <p:tgtEl>
                                          <p:spTgt spid="101"/>
                                        </p:tgtEl>
                                        <p:attrNameLst>
                                          <p:attrName>style.visibility</p:attrName>
                                        </p:attrNameLst>
                                      </p:cBhvr>
                                      <p:to>
                                        <p:strVal val="hidden"/>
                                      </p:to>
                                    </p:set>
                                  </p:childTnLst>
                                </p:cTn>
                              </p:par>
                              <p:par>
                                <p:cTn id="49" presetID="2" presetClass="exit" presetSubtype="1" fill="hold" grpId="1" nodeType="withEffect">
                                  <p:stCondLst>
                                    <p:cond delay="0"/>
                                  </p:stCondLst>
                                  <p:childTnLst>
                                    <p:anim calcmode="lin" valueType="num">
                                      <p:cBhvr additive="base">
                                        <p:cTn id="50" dur="500"/>
                                        <p:tgtEl>
                                          <p:spTgt spid="102"/>
                                        </p:tgtEl>
                                        <p:attrNameLst>
                                          <p:attrName>ppt_x</p:attrName>
                                        </p:attrNameLst>
                                      </p:cBhvr>
                                      <p:tavLst>
                                        <p:tav tm="0">
                                          <p:val>
                                            <p:strVal val="ppt_x"/>
                                          </p:val>
                                        </p:tav>
                                        <p:tav tm="100000">
                                          <p:val>
                                            <p:strVal val="ppt_x"/>
                                          </p:val>
                                        </p:tav>
                                      </p:tavLst>
                                    </p:anim>
                                    <p:anim calcmode="lin" valueType="num">
                                      <p:cBhvr additive="base">
                                        <p:cTn id="51" dur="500"/>
                                        <p:tgtEl>
                                          <p:spTgt spid="102"/>
                                        </p:tgtEl>
                                        <p:attrNameLst>
                                          <p:attrName>ppt_y</p:attrName>
                                        </p:attrNameLst>
                                      </p:cBhvr>
                                      <p:tavLst>
                                        <p:tav tm="0">
                                          <p:val>
                                            <p:strVal val="ppt_y"/>
                                          </p:val>
                                        </p:tav>
                                        <p:tav tm="100000">
                                          <p:val>
                                            <p:strVal val="0-ppt_h/2"/>
                                          </p:val>
                                        </p:tav>
                                      </p:tavLst>
                                    </p:anim>
                                    <p:set>
                                      <p:cBhvr>
                                        <p:cTn id="52" dur="1" fill="hold">
                                          <p:stCondLst>
                                            <p:cond delay="499"/>
                                          </p:stCondLst>
                                        </p:cTn>
                                        <p:tgtEl>
                                          <p:spTgt spid="102"/>
                                        </p:tgtEl>
                                        <p:attrNameLst>
                                          <p:attrName>style.visibility</p:attrName>
                                        </p:attrNameLst>
                                      </p:cBhvr>
                                      <p:to>
                                        <p:strVal val="hidden"/>
                                      </p:to>
                                    </p:set>
                                  </p:childTnLst>
                                </p:cTn>
                              </p:par>
                            </p:childTnLst>
                          </p:cTn>
                        </p:par>
                        <p:par>
                          <p:cTn id="53" fill="hold">
                            <p:stCondLst>
                              <p:cond delay="1000"/>
                            </p:stCondLst>
                            <p:childTnLst>
                              <p:par>
                                <p:cTn id="54" presetID="42" presetClass="path" presetSubtype="0" accel="50000" decel="50000" fill="hold" nodeType="afterEffect">
                                  <p:stCondLst>
                                    <p:cond delay="0"/>
                                  </p:stCondLst>
                                  <p:childTnLst>
                                    <p:animMotion origin="layout" path="M 1.04167E-6 1.48148E-6 L -0.00078 -0.11505 " pathEditMode="relative" rAng="0" ptsTypes="AA">
                                      <p:cBhvr>
                                        <p:cTn id="55" dur="2000" fill="hold"/>
                                        <p:tgtEl>
                                          <p:spTgt spid="3"/>
                                        </p:tgtEl>
                                        <p:attrNameLst>
                                          <p:attrName>ppt_x</p:attrName>
                                          <p:attrName>ppt_y</p:attrName>
                                        </p:attrNameLst>
                                      </p:cBhvr>
                                      <p:rCtr x="-39" y="-5764"/>
                                    </p:animMotion>
                                  </p:childTnLst>
                                </p:cTn>
                              </p:par>
                              <p:par>
                                <p:cTn id="56" presetID="42" presetClass="path" presetSubtype="0" accel="50000" decel="50000" fill="hold" nodeType="withEffect">
                                  <p:stCondLst>
                                    <p:cond delay="0"/>
                                  </p:stCondLst>
                                  <p:childTnLst>
                                    <p:animMotion origin="layout" path="M -2.08333E-6 2.96296E-6 L -0.00104 -0.14422 " pathEditMode="relative" rAng="0" ptsTypes="AA">
                                      <p:cBhvr>
                                        <p:cTn id="57" dur="2000" fill="hold"/>
                                        <p:tgtEl>
                                          <p:spTgt spid="4"/>
                                        </p:tgtEl>
                                        <p:attrNameLst>
                                          <p:attrName>ppt_x</p:attrName>
                                          <p:attrName>ppt_y</p:attrName>
                                        </p:attrNameLst>
                                      </p:cBhvr>
                                      <p:rCtr x="-52" y="-7222"/>
                                    </p:animMotion>
                                  </p:childTnLst>
                                </p:cTn>
                              </p:par>
                            </p:childTnLst>
                          </p:cTn>
                        </p:par>
                        <p:par>
                          <p:cTn id="58" fill="hold">
                            <p:stCondLst>
                              <p:cond delay="3000"/>
                            </p:stCondLst>
                            <p:childTnLst>
                              <p:par>
                                <p:cTn id="59" presetID="14" presetClass="entr" presetSubtype="10" fill="hold" nodeType="afterEffect">
                                  <p:stCondLst>
                                    <p:cond delay="0"/>
                                  </p:stCondLst>
                                  <p:childTnLst>
                                    <p:set>
                                      <p:cBhvr>
                                        <p:cTn id="60" dur="1" fill="hold">
                                          <p:stCondLst>
                                            <p:cond delay="0"/>
                                          </p:stCondLst>
                                        </p:cTn>
                                        <p:tgtEl>
                                          <p:spTgt spid="98"/>
                                        </p:tgtEl>
                                        <p:attrNameLst>
                                          <p:attrName>style.visibility</p:attrName>
                                        </p:attrNameLst>
                                      </p:cBhvr>
                                      <p:to>
                                        <p:strVal val="visible"/>
                                      </p:to>
                                    </p:set>
                                    <p:animEffect transition="in" filter="randombar(horizontal)">
                                      <p:cBhvr>
                                        <p:cTn id="61" dur="500"/>
                                        <p:tgtEl>
                                          <p:spTgt spid="98"/>
                                        </p:tgtEl>
                                      </p:cBhvr>
                                    </p:animEffect>
                                  </p:childTnLst>
                                </p:cTn>
                              </p:par>
                              <p:par>
                                <p:cTn id="62" presetID="14" presetClass="entr" presetSubtype="5" fill="hold" nodeType="withEffect">
                                  <p:stCondLst>
                                    <p:cond delay="0"/>
                                  </p:stCondLst>
                                  <p:childTnLst>
                                    <p:set>
                                      <p:cBhvr>
                                        <p:cTn id="63" dur="1" fill="hold">
                                          <p:stCondLst>
                                            <p:cond delay="0"/>
                                          </p:stCondLst>
                                        </p:cTn>
                                        <p:tgtEl>
                                          <p:spTgt spid="99"/>
                                        </p:tgtEl>
                                        <p:attrNameLst>
                                          <p:attrName>style.visibility</p:attrName>
                                        </p:attrNameLst>
                                      </p:cBhvr>
                                      <p:to>
                                        <p:strVal val="visible"/>
                                      </p:to>
                                    </p:set>
                                    <p:animEffect transition="in" filter="randombar(vertical)">
                                      <p:cBhvr>
                                        <p:cTn id="64" dur="500"/>
                                        <p:tgtEl>
                                          <p:spTgt spid="99"/>
                                        </p:tgtEl>
                                      </p:cBhvr>
                                    </p:animEffect>
                                  </p:childTnLst>
                                </p:cTn>
                              </p:par>
                              <p:par>
                                <p:cTn id="65" presetID="22" presetClass="entr" presetSubtype="4" fill="hold" grpId="0" nodeType="withEffect">
                                  <p:stCondLst>
                                    <p:cond delay="0"/>
                                  </p:stCondLst>
                                  <p:childTnLst>
                                    <p:set>
                                      <p:cBhvr>
                                        <p:cTn id="66" dur="1" fill="hold">
                                          <p:stCondLst>
                                            <p:cond delay="0"/>
                                          </p:stCondLst>
                                        </p:cTn>
                                        <p:tgtEl>
                                          <p:spTgt spid="108"/>
                                        </p:tgtEl>
                                        <p:attrNameLst>
                                          <p:attrName>style.visibility</p:attrName>
                                        </p:attrNameLst>
                                      </p:cBhvr>
                                      <p:to>
                                        <p:strVal val="visible"/>
                                      </p:to>
                                    </p:set>
                                    <p:animEffect transition="in" filter="wipe(down)">
                                      <p:cBhvr>
                                        <p:cTn id="67" dur="500"/>
                                        <p:tgtEl>
                                          <p:spTgt spid="108"/>
                                        </p:tgtEl>
                                      </p:cBhvr>
                                    </p:animEffect>
                                  </p:childTnLst>
                                </p:cTn>
                              </p:par>
                              <p:par>
                                <p:cTn id="68" presetID="6" presetClass="entr" presetSubtype="32" fill="hold" grpId="0" nodeType="withEffect">
                                  <p:stCondLst>
                                    <p:cond delay="0"/>
                                  </p:stCondLst>
                                  <p:childTnLst>
                                    <p:set>
                                      <p:cBhvr>
                                        <p:cTn id="69" dur="1" fill="hold">
                                          <p:stCondLst>
                                            <p:cond delay="0"/>
                                          </p:stCondLst>
                                        </p:cTn>
                                        <p:tgtEl>
                                          <p:spTgt spid="11"/>
                                        </p:tgtEl>
                                        <p:attrNameLst>
                                          <p:attrName>style.visibility</p:attrName>
                                        </p:attrNameLst>
                                      </p:cBhvr>
                                      <p:to>
                                        <p:strVal val="visible"/>
                                      </p:to>
                                    </p:set>
                                    <p:animEffect transition="in" filter="circle(out)">
                                      <p:cBhvr>
                                        <p:cTn id="70" dur="500"/>
                                        <p:tgtEl>
                                          <p:spTgt spid="11"/>
                                        </p:tgtEl>
                                      </p:cBhvr>
                                    </p:animEffect>
                                  </p:childTnLst>
                                </p:cTn>
                              </p:par>
                            </p:childTnLst>
                          </p:cTn>
                        </p:par>
                      </p:childTnLst>
                    </p:cTn>
                  </p:par>
                  <p:par>
                    <p:cTn id="71" fill="hold">
                      <p:stCondLst>
                        <p:cond delay="indefinite"/>
                      </p:stCondLst>
                      <p:childTnLst>
                        <p:par>
                          <p:cTn id="72" fill="hold">
                            <p:stCondLst>
                              <p:cond delay="0"/>
                            </p:stCondLst>
                            <p:childTnLst>
                              <p:par>
                                <p:cTn id="73" presetID="16" presetClass="entr" presetSubtype="21" fill="hold" nodeType="clickEffect">
                                  <p:stCondLst>
                                    <p:cond delay="0"/>
                                  </p:stCondLst>
                                  <p:childTnLst>
                                    <p:set>
                                      <p:cBhvr>
                                        <p:cTn id="74" dur="1" fill="hold">
                                          <p:stCondLst>
                                            <p:cond delay="0"/>
                                          </p:stCondLst>
                                        </p:cTn>
                                        <p:tgtEl>
                                          <p:spTgt spid="10"/>
                                        </p:tgtEl>
                                        <p:attrNameLst>
                                          <p:attrName>style.visibility</p:attrName>
                                        </p:attrNameLst>
                                      </p:cBhvr>
                                      <p:to>
                                        <p:strVal val="visible"/>
                                      </p:to>
                                    </p:set>
                                    <p:animEffect transition="in" filter="barn(inVertical)">
                                      <p:cBhvr>
                                        <p:cTn id="75" dur="500"/>
                                        <p:tgtEl>
                                          <p:spTgt spid="10"/>
                                        </p:tgtEl>
                                      </p:cBhvr>
                                    </p:animEffect>
                                  </p:childTnLst>
                                </p:cTn>
                              </p:par>
                              <p:par>
                                <p:cTn id="76" presetID="22" presetClass="entr" presetSubtype="2" fill="hold" grpId="0" nodeType="withEffect">
                                  <p:stCondLst>
                                    <p:cond delay="0"/>
                                  </p:stCondLst>
                                  <p:childTnLst>
                                    <p:set>
                                      <p:cBhvr>
                                        <p:cTn id="77" dur="1" fill="hold">
                                          <p:stCondLst>
                                            <p:cond delay="0"/>
                                          </p:stCondLst>
                                        </p:cTn>
                                        <p:tgtEl>
                                          <p:spTgt spid="109"/>
                                        </p:tgtEl>
                                        <p:attrNameLst>
                                          <p:attrName>style.visibility</p:attrName>
                                        </p:attrNameLst>
                                      </p:cBhvr>
                                      <p:to>
                                        <p:strVal val="visible"/>
                                      </p:to>
                                    </p:set>
                                    <p:animEffect transition="in" filter="wipe(right)">
                                      <p:cBhvr>
                                        <p:cTn id="78" dur="500"/>
                                        <p:tgtEl>
                                          <p:spTgt spid="109"/>
                                        </p:tgtEl>
                                      </p:cBhvr>
                                    </p:animEffect>
                                  </p:childTnLst>
                                </p:cTn>
                              </p:par>
                              <p:par>
                                <p:cTn id="79" presetID="6" presetClass="entr" presetSubtype="16" fill="hold" grpId="0" nodeType="withEffect">
                                  <p:stCondLst>
                                    <p:cond delay="0"/>
                                  </p:stCondLst>
                                  <p:childTnLst>
                                    <p:set>
                                      <p:cBhvr>
                                        <p:cTn id="80" dur="1" fill="hold">
                                          <p:stCondLst>
                                            <p:cond delay="0"/>
                                          </p:stCondLst>
                                        </p:cTn>
                                        <p:tgtEl>
                                          <p:spTgt spid="12"/>
                                        </p:tgtEl>
                                        <p:attrNameLst>
                                          <p:attrName>style.visibility</p:attrName>
                                        </p:attrNameLst>
                                      </p:cBhvr>
                                      <p:to>
                                        <p:strVal val="visible"/>
                                      </p:to>
                                    </p:set>
                                    <p:animEffect transition="in" filter="circle(in)">
                                      <p:cBhvr>
                                        <p:cTn id="81" dur="500"/>
                                        <p:tgtEl>
                                          <p:spTgt spid="12"/>
                                        </p:tgtEl>
                                      </p:cBhvr>
                                    </p:animEffect>
                                  </p:childTnLst>
                                </p:cTn>
                              </p:par>
                            </p:childTnLst>
                          </p:cTn>
                        </p:par>
                      </p:childTnLst>
                    </p:cTn>
                  </p:par>
                  <p:par>
                    <p:cTn id="82" fill="hold">
                      <p:stCondLst>
                        <p:cond delay="indefinite"/>
                      </p:stCondLst>
                      <p:childTnLst>
                        <p:par>
                          <p:cTn id="83" fill="hold">
                            <p:stCondLst>
                              <p:cond delay="0"/>
                            </p:stCondLst>
                            <p:childTnLst>
                              <p:par>
                                <p:cTn id="84" presetID="16" presetClass="exit" presetSubtype="21" fill="hold" nodeType="clickEffect">
                                  <p:stCondLst>
                                    <p:cond delay="0"/>
                                  </p:stCondLst>
                                  <p:childTnLst>
                                    <p:animEffect transition="out" filter="barn(inVertical)">
                                      <p:cBhvr>
                                        <p:cTn id="85" dur="500"/>
                                        <p:tgtEl>
                                          <p:spTgt spid="99"/>
                                        </p:tgtEl>
                                      </p:cBhvr>
                                    </p:animEffect>
                                    <p:set>
                                      <p:cBhvr>
                                        <p:cTn id="86" dur="1" fill="hold">
                                          <p:stCondLst>
                                            <p:cond delay="499"/>
                                          </p:stCondLst>
                                        </p:cTn>
                                        <p:tgtEl>
                                          <p:spTgt spid="99"/>
                                        </p:tgtEl>
                                        <p:attrNameLst>
                                          <p:attrName>style.visibility</p:attrName>
                                        </p:attrNameLst>
                                      </p:cBhvr>
                                      <p:to>
                                        <p:strVal val="hidden"/>
                                      </p:to>
                                    </p:set>
                                  </p:childTnLst>
                                </p:cTn>
                              </p:par>
                              <p:par>
                                <p:cTn id="87" presetID="14" presetClass="entr" presetSubtype="5" fill="hold" nodeType="withEffect">
                                  <p:stCondLst>
                                    <p:cond delay="0"/>
                                  </p:stCondLst>
                                  <p:childTnLst>
                                    <p:set>
                                      <p:cBhvr>
                                        <p:cTn id="88" dur="1" fill="hold">
                                          <p:stCondLst>
                                            <p:cond delay="0"/>
                                          </p:stCondLst>
                                        </p:cTn>
                                        <p:tgtEl>
                                          <p:spTgt spid="104"/>
                                        </p:tgtEl>
                                        <p:attrNameLst>
                                          <p:attrName>style.visibility</p:attrName>
                                        </p:attrNameLst>
                                      </p:cBhvr>
                                      <p:to>
                                        <p:strVal val="visible"/>
                                      </p:to>
                                    </p:set>
                                    <p:animEffect transition="in" filter="randombar(vertical)">
                                      <p:cBhvr>
                                        <p:cTn id="89" dur="500"/>
                                        <p:tgtEl>
                                          <p:spTgt spid="104"/>
                                        </p:tgtEl>
                                      </p:cBhvr>
                                    </p:animEffect>
                                  </p:childTnLst>
                                </p:cTn>
                              </p:par>
                            </p:childTnLst>
                          </p:cTn>
                        </p:par>
                      </p:childTnLst>
                    </p:cTn>
                  </p:par>
                  <p:par>
                    <p:cTn id="90" fill="hold">
                      <p:stCondLst>
                        <p:cond delay="indefinite"/>
                      </p:stCondLst>
                      <p:childTnLst>
                        <p:par>
                          <p:cTn id="91" fill="hold">
                            <p:stCondLst>
                              <p:cond delay="0"/>
                            </p:stCondLst>
                            <p:childTnLst>
                              <p:par>
                                <p:cTn id="92" presetID="16" presetClass="entr" presetSubtype="21" fill="hold" nodeType="clickEffect">
                                  <p:stCondLst>
                                    <p:cond delay="0"/>
                                  </p:stCondLst>
                                  <p:childTnLst>
                                    <p:set>
                                      <p:cBhvr>
                                        <p:cTn id="93" dur="1" fill="hold">
                                          <p:stCondLst>
                                            <p:cond delay="0"/>
                                          </p:stCondLst>
                                        </p:cTn>
                                        <p:tgtEl>
                                          <p:spTgt spid="105"/>
                                        </p:tgtEl>
                                        <p:attrNameLst>
                                          <p:attrName>style.visibility</p:attrName>
                                        </p:attrNameLst>
                                      </p:cBhvr>
                                      <p:to>
                                        <p:strVal val="visible"/>
                                      </p:to>
                                    </p:set>
                                    <p:animEffect transition="in" filter="barn(inVertical)">
                                      <p:cBhvr>
                                        <p:cTn id="94" dur="500"/>
                                        <p:tgtEl>
                                          <p:spTgt spid="105"/>
                                        </p:tgtEl>
                                      </p:cBhvr>
                                    </p:animEffect>
                                  </p:childTnLst>
                                </p:cTn>
                              </p:par>
                            </p:childTnLst>
                          </p:cTn>
                        </p:par>
                      </p:childTnLst>
                    </p:cTn>
                  </p:par>
                  <p:par>
                    <p:cTn id="95" fill="hold">
                      <p:stCondLst>
                        <p:cond delay="indefinite"/>
                      </p:stCondLst>
                      <p:childTnLst>
                        <p:par>
                          <p:cTn id="96" fill="hold">
                            <p:stCondLst>
                              <p:cond delay="0"/>
                            </p:stCondLst>
                            <p:childTnLst>
                              <p:par>
                                <p:cTn id="97" presetID="16" presetClass="exit" presetSubtype="21" fill="hold" nodeType="clickEffect">
                                  <p:stCondLst>
                                    <p:cond delay="0"/>
                                  </p:stCondLst>
                                  <p:childTnLst>
                                    <p:animEffect transition="out" filter="barn(inVertical)">
                                      <p:cBhvr>
                                        <p:cTn id="98" dur="500"/>
                                        <p:tgtEl>
                                          <p:spTgt spid="104"/>
                                        </p:tgtEl>
                                      </p:cBhvr>
                                    </p:animEffect>
                                    <p:set>
                                      <p:cBhvr>
                                        <p:cTn id="99" dur="1" fill="hold">
                                          <p:stCondLst>
                                            <p:cond delay="499"/>
                                          </p:stCondLst>
                                        </p:cTn>
                                        <p:tgtEl>
                                          <p:spTgt spid="104"/>
                                        </p:tgtEl>
                                        <p:attrNameLst>
                                          <p:attrName>style.visibility</p:attrName>
                                        </p:attrNameLst>
                                      </p:cBhvr>
                                      <p:to>
                                        <p:strVal val="hidden"/>
                                      </p:to>
                                    </p:set>
                                  </p:childTnLst>
                                </p:cTn>
                              </p:par>
                              <p:par>
                                <p:cTn id="100" presetID="14" presetClass="entr" presetSubtype="5" fill="hold" nodeType="withEffect">
                                  <p:stCondLst>
                                    <p:cond delay="0"/>
                                  </p:stCondLst>
                                  <p:childTnLst>
                                    <p:set>
                                      <p:cBhvr>
                                        <p:cTn id="101" dur="1" fill="hold">
                                          <p:stCondLst>
                                            <p:cond delay="0"/>
                                          </p:stCondLst>
                                        </p:cTn>
                                        <p:tgtEl>
                                          <p:spTgt spid="106"/>
                                        </p:tgtEl>
                                        <p:attrNameLst>
                                          <p:attrName>style.visibility</p:attrName>
                                        </p:attrNameLst>
                                      </p:cBhvr>
                                      <p:to>
                                        <p:strVal val="visible"/>
                                      </p:to>
                                    </p:set>
                                    <p:animEffect transition="in" filter="randombar(vertical)">
                                      <p:cBhvr>
                                        <p:cTn id="102" dur="500"/>
                                        <p:tgtEl>
                                          <p:spTgt spid="106"/>
                                        </p:tgtEl>
                                      </p:cBhvr>
                                    </p:animEffect>
                                  </p:childTnLst>
                                </p:cTn>
                              </p:par>
                            </p:childTnLst>
                          </p:cTn>
                        </p:par>
                      </p:childTnLst>
                    </p:cTn>
                  </p:par>
                  <p:par>
                    <p:cTn id="103" fill="hold">
                      <p:stCondLst>
                        <p:cond delay="indefinite"/>
                      </p:stCondLst>
                      <p:childTnLst>
                        <p:par>
                          <p:cTn id="104" fill="hold">
                            <p:stCondLst>
                              <p:cond delay="0"/>
                            </p:stCondLst>
                            <p:childTnLst>
                              <p:par>
                                <p:cTn id="105" presetID="16" presetClass="entr" presetSubtype="21" fill="hold" nodeType="clickEffect">
                                  <p:stCondLst>
                                    <p:cond delay="0"/>
                                  </p:stCondLst>
                                  <p:childTnLst>
                                    <p:set>
                                      <p:cBhvr>
                                        <p:cTn id="106" dur="1" fill="hold">
                                          <p:stCondLst>
                                            <p:cond delay="0"/>
                                          </p:stCondLst>
                                        </p:cTn>
                                        <p:tgtEl>
                                          <p:spTgt spid="107"/>
                                        </p:tgtEl>
                                        <p:attrNameLst>
                                          <p:attrName>style.visibility</p:attrName>
                                        </p:attrNameLst>
                                      </p:cBhvr>
                                      <p:to>
                                        <p:strVal val="visible"/>
                                      </p:to>
                                    </p:set>
                                    <p:animEffect transition="in" filter="barn(inVertical)">
                                      <p:cBhvr>
                                        <p:cTn id="107" dur="500"/>
                                        <p:tgtEl>
                                          <p:spTgt spid="1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animBg="1"/>
      <p:bldP spid="100" grpId="1" animBg="1"/>
      <p:bldP spid="9" grpId="0"/>
      <p:bldP spid="9" grpId="1"/>
      <p:bldP spid="101" grpId="0" animBg="1"/>
      <p:bldP spid="101" grpId="1" animBg="1"/>
      <p:bldP spid="102" grpId="0"/>
      <p:bldP spid="102" grpId="1"/>
      <p:bldP spid="108" grpId="0" animBg="1"/>
      <p:bldP spid="11" grpId="0"/>
      <p:bldP spid="109" grpId="0" animBg="1"/>
      <p:bldP spid="1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A07B42FC-8CDA-46B5-8AF3-9EECB03A1642}"/>
              </a:ext>
            </a:extLst>
          </p:cNvPr>
          <p:cNvGraphicFramePr>
            <a:graphicFrameLocks noGrp="1"/>
          </p:cNvGraphicFramePr>
          <p:nvPr>
            <p:extLst>
              <p:ext uri="{D42A27DB-BD31-4B8C-83A1-F6EECF244321}">
                <p14:modId xmlns:p14="http://schemas.microsoft.com/office/powerpoint/2010/main" val="458309896"/>
              </p:ext>
            </p:extLst>
          </p:nvPr>
        </p:nvGraphicFramePr>
        <p:xfrm>
          <a:off x="737771" y="1732539"/>
          <a:ext cx="1161366" cy="1854200"/>
        </p:xfrm>
        <a:graphic>
          <a:graphicData uri="http://schemas.openxmlformats.org/drawingml/2006/table">
            <a:tbl>
              <a:tblPr>
                <a:tableStyleId>{5C22544A-7EE6-4342-B048-85BDC9FD1C3A}</a:tableStyleId>
              </a:tblPr>
              <a:tblGrid>
                <a:gridCol w="1161366">
                  <a:extLst>
                    <a:ext uri="{9D8B030D-6E8A-4147-A177-3AD203B41FA5}">
                      <a16:colId xmlns:a16="http://schemas.microsoft.com/office/drawing/2014/main" val="2304152262"/>
                    </a:ext>
                  </a:extLst>
                </a:gridCol>
              </a:tblGrid>
              <a:tr h="370840">
                <a:tc>
                  <a:txBody>
                    <a:bodyPr/>
                    <a:lstStyle/>
                    <a:p>
                      <a:pPr algn="ctr"/>
                      <a:r>
                        <a:rPr lang="id-ID" dirty="0">
                          <a:solidFill>
                            <a:schemeClr val="bg1"/>
                          </a:solidFill>
                        </a:rPr>
                        <a:t>6</a:t>
                      </a:r>
                    </a:p>
                  </a:txBody>
                  <a:tcPr>
                    <a:solidFill>
                      <a:srgbClr val="00B0F0"/>
                    </a:solidFill>
                  </a:tcPr>
                </a:tc>
                <a:extLst>
                  <a:ext uri="{0D108BD9-81ED-4DB2-BD59-A6C34878D82A}">
                    <a16:rowId xmlns:a16="http://schemas.microsoft.com/office/drawing/2014/main" val="3261257470"/>
                  </a:ext>
                </a:extLst>
              </a:tr>
              <a:tr h="370840">
                <a:tc>
                  <a:txBody>
                    <a:bodyPr/>
                    <a:lstStyle/>
                    <a:p>
                      <a:pPr algn="ctr"/>
                      <a:r>
                        <a:rPr lang="id-ID" dirty="0">
                          <a:solidFill>
                            <a:schemeClr val="bg1"/>
                          </a:solidFill>
                        </a:rPr>
                        <a:t>5</a:t>
                      </a:r>
                    </a:p>
                  </a:txBody>
                  <a:tcPr>
                    <a:solidFill>
                      <a:srgbClr val="00B0F0"/>
                    </a:solidFill>
                  </a:tcPr>
                </a:tc>
                <a:extLst>
                  <a:ext uri="{0D108BD9-81ED-4DB2-BD59-A6C34878D82A}">
                    <a16:rowId xmlns:a16="http://schemas.microsoft.com/office/drawing/2014/main" val="798562571"/>
                  </a:ext>
                </a:extLst>
              </a:tr>
              <a:tr h="370840">
                <a:tc>
                  <a:txBody>
                    <a:bodyPr/>
                    <a:lstStyle/>
                    <a:p>
                      <a:pPr algn="ctr"/>
                      <a:r>
                        <a:rPr lang="id-ID" dirty="0">
                          <a:solidFill>
                            <a:schemeClr val="bg1"/>
                          </a:solidFill>
                        </a:rPr>
                        <a:t>4</a:t>
                      </a:r>
                    </a:p>
                  </a:txBody>
                  <a:tcPr>
                    <a:solidFill>
                      <a:srgbClr val="00B0F0"/>
                    </a:solidFill>
                  </a:tcPr>
                </a:tc>
                <a:extLst>
                  <a:ext uri="{0D108BD9-81ED-4DB2-BD59-A6C34878D82A}">
                    <a16:rowId xmlns:a16="http://schemas.microsoft.com/office/drawing/2014/main" val="812818043"/>
                  </a:ext>
                </a:extLst>
              </a:tr>
              <a:tr h="370840">
                <a:tc>
                  <a:txBody>
                    <a:bodyPr/>
                    <a:lstStyle/>
                    <a:p>
                      <a:pPr algn="ctr"/>
                      <a:r>
                        <a:rPr lang="id-ID" dirty="0">
                          <a:solidFill>
                            <a:schemeClr val="bg1"/>
                          </a:solidFill>
                        </a:rPr>
                        <a:t>6</a:t>
                      </a:r>
                    </a:p>
                  </a:txBody>
                  <a:tcPr>
                    <a:solidFill>
                      <a:srgbClr val="00B0F0"/>
                    </a:solidFill>
                  </a:tcPr>
                </a:tc>
                <a:extLst>
                  <a:ext uri="{0D108BD9-81ED-4DB2-BD59-A6C34878D82A}">
                    <a16:rowId xmlns:a16="http://schemas.microsoft.com/office/drawing/2014/main" val="2789803439"/>
                  </a:ext>
                </a:extLst>
              </a:tr>
              <a:tr h="370840">
                <a:tc>
                  <a:txBody>
                    <a:bodyPr/>
                    <a:lstStyle/>
                    <a:p>
                      <a:pPr algn="ctr"/>
                      <a:r>
                        <a:rPr lang="id-ID" dirty="0">
                          <a:solidFill>
                            <a:schemeClr val="bg1"/>
                          </a:solidFill>
                        </a:rPr>
                        <a:t>3</a:t>
                      </a:r>
                    </a:p>
                  </a:txBody>
                  <a:tcPr>
                    <a:solidFill>
                      <a:srgbClr val="00B0F0"/>
                    </a:solidFill>
                  </a:tcPr>
                </a:tc>
                <a:extLst>
                  <a:ext uri="{0D108BD9-81ED-4DB2-BD59-A6C34878D82A}">
                    <a16:rowId xmlns:a16="http://schemas.microsoft.com/office/drawing/2014/main" val="1331489801"/>
                  </a:ext>
                </a:extLst>
              </a:tr>
            </a:tbl>
          </a:graphicData>
        </a:graphic>
      </p:graphicFrame>
      <p:sp>
        <p:nvSpPr>
          <p:cNvPr id="4" name="TextBox 3">
            <a:extLst>
              <a:ext uri="{FF2B5EF4-FFF2-40B4-BE49-F238E27FC236}">
                <a16:creationId xmlns:a16="http://schemas.microsoft.com/office/drawing/2014/main" id="{91D85248-4841-4E05-8656-F97D92536AC6}"/>
              </a:ext>
            </a:extLst>
          </p:cNvPr>
          <p:cNvSpPr txBox="1"/>
          <p:nvPr/>
        </p:nvSpPr>
        <p:spPr>
          <a:xfrm>
            <a:off x="3041781" y="444418"/>
            <a:ext cx="6248400" cy="502702"/>
          </a:xfrm>
          <a:prstGeom prst="rect">
            <a:avLst/>
          </a:prstGeom>
          <a:noFill/>
        </p:spPr>
        <p:txBody>
          <a:bodyPr wrap="square" rtlCol="0">
            <a:spAutoFit/>
          </a:bodyPr>
          <a:lstStyle/>
          <a:p>
            <a:pPr marL="0" marR="0" lvl="0" indent="0" algn="ctr" defTabSz="914400" rtl="0" eaLnBrk="1" fontAlgn="auto" latinLnBrk="0" hangingPunct="1">
              <a:lnSpc>
                <a:spcPts val="3200"/>
              </a:lnSpc>
              <a:spcBef>
                <a:spcPts val="0"/>
              </a:spcBef>
              <a:spcAft>
                <a:spcPts val="0"/>
              </a:spcAft>
              <a:buClrTx/>
              <a:buSzTx/>
              <a:buFontTx/>
              <a:buNone/>
              <a:tabLst/>
              <a:defRPr/>
            </a:pPr>
            <a:r>
              <a:rPr kumimoji="0" lang="id-ID" sz="3000" b="0" i="0" u="none" strike="noStrike" kern="1200" cap="none" spc="0" normalizeH="0" baseline="0" noProof="0" dirty="0">
                <a:ln>
                  <a:noFill/>
                </a:ln>
                <a:effectLst/>
                <a:uLnTx/>
                <a:uFillTx/>
                <a:latin typeface="Arial" panose="020B0604020202020204" pitchFamily="34" charset="0"/>
                <a:ea typeface="Montserrat Light" charset="0"/>
                <a:cs typeface="Arial" panose="020B0604020202020204" pitchFamily="34" charset="0"/>
              </a:rPr>
              <a:t>Tahapan </a:t>
            </a:r>
            <a:r>
              <a:rPr kumimoji="0" lang="id-ID" sz="3000" b="0" i="1" u="none" strike="noStrike" kern="1200" cap="none" spc="0" normalizeH="0" baseline="0" noProof="0" dirty="0">
                <a:ln>
                  <a:noFill/>
                </a:ln>
                <a:effectLst/>
                <a:uLnTx/>
                <a:uFillTx/>
                <a:latin typeface="Arial" panose="020B0604020202020204" pitchFamily="34" charset="0"/>
                <a:ea typeface="Montserrat Light" charset="0"/>
                <a:cs typeface="Arial" panose="020B0604020202020204" pitchFamily="34" charset="0"/>
              </a:rPr>
              <a:t>Pooling Layer</a:t>
            </a:r>
            <a:endParaRPr kumimoji="0" lang="en-US" sz="3000" b="1" i="1" u="none" strike="noStrike" kern="1200" cap="none" spc="0" normalizeH="0" baseline="0" noProof="0" dirty="0">
              <a:ln>
                <a:noFill/>
              </a:ln>
              <a:effectLst/>
              <a:uLnTx/>
              <a:uFillTx/>
              <a:latin typeface="Arial" panose="020B0604020202020204" pitchFamily="34" charset="0"/>
              <a:ea typeface="Montserrat" charset="0"/>
              <a:cs typeface="Arial" panose="020B0604020202020204" pitchFamily="34" charset="0"/>
            </a:endParaRPr>
          </a:p>
        </p:txBody>
      </p:sp>
      <p:sp>
        <p:nvSpPr>
          <p:cNvPr id="5" name="TextBox 4">
            <a:extLst>
              <a:ext uri="{FF2B5EF4-FFF2-40B4-BE49-F238E27FC236}">
                <a16:creationId xmlns:a16="http://schemas.microsoft.com/office/drawing/2014/main" id="{249AA5DA-3541-46A0-9D59-07ECD7269E4E}"/>
              </a:ext>
            </a:extLst>
          </p:cNvPr>
          <p:cNvSpPr txBox="1"/>
          <p:nvPr/>
        </p:nvSpPr>
        <p:spPr>
          <a:xfrm>
            <a:off x="2476897" y="960565"/>
            <a:ext cx="7218432" cy="276999"/>
          </a:xfrm>
          <a:prstGeom prst="rect">
            <a:avLst/>
          </a:prstGeom>
          <a:noFill/>
        </p:spPr>
        <p:txBody>
          <a:bodyPr wrap="square" numCol="1" spcCol="0"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d-ID" sz="1200" b="1" i="0" u="none" strike="noStrike" kern="1200" cap="none" spc="0" normalizeH="0" baseline="0" noProof="0" dirty="0">
                <a:ln>
                  <a:noFill/>
                </a:ln>
                <a:solidFill>
                  <a:schemeClr val="tx1">
                    <a:lumMod val="95000"/>
                  </a:schemeClr>
                </a:solidFill>
                <a:effectLst/>
                <a:uLnTx/>
                <a:uFillTx/>
                <a:latin typeface="Arial" panose="020B0604020202020204" pitchFamily="34" charset="0"/>
                <a:ea typeface="Montserrat Light" charset="0"/>
                <a:cs typeface="Arial" panose="020B0604020202020204" pitchFamily="34" charset="0"/>
              </a:rPr>
              <a:t>Prosedur atau cara terkait bagaimana</a:t>
            </a:r>
            <a:r>
              <a:rPr lang="id-ID" sz="1200" b="1" i="1" dirty="0">
                <a:solidFill>
                  <a:schemeClr val="tx1">
                    <a:lumMod val="95000"/>
                  </a:schemeClr>
                </a:solidFill>
                <a:latin typeface="Arial" panose="020B0604020202020204" pitchFamily="34" charset="0"/>
                <a:ea typeface="Montserrat Light" charset="0"/>
                <a:cs typeface="Arial" panose="020B0604020202020204" pitchFamily="34" charset="0"/>
              </a:rPr>
              <a:t> pooling layer</a:t>
            </a:r>
            <a:r>
              <a:rPr lang="id-ID" sz="1200" b="1" dirty="0">
                <a:solidFill>
                  <a:schemeClr val="tx1">
                    <a:lumMod val="95000"/>
                  </a:schemeClr>
                </a:solidFill>
                <a:latin typeface="Arial" panose="020B0604020202020204" pitchFamily="34" charset="0"/>
                <a:ea typeface="Montserrat Light" charset="0"/>
                <a:cs typeface="Arial" panose="020B0604020202020204" pitchFamily="34" charset="0"/>
              </a:rPr>
              <a:t> bekerja</a:t>
            </a:r>
            <a:endParaRPr kumimoji="0" lang="en-US" sz="1200" b="1" i="0" u="none" strike="noStrike" kern="1200" cap="none" spc="0" normalizeH="0" baseline="0" noProof="0" dirty="0">
              <a:ln>
                <a:noFill/>
              </a:ln>
              <a:solidFill>
                <a:schemeClr val="tx1">
                  <a:lumMod val="95000"/>
                </a:schemeClr>
              </a:solidFill>
              <a:effectLst/>
              <a:uLnTx/>
              <a:uFillTx/>
              <a:latin typeface="Arial" panose="020B0604020202020204" pitchFamily="34" charset="0"/>
              <a:ea typeface="Montserrat Light" charset="0"/>
              <a:cs typeface="Arial" panose="020B0604020202020204" pitchFamily="34" charset="0"/>
            </a:endParaRPr>
          </a:p>
        </p:txBody>
      </p:sp>
      <p:graphicFrame>
        <p:nvGraphicFramePr>
          <p:cNvPr id="6" name="Table 5">
            <a:extLst>
              <a:ext uri="{FF2B5EF4-FFF2-40B4-BE49-F238E27FC236}">
                <a16:creationId xmlns:a16="http://schemas.microsoft.com/office/drawing/2014/main" id="{3CC4E6D0-93BB-4D23-B26F-83ABD0B383C6}"/>
              </a:ext>
            </a:extLst>
          </p:cNvPr>
          <p:cNvGraphicFramePr>
            <a:graphicFrameLocks noGrp="1"/>
          </p:cNvGraphicFramePr>
          <p:nvPr>
            <p:extLst>
              <p:ext uri="{D42A27DB-BD31-4B8C-83A1-F6EECF244321}">
                <p14:modId xmlns:p14="http://schemas.microsoft.com/office/powerpoint/2010/main" val="1235654152"/>
              </p:ext>
            </p:extLst>
          </p:nvPr>
        </p:nvGraphicFramePr>
        <p:xfrm>
          <a:off x="2089983" y="1763339"/>
          <a:ext cx="1161366" cy="1854200"/>
        </p:xfrm>
        <a:graphic>
          <a:graphicData uri="http://schemas.openxmlformats.org/drawingml/2006/table">
            <a:tbl>
              <a:tblPr>
                <a:tableStyleId>{5C22544A-7EE6-4342-B048-85BDC9FD1C3A}</a:tableStyleId>
              </a:tblPr>
              <a:tblGrid>
                <a:gridCol w="1161366">
                  <a:extLst>
                    <a:ext uri="{9D8B030D-6E8A-4147-A177-3AD203B41FA5}">
                      <a16:colId xmlns:a16="http://schemas.microsoft.com/office/drawing/2014/main" val="2304152262"/>
                    </a:ext>
                  </a:extLst>
                </a:gridCol>
              </a:tblGrid>
              <a:tr h="370840">
                <a:tc>
                  <a:txBody>
                    <a:bodyPr/>
                    <a:lstStyle/>
                    <a:p>
                      <a:pPr algn="ctr"/>
                      <a:r>
                        <a:rPr lang="id-ID" dirty="0">
                          <a:solidFill>
                            <a:schemeClr val="bg1"/>
                          </a:solidFill>
                        </a:rPr>
                        <a:t>4</a:t>
                      </a:r>
                    </a:p>
                  </a:txBody>
                  <a:tcPr>
                    <a:solidFill>
                      <a:srgbClr val="00B0F0"/>
                    </a:solidFill>
                  </a:tcPr>
                </a:tc>
                <a:extLst>
                  <a:ext uri="{0D108BD9-81ED-4DB2-BD59-A6C34878D82A}">
                    <a16:rowId xmlns:a16="http://schemas.microsoft.com/office/drawing/2014/main" val="3261257470"/>
                  </a:ext>
                </a:extLst>
              </a:tr>
              <a:tr h="370840">
                <a:tc>
                  <a:txBody>
                    <a:bodyPr/>
                    <a:lstStyle/>
                    <a:p>
                      <a:pPr algn="ctr"/>
                      <a:r>
                        <a:rPr lang="id-ID" dirty="0">
                          <a:solidFill>
                            <a:schemeClr val="bg1"/>
                          </a:solidFill>
                        </a:rPr>
                        <a:t>3</a:t>
                      </a:r>
                    </a:p>
                  </a:txBody>
                  <a:tcPr>
                    <a:solidFill>
                      <a:srgbClr val="00B0F0"/>
                    </a:solidFill>
                  </a:tcPr>
                </a:tc>
                <a:extLst>
                  <a:ext uri="{0D108BD9-81ED-4DB2-BD59-A6C34878D82A}">
                    <a16:rowId xmlns:a16="http://schemas.microsoft.com/office/drawing/2014/main" val="798562571"/>
                  </a:ext>
                </a:extLst>
              </a:tr>
              <a:tr h="370840">
                <a:tc>
                  <a:txBody>
                    <a:bodyPr/>
                    <a:lstStyle/>
                    <a:p>
                      <a:pPr algn="ctr"/>
                      <a:r>
                        <a:rPr lang="id-ID" dirty="0">
                          <a:solidFill>
                            <a:schemeClr val="bg1"/>
                          </a:solidFill>
                        </a:rPr>
                        <a:t>5</a:t>
                      </a:r>
                    </a:p>
                  </a:txBody>
                  <a:tcPr>
                    <a:solidFill>
                      <a:srgbClr val="00B0F0"/>
                    </a:solidFill>
                  </a:tcPr>
                </a:tc>
                <a:extLst>
                  <a:ext uri="{0D108BD9-81ED-4DB2-BD59-A6C34878D82A}">
                    <a16:rowId xmlns:a16="http://schemas.microsoft.com/office/drawing/2014/main" val="812818043"/>
                  </a:ext>
                </a:extLst>
              </a:tr>
              <a:tr h="370840">
                <a:tc>
                  <a:txBody>
                    <a:bodyPr/>
                    <a:lstStyle/>
                    <a:p>
                      <a:pPr algn="ctr"/>
                      <a:r>
                        <a:rPr lang="id-ID" dirty="0">
                          <a:solidFill>
                            <a:schemeClr val="bg1"/>
                          </a:solidFill>
                        </a:rPr>
                        <a:t>2</a:t>
                      </a:r>
                    </a:p>
                  </a:txBody>
                  <a:tcPr>
                    <a:solidFill>
                      <a:srgbClr val="00B0F0"/>
                    </a:solidFill>
                  </a:tcPr>
                </a:tc>
                <a:extLst>
                  <a:ext uri="{0D108BD9-81ED-4DB2-BD59-A6C34878D82A}">
                    <a16:rowId xmlns:a16="http://schemas.microsoft.com/office/drawing/2014/main" val="2789803439"/>
                  </a:ext>
                </a:extLst>
              </a:tr>
              <a:tr h="370840">
                <a:tc>
                  <a:txBody>
                    <a:bodyPr/>
                    <a:lstStyle/>
                    <a:p>
                      <a:pPr algn="ctr"/>
                      <a:r>
                        <a:rPr lang="id-ID" dirty="0">
                          <a:solidFill>
                            <a:schemeClr val="bg1"/>
                          </a:solidFill>
                        </a:rPr>
                        <a:t>4</a:t>
                      </a:r>
                    </a:p>
                  </a:txBody>
                  <a:tcPr>
                    <a:solidFill>
                      <a:srgbClr val="00B0F0"/>
                    </a:solidFill>
                  </a:tcPr>
                </a:tc>
                <a:extLst>
                  <a:ext uri="{0D108BD9-81ED-4DB2-BD59-A6C34878D82A}">
                    <a16:rowId xmlns:a16="http://schemas.microsoft.com/office/drawing/2014/main" val="1331489801"/>
                  </a:ext>
                </a:extLst>
              </a:tr>
            </a:tbl>
          </a:graphicData>
        </a:graphic>
      </p:graphicFrame>
      <p:graphicFrame>
        <p:nvGraphicFramePr>
          <p:cNvPr id="7" name="Table 6">
            <a:extLst>
              <a:ext uri="{FF2B5EF4-FFF2-40B4-BE49-F238E27FC236}">
                <a16:creationId xmlns:a16="http://schemas.microsoft.com/office/drawing/2014/main" id="{B42B1AB4-3263-44CD-A090-0C6D6358EE9E}"/>
              </a:ext>
            </a:extLst>
          </p:cNvPr>
          <p:cNvGraphicFramePr>
            <a:graphicFrameLocks noGrp="1"/>
          </p:cNvGraphicFramePr>
          <p:nvPr>
            <p:extLst>
              <p:ext uri="{D42A27DB-BD31-4B8C-83A1-F6EECF244321}">
                <p14:modId xmlns:p14="http://schemas.microsoft.com/office/powerpoint/2010/main" val="1883900456"/>
              </p:ext>
            </p:extLst>
          </p:nvPr>
        </p:nvGraphicFramePr>
        <p:xfrm>
          <a:off x="3448649" y="1763339"/>
          <a:ext cx="1161366" cy="1854200"/>
        </p:xfrm>
        <a:graphic>
          <a:graphicData uri="http://schemas.openxmlformats.org/drawingml/2006/table">
            <a:tbl>
              <a:tblPr>
                <a:tableStyleId>{5C22544A-7EE6-4342-B048-85BDC9FD1C3A}</a:tableStyleId>
              </a:tblPr>
              <a:tblGrid>
                <a:gridCol w="1161366">
                  <a:extLst>
                    <a:ext uri="{9D8B030D-6E8A-4147-A177-3AD203B41FA5}">
                      <a16:colId xmlns:a16="http://schemas.microsoft.com/office/drawing/2014/main" val="2304152262"/>
                    </a:ext>
                  </a:extLst>
                </a:gridCol>
              </a:tblGrid>
              <a:tr h="370840">
                <a:tc>
                  <a:txBody>
                    <a:bodyPr/>
                    <a:lstStyle/>
                    <a:p>
                      <a:pPr algn="ctr"/>
                      <a:r>
                        <a:rPr lang="id-ID" dirty="0">
                          <a:solidFill>
                            <a:schemeClr val="bg1"/>
                          </a:solidFill>
                        </a:rPr>
                        <a:t>5</a:t>
                      </a:r>
                    </a:p>
                  </a:txBody>
                  <a:tcPr>
                    <a:solidFill>
                      <a:srgbClr val="00B0F0"/>
                    </a:solidFill>
                  </a:tcPr>
                </a:tc>
                <a:extLst>
                  <a:ext uri="{0D108BD9-81ED-4DB2-BD59-A6C34878D82A}">
                    <a16:rowId xmlns:a16="http://schemas.microsoft.com/office/drawing/2014/main" val="3261257470"/>
                  </a:ext>
                </a:extLst>
              </a:tr>
              <a:tr h="370840">
                <a:tc>
                  <a:txBody>
                    <a:bodyPr/>
                    <a:lstStyle/>
                    <a:p>
                      <a:pPr algn="ctr"/>
                      <a:r>
                        <a:rPr lang="id-ID" dirty="0">
                          <a:solidFill>
                            <a:schemeClr val="bg1"/>
                          </a:solidFill>
                        </a:rPr>
                        <a:t>2</a:t>
                      </a:r>
                    </a:p>
                  </a:txBody>
                  <a:tcPr>
                    <a:solidFill>
                      <a:srgbClr val="00B0F0"/>
                    </a:solidFill>
                  </a:tcPr>
                </a:tc>
                <a:extLst>
                  <a:ext uri="{0D108BD9-81ED-4DB2-BD59-A6C34878D82A}">
                    <a16:rowId xmlns:a16="http://schemas.microsoft.com/office/drawing/2014/main" val="798562571"/>
                  </a:ext>
                </a:extLst>
              </a:tr>
              <a:tr h="370840">
                <a:tc>
                  <a:txBody>
                    <a:bodyPr/>
                    <a:lstStyle/>
                    <a:p>
                      <a:pPr algn="ctr"/>
                      <a:r>
                        <a:rPr lang="id-ID" dirty="0">
                          <a:solidFill>
                            <a:schemeClr val="bg1"/>
                          </a:solidFill>
                        </a:rPr>
                        <a:t>4</a:t>
                      </a:r>
                    </a:p>
                  </a:txBody>
                  <a:tcPr>
                    <a:solidFill>
                      <a:srgbClr val="00B0F0"/>
                    </a:solidFill>
                  </a:tcPr>
                </a:tc>
                <a:extLst>
                  <a:ext uri="{0D108BD9-81ED-4DB2-BD59-A6C34878D82A}">
                    <a16:rowId xmlns:a16="http://schemas.microsoft.com/office/drawing/2014/main" val="812818043"/>
                  </a:ext>
                </a:extLst>
              </a:tr>
              <a:tr h="370840">
                <a:tc>
                  <a:txBody>
                    <a:bodyPr/>
                    <a:lstStyle/>
                    <a:p>
                      <a:pPr algn="ctr"/>
                      <a:r>
                        <a:rPr lang="id-ID" dirty="0">
                          <a:solidFill>
                            <a:schemeClr val="bg1"/>
                          </a:solidFill>
                        </a:rPr>
                        <a:t>4</a:t>
                      </a:r>
                    </a:p>
                  </a:txBody>
                  <a:tcPr>
                    <a:solidFill>
                      <a:srgbClr val="00B0F0"/>
                    </a:solidFill>
                  </a:tcPr>
                </a:tc>
                <a:extLst>
                  <a:ext uri="{0D108BD9-81ED-4DB2-BD59-A6C34878D82A}">
                    <a16:rowId xmlns:a16="http://schemas.microsoft.com/office/drawing/2014/main" val="2789803439"/>
                  </a:ext>
                </a:extLst>
              </a:tr>
              <a:tr h="370840">
                <a:tc>
                  <a:txBody>
                    <a:bodyPr/>
                    <a:lstStyle/>
                    <a:p>
                      <a:pPr algn="ctr"/>
                      <a:r>
                        <a:rPr lang="id-ID" dirty="0">
                          <a:solidFill>
                            <a:schemeClr val="bg1"/>
                          </a:solidFill>
                        </a:rPr>
                        <a:t>3</a:t>
                      </a:r>
                    </a:p>
                  </a:txBody>
                  <a:tcPr>
                    <a:solidFill>
                      <a:srgbClr val="00B0F0"/>
                    </a:solidFill>
                  </a:tcPr>
                </a:tc>
                <a:extLst>
                  <a:ext uri="{0D108BD9-81ED-4DB2-BD59-A6C34878D82A}">
                    <a16:rowId xmlns:a16="http://schemas.microsoft.com/office/drawing/2014/main" val="1331489801"/>
                  </a:ext>
                </a:extLst>
              </a:tr>
            </a:tbl>
          </a:graphicData>
        </a:graphic>
      </p:graphicFrame>
      <p:graphicFrame>
        <p:nvGraphicFramePr>
          <p:cNvPr id="8" name="Table 7">
            <a:extLst>
              <a:ext uri="{FF2B5EF4-FFF2-40B4-BE49-F238E27FC236}">
                <a16:creationId xmlns:a16="http://schemas.microsoft.com/office/drawing/2014/main" id="{318589C1-A76D-42DD-92B6-6B6366FE87AD}"/>
              </a:ext>
            </a:extLst>
          </p:cNvPr>
          <p:cNvGraphicFramePr>
            <a:graphicFrameLocks noGrp="1"/>
          </p:cNvGraphicFramePr>
          <p:nvPr>
            <p:extLst>
              <p:ext uri="{D42A27DB-BD31-4B8C-83A1-F6EECF244321}">
                <p14:modId xmlns:p14="http://schemas.microsoft.com/office/powerpoint/2010/main" val="1780793659"/>
              </p:ext>
            </p:extLst>
          </p:nvPr>
        </p:nvGraphicFramePr>
        <p:xfrm>
          <a:off x="4807315" y="1760675"/>
          <a:ext cx="1161366" cy="1854200"/>
        </p:xfrm>
        <a:graphic>
          <a:graphicData uri="http://schemas.openxmlformats.org/drawingml/2006/table">
            <a:tbl>
              <a:tblPr>
                <a:tableStyleId>{5C22544A-7EE6-4342-B048-85BDC9FD1C3A}</a:tableStyleId>
              </a:tblPr>
              <a:tblGrid>
                <a:gridCol w="1161366">
                  <a:extLst>
                    <a:ext uri="{9D8B030D-6E8A-4147-A177-3AD203B41FA5}">
                      <a16:colId xmlns:a16="http://schemas.microsoft.com/office/drawing/2014/main" val="2304152262"/>
                    </a:ext>
                  </a:extLst>
                </a:gridCol>
              </a:tblGrid>
              <a:tr h="370840">
                <a:tc>
                  <a:txBody>
                    <a:bodyPr/>
                    <a:lstStyle/>
                    <a:p>
                      <a:pPr algn="ctr"/>
                      <a:r>
                        <a:rPr lang="id-ID" dirty="0">
                          <a:solidFill>
                            <a:schemeClr val="bg1"/>
                          </a:solidFill>
                        </a:rPr>
                        <a:t>2</a:t>
                      </a:r>
                    </a:p>
                  </a:txBody>
                  <a:tcPr>
                    <a:solidFill>
                      <a:srgbClr val="00B0F0"/>
                    </a:solidFill>
                  </a:tcPr>
                </a:tc>
                <a:extLst>
                  <a:ext uri="{0D108BD9-81ED-4DB2-BD59-A6C34878D82A}">
                    <a16:rowId xmlns:a16="http://schemas.microsoft.com/office/drawing/2014/main" val="3261257470"/>
                  </a:ext>
                </a:extLst>
              </a:tr>
              <a:tr h="370840">
                <a:tc>
                  <a:txBody>
                    <a:bodyPr/>
                    <a:lstStyle/>
                    <a:p>
                      <a:pPr algn="ctr"/>
                      <a:r>
                        <a:rPr lang="id-ID" dirty="0">
                          <a:solidFill>
                            <a:schemeClr val="bg1"/>
                          </a:solidFill>
                        </a:rPr>
                        <a:t>4</a:t>
                      </a:r>
                    </a:p>
                  </a:txBody>
                  <a:tcPr>
                    <a:solidFill>
                      <a:srgbClr val="00B0F0"/>
                    </a:solidFill>
                  </a:tcPr>
                </a:tc>
                <a:extLst>
                  <a:ext uri="{0D108BD9-81ED-4DB2-BD59-A6C34878D82A}">
                    <a16:rowId xmlns:a16="http://schemas.microsoft.com/office/drawing/2014/main" val="798562571"/>
                  </a:ext>
                </a:extLst>
              </a:tr>
              <a:tr h="370840">
                <a:tc>
                  <a:txBody>
                    <a:bodyPr/>
                    <a:lstStyle/>
                    <a:p>
                      <a:pPr algn="ctr"/>
                      <a:r>
                        <a:rPr lang="id-ID" dirty="0">
                          <a:solidFill>
                            <a:schemeClr val="bg1"/>
                          </a:solidFill>
                        </a:rPr>
                        <a:t>3</a:t>
                      </a:r>
                    </a:p>
                  </a:txBody>
                  <a:tcPr>
                    <a:solidFill>
                      <a:srgbClr val="00B0F0"/>
                    </a:solidFill>
                  </a:tcPr>
                </a:tc>
                <a:extLst>
                  <a:ext uri="{0D108BD9-81ED-4DB2-BD59-A6C34878D82A}">
                    <a16:rowId xmlns:a16="http://schemas.microsoft.com/office/drawing/2014/main" val="812818043"/>
                  </a:ext>
                </a:extLst>
              </a:tr>
              <a:tr h="370840">
                <a:tc>
                  <a:txBody>
                    <a:bodyPr/>
                    <a:lstStyle/>
                    <a:p>
                      <a:pPr algn="ctr"/>
                      <a:r>
                        <a:rPr lang="id-ID" dirty="0">
                          <a:solidFill>
                            <a:schemeClr val="bg1"/>
                          </a:solidFill>
                        </a:rPr>
                        <a:t>5</a:t>
                      </a:r>
                    </a:p>
                  </a:txBody>
                  <a:tcPr>
                    <a:solidFill>
                      <a:srgbClr val="00B0F0"/>
                    </a:solidFill>
                  </a:tcPr>
                </a:tc>
                <a:extLst>
                  <a:ext uri="{0D108BD9-81ED-4DB2-BD59-A6C34878D82A}">
                    <a16:rowId xmlns:a16="http://schemas.microsoft.com/office/drawing/2014/main" val="2789803439"/>
                  </a:ext>
                </a:extLst>
              </a:tr>
              <a:tr h="370840">
                <a:tc>
                  <a:txBody>
                    <a:bodyPr/>
                    <a:lstStyle/>
                    <a:p>
                      <a:pPr algn="ctr"/>
                      <a:r>
                        <a:rPr lang="id-ID" dirty="0">
                          <a:solidFill>
                            <a:schemeClr val="bg1"/>
                          </a:solidFill>
                        </a:rPr>
                        <a:t>1</a:t>
                      </a:r>
                    </a:p>
                  </a:txBody>
                  <a:tcPr>
                    <a:solidFill>
                      <a:srgbClr val="00B0F0"/>
                    </a:solidFill>
                  </a:tcPr>
                </a:tc>
                <a:extLst>
                  <a:ext uri="{0D108BD9-81ED-4DB2-BD59-A6C34878D82A}">
                    <a16:rowId xmlns:a16="http://schemas.microsoft.com/office/drawing/2014/main" val="1331489801"/>
                  </a:ext>
                </a:extLst>
              </a:tr>
            </a:tbl>
          </a:graphicData>
        </a:graphic>
      </p:graphicFrame>
      <p:sp>
        <p:nvSpPr>
          <p:cNvPr id="9" name="Rectangle 8">
            <a:extLst>
              <a:ext uri="{FF2B5EF4-FFF2-40B4-BE49-F238E27FC236}">
                <a16:creationId xmlns:a16="http://schemas.microsoft.com/office/drawing/2014/main" id="{C21949EC-3F66-4958-B0E8-F9B0AEC2BCAC}"/>
              </a:ext>
            </a:extLst>
          </p:cNvPr>
          <p:cNvSpPr/>
          <p:nvPr/>
        </p:nvSpPr>
        <p:spPr>
          <a:xfrm>
            <a:off x="737771" y="1763339"/>
            <a:ext cx="2513578" cy="346815"/>
          </a:xfrm>
          <a:prstGeom prst="rect">
            <a:avLst/>
          </a:prstGeom>
          <a:noFill/>
          <a:ln w="571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aphicFrame>
        <p:nvGraphicFramePr>
          <p:cNvPr id="10" name="Table 9">
            <a:extLst>
              <a:ext uri="{FF2B5EF4-FFF2-40B4-BE49-F238E27FC236}">
                <a16:creationId xmlns:a16="http://schemas.microsoft.com/office/drawing/2014/main" id="{29377DD3-0EA9-4198-B198-FE30F5278D1C}"/>
              </a:ext>
            </a:extLst>
          </p:cNvPr>
          <p:cNvGraphicFramePr>
            <a:graphicFrameLocks noGrp="1"/>
          </p:cNvGraphicFramePr>
          <p:nvPr>
            <p:extLst>
              <p:ext uri="{D42A27DB-BD31-4B8C-83A1-F6EECF244321}">
                <p14:modId xmlns:p14="http://schemas.microsoft.com/office/powerpoint/2010/main" val="4271370849"/>
              </p:ext>
            </p:extLst>
          </p:nvPr>
        </p:nvGraphicFramePr>
        <p:xfrm>
          <a:off x="6165981" y="1760675"/>
          <a:ext cx="1161366" cy="1854200"/>
        </p:xfrm>
        <a:graphic>
          <a:graphicData uri="http://schemas.openxmlformats.org/drawingml/2006/table">
            <a:tbl>
              <a:tblPr>
                <a:tableStyleId>{5C22544A-7EE6-4342-B048-85BDC9FD1C3A}</a:tableStyleId>
              </a:tblPr>
              <a:tblGrid>
                <a:gridCol w="1161366">
                  <a:extLst>
                    <a:ext uri="{9D8B030D-6E8A-4147-A177-3AD203B41FA5}">
                      <a16:colId xmlns:a16="http://schemas.microsoft.com/office/drawing/2014/main" val="2304152262"/>
                    </a:ext>
                  </a:extLst>
                </a:gridCol>
              </a:tblGrid>
              <a:tr h="370840">
                <a:tc>
                  <a:txBody>
                    <a:bodyPr/>
                    <a:lstStyle/>
                    <a:p>
                      <a:pPr algn="ctr"/>
                      <a:r>
                        <a:rPr lang="id-ID" dirty="0">
                          <a:solidFill>
                            <a:schemeClr val="bg1"/>
                          </a:solidFill>
                        </a:rPr>
                        <a:t>3</a:t>
                      </a:r>
                    </a:p>
                  </a:txBody>
                  <a:tcPr>
                    <a:solidFill>
                      <a:srgbClr val="00B0F0"/>
                    </a:solidFill>
                  </a:tcPr>
                </a:tc>
                <a:extLst>
                  <a:ext uri="{0D108BD9-81ED-4DB2-BD59-A6C34878D82A}">
                    <a16:rowId xmlns:a16="http://schemas.microsoft.com/office/drawing/2014/main" val="3261257470"/>
                  </a:ext>
                </a:extLst>
              </a:tr>
              <a:tr h="370840">
                <a:tc>
                  <a:txBody>
                    <a:bodyPr/>
                    <a:lstStyle/>
                    <a:p>
                      <a:pPr algn="ctr"/>
                      <a:r>
                        <a:rPr lang="id-ID" dirty="0">
                          <a:solidFill>
                            <a:schemeClr val="bg1"/>
                          </a:solidFill>
                        </a:rPr>
                        <a:t>3</a:t>
                      </a:r>
                    </a:p>
                  </a:txBody>
                  <a:tcPr>
                    <a:solidFill>
                      <a:srgbClr val="00B0F0"/>
                    </a:solidFill>
                  </a:tcPr>
                </a:tc>
                <a:extLst>
                  <a:ext uri="{0D108BD9-81ED-4DB2-BD59-A6C34878D82A}">
                    <a16:rowId xmlns:a16="http://schemas.microsoft.com/office/drawing/2014/main" val="798562571"/>
                  </a:ext>
                </a:extLst>
              </a:tr>
              <a:tr h="370840">
                <a:tc>
                  <a:txBody>
                    <a:bodyPr/>
                    <a:lstStyle/>
                    <a:p>
                      <a:pPr algn="ctr"/>
                      <a:r>
                        <a:rPr lang="id-ID" dirty="0">
                          <a:solidFill>
                            <a:schemeClr val="bg1"/>
                          </a:solidFill>
                        </a:rPr>
                        <a:t>2</a:t>
                      </a:r>
                    </a:p>
                  </a:txBody>
                  <a:tcPr>
                    <a:solidFill>
                      <a:srgbClr val="00B0F0"/>
                    </a:solidFill>
                  </a:tcPr>
                </a:tc>
                <a:extLst>
                  <a:ext uri="{0D108BD9-81ED-4DB2-BD59-A6C34878D82A}">
                    <a16:rowId xmlns:a16="http://schemas.microsoft.com/office/drawing/2014/main" val="812818043"/>
                  </a:ext>
                </a:extLst>
              </a:tr>
              <a:tr h="370840">
                <a:tc>
                  <a:txBody>
                    <a:bodyPr/>
                    <a:lstStyle/>
                    <a:p>
                      <a:pPr algn="ctr"/>
                      <a:r>
                        <a:rPr lang="id-ID" dirty="0">
                          <a:solidFill>
                            <a:schemeClr val="bg1"/>
                          </a:solidFill>
                        </a:rPr>
                        <a:t>1</a:t>
                      </a:r>
                    </a:p>
                  </a:txBody>
                  <a:tcPr>
                    <a:solidFill>
                      <a:srgbClr val="00B0F0"/>
                    </a:solidFill>
                  </a:tcPr>
                </a:tc>
                <a:extLst>
                  <a:ext uri="{0D108BD9-81ED-4DB2-BD59-A6C34878D82A}">
                    <a16:rowId xmlns:a16="http://schemas.microsoft.com/office/drawing/2014/main" val="2789803439"/>
                  </a:ext>
                </a:extLst>
              </a:tr>
              <a:tr h="370840">
                <a:tc>
                  <a:txBody>
                    <a:bodyPr/>
                    <a:lstStyle/>
                    <a:p>
                      <a:pPr algn="ctr"/>
                      <a:r>
                        <a:rPr lang="id-ID" dirty="0">
                          <a:solidFill>
                            <a:schemeClr val="bg1"/>
                          </a:solidFill>
                        </a:rPr>
                        <a:t>5</a:t>
                      </a:r>
                    </a:p>
                  </a:txBody>
                  <a:tcPr>
                    <a:solidFill>
                      <a:srgbClr val="00B0F0"/>
                    </a:solidFill>
                  </a:tcPr>
                </a:tc>
                <a:extLst>
                  <a:ext uri="{0D108BD9-81ED-4DB2-BD59-A6C34878D82A}">
                    <a16:rowId xmlns:a16="http://schemas.microsoft.com/office/drawing/2014/main" val="1331489801"/>
                  </a:ext>
                </a:extLst>
              </a:tr>
            </a:tbl>
          </a:graphicData>
        </a:graphic>
      </p:graphicFrame>
      <p:sp>
        <p:nvSpPr>
          <p:cNvPr id="11" name="Rectangle 10">
            <a:extLst>
              <a:ext uri="{FF2B5EF4-FFF2-40B4-BE49-F238E27FC236}">
                <a16:creationId xmlns:a16="http://schemas.microsoft.com/office/drawing/2014/main" id="{EDFF1B44-4360-4C3E-8F37-B8137962D1B7}"/>
              </a:ext>
            </a:extLst>
          </p:cNvPr>
          <p:cNvSpPr/>
          <p:nvPr/>
        </p:nvSpPr>
        <p:spPr>
          <a:xfrm>
            <a:off x="1055078" y="4182424"/>
            <a:ext cx="1161366" cy="377615"/>
          </a:xfrm>
          <a:prstGeom prst="rec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a:solidFill>
                  <a:schemeClr val="tx1"/>
                </a:solidFill>
              </a:rPr>
              <a:t>6</a:t>
            </a:r>
          </a:p>
        </p:txBody>
      </p:sp>
      <p:sp>
        <p:nvSpPr>
          <p:cNvPr id="12" name="Rectangle 11">
            <a:extLst>
              <a:ext uri="{FF2B5EF4-FFF2-40B4-BE49-F238E27FC236}">
                <a16:creationId xmlns:a16="http://schemas.microsoft.com/office/drawing/2014/main" id="{A2A826F4-588D-4B98-9600-3E7EDC487C8D}"/>
              </a:ext>
            </a:extLst>
          </p:cNvPr>
          <p:cNvSpPr/>
          <p:nvPr/>
        </p:nvSpPr>
        <p:spPr>
          <a:xfrm>
            <a:off x="3442195" y="1763339"/>
            <a:ext cx="2513578" cy="346815"/>
          </a:xfrm>
          <a:prstGeom prst="rect">
            <a:avLst/>
          </a:prstGeom>
          <a:noFill/>
          <a:ln w="571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Rectangle 12">
            <a:extLst>
              <a:ext uri="{FF2B5EF4-FFF2-40B4-BE49-F238E27FC236}">
                <a16:creationId xmlns:a16="http://schemas.microsoft.com/office/drawing/2014/main" id="{43B7FAAF-5EDB-4B93-987E-F654A109ABBF}"/>
              </a:ext>
            </a:extLst>
          </p:cNvPr>
          <p:cNvSpPr/>
          <p:nvPr/>
        </p:nvSpPr>
        <p:spPr>
          <a:xfrm>
            <a:off x="2287283" y="4181092"/>
            <a:ext cx="1161366" cy="377615"/>
          </a:xfrm>
          <a:prstGeom prst="rec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a:solidFill>
                  <a:schemeClr val="tx1"/>
                </a:solidFill>
              </a:rPr>
              <a:t>5</a:t>
            </a:r>
          </a:p>
        </p:txBody>
      </p:sp>
      <p:sp>
        <p:nvSpPr>
          <p:cNvPr id="14" name="Rectangle 13">
            <a:extLst>
              <a:ext uri="{FF2B5EF4-FFF2-40B4-BE49-F238E27FC236}">
                <a16:creationId xmlns:a16="http://schemas.microsoft.com/office/drawing/2014/main" id="{DF9760B6-FC63-4C4C-A23B-B9226B24E24E}"/>
              </a:ext>
            </a:extLst>
          </p:cNvPr>
          <p:cNvSpPr/>
          <p:nvPr/>
        </p:nvSpPr>
        <p:spPr>
          <a:xfrm>
            <a:off x="737771" y="2128619"/>
            <a:ext cx="2513578" cy="346815"/>
          </a:xfrm>
          <a:prstGeom prst="rect">
            <a:avLst/>
          </a:prstGeom>
          <a:noFill/>
          <a:ln w="571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Rectangle 14">
            <a:extLst>
              <a:ext uri="{FF2B5EF4-FFF2-40B4-BE49-F238E27FC236}">
                <a16:creationId xmlns:a16="http://schemas.microsoft.com/office/drawing/2014/main" id="{5881AB25-8FC8-413D-8317-88331101C3F5}"/>
              </a:ext>
            </a:extLst>
          </p:cNvPr>
          <p:cNvSpPr/>
          <p:nvPr/>
        </p:nvSpPr>
        <p:spPr>
          <a:xfrm>
            <a:off x="1055078" y="4646717"/>
            <a:ext cx="1161366" cy="377615"/>
          </a:xfrm>
          <a:prstGeom prst="rec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a:solidFill>
                  <a:schemeClr val="tx1"/>
                </a:solidFill>
              </a:rPr>
              <a:t>5</a:t>
            </a:r>
          </a:p>
        </p:txBody>
      </p:sp>
      <p:sp>
        <p:nvSpPr>
          <p:cNvPr id="16" name="Rectangle 15">
            <a:extLst>
              <a:ext uri="{FF2B5EF4-FFF2-40B4-BE49-F238E27FC236}">
                <a16:creationId xmlns:a16="http://schemas.microsoft.com/office/drawing/2014/main" id="{4FCA2918-4F9E-4C46-B520-7A70D3D5A008}"/>
              </a:ext>
            </a:extLst>
          </p:cNvPr>
          <p:cNvSpPr/>
          <p:nvPr/>
        </p:nvSpPr>
        <p:spPr>
          <a:xfrm>
            <a:off x="3448649" y="2128618"/>
            <a:ext cx="2513578" cy="346815"/>
          </a:xfrm>
          <a:prstGeom prst="rect">
            <a:avLst/>
          </a:prstGeom>
          <a:noFill/>
          <a:ln w="571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Rectangle 16">
            <a:extLst>
              <a:ext uri="{FF2B5EF4-FFF2-40B4-BE49-F238E27FC236}">
                <a16:creationId xmlns:a16="http://schemas.microsoft.com/office/drawing/2014/main" id="{A1E8B0D5-3CA2-43F9-A52E-CE4FD28D26E9}"/>
              </a:ext>
            </a:extLst>
          </p:cNvPr>
          <p:cNvSpPr/>
          <p:nvPr/>
        </p:nvSpPr>
        <p:spPr>
          <a:xfrm>
            <a:off x="2287283" y="4659558"/>
            <a:ext cx="1161366" cy="377615"/>
          </a:xfrm>
          <a:prstGeom prst="rec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a:solidFill>
                  <a:schemeClr val="tx1"/>
                </a:solidFill>
              </a:rPr>
              <a:t>4</a:t>
            </a:r>
          </a:p>
        </p:txBody>
      </p:sp>
      <p:sp>
        <p:nvSpPr>
          <p:cNvPr id="18" name="Rectangle 17">
            <a:extLst>
              <a:ext uri="{FF2B5EF4-FFF2-40B4-BE49-F238E27FC236}">
                <a16:creationId xmlns:a16="http://schemas.microsoft.com/office/drawing/2014/main" id="{2D286C56-8A25-4C8F-AE0E-E8378BAEC251}"/>
              </a:ext>
            </a:extLst>
          </p:cNvPr>
          <p:cNvSpPr/>
          <p:nvPr/>
        </p:nvSpPr>
        <p:spPr>
          <a:xfrm>
            <a:off x="1055078" y="5104921"/>
            <a:ext cx="1161366" cy="377615"/>
          </a:xfrm>
          <a:prstGeom prst="rec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a:solidFill>
                  <a:schemeClr val="tx1"/>
                </a:solidFill>
              </a:rPr>
              <a:t>5</a:t>
            </a:r>
          </a:p>
        </p:txBody>
      </p:sp>
      <p:sp>
        <p:nvSpPr>
          <p:cNvPr id="19" name="Rectangle 18">
            <a:extLst>
              <a:ext uri="{FF2B5EF4-FFF2-40B4-BE49-F238E27FC236}">
                <a16:creationId xmlns:a16="http://schemas.microsoft.com/office/drawing/2014/main" id="{A3D18C99-8B06-4D09-8917-8ADCE1EC49EC}"/>
              </a:ext>
            </a:extLst>
          </p:cNvPr>
          <p:cNvSpPr/>
          <p:nvPr/>
        </p:nvSpPr>
        <p:spPr>
          <a:xfrm>
            <a:off x="1055078" y="5563125"/>
            <a:ext cx="1161366" cy="377615"/>
          </a:xfrm>
          <a:prstGeom prst="rec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a:solidFill>
                  <a:schemeClr val="tx1"/>
                </a:solidFill>
              </a:rPr>
              <a:t>6</a:t>
            </a:r>
          </a:p>
        </p:txBody>
      </p:sp>
      <p:sp>
        <p:nvSpPr>
          <p:cNvPr id="20" name="Rectangle 19">
            <a:extLst>
              <a:ext uri="{FF2B5EF4-FFF2-40B4-BE49-F238E27FC236}">
                <a16:creationId xmlns:a16="http://schemas.microsoft.com/office/drawing/2014/main" id="{5D145B6B-ADAB-4BD6-9F74-5DBBF6F3D5D6}"/>
              </a:ext>
            </a:extLst>
          </p:cNvPr>
          <p:cNvSpPr/>
          <p:nvPr/>
        </p:nvSpPr>
        <p:spPr>
          <a:xfrm>
            <a:off x="1055078" y="6011435"/>
            <a:ext cx="1161366" cy="377615"/>
          </a:xfrm>
          <a:prstGeom prst="rec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a:solidFill>
                  <a:schemeClr val="tx1"/>
                </a:solidFill>
              </a:rPr>
              <a:t>4</a:t>
            </a:r>
          </a:p>
        </p:txBody>
      </p:sp>
      <p:sp>
        <p:nvSpPr>
          <p:cNvPr id="21" name="Rectangle 20">
            <a:extLst>
              <a:ext uri="{FF2B5EF4-FFF2-40B4-BE49-F238E27FC236}">
                <a16:creationId xmlns:a16="http://schemas.microsoft.com/office/drawing/2014/main" id="{F855F8E4-8A94-408D-B84E-CD22334F5B89}"/>
              </a:ext>
            </a:extLst>
          </p:cNvPr>
          <p:cNvSpPr/>
          <p:nvPr/>
        </p:nvSpPr>
        <p:spPr>
          <a:xfrm>
            <a:off x="2287283" y="5104920"/>
            <a:ext cx="1161366" cy="377615"/>
          </a:xfrm>
          <a:prstGeom prst="rec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a:solidFill>
                  <a:schemeClr val="tx1"/>
                </a:solidFill>
              </a:rPr>
              <a:t>4</a:t>
            </a:r>
          </a:p>
        </p:txBody>
      </p:sp>
      <p:sp>
        <p:nvSpPr>
          <p:cNvPr id="22" name="Rectangle 21">
            <a:extLst>
              <a:ext uri="{FF2B5EF4-FFF2-40B4-BE49-F238E27FC236}">
                <a16:creationId xmlns:a16="http://schemas.microsoft.com/office/drawing/2014/main" id="{927CEE73-6E3D-4C76-AED9-3F57F9202403}"/>
              </a:ext>
            </a:extLst>
          </p:cNvPr>
          <p:cNvSpPr/>
          <p:nvPr/>
        </p:nvSpPr>
        <p:spPr>
          <a:xfrm>
            <a:off x="2289347" y="5550282"/>
            <a:ext cx="1161366" cy="377615"/>
          </a:xfrm>
          <a:prstGeom prst="rec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a:solidFill>
                  <a:schemeClr val="tx1"/>
                </a:solidFill>
              </a:rPr>
              <a:t>5</a:t>
            </a:r>
          </a:p>
        </p:txBody>
      </p:sp>
      <p:sp>
        <p:nvSpPr>
          <p:cNvPr id="23" name="Rectangle 22">
            <a:extLst>
              <a:ext uri="{FF2B5EF4-FFF2-40B4-BE49-F238E27FC236}">
                <a16:creationId xmlns:a16="http://schemas.microsoft.com/office/drawing/2014/main" id="{D28A58AD-F323-4BEC-8986-E562E2C0F149}"/>
              </a:ext>
            </a:extLst>
          </p:cNvPr>
          <p:cNvSpPr/>
          <p:nvPr/>
        </p:nvSpPr>
        <p:spPr>
          <a:xfrm>
            <a:off x="2287283" y="5986582"/>
            <a:ext cx="1161366" cy="377615"/>
          </a:xfrm>
          <a:prstGeom prst="rec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a:solidFill>
                  <a:schemeClr val="tx1"/>
                </a:solidFill>
              </a:rPr>
              <a:t>3</a:t>
            </a:r>
          </a:p>
        </p:txBody>
      </p:sp>
      <p:cxnSp>
        <p:nvCxnSpPr>
          <p:cNvPr id="25" name="Straight Arrow Connector 24">
            <a:extLst>
              <a:ext uri="{FF2B5EF4-FFF2-40B4-BE49-F238E27FC236}">
                <a16:creationId xmlns:a16="http://schemas.microsoft.com/office/drawing/2014/main" id="{EF2D8E1C-65E1-4C01-A353-6FB1DEA179F9}"/>
              </a:ext>
            </a:extLst>
          </p:cNvPr>
          <p:cNvCxnSpPr/>
          <p:nvPr/>
        </p:nvCxnSpPr>
        <p:spPr>
          <a:xfrm>
            <a:off x="4029332" y="5293727"/>
            <a:ext cx="2056781" cy="0"/>
          </a:xfrm>
          <a:prstGeom prst="straightConnector1">
            <a:avLst/>
          </a:prstGeom>
          <a:ln w="57150">
            <a:tailEnd type="triangle"/>
          </a:ln>
        </p:spPr>
        <p:style>
          <a:lnRef idx="1">
            <a:schemeClr val="dk1"/>
          </a:lnRef>
          <a:fillRef idx="0">
            <a:schemeClr val="dk1"/>
          </a:fillRef>
          <a:effectRef idx="0">
            <a:schemeClr val="dk1"/>
          </a:effectRef>
          <a:fontRef idx="minor">
            <a:schemeClr val="tx1"/>
          </a:fontRef>
        </p:style>
      </p:cxnSp>
      <p:graphicFrame>
        <p:nvGraphicFramePr>
          <p:cNvPr id="26" name="Table 25">
            <a:extLst>
              <a:ext uri="{FF2B5EF4-FFF2-40B4-BE49-F238E27FC236}">
                <a16:creationId xmlns:a16="http://schemas.microsoft.com/office/drawing/2014/main" id="{A74D85D4-CD84-4034-B69E-04484B474284}"/>
              </a:ext>
            </a:extLst>
          </p:cNvPr>
          <p:cNvGraphicFramePr>
            <a:graphicFrameLocks noGrp="1"/>
          </p:cNvGraphicFramePr>
          <p:nvPr>
            <p:extLst>
              <p:ext uri="{D42A27DB-BD31-4B8C-83A1-F6EECF244321}">
                <p14:modId xmlns:p14="http://schemas.microsoft.com/office/powerpoint/2010/main" val="523616852"/>
              </p:ext>
            </p:extLst>
          </p:nvPr>
        </p:nvGraphicFramePr>
        <p:xfrm>
          <a:off x="7716410" y="4922887"/>
          <a:ext cx="4372485" cy="741680"/>
        </p:xfrm>
        <a:graphic>
          <a:graphicData uri="http://schemas.openxmlformats.org/drawingml/2006/table">
            <a:tbl>
              <a:tblPr>
                <a:tableStyleId>{5C22544A-7EE6-4342-B048-85BDC9FD1C3A}</a:tableStyleId>
              </a:tblPr>
              <a:tblGrid>
                <a:gridCol w="874497">
                  <a:extLst>
                    <a:ext uri="{9D8B030D-6E8A-4147-A177-3AD203B41FA5}">
                      <a16:colId xmlns:a16="http://schemas.microsoft.com/office/drawing/2014/main" val="530457848"/>
                    </a:ext>
                  </a:extLst>
                </a:gridCol>
                <a:gridCol w="874497">
                  <a:extLst>
                    <a:ext uri="{9D8B030D-6E8A-4147-A177-3AD203B41FA5}">
                      <a16:colId xmlns:a16="http://schemas.microsoft.com/office/drawing/2014/main" val="2131003522"/>
                    </a:ext>
                  </a:extLst>
                </a:gridCol>
                <a:gridCol w="874497">
                  <a:extLst>
                    <a:ext uri="{9D8B030D-6E8A-4147-A177-3AD203B41FA5}">
                      <a16:colId xmlns:a16="http://schemas.microsoft.com/office/drawing/2014/main" val="2403209466"/>
                    </a:ext>
                  </a:extLst>
                </a:gridCol>
                <a:gridCol w="874497">
                  <a:extLst>
                    <a:ext uri="{9D8B030D-6E8A-4147-A177-3AD203B41FA5}">
                      <a16:colId xmlns:a16="http://schemas.microsoft.com/office/drawing/2014/main" val="3010458975"/>
                    </a:ext>
                  </a:extLst>
                </a:gridCol>
                <a:gridCol w="874497">
                  <a:extLst>
                    <a:ext uri="{9D8B030D-6E8A-4147-A177-3AD203B41FA5}">
                      <a16:colId xmlns:a16="http://schemas.microsoft.com/office/drawing/2014/main" val="4053825149"/>
                    </a:ext>
                  </a:extLst>
                </a:gridCol>
              </a:tblGrid>
              <a:tr h="370840">
                <a:tc>
                  <a:txBody>
                    <a:bodyPr/>
                    <a:lstStyle/>
                    <a:p>
                      <a:pPr algn="ctr"/>
                      <a:r>
                        <a:rPr lang="id-ID" dirty="0">
                          <a:solidFill>
                            <a:schemeClr val="tx1"/>
                          </a:solidFill>
                        </a:rPr>
                        <a:t>6</a:t>
                      </a:r>
                    </a:p>
                  </a:txBody>
                  <a:tcPr>
                    <a:solidFill>
                      <a:srgbClr val="FF0000"/>
                    </a:solidFill>
                  </a:tcPr>
                </a:tc>
                <a:tc>
                  <a:txBody>
                    <a:bodyPr/>
                    <a:lstStyle/>
                    <a:p>
                      <a:pPr algn="ctr"/>
                      <a:r>
                        <a:rPr lang="id-ID" dirty="0">
                          <a:solidFill>
                            <a:schemeClr val="tx1"/>
                          </a:solidFill>
                        </a:rPr>
                        <a:t>5</a:t>
                      </a:r>
                    </a:p>
                  </a:txBody>
                  <a:tcPr>
                    <a:solidFill>
                      <a:srgbClr val="FF0000"/>
                    </a:solidFill>
                  </a:tcPr>
                </a:tc>
                <a:tc>
                  <a:txBody>
                    <a:bodyPr/>
                    <a:lstStyle/>
                    <a:p>
                      <a:pPr algn="ctr"/>
                      <a:r>
                        <a:rPr lang="id-ID" dirty="0">
                          <a:solidFill>
                            <a:schemeClr val="tx1"/>
                          </a:solidFill>
                        </a:rPr>
                        <a:t>5</a:t>
                      </a:r>
                    </a:p>
                  </a:txBody>
                  <a:tcPr>
                    <a:solidFill>
                      <a:srgbClr val="FF0000"/>
                    </a:solidFill>
                  </a:tcPr>
                </a:tc>
                <a:tc>
                  <a:txBody>
                    <a:bodyPr/>
                    <a:lstStyle/>
                    <a:p>
                      <a:pPr algn="ctr"/>
                      <a:r>
                        <a:rPr lang="id-ID" dirty="0">
                          <a:solidFill>
                            <a:schemeClr val="tx1"/>
                          </a:solidFill>
                        </a:rPr>
                        <a:t>6</a:t>
                      </a:r>
                    </a:p>
                  </a:txBody>
                  <a:tcPr>
                    <a:solidFill>
                      <a:srgbClr val="FF0000"/>
                    </a:solidFill>
                  </a:tcPr>
                </a:tc>
                <a:tc>
                  <a:txBody>
                    <a:bodyPr/>
                    <a:lstStyle/>
                    <a:p>
                      <a:pPr algn="ctr"/>
                      <a:r>
                        <a:rPr lang="id-ID" dirty="0">
                          <a:solidFill>
                            <a:schemeClr val="tx1"/>
                          </a:solidFill>
                        </a:rPr>
                        <a:t>4</a:t>
                      </a:r>
                    </a:p>
                  </a:txBody>
                  <a:tcPr>
                    <a:solidFill>
                      <a:srgbClr val="FF0000"/>
                    </a:solidFill>
                  </a:tcPr>
                </a:tc>
                <a:extLst>
                  <a:ext uri="{0D108BD9-81ED-4DB2-BD59-A6C34878D82A}">
                    <a16:rowId xmlns:a16="http://schemas.microsoft.com/office/drawing/2014/main" val="2749970586"/>
                  </a:ext>
                </a:extLst>
              </a:tr>
              <a:tr h="370840">
                <a:tc>
                  <a:txBody>
                    <a:bodyPr/>
                    <a:lstStyle/>
                    <a:p>
                      <a:pPr algn="ctr"/>
                      <a:r>
                        <a:rPr lang="id-ID" dirty="0">
                          <a:solidFill>
                            <a:schemeClr val="tx1"/>
                          </a:solidFill>
                        </a:rPr>
                        <a:t>5</a:t>
                      </a:r>
                    </a:p>
                  </a:txBody>
                  <a:tcPr>
                    <a:solidFill>
                      <a:srgbClr val="FF0000"/>
                    </a:solidFill>
                  </a:tcPr>
                </a:tc>
                <a:tc>
                  <a:txBody>
                    <a:bodyPr/>
                    <a:lstStyle/>
                    <a:p>
                      <a:pPr algn="ctr"/>
                      <a:r>
                        <a:rPr lang="id-ID" dirty="0">
                          <a:solidFill>
                            <a:schemeClr val="tx1"/>
                          </a:solidFill>
                        </a:rPr>
                        <a:t>4</a:t>
                      </a:r>
                    </a:p>
                  </a:txBody>
                  <a:tcPr>
                    <a:solidFill>
                      <a:srgbClr val="FF0000"/>
                    </a:solidFill>
                  </a:tcPr>
                </a:tc>
                <a:tc>
                  <a:txBody>
                    <a:bodyPr/>
                    <a:lstStyle/>
                    <a:p>
                      <a:pPr algn="ctr"/>
                      <a:r>
                        <a:rPr lang="id-ID" dirty="0">
                          <a:solidFill>
                            <a:schemeClr val="tx1"/>
                          </a:solidFill>
                        </a:rPr>
                        <a:t>4</a:t>
                      </a:r>
                    </a:p>
                  </a:txBody>
                  <a:tcPr>
                    <a:solidFill>
                      <a:srgbClr val="FF0000"/>
                    </a:solidFill>
                  </a:tcPr>
                </a:tc>
                <a:tc>
                  <a:txBody>
                    <a:bodyPr/>
                    <a:lstStyle/>
                    <a:p>
                      <a:pPr algn="ctr"/>
                      <a:r>
                        <a:rPr lang="id-ID" dirty="0">
                          <a:solidFill>
                            <a:schemeClr val="tx1"/>
                          </a:solidFill>
                        </a:rPr>
                        <a:t>5</a:t>
                      </a:r>
                    </a:p>
                  </a:txBody>
                  <a:tcPr>
                    <a:solidFill>
                      <a:srgbClr val="FF0000"/>
                    </a:solidFill>
                  </a:tcPr>
                </a:tc>
                <a:tc>
                  <a:txBody>
                    <a:bodyPr/>
                    <a:lstStyle/>
                    <a:p>
                      <a:pPr algn="ctr"/>
                      <a:r>
                        <a:rPr lang="id-ID" dirty="0">
                          <a:solidFill>
                            <a:schemeClr val="tx1"/>
                          </a:solidFill>
                        </a:rPr>
                        <a:t>3</a:t>
                      </a:r>
                    </a:p>
                  </a:txBody>
                  <a:tcPr>
                    <a:solidFill>
                      <a:srgbClr val="FF0000"/>
                    </a:solidFill>
                  </a:tcPr>
                </a:tc>
                <a:extLst>
                  <a:ext uri="{0D108BD9-81ED-4DB2-BD59-A6C34878D82A}">
                    <a16:rowId xmlns:a16="http://schemas.microsoft.com/office/drawing/2014/main" val="1045358826"/>
                  </a:ext>
                </a:extLst>
              </a:tr>
            </a:tbl>
          </a:graphicData>
        </a:graphic>
      </p:graphicFrame>
      <p:graphicFrame>
        <p:nvGraphicFramePr>
          <p:cNvPr id="27" name="Table 26">
            <a:extLst>
              <a:ext uri="{FF2B5EF4-FFF2-40B4-BE49-F238E27FC236}">
                <a16:creationId xmlns:a16="http://schemas.microsoft.com/office/drawing/2014/main" id="{E5C87903-F5FE-4C0C-B7D1-521EF6C0003D}"/>
              </a:ext>
            </a:extLst>
          </p:cNvPr>
          <p:cNvGraphicFramePr>
            <a:graphicFrameLocks noGrp="1"/>
          </p:cNvGraphicFramePr>
          <p:nvPr>
            <p:extLst>
              <p:ext uri="{D42A27DB-BD31-4B8C-83A1-F6EECF244321}">
                <p14:modId xmlns:p14="http://schemas.microsoft.com/office/powerpoint/2010/main" val="2002997836"/>
              </p:ext>
            </p:extLst>
          </p:nvPr>
        </p:nvGraphicFramePr>
        <p:xfrm>
          <a:off x="6772879" y="4013567"/>
          <a:ext cx="612660" cy="2560320"/>
        </p:xfrm>
        <a:graphic>
          <a:graphicData uri="http://schemas.openxmlformats.org/drawingml/2006/table">
            <a:tbl>
              <a:tblPr>
                <a:tableStyleId>{5C22544A-7EE6-4342-B048-85BDC9FD1C3A}</a:tableStyleId>
              </a:tblPr>
              <a:tblGrid>
                <a:gridCol w="612660">
                  <a:extLst>
                    <a:ext uri="{9D8B030D-6E8A-4147-A177-3AD203B41FA5}">
                      <a16:colId xmlns:a16="http://schemas.microsoft.com/office/drawing/2014/main" val="3223788702"/>
                    </a:ext>
                  </a:extLst>
                </a:gridCol>
              </a:tblGrid>
              <a:tr h="266128">
                <a:tc>
                  <a:txBody>
                    <a:bodyPr/>
                    <a:lstStyle/>
                    <a:p>
                      <a:pPr algn="ctr"/>
                      <a:r>
                        <a:rPr lang="id-ID" dirty="0">
                          <a:solidFill>
                            <a:schemeClr val="tx1"/>
                          </a:solidFill>
                        </a:rPr>
                        <a:t>6</a:t>
                      </a:r>
                    </a:p>
                  </a:txBody>
                  <a:tcPr>
                    <a:solidFill>
                      <a:srgbClr val="FF0000"/>
                    </a:solidFill>
                  </a:tcPr>
                </a:tc>
                <a:extLst>
                  <a:ext uri="{0D108BD9-81ED-4DB2-BD59-A6C34878D82A}">
                    <a16:rowId xmlns:a16="http://schemas.microsoft.com/office/drawing/2014/main" val="1104339508"/>
                  </a:ext>
                </a:extLst>
              </a:tr>
              <a:tr h="266128">
                <a:tc>
                  <a:txBody>
                    <a:bodyPr/>
                    <a:lstStyle/>
                    <a:p>
                      <a:pPr algn="ctr"/>
                      <a:r>
                        <a:rPr lang="id-ID" dirty="0">
                          <a:solidFill>
                            <a:schemeClr val="tx1"/>
                          </a:solidFill>
                        </a:rPr>
                        <a:t>5</a:t>
                      </a:r>
                    </a:p>
                  </a:txBody>
                  <a:tcPr>
                    <a:solidFill>
                      <a:srgbClr val="FF0000"/>
                    </a:solidFill>
                  </a:tcPr>
                </a:tc>
                <a:extLst>
                  <a:ext uri="{0D108BD9-81ED-4DB2-BD59-A6C34878D82A}">
                    <a16:rowId xmlns:a16="http://schemas.microsoft.com/office/drawing/2014/main" val="1326894455"/>
                  </a:ext>
                </a:extLst>
              </a:tr>
              <a:tr h="266128">
                <a:tc>
                  <a:txBody>
                    <a:bodyPr/>
                    <a:lstStyle/>
                    <a:p>
                      <a:pPr algn="ctr"/>
                      <a:r>
                        <a:rPr lang="id-ID" dirty="0">
                          <a:solidFill>
                            <a:schemeClr val="tx1"/>
                          </a:solidFill>
                        </a:rPr>
                        <a:t>5</a:t>
                      </a:r>
                    </a:p>
                  </a:txBody>
                  <a:tcPr>
                    <a:solidFill>
                      <a:srgbClr val="FF0000"/>
                    </a:solidFill>
                  </a:tcPr>
                </a:tc>
                <a:extLst>
                  <a:ext uri="{0D108BD9-81ED-4DB2-BD59-A6C34878D82A}">
                    <a16:rowId xmlns:a16="http://schemas.microsoft.com/office/drawing/2014/main" val="3453582025"/>
                  </a:ext>
                </a:extLst>
              </a:tr>
              <a:tr h="266128">
                <a:tc>
                  <a:txBody>
                    <a:bodyPr/>
                    <a:lstStyle/>
                    <a:p>
                      <a:pPr algn="ctr"/>
                      <a:r>
                        <a:rPr lang="id-ID" dirty="0">
                          <a:solidFill>
                            <a:schemeClr val="tx1"/>
                          </a:solidFill>
                        </a:rPr>
                        <a:t>...</a:t>
                      </a:r>
                    </a:p>
                  </a:txBody>
                  <a:tcPr>
                    <a:solidFill>
                      <a:srgbClr val="FF0000"/>
                    </a:solidFill>
                  </a:tcPr>
                </a:tc>
                <a:extLst>
                  <a:ext uri="{0D108BD9-81ED-4DB2-BD59-A6C34878D82A}">
                    <a16:rowId xmlns:a16="http://schemas.microsoft.com/office/drawing/2014/main" val="4219750491"/>
                  </a:ext>
                </a:extLst>
              </a:tr>
              <a:tr h="266128">
                <a:tc>
                  <a:txBody>
                    <a:bodyPr/>
                    <a:lstStyle/>
                    <a:p>
                      <a:pPr algn="ctr"/>
                      <a:r>
                        <a:rPr lang="id-ID" dirty="0">
                          <a:solidFill>
                            <a:schemeClr val="tx1"/>
                          </a:solidFill>
                        </a:rPr>
                        <a:t>4</a:t>
                      </a:r>
                    </a:p>
                  </a:txBody>
                  <a:tcPr>
                    <a:solidFill>
                      <a:srgbClr val="FF0000"/>
                    </a:solidFill>
                  </a:tcPr>
                </a:tc>
                <a:extLst>
                  <a:ext uri="{0D108BD9-81ED-4DB2-BD59-A6C34878D82A}">
                    <a16:rowId xmlns:a16="http://schemas.microsoft.com/office/drawing/2014/main" val="1762548238"/>
                  </a:ext>
                </a:extLst>
              </a:tr>
              <a:tr h="266128">
                <a:tc>
                  <a:txBody>
                    <a:bodyPr/>
                    <a:lstStyle/>
                    <a:p>
                      <a:pPr algn="ctr"/>
                      <a:r>
                        <a:rPr lang="id-ID" dirty="0">
                          <a:solidFill>
                            <a:schemeClr val="tx1"/>
                          </a:solidFill>
                        </a:rPr>
                        <a:t>5</a:t>
                      </a:r>
                    </a:p>
                  </a:txBody>
                  <a:tcPr>
                    <a:solidFill>
                      <a:srgbClr val="FF0000"/>
                    </a:solidFill>
                  </a:tcPr>
                </a:tc>
                <a:extLst>
                  <a:ext uri="{0D108BD9-81ED-4DB2-BD59-A6C34878D82A}">
                    <a16:rowId xmlns:a16="http://schemas.microsoft.com/office/drawing/2014/main" val="81298299"/>
                  </a:ext>
                </a:extLst>
              </a:tr>
              <a:tr h="266128">
                <a:tc>
                  <a:txBody>
                    <a:bodyPr/>
                    <a:lstStyle/>
                    <a:p>
                      <a:pPr algn="ctr"/>
                      <a:r>
                        <a:rPr lang="id-ID" dirty="0">
                          <a:solidFill>
                            <a:schemeClr val="tx1"/>
                          </a:solidFill>
                        </a:rPr>
                        <a:t>3</a:t>
                      </a:r>
                    </a:p>
                  </a:txBody>
                  <a:tcPr>
                    <a:solidFill>
                      <a:srgbClr val="FF0000"/>
                    </a:solidFill>
                  </a:tcPr>
                </a:tc>
                <a:extLst>
                  <a:ext uri="{0D108BD9-81ED-4DB2-BD59-A6C34878D82A}">
                    <a16:rowId xmlns:a16="http://schemas.microsoft.com/office/drawing/2014/main" val="2858451071"/>
                  </a:ext>
                </a:extLst>
              </a:tr>
            </a:tbl>
          </a:graphicData>
        </a:graphic>
      </p:graphicFrame>
      <p:sp>
        <p:nvSpPr>
          <p:cNvPr id="28" name="Freeform 87">
            <a:extLst>
              <a:ext uri="{FF2B5EF4-FFF2-40B4-BE49-F238E27FC236}">
                <a16:creationId xmlns:a16="http://schemas.microsoft.com/office/drawing/2014/main" id="{7C441845-D741-4106-AA91-1176AE982B79}"/>
              </a:ext>
            </a:extLst>
          </p:cNvPr>
          <p:cNvSpPr/>
          <p:nvPr/>
        </p:nvSpPr>
        <p:spPr>
          <a:xfrm flipV="1">
            <a:off x="5492307" y="5915756"/>
            <a:ext cx="1187611" cy="317003"/>
          </a:xfrm>
          <a:custGeom>
            <a:avLst/>
            <a:gdLst>
              <a:gd name="connsiteX0" fmla="*/ 690880 w 690880"/>
              <a:gd name="connsiteY0" fmla="*/ 751840 h 751840"/>
              <a:gd name="connsiteX1" fmla="*/ 436880 w 690880"/>
              <a:gd name="connsiteY1" fmla="*/ 0 h 751840"/>
              <a:gd name="connsiteX2" fmla="*/ 0 w 690880"/>
              <a:gd name="connsiteY2" fmla="*/ 0 h 751840"/>
            </a:gdLst>
            <a:ahLst/>
            <a:cxnLst>
              <a:cxn ang="0">
                <a:pos x="connsiteX0" y="connsiteY0"/>
              </a:cxn>
              <a:cxn ang="0">
                <a:pos x="connsiteX1" y="connsiteY1"/>
              </a:cxn>
              <a:cxn ang="0">
                <a:pos x="connsiteX2" y="connsiteY2"/>
              </a:cxn>
            </a:cxnLst>
            <a:rect l="l" t="t" r="r" b="b"/>
            <a:pathLst>
              <a:path w="690880" h="751840">
                <a:moveTo>
                  <a:pt x="690880" y="751840"/>
                </a:moveTo>
                <a:lnTo>
                  <a:pt x="436880" y="0"/>
                </a:lnTo>
                <a:lnTo>
                  <a:pt x="0" y="0"/>
                </a:lnTo>
              </a:path>
            </a:pathLst>
          </a:custGeom>
          <a:noFill/>
          <a:ln w="12700">
            <a:solidFill>
              <a:schemeClr val="bg2">
                <a:lumMod val="60000"/>
                <a:lumOff val="40000"/>
              </a:schemeClr>
            </a:solidFill>
            <a:headEnd type="oval"/>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1E2123"/>
              </a:solidFill>
              <a:effectLst/>
              <a:uLnTx/>
              <a:uFillTx/>
              <a:latin typeface="Montserrat"/>
              <a:ea typeface="+mn-ea"/>
              <a:cs typeface="+mn-cs"/>
            </a:endParaRPr>
          </a:p>
        </p:txBody>
      </p:sp>
      <p:sp>
        <p:nvSpPr>
          <p:cNvPr id="29" name="TextBox 28">
            <a:extLst>
              <a:ext uri="{FF2B5EF4-FFF2-40B4-BE49-F238E27FC236}">
                <a16:creationId xmlns:a16="http://schemas.microsoft.com/office/drawing/2014/main" id="{449D3C6B-E612-4B42-9036-FFEBD8C9ACED}"/>
              </a:ext>
            </a:extLst>
          </p:cNvPr>
          <p:cNvSpPr txBox="1"/>
          <p:nvPr/>
        </p:nvSpPr>
        <p:spPr>
          <a:xfrm>
            <a:off x="4135415" y="5940740"/>
            <a:ext cx="1403195" cy="923330"/>
          </a:xfrm>
          <a:prstGeom prst="rect">
            <a:avLst/>
          </a:prstGeom>
          <a:noFill/>
        </p:spPr>
        <p:txBody>
          <a:bodyPr wrap="square" rtlCol="0">
            <a:spAutoFit/>
          </a:bodyPr>
          <a:lstStyle/>
          <a:p>
            <a:r>
              <a:rPr lang="id-ID" dirty="0">
                <a:latin typeface="Arial" panose="020B0604020202020204" pitchFamily="34" charset="0"/>
                <a:cs typeface="Arial" panose="020B0604020202020204" pitchFamily="34" charset="0"/>
              </a:rPr>
              <a:t>Susunan</a:t>
            </a:r>
          </a:p>
          <a:p>
            <a:r>
              <a:rPr lang="id-ID" i="1" dirty="0">
                <a:latin typeface="Arial" panose="020B0604020202020204" pitchFamily="34" charset="0"/>
                <a:cs typeface="Arial" panose="020B0604020202020204" pitchFamily="34" charset="0"/>
              </a:rPr>
              <a:t>Fully-connected</a:t>
            </a:r>
          </a:p>
        </p:txBody>
      </p:sp>
      <p:sp>
        <p:nvSpPr>
          <p:cNvPr id="30" name="Freeform 87">
            <a:extLst>
              <a:ext uri="{FF2B5EF4-FFF2-40B4-BE49-F238E27FC236}">
                <a16:creationId xmlns:a16="http://schemas.microsoft.com/office/drawing/2014/main" id="{1001037A-2ABD-4330-A297-FAEC4BA952D2}"/>
              </a:ext>
            </a:extLst>
          </p:cNvPr>
          <p:cNvSpPr/>
          <p:nvPr/>
        </p:nvSpPr>
        <p:spPr>
          <a:xfrm flipH="1">
            <a:off x="9368952" y="4265855"/>
            <a:ext cx="1150862" cy="377615"/>
          </a:xfrm>
          <a:custGeom>
            <a:avLst/>
            <a:gdLst>
              <a:gd name="connsiteX0" fmla="*/ 690880 w 690880"/>
              <a:gd name="connsiteY0" fmla="*/ 751840 h 751840"/>
              <a:gd name="connsiteX1" fmla="*/ 436880 w 690880"/>
              <a:gd name="connsiteY1" fmla="*/ 0 h 751840"/>
              <a:gd name="connsiteX2" fmla="*/ 0 w 690880"/>
              <a:gd name="connsiteY2" fmla="*/ 0 h 751840"/>
            </a:gdLst>
            <a:ahLst/>
            <a:cxnLst>
              <a:cxn ang="0">
                <a:pos x="connsiteX0" y="connsiteY0"/>
              </a:cxn>
              <a:cxn ang="0">
                <a:pos x="connsiteX1" y="connsiteY1"/>
              </a:cxn>
              <a:cxn ang="0">
                <a:pos x="connsiteX2" y="connsiteY2"/>
              </a:cxn>
            </a:cxnLst>
            <a:rect l="l" t="t" r="r" b="b"/>
            <a:pathLst>
              <a:path w="690880" h="751840">
                <a:moveTo>
                  <a:pt x="690880" y="751840"/>
                </a:moveTo>
                <a:lnTo>
                  <a:pt x="436880" y="0"/>
                </a:lnTo>
                <a:lnTo>
                  <a:pt x="0" y="0"/>
                </a:lnTo>
              </a:path>
            </a:pathLst>
          </a:custGeom>
          <a:noFill/>
          <a:ln w="12700">
            <a:solidFill>
              <a:schemeClr val="bg2">
                <a:lumMod val="60000"/>
                <a:lumOff val="40000"/>
              </a:schemeClr>
            </a:solidFill>
            <a:headEnd type="oval"/>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1E2123"/>
              </a:solidFill>
              <a:effectLst/>
              <a:uLnTx/>
              <a:uFillTx/>
              <a:latin typeface="Montserrat"/>
              <a:ea typeface="+mn-ea"/>
              <a:cs typeface="+mn-cs"/>
            </a:endParaRPr>
          </a:p>
        </p:txBody>
      </p:sp>
      <p:sp>
        <p:nvSpPr>
          <p:cNvPr id="31" name="TextBox 30">
            <a:extLst>
              <a:ext uri="{FF2B5EF4-FFF2-40B4-BE49-F238E27FC236}">
                <a16:creationId xmlns:a16="http://schemas.microsoft.com/office/drawing/2014/main" id="{923A78F0-F84E-4AEB-A4CC-89D179B95B9A}"/>
              </a:ext>
            </a:extLst>
          </p:cNvPr>
          <p:cNvSpPr txBox="1"/>
          <p:nvPr/>
        </p:nvSpPr>
        <p:spPr>
          <a:xfrm>
            <a:off x="10519815" y="3745571"/>
            <a:ext cx="1734066" cy="923330"/>
          </a:xfrm>
          <a:prstGeom prst="rect">
            <a:avLst/>
          </a:prstGeom>
          <a:noFill/>
        </p:spPr>
        <p:txBody>
          <a:bodyPr wrap="square" rtlCol="0">
            <a:spAutoFit/>
          </a:bodyPr>
          <a:lstStyle/>
          <a:p>
            <a:r>
              <a:rPr lang="id-ID" dirty="0">
                <a:latin typeface="Arial" panose="020B0604020202020204" pitchFamily="34" charset="0"/>
                <a:cs typeface="Arial" panose="020B0604020202020204" pitchFamily="34" charset="0"/>
              </a:rPr>
              <a:t>Susunan</a:t>
            </a:r>
          </a:p>
          <a:p>
            <a:r>
              <a:rPr lang="id-ID" i="1" dirty="0">
                <a:latin typeface="Arial" panose="020B0604020202020204" pitchFamily="34" charset="0"/>
                <a:cs typeface="Arial" panose="020B0604020202020204" pitchFamily="34" charset="0"/>
              </a:rPr>
              <a:t>Convolutional</a:t>
            </a:r>
          </a:p>
          <a:p>
            <a:r>
              <a:rPr lang="id-ID" i="1" dirty="0">
                <a:latin typeface="Arial" panose="020B0604020202020204" pitchFamily="34" charset="0"/>
                <a:cs typeface="Arial" panose="020B0604020202020204" pitchFamily="34" charset="0"/>
              </a:rPr>
              <a:t>layer</a:t>
            </a:r>
          </a:p>
        </p:txBody>
      </p:sp>
    </p:spTree>
    <p:extLst>
      <p:ext uri="{BB962C8B-B14F-4D97-AF65-F5344CB8AC3E}">
        <p14:creationId xmlns:p14="http://schemas.microsoft.com/office/powerpoint/2010/main" val="209728749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nodeType="with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par>
                                <p:cTn id="15" presetID="53" presetClass="entr" presetSubtype="16" fill="hold" nodeType="with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animEffect transition="in" filter="fade">
                                      <p:cBhvr>
                                        <p:cTn id="19" dur="500"/>
                                        <p:tgtEl>
                                          <p:spTgt spid="7"/>
                                        </p:tgtEl>
                                      </p:cBhvr>
                                    </p:animEffect>
                                  </p:childTnLst>
                                </p:cTn>
                              </p:par>
                              <p:par>
                                <p:cTn id="20" presetID="53" presetClass="entr" presetSubtype="16" fill="hold" nodeType="with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500" fill="hold"/>
                                        <p:tgtEl>
                                          <p:spTgt spid="8"/>
                                        </p:tgtEl>
                                        <p:attrNameLst>
                                          <p:attrName>ppt_w</p:attrName>
                                        </p:attrNameLst>
                                      </p:cBhvr>
                                      <p:tavLst>
                                        <p:tav tm="0">
                                          <p:val>
                                            <p:fltVal val="0"/>
                                          </p:val>
                                        </p:tav>
                                        <p:tav tm="100000">
                                          <p:val>
                                            <p:strVal val="#ppt_w"/>
                                          </p:val>
                                        </p:tav>
                                      </p:tavLst>
                                    </p:anim>
                                    <p:anim calcmode="lin" valueType="num">
                                      <p:cBhvr>
                                        <p:cTn id="23" dur="500" fill="hold"/>
                                        <p:tgtEl>
                                          <p:spTgt spid="8"/>
                                        </p:tgtEl>
                                        <p:attrNameLst>
                                          <p:attrName>ppt_h</p:attrName>
                                        </p:attrNameLst>
                                      </p:cBhvr>
                                      <p:tavLst>
                                        <p:tav tm="0">
                                          <p:val>
                                            <p:fltVal val="0"/>
                                          </p:val>
                                        </p:tav>
                                        <p:tav tm="100000">
                                          <p:val>
                                            <p:strVal val="#ppt_h"/>
                                          </p:val>
                                        </p:tav>
                                      </p:tavLst>
                                    </p:anim>
                                    <p:animEffect transition="in" filter="fade">
                                      <p:cBhvr>
                                        <p:cTn id="24" dur="500"/>
                                        <p:tgtEl>
                                          <p:spTgt spid="8"/>
                                        </p:tgtEl>
                                      </p:cBhvr>
                                    </p:animEffect>
                                  </p:childTnLst>
                                </p:cTn>
                              </p:par>
                              <p:par>
                                <p:cTn id="25" presetID="53" presetClass="entr" presetSubtype="16" fill="hold"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p:cTn id="27" dur="500" fill="hold"/>
                                        <p:tgtEl>
                                          <p:spTgt spid="10"/>
                                        </p:tgtEl>
                                        <p:attrNameLst>
                                          <p:attrName>ppt_w</p:attrName>
                                        </p:attrNameLst>
                                      </p:cBhvr>
                                      <p:tavLst>
                                        <p:tav tm="0">
                                          <p:val>
                                            <p:fltVal val="0"/>
                                          </p:val>
                                        </p:tav>
                                        <p:tav tm="100000">
                                          <p:val>
                                            <p:strVal val="#ppt_w"/>
                                          </p:val>
                                        </p:tav>
                                      </p:tavLst>
                                    </p:anim>
                                    <p:anim calcmode="lin" valueType="num">
                                      <p:cBhvr>
                                        <p:cTn id="28" dur="500" fill="hold"/>
                                        <p:tgtEl>
                                          <p:spTgt spid="10"/>
                                        </p:tgtEl>
                                        <p:attrNameLst>
                                          <p:attrName>ppt_h</p:attrName>
                                        </p:attrNameLst>
                                      </p:cBhvr>
                                      <p:tavLst>
                                        <p:tav tm="0">
                                          <p:val>
                                            <p:fltVal val="0"/>
                                          </p:val>
                                        </p:tav>
                                        <p:tav tm="100000">
                                          <p:val>
                                            <p:strVal val="#ppt_h"/>
                                          </p:val>
                                        </p:tav>
                                      </p:tavLst>
                                    </p:anim>
                                    <p:animEffect transition="in" filter="fade">
                                      <p:cBhvr>
                                        <p:cTn id="29" dur="500"/>
                                        <p:tgtEl>
                                          <p:spTgt spid="10"/>
                                        </p:tgtEl>
                                      </p:cBhvr>
                                    </p:animEffect>
                                  </p:childTnLst>
                                </p:cTn>
                              </p:par>
                            </p:childTnLst>
                          </p:cTn>
                        </p:par>
                      </p:childTnLst>
                    </p:cTn>
                  </p:par>
                  <p:par>
                    <p:cTn id="30" fill="hold">
                      <p:stCondLst>
                        <p:cond delay="indefinite"/>
                      </p:stCondLst>
                      <p:childTnLst>
                        <p:par>
                          <p:cTn id="31" fill="hold">
                            <p:stCondLst>
                              <p:cond delay="0"/>
                            </p:stCondLst>
                            <p:childTnLst>
                              <p:par>
                                <p:cTn id="32" presetID="16" presetClass="entr" presetSubtype="21" fill="hold" grpId="0" nodeType="click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barn(inVertical)">
                                      <p:cBhvr>
                                        <p:cTn id="34" dur="500"/>
                                        <p:tgtEl>
                                          <p:spTgt spid="9"/>
                                        </p:tgtEl>
                                      </p:cBhvr>
                                    </p:animEffect>
                                  </p:childTnLst>
                                </p:cTn>
                              </p:par>
                              <p:par>
                                <p:cTn id="35" presetID="42" presetClass="entr" presetSubtype="0" fill="hold" grpId="0" nodeType="with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500"/>
                                        <p:tgtEl>
                                          <p:spTgt spid="11"/>
                                        </p:tgtEl>
                                      </p:cBhvr>
                                    </p:animEffect>
                                    <p:anim calcmode="lin" valueType="num">
                                      <p:cBhvr>
                                        <p:cTn id="38" dur="500" fill="hold"/>
                                        <p:tgtEl>
                                          <p:spTgt spid="11"/>
                                        </p:tgtEl>
                                        <p:attrNameLst>
                                          <p:attrName>ppt_x</p:attrName>
                                        </p:attrNameLst>
                                      </p:cBhvr>
                                      <p:tavLst>
                                        <p:tav tm="0">
                                          <p:val>
                                            <p:strVal val="#ppt_x"/>
                                          </p:val>
                                        </p:tav>
                                        <p:tav tm="100000">
                                          <p:val>
                                            <p:strVal val="#ppt_x"/>
                                          </p:val>
                                        </p:tav>
                                      </p:tavLst>
                                    </p:anim>
                                    <p:anim calcmode="lin" valueType="num">
                                      <p:cBhvr>
                                        <p:cTn id="39" dur="5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16" presetClass="exit" presetSubtype="21" fill="hold" grpId="1" nodeType="clickEffect">
                                  <p:stCondLst>
                                    <p:cond delay="0"/>
                                  </p:stCondLst>
                                  <p:childTnLst>
                                    <p:animEffect transition="out" filter="barn(inVertical)">
                                      <p:cBhvr>
                                        <p:cTn id="43" dur="500"/>
                                        <p:tgtEl>
                                          <p:spTgt spid="9"/>
                                        </p:tgtEl>
                                      </p:cBhvr>
                                    </p:animEffect>
                                    <p:set>
                                      <p:cBhvr>
                                        <p:cTn id="44" dur="1" fill="hold">
                                          <p:stCondLst>
                                            <p:cond delay="499"/>
                                          </p:stCondLst>
                                        </p:cTn>
                                        <p:tgtEl>
                                          <p:spTgt spid="9"/>
                                        </p:tgtEl>
                                        <p:attrNameLst>
                                          <p:attrName>style.visibility</p:attrName>
                                        </p:attrNameLst>
                                      </p:cBhvr>
                                      <p:to>
                                        <p:strVal val="hidden"/>
                                      </p:to>
                                    </p:set>
                                  </p:childTnLst>
                                </p:cTn>
                              </p:par>
                            </p:childTnLst>
                          </p:cTn>
                        </p:par>
                      </p:childTnLst>
                    </p:cTn>
                  </p:par>
                  <p:par>
                    <p:cTn id="45" fill="hold">
                      <p:stCondLst>
                        <p:cond delay="indefinite"/>
                      </p:stCondLst>
                      <p:childTnLst>
                        <p:par>
                          <p:cTn id="46" fill="hold">
                            <p:stCondLst>
                              <p:cond delay="0"/>
                            </p:stCondLst>
                            <p:childTnLst>
                              <p:par>
                                <p:cTn id="47" presetID="16" presetClass="entr" presetSubtype="21" fill="hold" grpId="0" nodeType="click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barn(inVertical)">
                                      <p:cBhvr>
                                        <p:cTn id="49" dur="500"/>
                                        <p:tgtEl>
                                          <p:spTgt spid="12"/>
                                        </p:tgtEl>
                                      </p:cBhvr>
                                    </p:animEffect>
                                  </p:childTnLst>
                                </p:cTn>
                              </p:par>
                              <p:par>
                                <p:cTn id="50" presetID="42" presetClass="entr" presetSubtype="0" fill="hold" grpId="0" nodeType="with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fade">
                                      <p:cBhvr>
                                        <p:cTn id="52" dur="500"/>
                                        <p:tgtEl>
                                          <p:spTgt spid="13"/>
                                        </p:tgtEl>
                                      </p:cBhvr>
                                    </p:animEffect>
                                    <p:anim calcmode="lin" valueType="num">
                                      <p:cBhvr>
                                        <p:cTn id="53" dur="500" fill="hold"/>
                                        <p:tgtEl>
                                          <p:spTgt spid="13"/>
                                        </p:tgtEl>
                                        <p:attrNameLst>
                                          <p:attrName>ppt_x</p:attrName>
                                        </p:attrNameLst>
                                      </p:cBhvr>
                                      <p:tavLst>
                                        <p:tav tm="0">
                                          <p:val>
                                            <p:strVal val="#ppt_x"/>
                                          </p:val>
                                        </p:tav>
                                        <p:tav tm="100000">
                                          <p:val>
                                            <p:strVal val="#ppt_x"/>
                                          </p:val>
                                        </p:tav>
                                      </p:tavLst>
                                    </p:anim>
                                    <p:anim calcmode="lin" valueType="num">
                                      <p:cBhvr>
                                        <p:cTn id="54" dur="5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16" presetClass="exit" presetSubtype="21" fill="hold" grpId="1" nodeType="clickEffect">
                                  <p:stCondLst>
                                    <p:cond delay="0"/>
                                  </p:stCondLst>
                                  <p:childTnLst>
                                    <p:animEffect transition="out" filter="barn(inVertical)">
                                      <p:cBhvr>
                                        <p:cTn id="58" dur="500"/>
                                        <p:tgtEl>
                                          <p:spTgt spid="12"/>
                                        </p:tgtEl>
                                      </p:cBhvr>
                                    </p:animEffect>
                                    <p:set>
                                      <p:cBhvr>
                                        <p:cTn id="59" dur="1" fill="hold">
                                          <p:stCondLst>
                                            <p:cond delay="499"/>
                                          </p:stCondLst>
                                        </p:cTn>
                                        <p:tgtEl>
                                          <p:spTgt spid="12"/>
                                        </p:tgtEl>
                                        <p:attrNameLst>
                                          <p:attrName>style.visibility</p:attrName>
                                        </p:attrNameLst>
                                      </p:cBhvr>
                                      <p:to>
                                        <p:strVal val="hidden"/>
                                      </p:to>
                                    </p:set>
                                  </p:childTnLst>
                                </p:cTn>
                              </p:par>
                            </p:childTnLst>
                          </p:cTn>
                        </p:par>
                      </p:childTnLst>
                    </p:cTn>
                  </p:par>
                  <p:par>
                    <p:cTn id="60" fill="hold">
                      <p:stCondLst>
                        <p:cond delay="indefinite"/>
                      </p:stCondLst>
                      <p:childTnLst>
                        <p:par>
                          <p:cTn id="61" fill="hold">
                            <p:stCondLst>
                              <p:cond delay="0"/>
                            </p:stCondLst>
                            <p:childTnLst>
                              <p:par>
                                <p:cTn id="62" presetID="16" presetClass="entr" presetSubtype="21" fill="hold" grpId="0" nodeType="clickEffect">
                                  <p:stCondLst>
                                    <p:cond delay="0"/>
                                  </p:stCondLst>
                                  <p:childTnLst>
                                    <p:set>
                                      <p:cBhvr>
                                        <p:cTn id="63" dur="1" fill="hold">
                                          <p:stCondLst>
                                            <p:cond delay="0"/>
                                          </p:stCondLst>
                                        </p:cTn>
                                        <p:tgtEl>
                                          <p:spTgt spid="14"/>
                                        </p:tgtEl>
                                        <p:attrNameLst>
                                          <p:attrName>style.visibility</p:attrName>
                                        </p:attrNameLst>
                                      </p:cBhvr>
                                      <p:to>
                                        <p:strVal val="visible"/>
                                      </p:to>
                                    </p:set>
                                    <p:animEffect transition="in" filter="barn(inVertical)">
                                      <p:cBhvr>
                                        <p:cTn id="64" dur="500"/>
                                        <p:tgtEl>
                                          <p:spTgt spid="14"/>
                                        </p:tgtEl>
                                      </p:cBhvr>
                                    </p:animEffect>
                                  </p:childTnLst>
                                </p:cTn>
                              </p:par>
                              <p:par>
                                <p:cTn id="65" presetID="42" presetClass="entr" presetSubtype="0" fill="hold" grpId="0" nodeType="withEffect">
                                  <p:stCondLst>
                                    <p:cond delay="0"/>
                                  </p:stCondLst>
                                  <p:childTnLst>
                                    <p:set>
                                      <p:cBhvr>
                                        <p:cTn id="66" dur="1" fill="hold">
                                          <p:stCondLst>
                                            <p:cond delay="0"/>
                                          </p:stCondLst>
                                        </p:cTn>
                                        <p:tgtEl>
                                          <p:spTgt spid="15"/>
                                        </p:tgtEl>
                                        <p:attrNameLst>
                                          <p:attrName>style.visibility</p:attrName>
                                        </p:attrNameLst>
                                      </p:cBhvr>
                                      <p:to>
                                        <p:strVal val="visible"/>
                                      </p:to>
                                    </p:set>
                                    <p:animEffect transition="in" filter="fade">
                                      <p:cBhvr>
                                        <p:cTn id="67" dur="500"/>
                                        <p:tgtEl>
                                          <p:spTgt spid="15"/>
                                        </p:tgtEl>
                                      </p:cBhvr>
                                    </p:animEffect>
                                    <p:anim calcmode="lin" valueType="num">
                                      <p:cBhvr>
                                        <p:cTn id="68" dur="500" fill="hold"/>
                                        <p:tgtEl>
                                          <p:spTgt spid="15"/>
                                        </p:tgtEl>
                                        <p:attrNameLst>
                                          <p:attrName>ppt_x</p:attrName>
                                        </p:attrNameLst>
                                      </p:cBhvr>
                                      <p:tavLst>
                                        <p:tav tm="0">
                                          <p:val>
                                            <p:strVal val="#ppt_x"/>
                                          </p:val>
                                        </p:tav>
                                        <p:tav tm="100000">
                                          <p:val>
                                            <p:strVal val="#ppt_x"/>
                                          </p:val>
                                        </p:tav>
                                      </p:tavLst>
                                    </p:anim>
                                    <p:anim calcmode="lin" valueType="num">
                                      <p:cBhvr>
                                        <p:cTn id="69" dur="5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16" presetClass="exit" presetSubtype="21" fill="hold" grpId="1" nodeType="clickEffect">
                                  <p:stCondLst>
                                    <p:cond delay="0"/>
                                  </p:stCondLst>
                                  <p:childTnLst>
                                    <p:animEffect transition="out" filter="barn(inVertical)">
                                      <p:cBhvr>
                                        <p:cTn id="73" dur="500"/>
                                        <p:tgtEl>
                                          <p:spTgt spid="14"/>
                                        </p:tgtEl>
                                      </p:cBhvr>
                                    </p:animEffect>
                                    <p:set>
                                      <p:cBhvr>
                                        <p:cTn id="74" dur="1" fill="hold">
                                          <p:stCondLst>
                                            <p:cond delay="499"/>
                                          </p:stCondLst>
                                        </p:cTn>
                                        <p:tgtEl>
                                          <p:spTgt spid="14"/>
                                        </p:tgtEl>
                                        <p:attrNameLst>
                                          <p:attrName>style.visibility</p:attrName>
                                        </p:attrNameLst>
                                      </p:cBhvr>
                                      <p:to>
                                        <p:strVal val="hidden"/>
                                      </p:to>
                                    </p:set>
                                  </p:childTnLst>
                                </p:cTn>
                              </p:par>
                            </p:childTnLst>
                          </p:cTn>
                        </p:par>
                      </p:childTnLst>
                    </p:cTn>
                  </p:par>
                  <p:par>
                    <p:cTn id="75" fill="hold">
                      <p:stCondLst>
                        <p:cond delay="indefinite"/>
                      </p:stCondLst>
                      <p:childTnLst>
                        <p:par>
                          <p:cTn id="76" fill="hold">
                            <p:stCondLst>
                              <p:cond delay="0"/>
                            </p:stCondLst>
                            <p:childTnLst>
                              <p:par>
                                <p:cTn id="77" presetID="16" presetClass="entr" presetSubtype="21" fill="hold" grpId="0" nodeType="clickEffect">
                                  <p:stCondLst>
                                    <p:cond delay="0"/>
                                  </p:stCondLst>
                                  <p:childTnLst>
                                    <p:set>
                                      <p:cBhvr>
                                        <p:cTn id="78" dur="1" fill="hold">
                                          <p:stCondLst>
                                            <p:cond delay="0"/>
                                          </p:stCondLst>
                                        </p:cTn>
                                        <p:tgtEl>
                                          <p:spTgt spid="16"/>
                                        </p:tgtEl>
                                        <p:attrNameLst>
                                          <p:attrName>style.visibility</p:attrName>
                                        </p:attrNameLst>
                                      </p:cBhvr>
                                      <p:to>
                                        <p:strVal val="visible"/>
                                      </p:to>
                                    </p:set>
                                    <p:animEffect transition="in" filter="barn(inVertical)">
                                      <p:cBhvr>
                                        <p:cTn id="79" dur="500"/>
                                        <p:tgtEl>
                                          <p:spTgt spid="16"/>
                                        </p:tgtEl>
                                      </p:cBhvr>
                                    </p:animEffect>
                                  </p:childTnLst>
                                </p:cTn>
                              </p:par>
                              <p:par>
                                <p:cTn id="80" presetID="42" presetClass="entr" presetSubtype="0" fill="hold" grpId="0" nodeType="withEffect">
                                  <p:stCondLst>
                                    <p:cond delay="0"/>
                                  </p:stCondLst>
                                  <p:childTnLst>
                                    <p:set>
                                      <p:cBhvr>
                                        <p:cTn id="81" dur="1" fill="hold">
                                          <p:stCondLst>
                                            <p:cond delay="0"/>
                                          </p:stCondLst>
                                        </p:cTn>
                                        <p:tgtEl>
                                          <p:spTgt spid="17"/>
                                        </p:tgtEl>
                                        <p:attrNameLst>
                                          <p:attrName>style.visibility</p:attrName>
                                        </p:attrNameLst>
                                      </p:cBhvr>
                                      <p:to>
                                        <p:strVal val="visible"/>
                                      </p:to>
                                    </p:set>
                                    <p:animEffect transition="in" filter="fade">
                                      <p:cBhvr>
                                        <p:cTn id="82" dur="500"/>
                                        <p:tgtEl>
                                          <p:spTgt spid="17"/>
                                        </p:tgtEl>
                                      </p:cBhvr>
                                    </p:animEffect>
                                    <p:anim calcmode="lin" valueType="num">
                                      <p:cBhvr>
                                        <p:cTn id="83" dur="500" fill="hold"/>
                                        <p:tgtEl>
                                          <p:spTgt spid="17"/>
                                        </p:tgtEl>
                                        <p:attrNameLst>
                                          <p:attrName>ppt_x</p:attrName>
                                        </p:attrNameLst>
                                      </p:cBhvr>
                                      <p:tavLst>
                                        <p:tav tm="0">
                                          <p:val>
                                            <p:strVal val="#ppt_x"/>
                                          </p:val>
                                        </p:tav>
                                        <p:tav tm="100000">
                                          <p:val>
                                            <p:strVal val="#ppt_x"/>
                                          </p:val>
                                        </p:tav>
                                      </p:tavLst>
                                    </p:anim>
                                    <p:anim calcmode="lin" valueType="num">
                                      <p:cBhvr>
                                        <p:cTn id="84" dur="5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85" fill="hold">
                      <p:stCondLst>
                        <p:cond delay="indefinite"/>
                      </p:stCondLst>
                      <p:childTnLst>
                        <p:par>
                          <p:cTn id="86" fill="hold">
                            <p:stCondLst>
                              <p:cond delay="0"/>
                            </p:stCondLst>
                            <p:childTnLst>
                              <p:par>
                                <p:cTn id="87" presetID="16" presetClass="exit" presetSubtype="21" fill="hold" grpId="1" nodeType="clickEffect">
                                  <p:stCondLst>
                                    <p:cond delay="0"/>
                                  </p:stCondLst>
                                  <p:childTnLst>
                                    <p:animEffect transition="out" filter="barn(inVertical)">
                                      <p:cBhvr>
                                        <p:cTn id="88" dur="500"/>
                                        <p:tgtEl>
                                          <p:spTgt spid="16"/>
                                        </p:tgtEl>
                                      </p:cBhvr>
                                    </p:animEffect>
                                    <p:set>
                                      <p:cBhvr>
                                        <p:cTn id="89" dur="1" fill="hold">
                                          <p:stCondLst>
                                            <p:cond delay="499"/>
                                          </p:stCondLst>
                                        </p:cTn>
                                        <p:tgtEl>
                                          <p:spTgt spid="16"/>
                                        </p:tgtEl>
                                        <p:attrNameLst>
                                          <p:attrName>style.visibility</p:attrName>
                                        </p:attrNameLst>
                                      </p:cBhvr>
                                      <p:to>
                                        <p:strVal val="hidden"/>
                                      </p:to>
                                    </p:set>
                                  </p:childTnLst>
                                </p:cTn>
                              </p:par>
                              <p:par>
                                <p:cTn id="90" presetID="42" presetClass="entr" presetSubtype="0" fill="hold" grpId="0" nodeType="withEffect">
                                  <p:stCondLst>
                                    <p:cond delay="0"/>
                                  </p:stCondLst>
                                  <p:childTnLst>
                                    <p:set>
                                      <p:cBhvr>
                                        <p:cTn id="91" dur="1" fill="hold">
                                          <p:stCondLst>
                                            <p:cond delay="0"/>
                                          </p:stCondLst>
                                        </p:cTn>
                                        <p:tgtEl>
                                          <p:spTgt spid="18"/>
                                        </p:tgtEl>
                                        <p:attrNameLst>
                                          <p:attrName>style.visibility</p:attrName>
                                        </p:attrNameLst>
                                      </p:cBhvr>
                                      <p:to>
                                        <p:strVal val="visible"/>
                                      </p:to>
                                    </p:set>
                                    <p:animEffect transition="in" filter="fade">
                                      <p:cBhvr>
                                        <p:cTn id="92" dur="500"/>
                                        <p:tgtEl>
                                          <p:spTgt spid="18"/>
                                        </p:tgtEl>
                                      </p:cBhvr>
                                    </p:animEffect>
                                    <p:anim calcmode="lin" valueType="num">
                                      <p:cBhvr>
                                        <p:cTn id="93" dur="500" fill="hold"/>
                                        <p:tgtEl>
                                          <p:spTgt spid="18"/>
                                        </p:tgtEl>
                                        <p:attrNameLst>
                                          <p:attrName>ppt_x</p:attrName>
                                        </p:attrNameLst>
                                      </p:cBhvr>
                                      <p:tavLst>
                                        <p:tav tm="0">
                                          <p:val>
                                            <p:strVal val="#ppt_x"/>
                                          </p:val>
                                        </p:tav>
                                        <p:tav tm="100000">
                                          <p:val>
                                            <p:strVal val="#ppt_x"/>
                                          </p:val>
                                        </p:tav>
                                      </p:tavLst>
                                    </p:anim>
                                    <p:anim calcmode="lin" valueType="num">
                                      <p:cBhvr>
                                        <p:cTn id="94" dur="500" fill="hold"/>
                                        <p:tgtEl>
                                          <p:spTgt spid="18"/>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0"/>
                                  </p:stCondLst>
                                  <p:childTnLst>
                                    <p:set>
                                      <p:cBhvr>
                                        <p:cTn id="96" dur="1" fill="hold">
                                          <p:stCondLst>
                                            <p:cond delay="0"/>
                                          </p:stCondLst>
                                        </p:cTn>
                                        <p:tgtEl>
                                          <p:spTgt spid="19"/>
                                        </p:tgtEl>
                                        <p:attrNameLst>
                                          <p:attrName>style.visibility</p:attrName>
                                        </p:attrNameLst>
                                      </p:cBhvr>
                                      <p:to>
                                        <p:strVal val="visible"/>
                                      </p:to>
                                    </p:set>
                                    <p:animEffect transition="in" filter="fade">
                                      <p:cBhvr>
                                        <p:cTn id="97" dur="500"/>
                                        <p:tgtEl>
                                          <p:spTgt spid="19"/>
                                        </p:tgtEl>
                                      </p:cBhvr>
                                    </p:animEffect>
                                    <p:anim calcmode="lin" valueType="num">
                                      <p:cBhvr>
                                        <p:cTn id="98" dur="500" fill="hold"/>
                                        <p:tgtEl>
                                          <p:spTgt spid="19"/>
                                        </p:tgtEl>
                                        <p:attrNameLst>
                                          <p:attrName>ppt_x</p:attrName>
                                        </p:attrNameLst>
                                      </p:cBhvr>
                                      <p:tavLst>
                                        <p:tav tm="0">
                                          <p:val>
                                            <p:strVal val="#ppt_x"/>
                                          </p:val>
                                        </p:tav>
                                        <p:tav tm="100000">
                                          <p:val>
                                            <p:strVal val="#ppt_x"/>
                                          </p:val>
                                        </p:tav>
                                      </p:tavLst>
                                    </p:anim>
                                    <p:anim calcmode="lin" valueType="num">
                                      <p:cBhvr>
                                        <p:cTn id="99" dur="500" fill="hold"/>
                                        <p:tgtEl>
                                          <p:spTgt spid="19"/>
                                        </p:tgtEl>
                                        <p:attrNameLst>
                                          <p:attrName>ppt_y</p:attrName>
                                        </p:attrNameLst>
                                      </p:cBhvr>
                                      <p:tavLst>
                                        <p:tav tm="0">
                                          <p:val>
                                            <p:strVal val="#ppt_y+.1"/>
                                          </p:val>
                                        </p:tav>
                                        <p:tav tm="100000">
                                          <p:val>
                                            <p:strVal val="#ppt_y"/>
                                          </p:val>
                                        </p:tav>
                                      </p:tavLst>
                                    </p:anim>
                                  </p:childTnLst>
                                </p:cTn>
                              </p:par>
                              <p:par>
                                <p:cTn id="100" presetID="42" presetClass="entr" presetSubtype="0" fill="hold" grpId="0" nodeType="withEffect">
                                  <p:stCondLst>
                                    <p:cond delay="0"/>
                                  </p:stCondLst>
                                  <p:childTnLst>
                                    <p:set>
                                      <p:cBhvr>
                                        <p:cTn id="101" dur="1" fill="hold">
                                          <p:stCondLst>
                                            <p:cond delay="0"/>
                                          </p:stCondLst>
                                        </p:cTn>
                                        <p:tgtEl>
                                          <p:spTgt spid="20"/>
                                        </p:tgtEl>
                                        <p:attrNameLst>
                                          <p:attrName>style.visibility</p:attrName>
                                        </p:attrNameLst>
                                      </p:cBhvr>
                                      <p:to>
                                        <p:strVal val="visible"/>
                                      </p:to>
                                    </p:set>
                                    <p:animEffect transition="in" filter="fade">
                                      <p:cBhvr>
                                        <p:cTn id="102" dur="500"/>
                                        <p:tgtEl>
                                          <p:spTgt spid="20"/>
                                        </p:tgtEl>
                                      </p:cBhvr>
                                    </p:animEffect>
                                    <p:anim calcmode="lin" valueType="num">
                                      <p:cBhvr>
                                        <p:cTn id="103" dur="500" fill="hold"/>
                                        <p:tgtEl>
                                          <p:spTgt spid="20"/>
                                        </p:tgtEl>
                                        <p:attrNameLst>
                                          <p:attrName>ppt_x</p:attrName>
                                        </p:attrNameLst>
                                      </p:cBhvr>
                                      <p:tavLst>
                                        <p:tav tm="0">
                                          <p:val>
                                            <p:strVal val="#ppt_x"/>
                                          </p:val>
                                        </p:tav>
                                        <p:tav tm="100000">
                                          <p:val>
                                            <p:strVal val="#ppt_x"/>
                                          </p:val>
                                        </p:tav>
                                      </p:tavLst>
                                    </p:anim>
                                    <p:anim calcmode="lin" valueType="num">
                                      <p:cBhvr>
                                        <p:cTn id="104" dur="500" fill="hold"/>
                                        <p:tgtEl>
                                          <p:spTgt spid="20"/>
                                        </p:tgtEl>
                                        <p:attrNameLst>
                                          <p:attrName>ppt_y</p:attrName>
                                        </p:attrNameLst>
                                      </p:cBhvr>
                                      <p:tavLst>
                                        <p:tav tm="0">
                                          <p:val>
                                            <p:strVal val="#ppt_y+.1"/>
                                          </p:val>
                                        </p:tav>
                                        <p:tav tm="100000">
                                          <p:val>
                                            <p:strVal val="#ppt_y"/>
                                          </p:val>
                                        </p:tav>
                                      </p:tavLst>
                                    </p:anim>
                                  </p:childTnLst>
                                </p:cTn>
                              </p:par>
                              <p:par>
                                <p:cTn id="105" presetID="42" presetClass="entr" presetSubtype="0" fill="hold" grpId="0" nodeType="withEffect">
                                  <p:stCondLst>
                                    <p:cond delay="0"/>
                                  </p:stCondLst>
                                  <p:childTnLst>
                                    <p:set>
                                      <p:cBhvr>
                                        <p:cTn id="106" dur="1" fill="hold">
                                          <p:stCondLst>
                                            <p:cond delay="0"/>
                                          </p:stCondLst>
                                        </p:cTn>
                                        <p:tgtEl>
                                          <p:spTgt spid="21"/>
                                        </p:tgtEl>
                                        <p:attrNameLst>
                                          <p:attrName>style.visibility</p:attrName>
                                        </p:attrNameLst>
                                      </p:cBhvr>
                                      <p:to>
                                        <p:strVal val="visible"/>
                                      </p:to>
                                    </p:set>
                                    <p:animEffect transition="in" filter="fade">
                                      <p:cBhvr>
                                        <p:cTn id="107" dur="500"/>
                                        <p:tgtEl>
                                          <p:spTgt spid="21"/>
                                        </p:tgtEl>
                                      </p:cBhvr>
                                    </p:animEffect>
                                    <p:anim calcmode="lin" valueType="num">
                                      <p:cBhvr>
                                        <p:cTn id="108" dur="500" fill="hold"/>
                                        <p:tgtEl>
                                          <p:spTgt spid="21"/>
                                        </p:tgtEl>
                                        <p:attrNameLst>
                                          <p:attrName>ppt_x</p:attrName>
                                        </p:attrNameLst>
                                      </p:cBhvr>
                                      <p:tavLst>
                                        <p:tav tm="0">
                                          <p:val>
                                            <p:strVal val="#ppt_x"/>
                                          </p:val>
                                        </p:tav>
                                        <p:tav tm="100000">
                                          <p:val>
                                            <p:strVal val="#ppt_x"/>
                                          </p:val>
                                        </p:tav>
                                      </p:tavLst>
                                    </p:anim>
                                    <p:anim calcmode="lin" valueType="num">
                                      <p:cBhvr>
                                        <p:cTn id="109" dur="500" fill="hold"/>
                                        <p:tgtEl>
                                          <p:spTgt spid="21"/>
                                        </p:tgtEl>
                                        <p:attrNameLst>
                                          <p:attrName>ppt_y</p:attrName>
                                        </p:attrNameLst>
                                      </p:cBhvr>
                                      <p:tavLst>
                                        <p:tav tm="0">
                                          <p:val>
                                            <p:strVal val="#ppt_y+.1"/>
                                          </p:val>
                                        </p:tav>
                                        <p:tav tm="100000">
                                          <p:val>
                                            <p:strVal val="#ppt_y"/>
                                          </p:val>
                                        </p:tav>
                                      </p:tavLst>
                                    </p:anim>
                                  </p:childTnLst>
                                </p:cTn>
                              </p:par>
                              <p:par>
                                <p:cTn id="110" presetID="42" presetClass="entr" presetSubtype="0" fill="hold" grpId="0" nodeType="withEffect">
                                  <p:stCondLst>
                                    <p:cond delay="0"/>
                                  </p:stCondLst>
                                  <p:childTnLst>
                                    <p:set>
                                      <p:cBhvr>
                                        <p:cTn id="111" dur="1" fill="hold">
                                          <p:stCondLst>
                                            <p:cond delay="0"/>
                                          </p:stCondLst>
                                        </p:cTn>
                                        <p:tgtEl>
                                          <p:spTgt spid="22"/>
                                        </p:tgtEl>
                                        <p:attrNameLst>
                                          <p:attrName>style.visibility</p:attrName>
                                        </p:attrNameLst>
                                      </p:cBhvr>
                                      <p:to>
                                        <p:strVal val="visible"/>
                                      </p:to>
                                    </p:set>
                                    <p:animEffect transition="in" filter="fade">
                                      <p:cBhvr>
                                        <p:cTn id="112" dur="500"/>
                                        <p:tgtEl>
                                          <p:spTgt spid="22"/>
                                        </p:tgtEl>
                                      </p:cBhvr>
                                    </p:animEffect>
                                    <p:anim calcmode="lin" valueType="num">
                                      <p:cBhvr>
                                        <p:cTn id="113" dur="500" fill="hold"/>
                                        <p:tgtEl>
                                          <p:spTgt spid="22"/>
                                        </p:tgtEl>
                                        <p:attrNameLst>
                                          <p:attrName>ppt_x</p:attrName>
                                        </p:attrNameLst>
                                      </p:cBhvr>
                                      <p:tavLst>
                                        <p:tav tm="0">
                                          <p:val>
                                            <p:strVal val="#ppt_x"/>
                                          </p:val>
                                        </p:tav>
                                        <p:tav tm="100000">
                                          <p:val>
                                            <p:strVal val="#ppt_x"/>
                                          </p:val>
                                        </p:tav>
                                      </p:tavLst>
                                    </p:anim>
                                    <p:anim calcmode="lin" valueType="num">
                                      <p:cBhvr>
                                        <p:cTn id="114" dur="500" fill="hold"/>
                                        <p:tgtEl>
                                          <p:spTgt spid="22"/>
                                        </p:tgtEl>
                                        <p:attrNameLst>
                                          <p:attrName>ppt_y</p:attrName>
                                        </p:attrNameLst>
                                      </p:cBhvr>
                                      <p:tavLst>
                                        <p:tav tm="0">
                                          <p:val>
                                            <p:strVal val="#ppt_y+.1"/>
                                          </p:val>
                                        </p:tav>
                                        <p:tav tm="100000">
                                          <p:val>
                                            <p:strVal val="#ppt_y"/>
                                          </p:val>
                                        </p:tav>
                                      </p:tavLst>
                                    </p:anim>
                                  </p:childTnLst>
                                </p:cTn>
                              </p:par>
                              <p:par>
                                <p:cTn id="115" presetID="42" presetClass="entr" presetSubtype="0" fill="hold" grpId="0" nodeType="withEffect">
                                  <p:stCondLst>
                                    <p:cond delay="0"/>
                                  </p:stCondLst>
                                  <p:childTnLst>
                                    <p:set>
                                      <p:cBhvr>
                                        <p:cTn id="116" dur="1" fill="hold">
                                          <p:stCondLst>
                                            <p:cond delay="0"/>
                                          </p:stCondLst>
                                        </p:cTn>
                                        <p:tgtEl>
                                          <p:spTgt spid="23"/>
                                        </p:tgtEl>
                                        <p:attrNameLst>
                                          <p:attrName>style.visibility</p:attrName>
                                        </p:attrNameLst>
                                      </p:cBhvr>
                                      <p:to>
                                        <p:strVal val="visible"/>
                                      </p:to>
                                    </p:set>
                                    <p:animEffect transition="in" filter="fade">
                                      <p:cBhvr>
                                        <p:cTn id="117" dur="500"/>
                                        <p:tgtEl>
                                          <p:spTgt spid="23"/>
                                        </p:tgtEl>
                                      </p:cBhvr>
                                    </p:animEffect>
                                    <p:anim calcmode="lin" valueType="num">
                                      <p:cBhvr>
                                        <p:cTn id="118" dur="500" fill="hold"/>
                                        <p:tgtEl>
                                          <p:spTgt spid="23"/>
                                        </p:tgtEl>
                                        <p:attrNameLst>
                                          <p:attrName>ppt_x</p:attrName>
                                        </p:attrNameLst>
                                      </p:cBhvr>
                                      <p:tavLst>
                                        <p:tav tm="0">
                                          <p:val>
                                            <p:strVal val="#ppt_x"/>
                                          </p:val>
                                        </p:tav>
                                        <p:tav tm="100000">
                                          <p:val>
                                            <p:strVal val="#ppt_x"/>
                                          </p:val>
                                        </p:tav>
                                      </p:tavLst>
                                    </p:anim>
                                    <p:anim calcmode="lin" valueType="num">
                                      <p:cBhvr>
                                        <p:cTn id="119" dur="5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120" fill="hold">
                      <p:stCondLst>
                        <p:cond delay="indefinite"/>
                      </p:stCondLst>
                      <p:childTnLst>
                        <p:par>
                          <p:cTn id="121" fill="hold">
                            <p:stCondLst>
                              <p:cond delay="0"/>
                            </p:stCondLst>
                            <p:childTnLst>
                              <p:par>
                                <p:cTn id="122" presetID="14" presetClass="entr" presetSubtype="10" fill="hold" nodeType="clickEffect">
                                  <p:stCondLst>
                                    <p:cond delay="0"/>
                                  </p:stCondLst>
                                  <p:childTnLst>
                                    <p:set>
                                      <p:cBhvr>
                                        <p:cTn id="123" dur="1" fill="hold">
                                          <p:stCondLst>
                                            <p:cond delay="0"/>
                                          </p:stCondLst>
                                        </p:cTn>
                                        <p:tgtEl>
                                          <p:spTgt spid="25"/>
                                        </p:tgtEl>
                                        <p:attrNameLst>
                                          <p:attrName>style.visibility</p:attrName>
                                        </p:attrNameLst>
                                      </p:cBhvr>
                                      <p:to>
                                        <p:strVal val="visible"/>
                                      </p:to>
                                    </p:set>
                                    <p:animEffect transition="in" filter="randombar(horizontal)">
                                      <p:cBhvr>
                                        <p:cTn id="124" dur="500"/>
                                        <p:tgtEl>
                                          <p:spTgt spid="25"/>
                                        </p:tgtEl>
                                      </p:cBhvr>
                                    </p:animEffect>
                                  </p:childTnLst>
                                </p:cTn>
                              </p:par>
                            </p:childTnLst>
                          </p:cTn>
                        </p:par>
                        <p:par>
                          <p:cTn id="125" fill="hold">
                            <p:stCondLst>
                              <p:cond delay="500"/>
                            </p:stCondLst>
                            <p:childTnLst>
                              <p:par>
                                <p:cTn id="126" presetID="2" presetClass="entr" presetSubtype="4" fill="hold" nodeType="afterEffect">
                                  <p:stCondLst>
                                    <p:cond delay="0"/>
                                  </p:stCondLst>
                                  <p:childTnLst>
                                    <p:set>
                                      <p:cBhvr>
                                        <p:cTn id="127" dur="1" fill="hold">
                                          <p:stCondLst>
                                            <p:cond delay="0"/>
                                          </p:stCondLst>
                                        </p:cTn>
                                        <p:tgtEl>
                                          <p:spTgt spid="27"/>
                                        </p:tgtEl>
                                        <p:attrNameLst>
                                          <p:attrName>style.visibility</p:attrName>
                                        </p:attrNameLst>
                                      </p:cBhvr>
                                      <p:to>
                                        <p:strVal val="visible"/>
                                      </p:to>
                                    </p:set>
                                    <p:anim calcmode="lin" valueType="num">
                                      <p:cBhvr additive="base">
                                        <p:cTn id="128" dur="500" fill="hold"/>
                                        <p:tgtEl>
                                          <p:spTgt spid="27"/>
                                        </p:tgtEl>
                                        <p:attrNameLst>
                                          <p:attrName>ppt_x</p:attrName>
                                        </p:attrNameLst>
                                      </p:cBhvr>
                                      <p:tavLst>
                                        <p:tav tm="0">
                                          <p:val>
                                            <p:strVal val="#ppt_x"/>
                                          </p:val>
                                        </p:tav>
                                        <p:tav tm="100000">
                                          <p:val>
                                            <p:strVal val="#ppt_x"/>
                                          </p:val>
                                        </p:tav>
                                      </p:tavLst>
                                    </p:anim>
                                    <p:anim calcmode="lin" valueType="num">
                                      <p:cBhvr additive="base">
                                        <p:cTn id="129" dur="500" fill="hold"/>
                                        <p:tgtEl>
                                          <p:spTgt spid="27"/>
                                        </p:tgtEl>
                                        <p:attrNameLst>
                                          <p:attrName>ppt_y</p:attrName>
                                        </p:attrNameLst>
                                      </p:cBhvr>
                                      <p:tavLst>
                                        <p:tav tm="0">
                                          <p:val>
                                            <p:strVal val="1+#ppt_h/2"/>
                                          </p:val>
                                        </p:tav>
                                        <p:tav tm="100000">
                                          <p:val>
                                            <p:strVal val="#ppt_y"/>
                                          </p:val>
                                        </p:tav>
                                      </p:tavLst>
                                    </p:anim>
                                  </p:childTnLst>
                                </p:cTn>
                              </p:par>
                            </p:childTnLst>
                          </p:cTn>
                        </p:par>
                        <p:par>
                          <p:cTn id="130" fill="hold">
                            <p:stCondLst>
                              <p:cond delay="1000"/>
                            </p:stCondLst>
                            <p:childTnLst>
                              <p:par>
                                <p:cTn id="131" presetID="22" presetClass="entr" presetSubtype="2" fill="hold" grpId="0" nodeType="afterEffect">
                                  <p:stCondLst>
                                    <p:cond delay="0"/>
                                  </p:stCondLst>
                                  <p:childTnLst>
                                    <p:set>
                                      <p:cBhvr>
                                        <p:cTn id="132" dur="1" fill="hold">
                                          <p:stCondLst>
                                            <p:cond delay="0"/>
                                          </p:stCondLst>
                                        </p:cTn>
                                        <p:tgtEl>
                                          <p:spTgt spid="28"/>
                                        </p:tgtEl>
                                        <p:attrNameLst>
                                          <p:attrName>style.visibility</p:attrName>
                                        </p:attrNameLst>
                                      </p:cBhvr>
                                      <p:to>
                                        <p:strVal val="visible"/>
                                      </p:to>
                                    </p:set>
                                    <p:animEffect transition="in" filter="wipe(right)">
                                      <p:cBhvr>
                                        <p:cTn id="133" dur="500"/>
                                        <p:tgtEl>
                                          <p:spTgt spid="28"/>
                                        </p:tgtEl>
                                      </p:cBhvr>
                                    </p:animEffect>
                                  </p:childTnLst>
                                </p:cTn>
                              </p:par>
                              <p:par>
                                <p:cTn id="134" presetID="6" presetClass="entr" presetSubtype="32" fill="hold" grpId="0" nodeType="withEffect">
                                  <p:stCondLst>
                                    <p:cond delay="0"/>
                                  </p:stCondLst>
                                  <p:childTnLst>
                                    <p:set>
                                      <p:cBhvr>
                                        <p:cTn id="135" dur="1" fill="hold">
                                          <p:stCondLst>
                                            <p:cond delay="0"/>
                                          </p:stCondLst>
                                        </p:cTn>
                                        <p:tgtEl>
                                          <p:spTgt spid="29"/>
                                        </p:tgtEl>
                                        <p:attrNameLst>
                                          <p:attrName>style.visibility</p:attrName>
                                        </p:attrNameLst>
                                      </p:cBhvr>
                                      <p:to>
                                        <p:strVal val="visible"/>
                                      </p:to>
                                    </p:set>
                                    <p:animEffect transition="in" filter="circle(out)">
                                      <p:cBhvr>
                                        <p:cTn id="136" dur="500"/>
                                        <p:tgtEl>
                                          <p:spTgt spid="29"/>
                                        </p:tgtEl>
                                      </p:cBhvr>
                                    </p:animEffect>
                                  </p:childTnLst>
                                </p:cTn>
                              </p:par>
                            </p:childTnLst>
                          </p:cTn>
                        </p:par>
                        <p:par>
                          <p:cTn id="137" fill="hold">
                            <p:stCondLst>
                              <p:cond delay="1500"/>
                            </p:stCondLst>
                            <p:childTnLst>
                              <p:par>
                                <p:cTn id="138" presetID="6" presetClass="entr" presetSubtype="32" fill="hold" nodeType="afterEffect">
                                  <p:stCondLst>
                                    <p:cond delay="0"/>
                                  </p:stCondLst>
                                  <p:childTnLst>
                                    <p:set>
                                      <p:cBhvr>
                                        <p:cTn id="139" dur="1" fill="hold">
                                          <p:stCondLst>
                                            <p:cond delay="0"/>
                                          </p:stCondLst>
                                        </p:cTn>
                                        <p:tgtEl>
                                          <p:spTgt spid="26"/>
                                        </p:tgtEl>
                                        <p:attrNameLst>
                                          <p:attrName>style.visibility</p:attrName>
                                        </p:attrNameLst>
                                      </p:cBhvr>
                                      <p:to>
                                        <p:strVal val="visible"/>
                                      </p:to>
                                    </p:set>
                                    <p:animEffect transition="in" filter="circle(out)">
                                      <p:cBhvr>
                                        <p:cTn id="140" dur="2000"/>
                                        <p:tgtEl>
                                          <p:spTgt spid="26"/>
                                        </p:tgtEl>
                                      </p:cBhvr>
                                    </p:animEffect>
                                  </p:childTnLst>
                                </p:cTn>
                              </p:par>
                            </p:childTnLst>
                          </p:cTn>
                        </p:par>
                        <p:par>
                          <p:cTn id="141" fill="hold">
                            <p:stCondLst>
                              <p:cond delay="3500"/>
                            </p:stCondLst>
                            <p:childTnLst>
                              <p:par>
                                <p:cTn id="142" presetID="22" presetClass="entr" presetSubtype="2" fill="hold" grpId="0" nodeType="afterEffect">
                                  <p:stCondLst>
                                    <p:cond delay="0"/>
                                  </p:stCondLst>
                                  <p:childTnLst>
                                    <p:set>
                                      <p:cBhvr>
                                        <p:cTn id="143" dur="1" fill="hold">
                                          <p:stCondLst>
                                            <p:cond delay="0"/>
                                          </p:stCondLst>
                                        </p:cTn>
                                        <p:tgtEl>
                                          <p:spTgt spid="30"/>
                                        </p:tgtEl>
                                        <p:attrNameLst>
                                          <p:attrName>style.visibility</p:attrName>
                                        </p:attrNameLst>
                                      </p:cBhvr>
                                      <p:to>
                                        <p:strVal val="visible"/>
                                      </p:to>
                                    </p:set>
                                    <p:animEffect transition="in" filter="wipe(right)">
                                      <p:cBhvr>
                                        <p:cTn id="144" dur="500"/>
                                        <p:tgtEl>
                                          <p:spTgt spid="30"/>
                                        </p:tgtEl>
                                      </p:cBhvr>
                                    </p:animEffect>
                                  </p:childTnLst>
                                </p:cTn>
                              </p:par>
                              <p:par>
                                <p:cTn id="145" presetID="6" presetClass="entr" presetSubtype="32" fill="hold" grpId="0" nodeType="withEffect">
                                  <p:stCondLst>
                                    <p:cond delay="0"/>
                                  </p:stCondLst>
                                  <p:childTnLst>
                                    <p:set>
                                      <p:cBhvr>
                                        <p:cTn id="146" dur="1" fill="hold">
                                          <p:stCondLst>
                                            <p:cond delay="0"/>
                                          </p:stCondLst>
                                        </p:cTn>
                                        <p:tgtEl>
                                          <p:spTgt spid="31"/>
                                        </p:tgtEl>
                                        <p:attrNameLst>
                                          <p:attrName>style.visibility</p:attrName>
                                        </p:attrNameLst>
                                      </p:cBhvr>
                                      <p:to>
                                        <p:strVal val="visible"/>
                                      </p:to>
                                    </p:set>
                                    <p:animEffect transition="in" filter="circle(out)">
                                      <p:cBhvr>
                                        <p:cTn id="14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9" grpId="1" animBg="1"/>
      <p:bldP spid="11" grpId="0" animBg="1"/>
      <p:bldP spid="12" grpId="0" animBg="1"/>
      <p:bldP spid="12" grpId="1" animBg="1"/>
      <p:bldP spid="13" grpId="0" animBg="1"/>
      <p:bldP spid="14" grpId="0" animBg="1"/>
      <p:bldP spid="14" grpId="1" animBg="1"/>
      <p:bldP spid="15" grpId="0" animBg="1"/>
      <p:bldP spid="16" grpId="0" animBg="1"/>
      <p:bldP spid="16" grpId="1" animBg="1"/>
      <p:bldP spid="17" grpId="0" animBg="1"/>
      <p:bldP spid="18" grpId="0" animBg="1"/>
      <p:bldP spid="19" grpId="0" animBg="1"/>
      <p:bldP spid="20" grpId="0" animBg="1"/>
      <p:bldP spid="21" grpId="0" animBg="1"/>
      <p:bldP spid="22" grpId="0" animBg="1"/>
      <p:bldP spid="23" grpId="0" animBg="1"/>
      <p:bldP spid="28" grpId="0" animBg="1"/>
      <p:bldP spid="29" grpId="0"/>
      <p:bldP spid="30" grpId="0" animBg="1"/>
      <p:bldP spid="3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Box 45"/>
          <p:cNvSpPr txBox="1"/>
          <p:nvPr/>
        </p:nvSpPr>
        <p:spPr>
          <a:xfrm>
            <a:off x="1978928" y="422929"/>
            <a:ext cx="8747452" cy="502702"/>
          </a:xfrm>
          <a:prstGeom prst="rect">
            <a:avLst/>
          </a:prstGeom>
          <a:noFill/>
        </p:spPr>
        <p:txBody>
          <a:bodyPr wrap="square" rtlCol="0">
            <a:spAutoFit/>
          </a:bodyPr>
          <a:lstStyle/>
          <a:p>
            <a:pPr marL="0" marR="0" lvl="0" indent="0" algn="ctr" defTabSz="914400" rtl="0" eaLnBrk="1" fontAlgn="auto" latinLnBrk="0" hangingPunct="1">
              <a:lnSpc>
                <a:spcPts val="3200"/>
              </a:lnSpc>
              <a:spcBef>
                <a:spcPts val="0"/>
              </a:spcBef>
              <a:spcAft>
                <a:spcPts val="0"/>
              </a:spcAft>
              <a:buClrTx/>
              <a:buSzTx/>
              <a:buFontTx/>
              <a:buNone/>
              <a:tabLst/>
              <a:defRPr/>
            </a:pPr>
            <a:r>
              <a:rPr kumimoji="0" lang="id-ID" sz="3000" b="1" i="0" u="none" strike="noStrike" kern="1200" cap="none" spc="0" normalizeH="0" baseline="0" noProof="0" dirty="0">
                <a:ln>
                  <a:noFill/>
                </a:ln>
                <a:solidFill>
                  <a:srgbClr val="FFFFFF"/>
                </a:solidFill>
                <a:effectLst/>
                <a:uLnTx/>
                <a:uFillTx/>
                <a:latin typeface="Arial" panose="020B0604020202020204" pitchFamily="34" charset="0"/>
                <a:ea typeface="Montserrat" charset="0"/>
                <a:cs typeface="Arial" panose="020B0604020202020204" pitchFamily="34" charset="0"/>
              </a:rPr>
              <a:t>Arsitektur </a:t>
            </a:r>
            <a:r>
              <a:rPr kumimoji="0" lang="id-ID" sz="3000" b="1" i="1" u="none" strike="noStrike" kern="1200" cap="none" spc="0" normalizeH="0" baseline="0" noProof="0" dirty="0">
                <a:ln>
                  <a:noFill/>
                </a:ln>
                <a:solidFill>
                  <a:srgbClr val="FFFFFF"/>
                </a:solidFill>
                <a:effectLst/>
                <a:uLnTx/>
                <a:uFillTx/>
                <a:latin typeface="Arial" panose="020B0604020202020204" pitchFamily="34" charset="0"/>
                <a:ea typeface="Montserrat" charset="0"/>
                <a:cs typeface="Arial" panose="020B0604020202020204" pitchFamily="34" charset="0"/>
              </a:rPr>
              <a:t>Convolutional Neural Network </a:t>
            </a:r>
            <a:r>
              <a:rPr kumimoji="0" lang="id-ID" sz="3000" b="1" u="none" strike="noStrike" kern="1200" cap="none" spc="0" normalizeH="0" baseline="0" noProof="0" dirty="0">
                <a:ln>
                  <a:noFill/>
                </a:ln>
                <a:solidFill>
                  <a:srgbClr val="FFFFFF"/>
                </a:solidFill>
                <a:effectLst/>
                <a:uLnTx/>
                <a:uFillTx/>
                <a:latin typeface="Arial" panose="020B0604020202020204" pitchFamily="34" charset="0"/>
                <a:ea typeface="Montserrat" charset="0"/>
                <a:cs typeface="Arial" panose="020B0604020202020204" pitchFamily="34" charset="0"/>
              </a:rPr>
              <a:t>(CNN)</a:t>
            </a:r>
            <a:endParaRPr kumimoji="0" lang="en-US" sz="3000" b="1" i="0" u="none" strike="noStrike" kern="1200" cap="none" spc="0" normalizeH="0" baseline="0" noProof="0" dirty="0">
              <a:ln>
                <a:noFill/>
              </a:ln>
              <a:solidFill>
                <a:srgbClr val="FFFFFF"/>
              </a:solidFill>
              <a:effectLst/>
              <a:uLnTx/>
              <a:uFillTx/>
              <a:latin typeface="Arial" panose="020B0604020202020204" pitchFamily="34" charset="0"/>
              <a:ea typeface="Montserrat" charset="0"/>
              <a:cs typeface="Arial" panose="020B0604020202020204" pitchFamily="34" charset="0"/>
            </a:endParaRPr>
          </a:p>
        </p:txBody>
      </p:sp>
      <p:sp>
        <p:nvSpPr>
          <p:cNvPr id="47" name="TextBox 46"/>
          <p:cNvSpPr txBox="1"/>
          <p:nvPr/>
        </p:nvSpPr>
        <p:spPr>
          <a:xfrm>
            <a:off x="2476897" y="975954"/>
            <a:ext cx="7218432" cy="246221"/>
          </a:xfrm>
          <a:prstGeom prst="rect">
            <a:avLst/>
          </a:prstGeom>
          <a:noFill/>
        </p:spPr>
        <p:txBody>
          <a:bodyPr wrap="square" numCol="1" spcCol="0"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d-ID" sz="1000" b="1" i="0" u="none" strike="noStrike" kern="1200" cap="none" spc="0" normalizeH="0" baseline="0" noProof="0" dirty="0">
                <a:ln>
                  <a:noFill/>
                </a:ln>
                <a:solidFill>
                  <a:schemeClr val="tx1">
                    <a:lumMod val="95000"/>
                  </a:schemeClr>
                </a:solidFill>
                <a:effectLst/>
                <a:uLnTx/>
                <a:uFillTx/>
                <a:latin typeface="Arial" panose="020B0604020202020204" pitchFamily="34" charset="0"/>
                <a:ea typeface="Montserrat Light" charset="0"/>
                <a:cs typeface="Arial" panose="020B0604020202020204" pitchFamily="34" charset="0"/>
              </a:rPr>
              <a:t>Arsitektur model yang digunakan dalam model </a:t>
            </a:r>
            <a:r>
              <a:rPr kumimoji="0" lang="id-ID" sz="1000" b="1" i="1" u="none" strike="noStrike" kern="1200" cap="none" spc="0" normalizeH="0" baseline="0" noProof="0" dirty="0">
                <a:ln>
                  <a:noFill/>
                </a:ln>
                <a:solidFill>
                  <a:schemeClr val="tx1">
                    <a:lumMod val="95000"/>
                  </a:schemeClr>
                </a:solidFill>
                <a:effectLst/>
                <a:uLnTx/>
                <a:uFillTx/>
                <a:latin typeface="Arial" panose="020B0604020202020204" pitchFamily="34" charset="0"/>
                <a:ea typeface="Montserrat Light" charset="0"/>
                <a:cs typeface="Arial" panose="020B0604020202020204" pitchFamily="34" charset="0"/>
              </a:rPr>
              <a:t>Convolutional Neural Network</a:t>
            </a:r>
            <a:r>
              <a:rPr kumimoji="0" lang="en-US" sz="1000" b="1" i="0" u="none" strike="noStrike" kern="1200" cap="none" spc="0" normalizeH="0" baseline="0" noProof="0" dirty="0">
                <a:ln>
                  <a:noFill/>
                </a:ln>
                <a:solidFill>
                  <a:schemeClr val="tx1">
                    <a:lumMod val="95000"/>
                  </a:schemeClr>
                </a:solidFill>
                <a:effectLst/>
                <a:uLnTx/>
                <a:uFillTx/>
                <a:latin typeface="Arial" panose="020B0604020202020204" pitchFamily="34" charset="0"/>
                <a:ea typeface="Montserrat Light" charset="0"/>
                <a:cs typeface="Arial" panose="020B0604020202020204" pitchFamily="34" charset="0"/>
              </a:rPr>
              <a:t>.</a:t>
            </a:r>
          </a:p>
        </p:txBody>
      </p:sp>
      <p:sp>
        <p:nvSpPr>
          <p:cNvPr id="18" name="Shape 6"/>
          <p:cNvSpPr/>
          <p:nvPr/>
        </p:nvSpPr>
        <p:spPr>
          <a:xfrm>
            <a:off x="9909327" y="3037981"/>
            <a:ext cx="950656" cy="3820019"/>
          </a:xfrm>
          <a:custGeom>
            <a:avLst/>
            <a:gdLst/>
            <a:ahLst/>
            <a:cxnLst>
              <a:cxn ang="0">
                <a:pos x="wd2" y="hd2"/>
              </a:cxn>
              <a:cxn ang="5400000">
                <a:pos x="wd2" y="hd2"/>
              </a:cxn>
              <a:cxn ang="10800000">
                <a:pos x="wd2" y="hd2"/>
              </a:cxn>
              <a:cxn ang="16200000">
                <a:pos x="wd2" y="hd2"/>
              </a:cxn>
            </a:cxnLst>
            <a:rect l="0" t="0" r="r" b="b"/>
            <a:pathLst>
              <a:path w="19348" h="21110" extrusionOk="0">
                <a:moveTo>
                  <a:pt x="1696" y="20942"/>
                </a:moveTo>
                <a:cubicBezTo>
                  <a:pt x="642" y="20198"/>
                  <a:pt x="5489" y="16536"/>
                  <a:pt x="6859" y="12503"/>
                </a:cubicBezTo>
                <a:cubicBezTo>
                  <a:pt x="8229" y="8469"/>
                  <a:pt x="7702" y="7439"/>
                  <a:pt x="7070" y="6924"/>
                </a:cubicBezTo>
                <a:cubicBezTo>
                  <a:pt x="4541" y="5493"/>
                  <a:pt x="642" y="4692"/>
                  <a:pt x="10" y="4406"/>
                </a:cubicBezTo>
                <a:cubicBezTo>
                  <a:pt x="-306" y="4120"/>
                  <a:pt x="6543" y="5407"/>
                  <a:pt x="9072" y="6266"/>
                </a:cubicBezTo>
                <a:cubicBezTo>
                  <a:pt x="8861" y="3576"/>
                  <a:pt x="6859" y="1517"/>
                  <a:pt x="5384" y="29"/>
                </a:cubicBezTo>
                <a:cubicBezTo>
                  <a:pt x="5068" y="-343"/>
                  <a:pt x="11706" y="2947"/>
                  <a:pt x="13181" y="6723"/>
                </a:cubicBezTo>
                <a:cubicBezTo>
                  <a:pt x="13602" y="7610"/>
                  <a:pt x="13918" y="8526"/>
                  <a:pt x="13918" y="8526"/>
                </a:cubicBezTo>
                <a:cubicBezTo>
                  <a:pt x="17817" y="7439"/>
                  <a:pt x="18554" y="5980"/>
                  <a:pt x="18554" y="4749"/>
                </a:cubicBezTo>
                <a:cubicBezTo>
                  <a:pt x="18660" y="4435"/>
                  <a:pt x="21294" y="7067"/>
                  <a:pt x="16342" y="9499"/>
                </a:cubicBezTo>
                <a:cubicBezTo>
                  <a:pt x="14867" y="10271"/>
                  <a:pt x="12865" y="11473"/>
                  <a:pt x="13075" y="13704"/>
                </a:cubicBezTo>
                <a:cubicBezTo>
                  <a:pt x="13286" y="15936"/>
                  <a:pt x="15815" y="19312"/>
                  <a:pt x="16974" y="20570"/>
                </a:cubicBezTo>
                <a:cubicBezTo>
                  <a:pt x="17606" y="20914"/>
                  <a:pt x="16236" y="21057"/>
                  <a:pt x="16236" y="21057"/>
                </a:cubicBezTo>
                <a:cubicBezTo>
                  <a:pt x="13918" y="21028"/>
                  <a:pt x="5911" y="21257"/>
                  <a:pt x="1696" y="20942"/>
                </a:cubicBezTo>
                <a:close/>
              </a:path>
            </a:pathLst>
          </a:custGeom>
          <a:solidFill>
            <a:schemeClr val="accent4">
              <a:lumMod val="5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6" name="Freeform 5"/>
          <p:cNvSpPr/>
          <p:nvPr/>
        </p:nvSpPr>
        <p:spPr>
          <a:xfrm>
            <a:off x="9433544" y="1846112"/>
            <a:ext cx="1143856" cy="1143854"/>
          </a:xfrm>
          <a:custGeom>
            <a:avLst/>
            <a:gdLst>
              <a:gd name="connsiteX0" fmla="*/ 716795 w 1432644"/>
              <a:gd name="connsiteY0" fmla="*/ 454720 h 1432644"/>
              <a:gd name="connsiteX1" fmla="*/ 462442 w 1432644"/>
              <a:gd name="connsiteY1" fmla="*/ 670148 h 1432644"/>
              <a:gd name="connsiteX2" fmla="*/ 673538 w 1432644"/>
              <a:gd name="connsiteY2" fmla="*/ 977625 h 1432644"/>
              <a:gd name="connsiteX3" fmla="*/ 980977 w 1432644"/>
              <a:gd name="connsiteY3" fmla="*/ 766561 h 1432644"/>
              <a:gd name="connsiteX4" fmla="*/ 769949 w 1432644"/>
              <a:gd name="connsiteY4" fmla="*/ 459150 h 1432644"/>
              <a:gd name="connsiteX5" fmla="*/ 716795 w 1432644"/>
              <a:gd name="connsiteY5" fmla="*/ 454720 h 1432644"/>
              <a:gd name="connsiteX6" fmla="*/ 752669 w 1432644"/>
              <a:gd name="connsiteY6" fmla="*/ 0 h 1432644"/>
              <a:gd name="connsiteX7" fmla="*/ 843204 w 1432644"/>
              <a:gd name="connsiteY7" fmla="*/ 10413 h 1432644"/>
              <a:gd name="connsiteX8" fmla="*/ 860780 w 1432644"/>
              <a:gd name="connsiteY8" fmla="*/ 134576 h 1432644"/>
              <a:gd name="connsiteX9" fmla="*/ 940969 w 1432644"/>
              <a:gd name="connsiteY9" fmla="*/ 160708 h 1432644"/>
              <a:gd name="connsiteX10" fmla="*/ 1028187 w 1432644"/>
              <a:gd name="connsiteY10" fmla="*/ 70438 h 1432644"/>
              <a:gd name="connsiteX11" fmla="*/ 1107580 w 1432644"/>
              <a:gd name="connsiteY11" fmla="*/ 115209 h 1432644"/>
              <a:gd name="connsiteX12" fmla="*/ 1075478 w 1432644"/>
              <a:gd name="connsiteY12" fmla="*/ 236585 h 1432644"/>
              <a:gd name="connsiteX13" fmla="*/ 1133778 w 1432644"/>
              <a:gd name="connsiteY13" fmla="*/ 286197 h 1432644"/>
              <a:gd name="connsiteX14" fmla="*/ 1248523 w 1432644"/>
              <a:gd name="connsiteY14" fmla="*/ 235524 h 1432644"/>
              <a:gd name="connsiteX15" fmla="*/ 1305232 w 1432644"/>
              <a:gd name="connsiteY15" fmla="*/ 306891 h 1432644"/>
              <a:gd name="connsiteX16" fmla="*/ 1229885 w 1432644"/>
              <a:gd name="connsiteY16" fmla="*/ 407110 h 1432644"/>
              <a:gd name="connsiteX17" fmla="*/ 1268155 w 1432644"/>
              <a:gd name="connsiteY17" fmla="*/ 482324 h 1432644"/>
              <a:gd name="connsiteX18" fmla="*/ 1394971 w 1432644"/>
              <a:gd name="connsiteY18" fmla="*/ 479737 h 1432644"/>
              <a:gd name="connsiteX19" fmla="*/ 1419511 w 1432644"/>
              <a:gd name="connsiteY19" fmla="*/ 567553 h 1432644"/>
              <a:gd name="connsiteX20" fmla="*/ 1309609 w 1432644"/>
              <a:gd name="connsiteY20" fmla="*/ 630961 h 1432644"/>
              <a:gd name="connsiteX21" fmla="*/ 1315711 w 1432644"/>
              <a:gd name="connsiteY21" fmla="*/ 707368 h 1432644"/>
              <a:gd name="connsiteX22" fmla="*/ 1432644 w 1432644"/>
              <a:gd name="connsiteY22" fmla="*/ 752669 h 1432644"/>
              <a:gd name="connsiteX23" fmla="*/ 1422231 w 1432644"/>
              <a:gd name="connsiteY23" fmla="*/ 843204 h 1432644"/>
              <a:gd name="connsiteX24" fmla="*/ 1298068 w 1432644"/>
              <a:gd name="connsiteY24" fmla="*/ 860780 h 1432644"/>
              <a:gd name="connsiteX25" fmla="*/ 1271936 w 1432644"/>
              <a:gd name="connsiteY25" fmla="*/ 940969 h 1432644"/>
              <a:gd name="connsiteX26" fmla="*/ 1362206 w 1432644"/>
              <a:gd name="connsiteY26" fmla="*/ 1028188 h 1432644"/>
              <a:gd name="connsiteX27" fmla="*/ 1317436 w 1432644"/>
              <a:gd name="connsiteY27" fmla="*/ 1107580 h 1432644"/>
              <a:gd name="connsiteX28" fmla="*/ 1196059 w 1432644"/>
              <a:gd name="connsiteY28" fmla="*/ 1075478 h 1432644"/>
              <a:gd name="connsiteX29" fmla="*/ 1146447 w 1432644"/>
              <a:gd name="connsiteY29" fmla="*/ 1133779 h 1432644"/>
              <a:gd name="connsiteX30" fmla="*/ 1197120 w 1432644"/>
              <a:gd name="connsiteY30" fmla="*/ 1248523 h 1432644"/>
              <a:gd name="connsiteX31" fmla="*/ 1125753 w 1432644"/>
              <a:gd name="connsiteY31" fmla="*/ 1305232 h 1432644"/>
              <a:gd name="connsiteX32" fmla="*/ 1025534 w 1432644"/>
              <a:gd name="connsiteY32" fmla="*/ 1229819 h 1432644"/>
              <a:gd name="connsiteX33" fmla="*/ 950320 w 1432644"/>
              <a:gd name="connsiteY33" fmla="*/ 1268155 h 1432644"/>
              <a:gd name="connsiteX34" fmla="*/ 952907 w 1432644"/>
              <a:gd name="connsiteY34" fmla="*/ 1394971 h 1432644"/>
              <a:gd name="connsiteX35" fmla="*/ 865091 w 1432644"/>
              <a:gd name="connsiteY35" fmla="*/ 1419512 h 1432644"/>
              <a:gd name="connsiteX36" fmla="*/ 801684 w 1432644"/>
              <a:gd name="connsiteY36" fmla="*/ 1309609 h 1432644"/>
              <a:gd name="connsiteX37" fmla="*/ 725276 w 1432644"/>
              <a:gd name="connsiteY37" fmla="*/ 1315711 h 1432644"/>
              <a:gd name="connsiteX38" fmla="*/ 680042 w 1432644"/>
              <a:gd name="connsiteY38" fmla="*/ 1432644 h 1432644"/>
              <a:gd name="connsiteX39" fmla="*/ 589440 w 1432644"/>
              <a:gd name="connsiteY39" fmla="*/ 1422231 h 1432644"/>
              <a:gd name="connsiteX40" fmla="*/ 571864 w 1432644"/>
              <a:gd name="connsiteY40" fmla="*/ 1298069 h 1432644"/>
              <a:gd name="connsiteX41" fmla="*/ 491675 w 1432644"/>
              <a:gd name="connsiteY41" fmla="*/ 1271936 h 1432644"/>
              <a:gd name="connsiteX42" fmla="*/ 404457 w 1432644"/>
              <a:gd name="connsiteY42" fmla="*/ 1362206 h 1432644"/>
              <a:gd name="connsiteX43" fmla="*/ 325064 w 1432644"/>
              <a:gd name="connsiteY43" fmla="*/ 1317436 h 1432644"/>
              <a:gd name="connsiteX44" fmla="*/ 357166 w 1432644"/>
              <a:gd name="connsiteY44" fmla="*/ 1196059 h 1432644"/>
              <a:gd name="connsiteX45" fmla="*/ 298865 w 1432644"/>
              <a:gd name="connsiteY45" fmla="*/ 1146447 h 1432644"/>
              <a:gd name="connsiteX46" fmla="*/ 184121 w 1432644"/>
              <a:gd name="connsiteY46" fmla="*/ 1197120 h 1432644"/>
              <a:gd name="connsiteX47" fmla="*/ 127479 w 1432644"/>
              <a:gd name="connsiteY47" fmla="*/ 1125753 h 1432644"/>
              <a:gd name="connsiteX48" fmla="*/ 202825 w 1432644"/>
              <a:gd name="connsiteY48" fmla="*/ 1025535 h 1432644"/>
              <a:gd name="connsiteX49" fmla="*/ 164489 w 1432644"/>
              <a:gd name="connsiteY49" fmla="*/ 950321 h 1432644"/>
              <a:gd name="connsiteX50" fmla="*/ 37673 w 1432644"/>
              <a:gd name="connsiteY50" fmla="*/ 952907 h 1432644"/>
              <a:gd name="connsiteX51" fmla="*/ 13199 w 1432644"/>
              <a:gd name="connsiteY51" fmla="*/ 865092 h 1432644"/>
              <a:gd name="connsiteX52" fmla="*/ 123035 w 1432644"/>
              <a:gd name="connsiteY52" fmla="*/ 801684 h 1432644"/>
              <a:gd name="connsiteX53" fmla="*/ 116933 w 1432644"/>
              <a:gd name="connsiteY53" fmla="*/ 725210 h 1432644"/>
              <a:gd name="connsiteX54" fmla="*/ 0 w 1432644"/>
              <a:gd name="connsiteY54" fmla="*/ 680042 h 1432644"/>
              <a:gd name="connsiteX55" fmla="*/ 10413 w 1432644"/>
              <a:gd name="connsiteY55" fmla="*/ 589440 h 1432644"/>
              <a:gd name="connsiteX56" fmla="*/ 134576 w 1432644"/>
              <a:gd name="connsiteY56" fmla="*/ 571864 h 1432644"/>
              <a:gd name="connsiteX57" fmla="*/ 160708 w 1432644"/>
              <a:gd name="connsiteY57" fmla="*/ 491676 h 1432644"/>
              <a:gd name="connsiteX58" fmla="*/ 70438 w 1432644"/>
              <a:gd name="connsiteY58" fmla="*/ 404457 h 1432644"/>
              <a:gd name="connsiteX59" fmla="*/ 115208 w 1432644"/>
              <a:gd name="connsiteY59" fmla="*/ 325064 h 1432644"/>
              <a:gd name="connsiteX60" fmla="*/ 236585 w 1432644"/>
              <a:gd name="connsiteY60" fmla="*/ 357166 h 1432644"/>
              <a:gd name="connsiteX61" fmla="*/ 286264 w 1432644"/>
              <a:gd name="connsiteY61" fmla="*/ 298866 h 1432644"/>
              <a:gd name="connsiteX62" fmla="*/ 235458 w 1432644"/>
              <a:gd name="connsiteY62" fmla="*/ 184121 h 1432644"/>
              <a:gd name="connsiteX63" fmla="*/ 306891 w 1432644"/>
              <a:gd name="connsiteY63" fmla="*/ 127413 h 1432644"/>
              <a:gd name="connsiteX64" fmla="*/ 407110 w 1432644"/>
              <a:gd name="connsiteY64" fmla="*/ 202759 h 1432644"/>
              <a:gd name="connsiteX65" fmla="*/ 482323 w 1432644"/>
              <a:gd name="connsiteY65" fmla="*/ 164489 h 1432644"/>
              <a:gd name="connsiteX66" fmla="*/ 479737 w 1432644"/>
              <a:gd name="connsiteY66" fmla="*/ 37673 h 1432644"/>
              <a:gd name="connsiteX67" fmla="*/ 567553 w 1432644"/>
              <a:gd name="connsiteY67" fmla="*/ 13199 h 1432644"/>
              <a:gd name="connsiteX68" fmla="*/ 630960 w 1432644"/>
              <a:gd name="connsiteY68" fmla="*/ 123035 h 1432644"/>
              <a:gd name="connsiteX69" fmla="*/ 707434 w 1432644"/>
              <a:gd name="connsiteY69" fmla="*/ 116933 h 1432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1432644" h="1432644">
                <a:moveTo>
                  <a:pt x="716795" y="454720"/>
                </a:moveTo>
                <a:cubicBezTo>
                  <a:pt x="594276" y="456981"/>
                  <a:pt x="485710" y="545098"/>
                  <a:pt x="462442" y="670148"/>
                </a:cubicBezTo>
                <a:cubicBezTo>
                  <a:pt x="435918" y="813063"/>
                  <a:pt x="530625" y="951034"/>
                  <a:pt x="673538" y="977625"/>
                </a:cubicBezTo>
                <a:cubicBezTo>
                  <a:pt x="816484" y="1004184"/>
                  <a:pt x="954419" y="909475"/>
                  <a:pt x="980977" y="766561"/>
                </a:cubicBezTo>
                <a:cubicBezTo>
                  <a:pt x="1007569" y="623646"/>
                  <a:pt x="912895" y="485709"/>
                  <a:pt x="769949" y="459150"/>
                </a:cubicBezTo>
                <a:cubicBezTo>
                  <a:pt x="752085" y="455826"/>
                  <a:pt x="734297" y="454397"/>
                  <a:pt x="716795" y="454720"/>
                </a:cubicBezTo>
                <a:close/>
                <a:moveTo>
                  <a:pt x="752669" y="0"/>
                </a:moveTo>
                <a:lnTo>
                  <a:pt x="843204" y="10413"/>
                </a:lnTo>
                <a:lnTo>
                  <a:pt x="860780" y="134576"/>
                </a:lnTo>
                <a:cubicBezTo>
                  <a:pt x="888173" y="141407"/>
                  <a:pt x="914969" y="150162"/>
                  <a:pt x="940969" y="160708"/>
                </a:cubicBezTo>
                <a:lnTo>
                  <a:pt x="1028187" y="70438"/>
                </a:lnTo>
                <a:lnTo>
                  <a:pt x="1107580" y="115209"/>
                </a:lnTo>
                <a:lnTo>
                  <a:pt x="1075478" y="236585"/>
                </a:lnTo>
                <a:cubicBezTo>
                  <a:pt x="1095906" y="251840"/>
                  <a:pt x="1115406" y="268422"/>
                  <a:pt x="1133778" y="286197"/>
                </a:cubicBezTo>
                <a:lnTo>
                  <a:pt x="1248523" y="235524"/>
                </a:lnTo>
                <a:lnTo>
                  <a:pt x="1305232" y="306891"/>
                </a:lnTo>
                <a:lnTo>
                  <a:pt x="1229885" y="407110"/>
                </a:lnTo>
                <a:cubicBezTo>
                  <a:pt x="1244212" y="430987"/>
                  <a:pt x="1257079" y="456058"/>
                  <a:pt x="1268155" y="482324"/>
                </a:cubicBezTo>
                <a:lnTo>
                  <a:pt x="1394971" y="479737"/>
                </a:lnTo>
                <a:lnTo>
                  <a:pt x="1419511" y="567553"/>
                </a:lnTo>
                <a:lnTo>
                  <a:pt x="1309609" y="630961"/>
                </a:lnTo>
                <a:cubicBezTo>
                  <a:pt x="1313323" y="656562"/>
                  <a:pt x="1315313" y="682098"/>
                  <a:pt x="1315711" y="707368"/>
                </a:cubicBezTo>
                <a:lnTo>
                  <a:pt x="1432644" y="752669"/>
                </a:lnTo>
                <a:lnTo>
                  <a:pt x="1422231" y="843204"/>
                </a:lnTo>
                <a:lnTo>
                  <a:pt x="1298068" y="860780"/>
                </a:lnTo>
                <a:cubicBezTo>
                  <a:pt x="1291237" y="888173"/>
                  <a:pt x="1282482" y="914903"/>
                  <a:pt x="1271936" y="940969"/>
                </a:cubicBezTo>
                <a:lnTo>
                  <a:pt x="1362206" y="1028188"/>
                </a:lnTo>
                <a:lnTo>
                  <a:pt x="1317436" y="1107580"/>
                </a:lnTo>
                <a:lnTo>
                  <a:pt x="1196059" y="1075478"/>
                </a:lnTo>
                <a:cubicBezTo>
                  <a:pt x="1180804" y="1095907"/>
                  <a:pt x="1164222" y="1115406"/>
                  <a:pt x="1146447" y="1133779"/>
                </a:cubicBezTo>
                <a:lnTo>
                  <a:pt x="1197120" y="1248523"/>
                </a:lnTo>
                <a:lnTo>
                  <a:pt x="1125753" y="1305232"/>
                </a:lnTo>
                <a:lnTo>
                  <a:pt x="1025534" y="1229819"/>
                </a:lnTo>
                <a:cubicBezTo>
                  <a:pt x="1001657" y="1244212"/>
                  <a:pt x="976586" y="1257079"/>
                  <a:pt x="950320" y="1268155"/>
                </a:cubicBezTo>
                <a:lnTo>
                  <a:pt x="952907" y="1394971"/>
                </a:lnTo>
                <a:lnTo>
                  <a:pt x="865091" y="1419512"/>
                </a:lnTo>
                <a:lnTo>
                  <a:pt x="801684" y="1309609"/>
                </a:lnTo>
                <a:cubicBezTo>
                  <a:pt x="776082" y="1313324"/>
                  <a:pt x="750613" y="1315313"/>
                  <a:pt x="725276" y="1315711"/>
                </a:cubicBezTo>
                <a:lnTo>
                  <a:pt x="680042" y="1432644"/>
                </a:lnTo>
                <a:lnTo>
                  <a:pt x="589440" y="1422231"/>
                </a:lnTo>
                <a:lnTo>
                  <a:pt x="571864" y="1298069"/>
                </a:lnTo>
                <a:cubicBezTo>
                  <a:pt x="544471" y="1291237"/>
                  <a:pt x="517675" y="1282482"/>
                  <a:pt x="491675" y="1271936"/>
                </a:cubicBezTo>
                <a:lnTo>
                  <a:pt x="404457" y="1362206"/>
                </a:lnTo>
                <a:lnTo>
                  <a:pt x="325064" y="1317436"/>
                </a:lnTo>
                <a:lnTo>
                  <a:pt x="357166" y="1196059"/>
                </a:lnTo>
                <a:cubicBezTo>
                  <a:pt x="336738" y="1180804"/>
                  <a:pt x="317238" y="1164222"/>
                  <a:pt x="298865" y="1146447"/>
                </a:cubicBezTo>
                <a:lnTo>
                  <a:pt x="184121" y="1197120"/>
                </a:lnTo>
                <a:lnTo>
                  <a:pt x="127479" y="1125753"/>
                </a:lnTo>
                <a:lnTo>
                  <a:pt x="202825" y="1025535"/>
                </a:lnTo>
                <a:cubicBezTo>
                  <a:pt x="188432" y="1001657"/>
                  <a:pt x="175632" y="976520"/>
                  <a:pt x="164489" y="950321"/>
                </a:cubicBezTo>
                <a:lnTo>
                  <a:pt x="37673" y="952907"/>
                </a:lnTo>
                <a:lnTo>
                  <a:pt x="13199" y="865092"/>
                </a:lnTo>
                <a:lnTo>
                  <a:pt x="123035" y="801684"/>
                </a:lnTo>
                <a:cubicBezTo>
                  <a:pt x="119321" y="776082"/>
                  <a:pt x="117331" y="750546"/>
                  <a:pt x="116933" y="725210"/>
                </a:cubicBezTo>
                <a:lnTo>
                  <a:pt x="0" y="680042"/>
                </a:lnTo>
                <a:lnTo>
                  <a:pt x="10413" y="589440"/>
                </a:lnTo>
                <a:lnTo>
                  <a:pt x="134576" y="571864"/>
                </a:lnTo>
                <a:cubicBezTo>
                  <a:pt x="141407" y="544471"/>
                  <a:pt x="150162" y="517676"/>
                  <a:pt x="160708" y="491676"/>
                </a:cubicBezTo>
                <a:lnTo>
                  <a:pt x="70438" y="404457"/>
                </a:lnTo>
                <a:lnTo>
                  <a:pt x="115208" y="325064"/>
                </a:lnTo>
                <a:lnTo>
                  <a:pt x="236585" y="357166"/>
                </a:lnTo>
                <a:cubicBezTo>
                  <a:pt x="251840" y="336738"/>
                  <a:pt x="268422" y="317304"/>
                  <a:pt x="286264" y="298866"/>
                </a:cubicBezTo>
                <a:lnTo>
                  <a:pt x="235458" y="184121"/>
                </a:lnTo>
                <a:lnTo>
                  <a:pt x="306891" y="127413"/>
                </a:lnTo>
                <a:lnTo>
                  <a:pt x="407110" y="202759"/>
                </a:lnTo>
                <a:cubicBezTo>
                  <a:pt x="430987" y="188433"/>
                  <a:pt x="456125" y="175632"/>
                  <a:pt x="482323" y="164489"/>
                </a:cubicBezTo>
                <a:lnTo>
                  <a:pt x="479737" y="37673"/>
                </a:lnTo>
                <a:lnTo>
                  <a:pt x="567553" y="13199"/>
                </a:lnTo>
                <a:lnTo>
                  <a:pt x="630960" y="123035"/>
                </a:lnTo>
                <a:cubicBezTo>
                  <a:pt x="656562" y="119321"/>
                  <a:pt x="682031" y="117331"/>
                  <a:pt x="707434" y="116933"/>
                </a:cubicBezTo>
                <a:close/>
              </a:path>
            </a:pathLst>
          </a:custGeom>
          <a:solidFill>
            <a:schemeClr val="accent2"/>
          </a:solidFill>
          <a:ln w="3810">
            <a:noFill/>
            <a:miter lim="400000"/>
          </a:ln>
        </p:spPr>
        <p:txBody>
          <a:bodyPr wrap="square" lIns="0" tIns="0" rIns="0" bIns="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7" name="Freeform 16"/>
          <p:cNvSpPr/>
          <p:nvPr/>
        </p:nvSpPr>
        <p:spPr>
          <a:xfrm>
            <a:off x="10901090" y="3984517"/>
            <a:ext cx="753648" cy="753646"/>
          </a:xfrm>
          <a:custGeom>
            <a:avLst/>
            <a:gdLst>
              <a:gd name="connsiteX0" fmla="*/ 535782 w 1069406"/>
              <a:gd name="connsiteY0" fmla="*/ 293958 h 1069404"/>
              <a:gd name="connsiteX1" fmla="*/ 306990 w 1069406"/>
              <a:gd name="connsiteY1" fmla="*/ 487831 h 1069404"/>
              <a:gd name="connsiteX2" fmla="*/ 496876 w 1069406"/>
              <a:gd name="connsiteY2" fmla="*/ 764489 h 1069404"/>
              <a:gd name="connsiteX3" fmla="*/ 773532 w 1069406"/>
              <a:gd name="connsiteY3" fmla="*/ 574565 h 1069404"/>
              <a:gd name="connsiteX4" fmla="*/ 583610 w 1069406"/>
              <a:gd name="connsiteY4" fmla="*/ 297943 h 1069404"/>
              <a:gd name="connsiteX5" fmla="*/ 535782 w 1069406"/>
              <a:gd name="connsiteY5" fmla="*/ 293958 h 1069404"/>
              <a:gd name="connsiteX6" fmla="*/ 561834 w 1069406"/>
              <a:gd name="connsiteY6" fmla="*/ 0 h 1069404"/>
              <a:gd name="connsiteX7" fmla="*/ 629415 w 1069406"/>
              <a:gd name="connsiteY7" fmla="*/ 7773 h 1069404"/>
              <a:gd name="connsiteX8" fmla="*/ 642535 w 1069406"/>
              <a:gd name="connsiteY8" fmla="*/ 100454 h 1069404"/>
              <a:gd name="connsiteX9" fmla="*/ 702392 w 1069406"/>
              <a:gd name="connsiteY9" fmla="*/ 119961 h 1069404"/>
              <a:gd name="connsiteX10" fmla="*/ 767497 w 1069406"/>
              <a:gd name="connsiteY10" fmla="*/ 52579 h 1069404"/>
              <a:gd name="connsiteX11" fmla="*/ 826760 w 1069406"/>
              <a:gd name="connsiteY11" fmla="*/ 85998 h 1069404"/>
              <a:gd name="connsiteX12" fmla="*/ 802797 w 1069406"/>
              <a:gd name="connsiteY12" fmla="*/ 176600 h 1069404"/>
              <a:gd name="connsiteX13" fmla="*/ 846316 w 1069406"/>
              <a:gd name="connsiteY13" fmla="*/ 213633 h 1069404"/>
              <a:gd name="connsiteX14" fmla="*/ 931968 w 1069406"/>
              <a:gd name="connsiteY14" fmla="*/ 175808 h 1069404"/>
              <a:gd name="connsiteX15" fmla="*/ 974298 w 1069406"/>
              <a:gd name="connsiteY15" fmla="*/ 229080 h 1069404"/>
              <a:gd name="connsiteX16" fmla="*/ 918056 w 1069406"/>
              <a:gd name="connsiteY16" fmla="*/ 303889 h 1069404"/>
              <a:gd name="connsiteX17" fmla="*/ 946623 w 1069406"/>
              <a:gd name="connsiteY17" fmla="*/ 360033 h 1069404"/>
              <a:gd name="connsiteX18" fmla="*/ 1041285 w 1069406"/>
              <a:gd name="connsiteY18" fmla="*/ 358102 h 1069404"/>
              <a:gd name="connsiteX19" fmla="*/ 1059603 w 1069406"/>
              <a:gd name="connsiteY19" fmla="*/ 423653 h 1069404"/>
              <a:gd name="connsiteX20" fmla="*/ 977566 w 1069406"/>
              <a:gd name="connsiteY20" fmla="*/ 470984 h 1069404"/>
              <a:gd name="connsiteX21" fmla="*/ 982121 w 1069406"/>
              <a:gd name="connsiteY21" fmla="*/ 528018 h 1069404"/>
              <a:gd name="connsiteX22" fmla="*/ 1069406 w 1069406"/>
              <a:gd name="connsiteY22" fmla="*/ 561833 h 1069404"/>
              <a:gd name="connsiteX23" fmla="*/ 1061633 w 1069406"/>
              <a:gd name="connsiteY23" fmla="*/ 629414 h 1069404"/>
              <a:gd name="connsiteX24" fmla="*/ 968951 w 1069406"/>
              <a:gd name="connsiteY24" fmla="*/ 642534 h 1069404"/>
              <a:gd name="connsiteX25" fmla="*/ 949445 w 1069406"/>
              <a:gd name="connsiteY25" fmla="*/ 702391 h 1069404"/>
              <a:gd name="connsiteX26" fmla="*/ 1016827 w 1069406"/>
              <a:gd name="connsiteY26" fmla="*/ 767496 h 1069404"/>
              <a:gd name="connsiteX27" fmla="*/ 983408 w 1069406"/>
              <a:gd name="connsiteY27" fmla="*/ 826758 h 1069404"/>
              <a:gd name="connsiteX28" fmla="*/ 892806 w 1069406"/>
              <a:gd name="connsiteY28" fmla="*/ 802796 h 1069404"/>
              <a:gd name="connsiteX29" fmla="*/ 855773 w 1069406"/>
              <a:gd name="connsiteY29" fmla="*/ 846315 h 1069404"/>
              <a:gd name="connsiteX30" fmla="*/ 893598 w 1069406"/>
              <a:gd name="connsiteY30" fmla="*/ 931966 h 1069404"/>
              <a:gd name="connsiteX31" fmla="*/ 840326 w 1069406"/>
              <a:gd name="connsiteY31" fmla="*/ 974297 h 1069404"/>
              <a:gd name="connsiteX32" fmla="*/ 765517 w 1069406"/>
              <a:gd name="connsiteY32" fmla="*/ 918004 h 1069404"/>
              <a:gd name="connsiteX33" fmla="*/ 709373 w 1069406"/>
              <a:gd name="connsiteY33" fmla="*/ 946621 h 1069404"/>
              <a:gd name="connsiteX34" fmla="*/ 711304 w 1069406"/>
              <a:gd name="connsiteY34" fmla="*/ 1041283 h 1069404"/>
              <a:gd name="connsiteX35" fmla="*/ 645753 w 1069406"/>
              <a:gd name="connsiteY35" fmla="*/ 1059601 h 1069404"/>
              <a:gd name="connsiteX36" fmla="*/ 598422 w 1069406"/>
              <a:gd name="connsiteY36" fmla="*/ 977564 h 1069404"/>
              <a:gd name="connsiteX37" fmla="*/ 541387 w 1069406"/>
              <a:gd name="connsiteY37" fmla="*/ 982119 h 1069404"/>
              <a:gd name="connsiteX38" fmla="*/ 507622 w 1069406"/>
              <a:gd name="connsiteY38" fmla="*/ 1069404 h 1069404"/>
              <a:gd name="connsiteX39" fmla="*/ 439991 w 1069406"/>
              <a:gd name="connsiteY39" fmla="*/ 1061631 h 1069404"/>
              <a:gd name="connsiteX40" fmla="*/ 426871 w 1069406"/>
              <a:gd name="connsiteY40" fmla="*/ 968950 h 1069404"/>
              <a:gd name="connsiteX41" fmla="*/ 367014 w 1069406"/>
              <a:gd name="connsiteY41" fmla="*/ 949443 h 1069404"/>
              <a:gd name="connsiteX42" fmla="*/ 301909 w 1069406"/>
              <a:gd name="connsiteY42" fmla="*/ 1016825 h 1069404"/>
              <a:gd name="connsiteX43" fmla="*/ 242646 w 1069406"/>
              <a:gd name="connsiteY43" fmla="*/ 983406 h 1069404"/>
              <a:gd name="connsiteX44" fmla="*/ 266609 w 1069406"/>
              <a:gd name="connsiteY44" fmla="*/ 892804 h 1069404"/>
              <a:gd name="connsiteX45" fmla="*/ 223090 w 1069406"/>
              <a:gd name="connsiteY45" fmla="*/ 855771 h 1069404"/>
              <a:gd name="connsiteX46" fmla="*/ 137438 w 1069406"/>
              <a:gd name="connsiteY46" fmla="*/ 893596 h 1069404"/>
              <a:gd name="connsiteX47" fmla="*/ 95157 w 1069406"/>
              <a:gd name="connsiteY47" fmla="*/ 840324 h 1069404"/>
              <a:gd name="connsiteX48" fmla="*/ 151400 w 1069406"/>
              <a:gd name="connsiteY48" fmla="*/ 765515 h 1069404"/>
              <a:gd name="connsiteX49" fmla="*/ 122783 w 1069406"/>
              <a:gd name="connsiteY49" fmla="*/ 709372 h 1069404"/>
              <a:gd name="connsiteX50" fmla="*/ 28121 w 1069406"/>
              <a:gd name="connsiteY50" fmla="*/ 711302 h 1069404"/>
              <a:gd name="connsiteX51" fmla="*/ 9852 w 1069406"/>
              <a:gd name="connsiteY51" fmla="*/ 645752 h 1069404"/>
              <a:gd name="connsiteX52" fmla="*/ 91840 w 1069406"/>
              <a:gd name="connsiteY52" fmla="*/ 598421 h 1069404"/>
              <a:gd name="connsiteX53" fmla="*/ 87285 w 1069406"/>
              <a:gd name="connsiteY53" fmla="*/ 541336 h 1069404"/>
              <a:gd name="connsiteX54" fmla="*/ 0 w 1069406"/>
              <a:gd name="connsiteY54" fmla="*/ 507621 h 1069404"/>
              <a:gd name="connsiteX55" fmla="*/ 7773 w 1069406"/>
              <a:gd name="connsiteY55" fmla="*/ 439991 h 1069404"/>
              <a:gd name="connsiteX56" fmla="*/ 100455 w 1069406"/>
              <a:gd name="connsiteY56" fmla="*/ 426871 h 1069404"/>
              <a:gd name="connsiteX57" fmla="*/ 119961 w 1069406"/>
              <a:gd name="connsiteY57" fmla="*/ 367014 h 1069404"/>
              <a:gd name="connsiteX58" fmla="*/ 52579 w 1069406"/>
              <a:gd name="connsiteY58" fmla="*/ 301909 h 1069404"/>
              <a:gd name="connsiteX59" fmla="*/ 85998 w 1069406"/>
              <a:gd name="connsiteY59" fmla="*/ 242646 h 1069404"/>
              <a:gd name="connsiteX60" fmla="*/ 176600 w 1069406"/>
              <a:gd name="connsiteY60" fmla="*/ 266609 h 1069404"/>
              <a:gd name="connsiteX61" fmla="*/ 213683 w 1069406"/>
              <a:gd name="connsiteY61" fmla="*/ 223090 h 1069404"/>
              <a:gd name="connsiteX62" fmla="*/ 175759 w 1069406"/>
              <a:gd name="connsiteY62" fmla="*/ 137438 h 1069404"/>
              <a:gd name="connsiteX63" fmla="*/ 229081 w 1069406"/>
              <a:gd name="connsiteY63" fmla="*/ 95107 h 1069404"/>
              <a:gd name="connsiteX64" fmla="*/ 303890 w 1069406"/>
              <a:gd name="connsiteY64" fmla="*/ 151350 h 1069404"/>
              <a:gd name="connsiteX65" fmla="*/ 360034 w 1069406"/>
              <a:gd name="connsiteY65" fmla="*/ 122783 h 1069404"/>
              <a:gd name="connsiteX66" fmla="*/ 358103 w 1069406"/>
              <a:gd name="connsiteY66" fmla="*/ 28121 h 1069404"/>
              <a:gd name="connsiteX67" fmla="*/ 423653 w 1069406"/>
              <a:gd name="connsiteY67" fmla="*/ 9852 h 1069404"/>
              <a:gd name="connsiteX68" fmla="*/ 470984 w 1069406"/>
              <a:gd name="connsiteY68" fmla="*/ 91840 h 1069404"/>
              <a:gd name="connsiteX69" fmla="*/ 528069 w 1069406"/>
              <a:gd name="connsiteY69" fmla="*/ 87285 h 1069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1069406" h="1069404">
                <a:moveTo>
                  <a:pt x="535782" y="293958"/>
                </a:moveTo>
                <a:cubicBezTo>
                  <a:pt x="425545" y="295994"/>
                  <a:pt x="327890" y="375276"/>
                  <a:pt x="306990" y="487831"/>
                </a:cubicBezTo>
                <a:cubicBezTo>
                  <a:pt x="283068" y="616428"/>
                  <a:pt x="368280" y="740567"/>
                  <a:pt x="496876" y="764489"/>
                </a:cubicBezTo>
                <a:cubicBezTo>
                  <a:pt x="625508" y="788411"/>
                  <a:pt x="749610" y="703162"/>
                  <a:pt x="773532" y="574565"/>
                </a:cubicBezTo>
                <a:cubicBezTo>
                  <a:pt x="797453" y="445968"/>
                  <a:pt x="712242" y="321865"/>
                  <a:pt x="583610" y="297943"/>
                </a:cubicBezTo>
                <a:cubicBezTo>
                  <a:pt x="567535" y="294953"/>
                  <a:pt x="551530" y="293667"/>
                  <a:pt x="535782" y="293958"/>
                </a:cubicBezTo>
                <a:close/>
                <a:moveTo>
                  <a:pt x="561834" y="0"/>
                </a:moveTo>
                <a:lnTo>
                  <a:pt x="629415" y="7773"/>
                </a:lnTo>
                <a:lnTo>
                  <a:pt x="642535" y="100454"/>
                </a:lnTo>
                <a:cubicBezTo>
                  <a:pt x="662982" y="105554"/>
                  <a:pt x="682984" y="112089"/>
                  <a:pt x="702392" y="119961"/>
                </a:cubicBezTo>
                <a:lnTo>
                  <a:pt x="767497" y="52579"/>
                </a:lnTo>
                <a:lnTo>
                  <a:pt x="826760" y="85998"/>
                </a:lnTo>
                <a:lnTo>
                  <a:pt x="802797" y="176600"/>
                </a:lnTo>
                <a:cubicBezTo>
                  <a:pt x="818046" y="187988"/>
                  <a:pt x="832602" y="200365"/>
                  <a:pt x="846316" y="213633"/>
                </a:cubicBezTo>
                <a:lnTo>
                  <a:pt x="931968" y="175808"/>
                </a:lnTo>
                <a:lnTo>
                  <a:pt x="974298" y="229080"/>
                </a:lnTo>
                <a:lnTo>
                  <a:pt x="918056" y="303889"/>
                </a:lnTo>
                <a:cubicBezTo>
                  <a:pt x="928750" y="321713"/>
                  <a:pt x="938354" y="340427"/>
                  <a:pt x="946623" y="360033"/>
                </a:cubicBezTo>
                <a:lnTo>
                  <a:pt x="1041285" y="358102"/>
                </a:lnTo>
                <a:lnTo>
                  <a:pt x="1059603" y="423653"/>
                </a:lnTo>
                <a:lnTo>
                  <a:pt x="977566" y="470984"/>
                </a:lnTo>
                <a:cubicBezTo>
                  <a:pt x="980339" y="490094"/>
                  <a:pt x="981824" y="509155"/>
                  <a:pt x="982121" y="528018"/>
                </a:cubicBezTo>
                <a:lnTo>
                  <a:pt x="1069406" y="561833"/>
                </a:lnTo>
                <a:lnTo>
                  <a:pt x="1061633" y="629414"/>
                </a:lnTo>
                <a:lnTo>
                  <a:pt x="968951" y="642534"/>
                </a:lnTo>
                <a:cubicBezTo>
                  <a:pt x="963852" y="662981"/>
                  <a:pt x="957317" y="682933"/>
                  <a:pt x="949445" y="702391"/>
                </a:cubicBezTo>
                <a:lnTo>
                  <a:pt x="1016827" y="767496"/>
                </a:lnTo>
                <a:lnTo>
                  <a:pt x="983408" y="826758"/>
                </a:lnTo>
                <a:lnTo>
                  <a:pt x="892806" y="802796"/>
                </a:lnTo>
                <a:cubicBezTo>
                  <a:pt x="881419" y="818045"/>
                  <a:pt x="869041" y="832601"/>
                  <a:pt x="855773" y="846315"/>
                </a:cubicBezTo>
                <a:lnTo>
                  <a:pt x="893598" y="931966"/>
                </a:lnTo>
                <a:lnTo>
                  <a:pt x="840326" y="974297"/>
                </a:lnTo>
                <a:lnTo>
                  <a:pt x="765517" y="918004"/>
                </a:lnTo>
                <a:cubicBezTo>
                  <a:pt x="747693" y="928748"/>
                  <a:pt x="728979" y="938353"/>
                  <a:pt x="709373" y="946621"/>
                </a:cubicBezTo>
                <a:lnTo>
                  <a:pt x="711304" y="1041283"/>
                </a:lnTo>
                <a:lnTo>
                  <a:pt x="645753" y="1059601"/>
                </a:lnTo>
                <a:lnTo>
                  <a:pt x="598422" y="977564"/>
                </a:lnTo>
                <a:cubicBezTo>
                  <a:pt x="579311" y="980337"/>
                  <a:pt x="560300" y="981822"/>
                  <a:pt x="541387" y="982119"/>
                </a:cubicBezTo>
                <a:lnTo>
                  <a:pt x="507622" y="1069404"/>
                </a:lnTo>
                <a:lnTo>
                  <a:pt x="439991" y="1061631"/>
                </a:lnTo>
                <a:lnTo>
                  <a:pt x="426871" y="968950"/>
                </a:lnTo>
                <a:cubicBezTo>
                  <a:pt x="406424" y="963850"/>
                  <a:pt x="386422" y="957315"/>
                  <a:pt x="367014" y="949443"/>
                </a:cubicBezTo>
                <a:lnTo>
                  <a:pt x="301909" y="1016825"/>
                </a:lnTo>
                <a:lnTo>
                  <a:pt x="242646" y="983406"/>
                </a:lnTo>
                <a:lnTo>
                  <a:pt x="266609" y="892804"/>
                </a:lnTo>
                <a:cubicBezTo>
                  <a:pt x="251360" y="881417"/>
                  <a:pt x="236804" y="869039"/>
                  <a:pt x="223090" y="855771"/>
                </a:cubicBezTo>
                <a:lnTo>
                  <a:pt x="137438" y="893596"/>
                </a:lnTo>
                <a:lnTo>
                  <a:pt x="95157" y="840324"/>
                </a:lnTo>
                <a:lnTo>
                  <a:pt x="151400" y="765515"/>
                </a:lnTo>
                <a:cubicBezTo>
                  <a:pt x="140656" y="747692"/>
                  <a:pt x="131101" y="728928"/>
                  <a:pt x="122783" y="709372"/>
                </a:cubicBezTo>
                <a:lnTo>
                  <a:pt x="28121" y="711302"/>
                </a:lnTo>
                <a:lnTo>
                  <a:pt x="9852" y="645752"/>
                </a:lnTo>
                <a:lnTo>
                  <a:pt x="91840" y="598421"/>
                </a:lnTo>
                <a:cubicBezTo>
                  <a:pt x="89067" y="579310"/>
                  <a:pt x="87582" y="560249"/>
                  <a:pt x="87285" y="541336"/>
                </a:cubicBezTo>
                <a:lnTo>
                  <a:pt x="0" y="507621"/>
                </a:lnTo>
                <a:lnTo>
                  <a:pt x="7773" y="439991"/>
                </a:lnTo>
                <a:lnTo>
                  <a:pt x="100455" y="426871"/>
                </a:lnTo>
                <a:cubicBezTo>
                  <a:pt x="105554" y="406423"/>
                  <a:pt x="112089" y="386421"/>
                  <a:pt x="119961" y="367014"/>
                </a:cubicBezTo>
                <a:lnTo>
                  <a:pt x="52579" y="301909"/>
                </a:lnTo>
                <a:lnTo>
                  <a:pt x="85998" y="242646"/>
                </a:lnTo>
                <a:lnTo>
                  <a:pt x="176600" y="266609"/>
                </a:lnTo>
                <a:cubicBezTo>
                  <a:pt x="187988" y="251360"/>
                  <a:pt x="200365" y="236853"/>
                  <a:pt x="213683" y="223090"/>
                </a:cubicBezTo>
                <a:lnTo>
                  <a:pt x="175759" y="137438"/>
                </a:lnTo>
                <a:lnTo>
                  <a:pt x="229081" y="95107"/>
                </a:lnTo>
                <a:lnTo>
                  <a:pt x="303890" y="151350"/>
                </a:lnTo>
                <a:cubicBezTo>
                  <a:pt x="321713" y="140656"/>
                  <a:pt x="340477" y="131101"/>
                  <a:pt x="360034" y="122783"/>
                </a:cubicBezTo>
                <a:lnTo>
                  <a:pt x="358103" y="28121"/>
                </a:lnTo>
                <a:lnTo>
                  <a:pt x="423653" y="9852"/>
                </a:lnTo>
                <a:lnTo>
                  <a:pt x="470984" y="91840"/>
                </a:lnTo>
                <a:cubicBezTo>
                  <a:pt x="490095" y="89067"/>
                  <a:pt x="509107" y="87582"/>
                  <a:pt x="528069" y="87285"/>
                </a:cubicBezTo>
                <a:close/>
              </a:path>
            </a:pathLst>
          </a:custGeom>
          <a:solidFill>
            <a:schemeClr val="bg2"/>
          </a:solidFill>
          <a:ln w="3810">
            <a:noFill/>
            <a:miter lim="400000"/>
          </a:ln>
        </p:spPr>
        <p:txBody>
          <a:bodyPr wrap="square" lIns="0" tIns="0" rIns="0" bIns="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0" name="Freeform 19"/>
          <p:cNvSpPr/>
          <p:nvPr/>
        </p:nvSpPr>
        <p:spPr>
          <a:xfrm>
            <a:off x="8233834" y="3440493"/>
            <a:ext cx="1385035" cy="1385034"/>
          </a:xfrm>
          <a:custGeom>
            <a:avLst/>
            <a:gdLst>
              <a:gd name="connsiteX0" fmla="*/ 716795 w 1432644"/>
              <a:gd name="connsiteY0" fmla="*/ 454720 h 1432644"/>
              <a:gd name="connsiteX1" fmla="*/ 462442 w 1432644"/>
              <a:gd name="connsiteY1" fmla="*/ 670148 h 1432644"/>
              <a:gd name="connsiteX2" fmla="*/ 673538 w 1432644"/>
              <a:gd name="connsiteY2" fmla="*/ 977625 h 1432644"/>
              <a:gd name="connsiteX3" fmla="*/ 980977 w 1432644"/>
              <a:gd name="connsiteY3" fmla="*/ 766561 h 1432644"/>
              <a:gd name="connsiteX4" fmla="*/ 769949 w 1432644"/>
              <a:gd name="connsiteY4" fmla="*/ 459150 h 1432644"/>
              <a:gd name="connsiteX5" fmla="*/ 716795 w 1432644"/>
              <a:gd name="connsiteY5" fmla="*/ 454720 h 1432644"/>
              <a:gd name="connsiteX6" fmla="*/ 752669 w 1432644"/>
              <a:gd name="connsiteY6" fmla="*/ 0 h 1432644"/>
              <a:gd name="connsiteX7" fmla="*/ 843204 w 1432644"/>
              <a:gd name="connsiteY7" fmla="*/ 10413 h 1432644"/>
              <a:gd name="connsiteX8" fmla="*/ 860780 w 1432644"/>
              <a:gd name="connsiteY8" fmla="*/ 134576 h 1432644"/>
              <a:gd name="connsiteX9" fmla="*/ 940969 w 1432644"/>
              <a:gd name="connsiteY9" fmla="*/ 160708 h 1432644"/>
              <a:gd name="connsiteX10" fmla="*/ 1028187 w 1432644"/>
              <a:gd name="connsiteY10" fmla="*/ 70438 h 1432644"/>
              <a:gd name="connsiteX11" fmla="*/ 1107580 w 1432644"/>
              <a:gd name="connsiteY11" fmla="*/ 115209 h 1432644"/>
              <a:gd name="connsiteX12" fmla="*/ 1075478 w 1432644"/>
              <a:gd name="connsiteY12" fmla="*/ 236585 h 1432644"/>
              <a:gd name="connsiteX13" fmla="*/ 1133778 w 1432644"/>
              <a:gd name="connsiteY13" fmla="*/ 286197 h 1432644"/>
              <a:gd name="connsiteX14" fmla="*/ 1248523 w 1432644"/>
              <a:gd name="connsiteY14" fmla="*/ 235524 h 1432644"/>
              <a:gd name="connsiteX15" fmla="*/ 1305232 w 1432644"/>
              <a:gd name="connsiteY15" fmla="*/ 306891 h 1432644"/>
              <a:gd name="connsiteX16" fmla="*/ 1229885 w 1432644"/>
              <a:gd name="connsiteY16" fmla="*/ 407110 h 1432644"/>
              <a:gd name="connsiteX17" fmla="*/ 1268155 w 1432644"/>
              <a:gd name="connsiteY17" fmla="*/ 482324 h 1432644"/>
              <a:gd name="connsiteX18" fmla="*/ 1394971 w 1432644"/>
              <a:gd name="connsiteY18" fmla="*/ 479737 h 1432644"/>
              <a:gd name="connsiteX19" fmla="*/ 1419511 w 1432644"/>
              <a:gd name="connsiteY19" fmla="*/ 567553 h 1432644"/>
              <a:gd name="connsiteX20" fmla="*/ 1309609 w 1432644"/>
              <a:gd name="connsiteY20" fmla="*/ 630961 h 1432644"/>
              <a:gd name="connsiteX21" fmla="*/ 1315711 w 1432644"/>
              <a:gd name="connsiteY21" fmla="*/ 707368 h 1432644"/>
              <a:gd name="connsiteX22" fmla="*/ 1432644 w 1432644"/>
              <a:gd name="connsiteY22" fmla="*/ 752669 h 1432644"/>
              <a:gd name="connsiteX23" fmla="*/ 1422231 w 1432644"/>
              <a:gd name="connsiteY23" fmla="*/ 843204 h 1432644"/>
              <a:gd name="connsiteX24" fmla="*/ 1298068 w 1432644"/>
              <a:gd name="connsiteY24" fmla="*/ 860780 h 1432644"/>
              <a:gd name="connsiteX25" fmla="*/ 1271936 w 1432644"/>
              <a:gd name="connsiteY25" fmla="*/ 940969 h 1432644"/>
              <a:gd name="connsiteX26" fmla="*/ 1362206 w 1432644"/>
              <a:gd name="connsiteY26" fmla="*/ 1028188 h 1432644"/>
              <a:gd name="connsiteX27" fmla="*/ 1317436 w 1432644"/>
              <a:gd name="connsiteY27" fmla="*/ 1107580 h 1432644"/>
              <a:gd name="connsiteX28" fmla="*/ 1196059 w 1432644"/>
              <a:gd name="connsiteY28" fmla="*/ 1075478 h 1432644"/>
              <a:gd name="connsiteX29" fmla="*/ 1146447 w 1432644"/>
              <a:gd name="connsiteY29" fmla="*/ 1133779 h 1432644"/>
              <a:gd name="connsiteX30" fmla="*/ 1197120 w 1432644"/>
              <a:gd name="connsiteY30" fmla="*/ 1248523 h 1432644"/>
              <a:gd name="connsiteX31" fmla="*/ 1125753 w 1432644"/>
              <a:gd name="connsiteY31" fmla="*/ 1305232 h 1432644"/>
              <a:gd name="connsiteX32" fmla="*/ 1025534 w 1432644"/>
              <a:gd name="connsiteY32" fmla="*/ 1229819 h 1432644"/>
              <a:gd name="connsiteX33" fmla="*/ 950320 w 1432644"/>
              <a:gd name="connsiteY33" fmla="*/ 1268155 h 1432644"/>
              <a:gd name="connsiteX34" fmla="*/ 952907 w 1432644"/>
              <a:gd name="connsiteY34" fmla="*/ 1394971 h 1432644"/>
              <a:gd name="connsiteX35" fmla="*/ 865091 w 1432644"/>
              <a:gd name="connsiteY35" fmla="*/ 1419512 h 1432644"/>
              <a:gd name="connsiteX36" fmla="*/ 801684 w 1432644"/>
              <a:gd name="connsiteY36" fmla="*/ 1309609 h 1432644"/>
              <a:gd name="connsiteX37" fmla="*/ 725276 w 1432644"/>
              <a:gd name="connsiteY37" fmla="*/ 1315711 h 1432644"/>
              <a:gd name="connsiteX38" fmla="*/ 680042 w 1432644"/>
              <a:gd name="connsiteY38" fmla="*/ 1432644 h 1432644"/>
              <a:gd name="connsiteX39" fmla="*/ 589440 w 1432644"/>
              <a:gd name="connsiteY39" fmla="*/ 1422231 h 1432644"/>
              <a:gd name="connsiteX40" fmla="*/ 571864 w 1432644"/>
              <a:gd name="connsiteY40" fmla="*/ 1298069 h 1432644"/>
              <a:gd name="connsiteX41" fmla="*/ 491675 w 1432644"/>
              <a:gd name="connsiteY41" fmla="*/ 1271936 h 1432644"/>
              <a:gd name="connsiteX42" fmla="*/ 404457 w 1432644"/>
              <a:gd name="connsiteY42" fmla="*/ 1362206 h 1432644"/>
              <a:gd name="connsiteX43" fmla="*/ 325064 w 1432644"/>
              <a:gd name="connsiteY43" fmla="*/ 1317436 h 1432644"/>
              <a:gd name="connsiteX44" fmla="*/ 357166 w 1432644"/>
              <a:gd name="connsiteY44" fmla="*/ 1196059 h 1432644"/>
              <a:gd name="connsiteX45" fmla="*/ 298865 w 1432644"/>
              <a:gd name="connsiteY45" fmla="*/ 1146447 h 1432644"/>
              <a:gd name="connsiteX46" fmla="*/ 184121 w 1432644"/>
              <a:gd name="connsiteY46" fmla="*/ 1197120 h 1432644"/>
              <a:gd name="connsiteX47" fmla="*/ 127479 w 1432644"/>
              <a:gd name="connsiteY47" fmla="*/ 1125753 h 1432644"/>
              <a:gd name="connsiteX48" fmla="*/ 202825 w 1432644"/>
              <a:gd name="connsiteY48" fmla="*/ 1025535 h 1432644"/>
              <a:gd name="connsiteX49" fmla="*/ 164489 w 1432644"/>
              <a:gd name="connsiteY49" fmla="*/ 950321 h 1432644"/>
              <a:gd name="connsiteX50" fmla="*/ 37673 w 1432644"/>
              <a:gd name="connsiteY50" fmla="*/ 952907 h 1432644"/>
              <a:gd name="connsiteX51" fmla="*/ 13199 w 1432644"/>
              <a:gd name="connsiteY51" fmla="*/ 865092 h 1432644"/>
              <a:gd name="connsiteX52" fmla="*/ 123035 w 1432644"/>
              <a:gd name="connsiteY52" fmla="*/ 801684 h 1432644"/>
              <a:gd name="connsiteX53" fmla="*/ 116933 w 1432644"/>
              <a:gd name="connsiteY53" fmla="*/ 725210 h 1432644"/>
              <a:gd name="connsiteX54" fmla="*/ 0 w 1432644"/>
              <a:gd name="connsiteY54" fmla="*/ 680042 h 1432644"/>
              <a:gd name="connsiteX55" fmla="*/ 10413 w 1432644"/>
              <a:gd name="connsiteY55" fmla="*/ 589440 h 1432644"/>
              <a:gd name="connsiteX56" fmla="*/ 134576 w 1432644"/>
              <a:gd name="connsiteY56" fmla="*/ 571864 h 1432644"/>
              <a:gd name="connsiteX57" fmla="*/ 160708 w 1432644"/>
              <a:gd name="connsiteY57" fmla="*/ 491676 h 1432644"/>
              <a:gd name="connsiteX58" fmla="*/ 70438 w 1432644"/>
              <a:gd name="connsiteY58" fmla="*/ 404457 h 1432644"/>
              <a:gd name="connsiteX59" fmla="*/ 115208 w 1432644"/>
              <a:gd name="connsiteY59" fmla="*/ 325064 h 1432644"/>
              <a:gd name="connsiteX60" fmla="*/ 236585 w 1432644"/>
              <a:gd name="connsiteY60" fmla="*/ 357166 h 1432644"/>
              <a:gd name="connsiteX61" fmla="*/ 286264 w 1432644"/>
              <a:gd name="connsiteY61" fmla="*/ 298866 h 1432644"/>
              <a:gd name="connsiteX62" fmla="*/ 235458 w 1432644"/>
              <a:gd name="connsiteY62" fmla="*/ 184121 h 1432644"/>
              <a:gd name="connsiteX63" fmla="*/ 306891 w 1432644"/>
              <a:gd name="connsiteY63" fmla="*/ 127413 h 1432644"/>
              <a:gd name="connsiteX64" fmla="*/ 407110 w 1432644"/>
              <a:gd name="connsiteY64" fmla="*/ 202759 h 1432644"/>
              <a:gd name="connsiteX65" fmla="*/ 482323 w 1432644"/>
              <a:gd name="connsiteY65" fmla="*/ 164489 h 1432644"/>
              <a:gd name="connsiteX66" fmla="*/ 479737 w 1432644"/>
              <a:gd name="connsiteY66" fmla="*/ 37673 h 1432644"/>
              <a:gd name="connsiteX67" fmla="*/ 567553 w 1432644"/>
              <a:gd name="connsiteY67" fmla="*/ 13199 h 1432644"/>
              <a:gd name="connsiteX68" fmla="*/ 630960 w 1432644"/>
              <a:gd name="connsiteY68" fmla="*/ 123035 h 1432644"/>
              <a:gd name="connsiteX69" fmla="*/ 707434 w 1432644"/>
              <a:gd name="connsiteY69" fmla="*/ 116933 h 1432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1432644" h="1432644">
                <a:moveTo>
                  <a:pt x="716795" y="454720"/>
                </a:moveTo>
                <a:cubicBezTo>
                  <a:pt x="594276" y="456981"/>
                  <a:pt x="485710" y="545098"/>
                  <a:pt x="462442" y="670148"/>
                </a:cubicBezTo>
                <a:cubicBezTo>
                  <a:pt x="435918" y="813063"/>
                  <a:pt x="530625" y="951034"/>
                  <a:pt x="673538" y="977625"/>
                </a:cubicBezTo>
                <a:cubicBezTo>
                  <a:pt x="816484" y="1004184"/>
                  <a:pt x="954419" y="909475"/>
                  <a:pt x="980977" y="766561"/>
                </a:cubicBezTo>
                <a:cubicBezTo>
                  <a:pt x="1007569" y="623646"/>
                  <a:pt x="912895" y="485709"/>
                  <a:pt x="769949" y="459150"/>
                </a:cubicBezTo>
                <a:cubicBezTo>
                  <a:pt x="752085" y="455826"/>
                  <a:pt x="734297" y="454397"/>
                  <a:pt x="716795" y="454720"/>
                </a:cubicBezTo>
                <a:close/>
                <a:moveTo>
                  <a:pt x="752669" y="0"/>
                </a:moveTo>
                <a:lnTo>
                  <a:pt x="843204" y="10413"/>
                </a:lnTo>
                <a:lnTo>
                  <a:pt x="860780" y="134576"/>
                </a:lnTo>
                <a:cubicBezTo>
                  <a:pt x="888173" y="141407"/>
                  <a:pt x="914969" y="150162"/>
                  <a:pt x="940969" y="160708"/>
                </a:cubicBezTo>
                <a:lnTo>
                  <a:pt x="1028187" y="70438"/>
                </a:lnTo>
                <a:lnTo>
                  <a:pt x="1107580" y="115209"/>
                </a:lnTo>
                <a:lnTo>
                  <a:pt x="1075478" y="236585"/>
                </a:lnTo>
                <a:cubicBezTo>
                  <a:pt x="1095906" y="251840"/>
                  <a:pt x="1115406" y="268422"/>
                  <a:pt x="1133778" y="286197"/>
                </a:cubicBezTo>
                <a:lnTo>
                  <a:pt x="1248523" y="235524"/>
                </a:lnTo>
                <a:lnTo>
                  <a:pt x="1305232" y="306891"/>
                </a:lnTo>
                <a:lnTo>
                  <a:pt x="1229885" y="407110"/>
                </a:lnTo>
                <a:cubicBezTo>
                  <a:pt x="1244212" y="430987"/>
                  <a:pt x="1257079" y="456058"/>
                  <a:pt x="1268155" y="482324"/>
                </a:cubicBezTo>
                <a:lnTo>
                  <a:pt x="1394971" y="479737"/>
                </a:lnTo>
                <a:lnTo>
                  <a:pt x="1419511" y="567553"/>
                </a:lnTo>
                <a:lnTo>
                  <a:pt x="1309609" y="630961"/>
                </a:lnTo>
                <a:cubicBezTo>
                  <a:pt x="1313323" y="656562"/>
                  <a:pt x="1315313" y="682098"/>
                  <a:pt x="1315711" y="707368"/>
                </a:cubicBezTo>
                <a:lnTo>
                  <a:pt x="1432644" y="752669"/>
                </a:lnTo>
                <a:lnTo>
                  <a:pt x="1422231" y="843204"/>
                </a:lnTo>
                <a:lnTo>
                  <a:pt x="1298068" y="860780"/>
                </a:lnTo>
                <a:cubicBezTo>
                  <a:pt x="1291237" y="888173"/>
                  <a:pt x="1282482" y="914903"/>
                  <a:pt x="1271936" y="940969"/>
                </a:cubicBezTo>
                <a:lnTo>
                  <a:pt x="1362206" y="1028188"/>
                </a:lnTo>
                <a:lnTo>
                  <a:pt x="1317436" y="1107580"/>
                </a:lnTo>
                <a:lnTo>
                  <a:pt x="1196059" y="1075478"/>
                </a:lnTo>
                <a:cubicBezTo>
                  <a:pt x="1180804" y="1095907"/>
                  <a:pt x="1164222" y="1115406"/>
                  <a:pt x="1146447" y="1133779"/>
                </a:cubicBezTo>
                <a:lnTo>
                  <a:pt x="1197120" y="1248523"/>
                </a:lnTo>
                <a:lnTo>
                  <a:pt x="1125753" y="1305232"/>
                </a:lnTo>
                <a:lnTo>
                  <a:pt x="1025534" y="1229819"/>
                </a:lnTo>
                <a:cubicBezTo>
                  <a:pt x="1001657" y="1244212"/>
                  <a:pt x="976586" y="1257079"/>
                  <a:pt x="950320" y="1268155"/>
                </a:cubicBezTo>
                <a:lnTo>
                  <a:pt x="952907" y="1394971"/>
                </a:lnTo>
                <a:lnTo>
                  <a:pt x="865091" y="1419512"/>
                </a:lnTo>
                <a:lnTo>
                  <a:pt x="801684" y="1309609"/>
                </a:lnTo>
                <a:cubicBezTo>
                  <a:pt x="776082" y="1313324"/>
                  <a:pt x="750613" y="1315313"/>
                  <a:pt x="725276" y="1315711"/>
                </a:cubicBezTo>
                <a:lnTo>
                  <a:pt x="680042" y="1432644"/>
                </a:lnTo>
                <a:lnTo>
                  <a:pt x="589440" y="1422231"/>
                </a:lnTo>
                <a:lnTo>
                  <a:pt x="571864" y="1298069"/>
                </a:lnTo>
                <a:cubicBezTo>
                  <a:pt x="544471" y="1291237"/>
                  <a:pt x="517675" y="1282482"/>
                  <a:pt x="491675" y="1271936"/>
                </a:cubicBezTo>
                <a:lnTo>
                  <a:pt x="404457" y="1362206"/>
                </a:lnTo>
                <a:lnTo>
                  <a:pt x="325064" y="1317436"/>
                </a:lnTo>
                <a:lnTo>
                  <a:pt x="357166" y="1196059"/>
                </a:lnTo>
                <a:cubicBezTo>
                  <a:pt x="336738" y="1180804"/>
                  <a:pt x="317238" y="1164222"/>
                  <a:pt x="298865" y="1146447"/>
                </a:cubicBezTo>
                <a:lnTo>
                  <a:pt x="184121" y="1197120"/>
                </a:lnTo>
                <a:lnTo>
                  <a:pt x="127479" y="1125753"/>
                </a:lnTo>
                <a:lnTo>
                  <a:pt x="202825" y="1025535"/>
                </a:lnTo>
                <a:cubicBezTo>
                  <a:pt x="188432" y="1001657"/>
                  <a:pt x="175632" y="976520"/>
                  <a:pt x="164489" y="950321"/>
                </a:cubicBezTo>
                <a:lnTo>
                  <a:pt x="37673" y="952907"/>
                </a:lnTo>
                <a:lnTo>
                  <a:pt x="13199" y="865092"/>
                </a:lnTo>
                <a:lnTo>
                  <a:pt x="123035" y="801684"/>
                </a:lnTo>
                <a:cubicBezTo>
                  <a:pt x="119321" y="776082"/>
                  <a:pt x="117331" y="750546"/>
                  <a:pt x="116933" y="725210"/>
                </a:cubicBezTo>
                <a:lnTo>
                  <a:pt x="0" y="680042"/>
                </a:lnTo>
                <a:lnTo>
                  <a:pt x="10413" y="589440"/>
                </a:lnTo>
                <a:lnTo>
                  <a:pt x="134576" y="571864"/>
                </a:lnTo>
                <a:cubicBezTo>
                  <a:pt x="141407" y="544471"/>
                  <a:pt x="150162" y="517676"/>
                  <a:pt x="160708" y="491676"/>
                </a:cubicBezTo>
                <a:lnTo>
                  <a:pt x="70438" y="404457"/>
                </a:lnTo>
                <a:lnTo>
                  <a:pt x="115208" y="325064"/>
                </a:lnTo>
                <a:lnTo>
                  <a:pt x="236585" y="357166"/>
                </a:lnTo>
                <a:cubicBezTo>
                  <a:pt x="251840" y="336738"/>
                  <a:pt x="268422" y="317304"/>
                  <a:pt x="286264" y="298866"/>
                </a:cubicBezTo>
                <a:lnTo>
                  <a:pt x="235458" y="184121"/>
                </a:lnTo>
                <a:lnTo>
                  <a:pt x="306891" y="127413"/>
                </a:lnTo>
                <a:lnTo>
                  <a:pt x="407110" y="202759"/>
                </a:lnTo>
                <a:cubicBezTo>
                  <a:pt x="430987" y="188433"/>
                  <a:pt x="456125" y="175632"/>
                  <a:pt x="482323" y="164489"/>
                </a:cubicBezTo>
                <a:lnTo>
                  <a:pt x="479737" y="37673"/>
                </a:lnTo>
                <a:lnTo>
                  <a:pt x="567553" y="13199"/>
                </a:lnTo>
                <a:lnTo>
                  <a:pt x="630960" y="123035"/>
                </a:lnTo>
                <a:cubicBezTo>
                  <a:pt x="656562" y="119321"/>
                  <a:pt x="682031" y="117331"/>
                  <a:pt x="707434" y="116933"/>
                </a:cubicBezTo>
                <a:close/>
              </a:path>
            </a:pathLst>
          </a:custGeom>
          <a:solidFill>
            <a:schemeClr val="accent3"/>
          </a:solidFill>
          <a:ln w="3810">
            <a:noFill/>
            <a:miter lim="400000"/>
          </a:ln>
        </p:spPr>
        <p:txBody>
          <a:bodyPr wrap="square" lIns="0" tIns="0" rIns="0" bIns="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1" name="Freeform 20"/>
          <p:cNvSpPr/>
          <p:nvPr/>
        </p:nvSpPr>
        <p:spPr>
          <a:xfrm>
            <a:off x="9175674" y="4905285"/>
            <a:ext cx="996168" cy="996166"/>
          </a:xfrm>
          <a:custGeom>
            <a:avLst/>
            <a:gdLst>
              <a:gd name="connsiteX0" fmla="*/ 535782 w 1069406"/>
              <a:gd name="connsiteY0" fmla="*/ 293958 h 1069404"/>
              <a:gd name="connsiteX1" fmla="*/ 306990 w 1069406"/>
              <a:gd name="connsiteY1" fmla="*/ 487831 h 1069404"/>
              <a:gd name="connsiteX2" fmla="*/ 496876 w 1069406"/>
              <a:gd name="connsiteY2" fmla="*/ 764489 h 1069404"/>
              <a:gd name="connsiteX3" fmla="*/ 773532 w 1069406"/>
              <a:gd name="connsiteY3" fmla="*/ 574565 h 1069404"/>
              <a:gd name="connsiteX4" fmla="*/ 583610 w 1069406"/>
              <a:gd name="connsiteY4" fmla="*/ 297943 h 1069404"/>
              <a:gd name="connsiteX5" fmla="*/ 535782 w 1069406"/>
              <a:gd name="connsiteY5" fmla="*/ 293958 h 1069404"/>
              <a:gd name="connsiteX6" fmla="*/ 561834 w 1069406"/>
              <a:gd name="connsiteY6" fmla="*/ 0 h 1069404"/>
              <a:gd name="connsiteX7" fmla="*/ 629415 w 1069406"/>
              <a:gd name="connsiteY7" fmla="*/ 7773 h 1069404"/>
              <a:gd name="connsiteX8" fmla="*/ 642535 w 1069406"/>
              <a:gd name="connsiteY8" fmla="*/ 100454 h 1069404"/>
              <a:gd name="connsiteX9" fmla="*/ 702392 w 1069406"/>
              <a:gd name="connsiteY9" fmla="*/ 119961 h 1069404"/>
              <a:gd name="connsiteX10" fmla="*/ 767497 w 1069406"/>
              <a:gd name="connsiteY10" fmla="*/ 52579 h 1069404"/>
              <a:gd name="connsiteX11" fmla="*/ 826760 w 1069406"/>
              <a:gd name="connsiteY11" fmla="*/ 85998 h 1069404"/>
              <a:gd name="connsiteX12" fmla="*/ 802797 w 1069406"/>
              <a:gd name="connsiteY12" fmla="*/ 176600 h 1069404"/>
              <a:gd name="connsiteX13" fmla="*/ 846316 w 1069406"/>
              <a:gd name="connsiteY13" fmla="*/ 213633 h 1069404"/>
              <a:gd name="connsiteX14" fmla="*/ 931968 w 1069406"/>
              <a:gd name="connsiteY14" fmla="*/ 175808 h 1069404"/>
              <a:gd name="connsiteX15" fmla="*/ 974298 w 1069406"/>
              <a:gd name="connsiteY15" fmla="*/ 229080 h 1069404"/>
              <a:gd name="connsiteX16" fmla="*/ 918056 w 1069406"/>
              <a:gd name="connsiteY16" fmla="*/ 303889 h 1069404"/>
              <a:gd name="connsiteX17" fmla="*/ 946623 w 1069406"/>
              <a:gd name="connsiteY17" fmla="*/ 360033 h 1069404"/>
              <a:gd name="connsiteX18" fmla="*/ 1041285 w 1069406"/>
              <a:gd name="connsiteY18" fmla="*/ 358102 h 1069404"/>
              <a:gd name="connsiteX19" fmla="*/ 1059603 w 1069406"/>
              <a:gd name="connsiteY19" fmla="*/ 423653 h 1069404"/>
              <a:gd name="connsiteX20" fmla="*/ 977566 w 1069406"/>
              <a:gd name="connsiteY20" fmla="*/ 470984 h 1069404"/>
              <a:gd name="connsiteX21" fmla="*/ 982121 w 1069406"/>
              <a:gd name="connsiteY21" fmla="*/ 528018 h 1069404"/>
              <a:gd name="connsiteX22" fmla="*/ 1069406 w 1069406"/>
              <a:gd name="connsiteY22" fmla="*/ 561833 h 1069404"/>
              <a:gd name="connsiteX23" fmla="*/ 1061633 w 1069406"/>
              <a:gd name="connsiteY23" fmla="*/ 629414 h 1069404"/>
              <a:gd name="connsiteX24" fmla="*/ 968951 w 1069406"/>
              <a:gd name="connsiteY24" fmla="*/ 642534 h 1069404"/>
              <a:gd name="connsiteX25" fmla="*/ 949445 w 1069406"/>
              <a:gd name="connsiteY25" fmla="*/ 702391 h 1069404"/>
              <a:gd name="connsiteX26" fmla="*/ 1016827 w 1069406"/>
              <a:gd name="connsiteY26" fmla="*/ 767496 h 1069404"/>
              <a:gd name="connsiteX27" fmla="*/ 983408 w 1069406"/>
              <a:gd name="connsiteY27" fmla="*/ 826758 h 1069404"/>
              <a:gd name="connsiteX28" fmla="*/ 892806 w 1069406"/>
              <a:gd name="connsiteY28" fmla="*/ 802796 h 1069404"/>
              <a:gd name="connsiteX29" fmla="*/ 855773 w 1069406"/>
              <a:gd name="connsiteY29" fmla="*/ 846315 h 1069404"/>
              <a:gd name="connsiteX30" fmla="*/ 893598 w 1069406"/>
              <a:gd name="connsiteY30" fmla="*/ 931966 h 1069404"/>
              <a:gd name="connsiteX31" fmla="*/ 840326 w 1069406"/>
              <a:gd name="connsiteY31" fmla="*/ 974297 h 1069404"/>
              <a:gd name="connsiteX32" fmla="*/ 765517 w 1069406"/>
              <a:gd name="connsiteY32" fmla="*/ 918004 h 1069404"/>
              <a:gd name="connsiteX33" fmla="*/ 709373 w 1069406"/>
              <a:gd name="connsiteY33" fmla="*/ 946621 h 1069404"/>
              <a:gd name="connsiteX34" fmla="*/ 711304 w 1069406"/>
              <a:gd name="connsiteY34" fmla="*/ 1041283 h 1069404"/>
              <a:gd name="connsiteX35" fmla="*/ 645753 w 1069406"/>
              <a:gd name="connsiteY35" fmla="*/ 1059601 h 1069404"/>
              <a:gd name="connsiteX36" fmla="*/ 598422 w 1069406"/>
              <a:gd name="connsiteY36" fmla="*/ 977564 h 1069404"/>
              <a:gd name="connsiteX37" fmla="*/ 541387 w 1069406"/>
              <a:gd name="connsiteY37" fmla="*/ 982119 h 1069404"/>
              <a:gd name="connsiteX38" fmla="*/ 507622 w 1069406"/>
              <a:gd name="connsiteY38" fmla="*/ 1069404 h 1069404"/>
              <a:gd name="connsiteX39" fmla="*/ 439991 w 1069406"/>
              <a:gd name="connsiteY39" fmla="*/ 1061631 h 1069404"/>
              <a:gd name="connsiteX40" fmla="*/ 426871 w 1069406"/>
              <a:gd name="connsiteY40" fmla="*/ 968950 h 1069404"/>
              <a:gd name="connsiteX41" fmla="*/ 367014 w 1069406"/>
              <a:gd name="connsiteY41" fmla="*/ 949443 h 1069404"/>
              <a:gd name="connsiteX42" fmla="*/ 301909 w 1069406"/>
              <a:gd name="connsiteY42" fmla="*/ 1016825 h 1069404"/>
              <a:gd name="connsiteX43" fmla="*/ 242646 w 1069406"/>
              <a:gd name="connsiteY43" fmla="*/ 983406 h 1069404"/>
              <a:gd name="connsiteX44" fmla="*/ 266609 w 1069406"/>
              <a:gd name="connsiteY44" fmla="*/ 892804 h 1069404"/>
              <a:gd name="connsiteX45" fmla="*/ 223090 w 1069406"/>
              <a:gd name="connsiteY45" fmla="*/ 855771 h 1069404"/>
              <a:gd name="connsiteX46" fmla="*/ 137438 w 1069406"/>
              <a:gd name="connsiteY46" fmla="*/ 893596 h 1069404"/>
              <a:gd name="connsiteX47" fmla="*/ 95157 w 1069406"/>
              <a:gd name="connsiteY47" fmla="*/ 840324 h 1069404"/>
              <a:gd name="connsiteX48" fmla="*/ 151400 w 1069406"/>
              <a:gd name="connsiteY48" fmla="*/ 765515 h 1069404"/>
              <a:gd name="connsiteX49" fmla="*/ 122783 w 1069406"/>
              <a:gd name="connsiteY49" fmla="*/ 709372 h 1069404"/>
              <a:gd name="connsiteX50" fmla="*/ 28121 w 1069406"/>
              <a:gd name="connsiteY50" fmla="*/ 711302 h 1069404"/>
              <a:gd name="connsiteX51" fmla="*/ 9852 w 1069406"/>
              <a:gd name="connsiteY51" fmla="*/ 645752 h 1069404"/>
              <a:gd name="connsiteX52" fmla="*/ 91840 w 1069406"/>
              <a:gd name="connsiteY52" fmla="*/ 598421 h 1069404"/>
              <a:gd name="connsiteX53" fmla="*/ 87285 w 1069406"/>
              <a:gd name="connsiteY53" fmla="*/ 541336 h 1069404"/>
              <a:gd name="connsiteX54" fmla="*/ 0 w 1069406"/>
              <a:gd name="connsiteY54" fmla="*/ 507621 h 1069404"/>
              <a:gd name="connsiteX55" fmla="*/ 7773 w 1069406"/>
              <a:gd name="connsiteY55" fmla="*/ 439991 h 1069404"/>
              <a:gd name="connsiteX56" fmla="*/ 100455 w 1069406"/>
              <a:gd name="connsiteY56" fmla="*/ 426871 h 1069404"/>
              <a:gd name="connsiteX57" fmla="*/ 119961 w 1069406"/>
              <a:gd name="connsiteY57" fmla="*/ 367014 h 1069404"/>
              <a:gd name="connsiteX58" fmla="*/ 52579 w 1069406"/>
              <a:gd name="connsiteY58" fmla="*/ 301909 h 1069404"/>
              <a:gd name="connsiteX59" fmla="*/ 85998 w 1069406"/>
              <a:gd name="connsiteY59" fmla="*/ 242646 h 1069404"/>
              <a:gd name="connsiteX60" fmla="*/ 176600 w 1069406"/>
              <a:gd name="connsiteY60" fmla="*/ 266609 h 1069404"/>
              <a:gd name="connsiteX61" fmla="*/ 213683 w 1069406"/>
              <a:gd name="connsiteY61" fmla="*/ 223090 h 1069404"/>
              <a:gd name="connsiteX62" fmla="*/ 175759 w 1069406"/>
              <a:gd name="connsiteY62" fmla="*/ 137438 h 1069404"/>
              <a:gd name="connsiteX63" fmla="*/ 229081 w 1069406"/>
              <a:gd name="connsiteY63" fmla="*/ 95107 h 1069404"/>
              <a:gd name="connsiteX64" fmla="*/ 303890 w 1069406"/>
              <a:gd name="connsiteY64" fmla="*/ 151350 h 1069404"/>
              <a:gd name="connsiteX65" fmla="*/ 360034 w 1069406"/>
              <a:gd name="connsiteY65" fmla="*/ 122783 h 1069404"/>
              <a:gd name="connsiteX66" fmla="*/ 358103 w 1069406"/>
              <a:gd name="connsiteY66" fmla="*/ 28121 h 1069404"/>
              <a:gd name="connsiteX67" fmla="*/ 423653 w 1069406"/>
              <a:gd name="connsiteY67" fmla="*/ 9852 h 1069404"/>
              <a:gd name="connsiteX68" fmla="*/ 470984 w 1069406"/>
              <a:gd name="connsiteY68" fmla="*/ 91840 h 1069404"/>
              <a:gd name="connsiteX69" fmla="*/ 528069 w 1069406"/>
              <a:gd name="connsiteY69" fmla="*/ 87285 h 1069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1069406" h="1069404">
                <a:moveTo>
                  <a:pt x="535782" y="293958"/>
                </a:moveTo>
                <a:cubicBezTo>
                  <a:pt x="425545" y="295994"/>
                  <a:pt x="327890" y="375276"/>
                  <a:pt x="306990" y="487831"/>
                </a:cubicBezTo>
                <a:cubicBezTo>
                  <a:pt x="283068" y="616428"/>
                  <a:pt x="368280" y="740567"/>
                  <a:pt x="496876" y="764489"/>
                </a:cubicBezTo>
                <a:cubicBezTo>
                  <a:pt x="625508" y="788411"/>
                  <a:pt x="749610" y="703162"/>
                  <a:pt x="773532" y="574565"/>
                </a:cubicBezTo>
                <a:cubicBezTo>
                  <a:pt x="797453" y="445968"/>
                  <a:pt x="712242" y="321865"/>
                  <a:pt x="583610" y="297943"/>
                </a:cubicBezTo>
                <a:cubicBezTo>
                  <a:pt x="567535" y="294953"/>
                  <a:pt x="551530" y="293667"/>
                  <a:pt x="535782" y="293958"/>
                </a:cubicBezTo>
                <a:close/>
                <a:moveTo>
                  <a:pt x="561834" y="0"/>
                </a:moveTo>
                <a:lnTo>
                  <a:pt x="629415" y="7773"/>
                </a:lnTo>
                <a:lnTo>
                  <a:pt x="642535" y="100454"/>
                </a:lnTo>
                <a:cubicBezTo>
                  <a:pt x="662982" y="105554"/>
                  <a:pt x="682984" y="112089"/>
                  <a:pt x="702392" y="119961"/>
                </a:cubicBezTo>
                <a:lnTo>
                  <a:pt x="767497" y="52579"/>
                </a:lnTo>
                <a:lnTo>
                  <a:pt x="826760" y="85998"/>
                </a:lnTo>
                <a:lnTo>
                  <a:pt x="802797" y="176600"/>
                </a:lnTo>
                <a:cubicBezTo>
                  <a:pt x="818046" y="187988"/>
                  <a:pt x="832602" y="200365"/>
                  <a:pt x="846316" y="213633"/>
                </a:cubicBezTo>
                <a:lnTo>
                  <a:pt x="931968" y="175808"/>
                </a:lnTo>
                <a:lnTo>
                  <a:pt x="974298" y="229080"/>
                </a:lnTo>
                <a:lnTo>
                  <a:pt x="918056" y="303889"/>
                </a:lnTo>
                <a:cubicBezTo>
                  <a:pt x="928750" y="321713"/>
                  <a:pt x="938354" y="340427"/>
                  <a:pt x="946623" y="360033"/>
                </a:cubicBezTo>
                <a:lnTo>
                  <a:pt x="1041285" y="358102"/>
                </a:lnTo>
                <a:lnTo>
                  <a:pt x="1059603" y="423653"/>
                </a:lnTo>
                <a:lnTo>
                  <a:pt x="977566" y="470984"/>
                </a:lnTo>
                <a:cubicBezTo>
                  <a:pt x="980339" y="490094"/>
                  <a:pt x="981824" y="509155"/>
                  <a:pt x="982121" y="528018"/>
                </a:cubicBezTo>
                <a:lnTo>
                  <a:pt x="1069406" y="561833"/>
                </a:lnTo>
                <a:lnTo>
                  <a:pt x="1061633" y="629414"/>
                </a:lnTo>
                <a:lnTo>
                  <a:pt x="968951" y="642534"/>
                </a:lnTo>
                <a:cubicBezTo>
                  <a:pt x="963852" y="662981"/>
                  <a:pt x="957317" y="682933"/>
                  <a:pt x="949445" y="702391"/>
                </a:cubicBezTo>
                <a:lnTo>
                  <a:pt x="1016827" y="767496"/>
                </a:lnTo>
                <a:lnTo>
                  <a:pt x="983408" y="826758"/>
                </a:lnTo>
                <a:lnTo>
                  <a:pt x="892806" y="802796"/>
                </a:lnTo>
                <a:cubicBezTo>
                  <a:pt x="881419" y="818045"/>
                  <a:pt x="869041" y="832601"/>
                  <a:pt x="855773" y="846315"/>
                </a:cubicBezTo>
                <a:lnTo>
                  <a:pt x="893598" y="931966"/>
                </a:lnTo>
                <a:lnTo>
                  <a:pt x="840326" y="974297"/>
                </a:lnTo>
                <a:lnTo>
                  <a:pt x="765517" y="918004"/>
                </a:lnTo>
                <a:cubicBezTo>
                  <a:pt x="747693" y="928748"/>
                  <a:pt x="728979" y="938353"/>
                  <a:pt x="709373" y="946621"/>
                </a:cubicBezTo>
                <a:lnTo>
                  <a:pt x="711304" y="1041283"/>
                </a:lnTo>
                <a:lnTo>
                  <a:pt x="645753" y="1059601"/>
                </a:lnTo>
                <a:lnTo>
                  <a:pt x="598422" y="977564"/>
                </a:lnTo>
                <a:cubicBezTo>
                  <a:pt x="579311" y="980337"/>
                  <a:pt x="560300" y="981822"/>
                  <a:pt x="541387" y="982119"/>
                </a:cubicBezTo>
                <a:lnTo>
                  <a:pt x="507622" y="1069404"/>
                </a:lnTo>
                <a:lnTo>
                  <a:pt x="439991" y="1061631"/>
                </a:lnTo>
                <a:lnTo>
                  <a:pt x="426871" y="968950"/>
                </a:lnTo>
                <a:cubicBezTo>
                  <a:pt x="406424" y="963850"/>
                  <a:pt x="386422" y="957315"/>
                  <a:pt x="367014" y="949443"/>
                </a:cubicBezTo>
                <a:lnTo>
                  <a:pt x="301909" y="1016825"/>
                </a:lnTo>
                <a:lnTo>
                  <a:pt x="242646" y="983406"/>
                </a:lnTo>
                <a:lnTo>
                  <a:pt x="266609" y="892804"/>
                </a:lnTo>
                <a:cubicBezTo>
                  <a:pt x="251360" y="881417"/>
                  <a:pt x="236804" y="869039"/>
                  <a:pt x="223090" y="855771"/>
                </a:cubicBezTo>
                <a:lnTo>
                  <a:pt x="137438" y="893596"/>
                </a:lnTo>
                <a:lnTo>
                  <a:pt x="95157" y="840324"/>
                </a:lnTo>
                <a:lnTo>
                  <a:pt x="151400" y="765515"/>
                </a:lnTo>
                <a:cubicBezTo>
                  <a:pt x="140656" y="747692"/>
                  <a:pt x="131101" y="728928"/>
                  <a:pt x="122783" y="709372"/>
                </a:cubicBezTo>
                <a:lnTo>
                  <a:pt x="28121" y="711302"/>
                </a:lnTo>
                <a:lnTo>
                  <a:pt x="9852" y="645752"/>
                </a:lnTo>
                <a:lnTo>
                  <a:pt x="91840" y="598421"/>
                </a:lnTo>
                <a:cubicBezTo>
                  <a:pt x="89067" y="579310"/>
                  <a:pt x="87582" y="560249"/>
                  <a:pt x="87285" y="541336"/>
                </a:cubicBezTo>
                <a:lnTo>
                  <a:pt x="0" y="507621"/>
                </a:lnTo>
                <a:lnTo>
                  <a:pt x="7773" y="439991"/>
                </a:lnTo>
                <a:lnTo>
                  <a:pt x="100455" y="426871"/>
                </a:lnTo>
                <a:cubicBezTo>
                  <a:pt x="105554" y="406423"/>
                  <a:pt x="112089" y="386421"/>
                  <a:pt x="119961" y="367014"/>
                </a:cubicBezTo>
                <a:lnTo>
                  <a:pt x="52579" y="301909"/>
                </a:lnTo>
                <a:lnTo>
                  <a:pt x="85998" y="242646"/>
                </a:lnTo>
                <a:lnTo>
                  <a:pt x="176600" y="266609"/>
                </a:lnTo>
                <a:cubicBezTo>
                  <a:pt x="187988" y="251360"/>
                  <a:pt x="200365" y="236853"/>
                  <a:pt x="213683" y="223090"/>
                </a:cubicBezTo>
                <a:lnTo>
                  <a:pt x="175759" y="137438"/>
                </a:lnTo>
                <a:lnTo>
                  <a:pt x="229081" y="95107"/>
                </a:lnTo>
                <a:lnTo>
                  <a:pt x="303890" y="151350"/>
                </a:lnTo>
                <a:cubicBezTo>
                  <a:pt x="321713" y="140656"/>
                  <a:pt x="340477" y="131101"/>
                  <a:pt x="360034" y="122783"/>
                </a:cubicBezTo>
                <a:lnTo>
                  <a:pt x="358103" y="28121"/>
                </a:lnTo>
                <a:lnTo>
                  <a:pt x="423653" y="9852"/>
                </a:lnTo>
                <a:lnTo>
                  <a:pt x="470984" y="91840"/>
                </a:lnTo>
                <a:cubicBezTo>
                  <a:pt x="490095" y="89067"/>
                  <a:pt x="509107" y="87582"/>
                  <a:pt x="528069" y="87285"/>
                </a:cubicBezTo>
                <a:close/>
              </a:path>
            </a:pathLst>
          </a:custGeom>
          <a:solidFill>
            <a:schemeClr val="bg2"/>
          </a:solidFill>
          <a:ln w="3810">
            <a:noFill/>
            <a:miter lim="400000"/>
          </a:ln>
        </p:spPr>
        <p:txBody>
          <a:bodyPr wrap="square" lIns="0" tIns="0" rIns="0" bIns="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2" name="Freeform 21"/>
          <p:cNvSpPr/>
          <p:nvPr/>
        </p:nvSpPr>
        <p:spPr>
          <a:xfrm>
            <a:off x="8246443" y="3118893"/>
            <a:ext cx="400150" cy="400150"/>
          </a:xfrm>
          <a:custGeom>
            <a:avLst/>
            <a:gdLst>
              <a:gd name="connsiteX0" fmla="*/ 716795 w 1432644"/>
              <a:gd name="connsiteY0" fmla="*/ 454720 h 1432644"/>
              <a:gd name="connsiteX1" fmla="*/ 462442 w 1432644"/>
              <a:gd name="connsiteY1" fmla="*/ 670148 h 1432644"/>
              <a:gd name="connsiteX2" fmla="*/ 673538 w 1432644"/>
              <a:gd name="connsiteY2" fmla="*/ 977625 h 1432644"/>
              <a:gd name="connsiteX3" fmla="*/ 980977 w 1432644"/>
              <a:gd name="connsiteY3" fmla="*/ 766561 h 1432644"/>
              <a:gd name="connsiteX4" fmla="*/ 769949 w 1432644"/>
              <a:gd name="connsiteY4" fmla="*/ 459150 h 1432644"/>
              <a:gd name="connsiteX5" fmla="*/ 716795 w 1432644"/>
              <a:gd name="connsiteY5" fmla="*/ 454720 h 1432644"/>
              <a:gd name="connsiteX6" fmla="*/ 752669 w 1432644"/>
              <a:gd name="connsiteY6" fmla="*/ 0 h 1432644"/>
              <a:gd name="connsiteX7" fmla="*/ 843204 w 1432644"/>
              <a:gd name="connsiteY7" fmla="*/ 10413 h 1432644"/>
              <a:gd name="connsiteX8" fmla="*/ 860780 w 1432644"/>
              <a:gd name="connsiteY8" fmla="*/ 134576 h 1432644"/>
              <a:gd name="connsiteX9" fmla="*/ 940969 w 1432644"/>
              <a:gd name="connsiteY9" fmla="*/ 160708 h 1432644"/>
              <a:gd name="connsiteX10" fmla="*/ 1028187 w 1432644"/>
              <a:gd name="connsiteY10" fmla="*/ 70438 h 1432644"/>
              <a:gd name="connsiteX11" fmla="*/ 1107580 w 1432644"/>
              <a:gd name="connsiteY11" fmla="*/ 115209 h 1432644"/>
              <a:gd name="connsiteX12" fmla="*/ 1075478 w 1432644"/>
              <a:gd name="connsiteY12" fmla="*/ 236585 h 1432644"/>
              <a:gd name="connsiteX13" fmla="*/ 1133778 w 1432644"/>
              <a:gd name="connsiteY13" fmla="*/ 286197 h 1432644"/>
              <a:gd name="connsiteX14" fmla="*/ 1248523 w 1432644"/>
              <a:gd name="connsiteY14" fmla="*/ 235524 h 1432644"/>
              <a:gd name="connsiteX15" fmla="*/ 1305232 w 1432644"/>
              <a:gd name="connsiteY15" fmla="*/ 306891 h 1432644"/>
              <a:gd name="connsiteX16" fmla="*/ 1229885 w 1432644"/>
              <a:gd name="connsiteY16" fmla="*/ 407110 h 1432644"/>
              <a:gd name="connsiteX17" fmla="*/ 1268155 w 1432644"/>
              <a:gd name="connsiteY17" fmla="*/ 482324 h 1432644"/>
              <a:gd name="connsiteX18" fmla="*/ 1394971 w 1432644"/>
              <a:gd name="connsiteY18" fmla="*/ 479737 h 1432644"/>
              <a:gd name="connsiteX19" fmla="*/ 1419511 w 1432644"/>
              <a:gd name="connsiteY19" fmla="*/ 567553 h 1432644"/>
              <a:gd name="connsiteX20" fmla="*/ 1309609 w 1432644"/>
              <a:gd name="connsiteY20" fmla="*/ 630961 h 1432644"/>
              <a:gd name="connsiteX21" fmla="*/ 1315711 w 1432644"/>
              <a:gd name="connsiteY21" fmla="*/ 707368 h 1432644"/>
              <a:gd name="connsiteX22" fmla="*/ 1432644 w 1432644"/>
              <a:gd name="connsiteY22" fmla="*/ 752669 h 1432644"/>
              <a:gd name="connsiteX23" fmla="*/ 1422231 w 1432644"/>
              <a:gd name="connsiteY23" fmla="*/ 843204 h 1432644"/>
              <a:gd name="connsiteX24" fmla="*/ 1298068 w 1432644"/>
              <a:gd name="connsiteY24" fmla="*/ 860780 h 1432644"/>
              <a:gd name="connsiteX25" fmla="*/ 1271936 w 1432644"/>
              <a:gd name="connsiteY25" fmla="*/ 940969 h 1432644"/>
              <a:gd name="connsiteX26" fmla="*/ 1362206 w 1432644"/>
              <a:gd name="connsiteY26" fmla="*/ 1028188 h 1432644"/>
              <a:gd name="connsiteX27" fmla="*/ 1317436 w 1432644"/>
              <a:gd name="connsiteY27" fmla="*/ 1107580 h 1432644"/>
              <a:gd name="connsiteX28" fmla="*/ 1196059 w 1432644"/>
              <a:gd name="connsiteY28" fmla="*/ 1075478 h 1432644"/>
              <a:gd name="connsiteX29" fmla="*/ 1146447 w 1432644"/>
              <a:gd name="connsiteY29" fmla="*/ 1133779 h 1432644"/>
              <a:gd name="connsiteX30" fmla="*/ 1197120 w 1432644"/>
              <a:gd name="connsiteY30" fmla="*/ 1248523 h 1432644"/>
              <a:gd name="connsiteX31" fmla="*/ 1125753 w 1432644"/>
              <a:gd name="connsiteY31" fmla="*/ 1305232 h 1432644"/>
              <a:gd name="connsiteX32" fmla="*/ 1025534 w 1432644"/>
              <a:gd name="connsiteY32" fmla="*/ 1229819 h 1432644"/>
              <a:gd name="connsiteX33" fmla="*/ 950320 w 1432644"/>
              <a:gd name="connsiteY33" fmla="*/ 1268155 h 1432644"/>
              <a:gd name="connsiteX34" fmla="*/ 952907 w 1432644"/>
              <a:gd name="connsiteY34" fmla="*/ 1394971 h 1432644"/>
              <a:gd name="connsiteX35" fmla="*/ 865091 w 1432644"/>
              <a:gd name="connsiteY35" fmla="*/ 1419512 h 1432644"/>
              <a:gd name="connsiteX36" fmla="*/ 801684 w 1432644"/>
              <a:gd name="connsiteY36" fmla="*/ 1309609 h 1432644"/>
              <a:gd name="connsiteX37" fmla="*/ 725276 w 1432644"/>
              <a:gd name="connsiteY37" fmla="*/ 1315711 h 1432644"/>
              <a:gd name="connsiteX38" fmla="*/ 680042 w 1432644"/>
              <a:gd name="connsiteY38" fmla="*/ 1432644 h 1432644"/>
              <a:gd name="connsiteX39" fmla="*/ 589440 w 1432644"/>
              <a:gd name="connsiteY39" fmla="*/ 1422231 h 1432644"/>
              <a:gd name="connsiteX40" fmla="*/ 571864 w 1432644"/>
              <a:gd name="connsiteY40" fmla="*/ 1298069 h 1432644"/>
              <a:gd name="connsiteX41" fmla="*/ 491675 w 1432644"/>
              <a:gd name="connsiteY41" fmla="*/ 1271936 h 1432644"/>
              <a:gd name="connsiteX42" fmla="*/ 404457 w 1432644"/>
              <a:gd name="connsiteY42" fmla="*/ 1362206 h 1432644"/>
              <a:gd name="connsiteX43" fmla="*/ 325064 w 1432644"/>
              <a:gd name="connsiteY43" fmla="*/ 1317436 h 1432644"/>
              <a:gd name="connsiteX44" fmla="*/ 357166 w 1432644"/>
              <a:gd name="connsiteY44" fmla="*/ 1196059 h 1432644"/>
              <a:gd name="connsiteX45" fmla="*/ 298865 w 1432644"/>
              <a:gd name="connsiteY45" fmla="*/ 1146447 h 1432644"/>
              <a:gd name="connsiteX46" fmla="*/ 184121 w 1432644"/>
              <a:gd name="connsiteY46" fmla="*/ 1197120 h 1432644"/>
              <a:gd name="connsiteX47" fmla="*/ 127479 w 1432644"/>
              <a:gd name="connsiteY47" fmla="*/ 1125753 h 1432644"/>
              <a:gd name="connsiteX48" fmla="*/ 202825 w 1432644"/>
              <a:gd name="connsiteY48" fmla="*/ 1025535 h 1432644"/>
              <a:gd name="connsiteX49" fmla="*/ 164489 w 1432644"/>
              <a:gd name="connsiteY49" fmla="*/ 950321 h 1432644"/>
              <a:gd name="connsiteX50" fmla="*/ 37673 w 1432644"/>
              <a:gd name="connsiteY50" fmla="*/ 952907 h 1432644"/>
              <a:gd name="connsiteX51" fmla="*/ 13199 w 1432644"/>
              <a:gd name="connsiteY51" fmla="*/ 865092 h 1432644"/>
              <a:gd name="connsiteX52" fmla="*/ 123035 w 1432644"/>
              <a:gd name="connsiteY52" fmla="*/ 801684 h 1432644"/>
              <a:gd name="connsiteX53" fmla="*/ 116933 w 1432644"/>
              <a:gd name="connsiteY53" fmla="*/ 725210 h 1432644"/>
              <a:gd name="connsiteX54" fmla="*/ 0 w 1432644"/>
              <a:gd name="connsiteY54" fmla="*/ 680042 h 1432644"/>
              <a:gd name="connsiteX55" fmla="*/ 10413 w 1432644"/>
              <a:gd name="connsiteY55" fmla="*/ 589440 h 1432644"/>
              <a:gd name="connsiteX56" fmla="*/ 134576 w 1432644"/>
              <a:gd name="connsiteY56" fmla="*/ 571864 h 1432644"/>
              <a:gd name="connsiteX57" fmla="*/ 160708 w 1432644"/>
              <a:gd name="connsiteY57" fmla="*/ 491676 h 1432644"/>
              <a:gd name="connsiteX58" fmla="*/ 70438 w 1432644"/>
              <a:gd name="connsiteY58" fmla="*/ 404457 h 1432644"/>
              <a:gd name="connsiteX59" fmla="*/ 115208 w 1432644"/>
              <a:gd name="connsiteY59" fmla="*/ 325064 h 1432644"/>
              <a:gd name="connsiteX60" fmla="*/ 236585 w 1432644"/>
              <a:gd name="connsiteY60" fmla="*/ 357166 h 1432644"/>
              <a:gd name="connsiteX61" fmla="*/ 286264 w 1432644"/>
              <a:gd name="connsiteY61" fmla="*/ 298866 h 1432644"/>
              <a:gd name="connsiteX62" fmla="*/ 235458 w 1432644"/>
              <a:gd name="connsiteY62" fmla="*/ 184121 h 1432644"/>
              <a:gd name="connsiteX63" fmla="*/ 306891 w 1432644"/>
              <a:gd name="connsiteY63" fmla="*/ 127413 h 1432644"/>
              <a:gd name="connsiteX64" fmla="*/ 407110 w 1432644"/>
              <a:gd name="connsiteY64" fmla="*/ 202759 h 1432644"/>
              <a:gd name="connsiteX65" fmla="*/ 482323 w 1432644"/>
              <a:gd name="connsiteY65" fmla="*/ 164489 h 1432644"/>
              <a:gd name="connsiteX66" fmla="*/ 479737 w 1432644"/>
              <a:gd name="connsiteY66" fmla="*/ 37673 h 1432644"/>
              <a:gd name="connsiteX67" fmla="*/ 567553 w 1432644"/>
              <a:gd name="connsiteY67" fmla="*/ 13199 h 1432644"/>
              <a:gd name="connsiteX68" fmla="*/ 630960 w 1432644"/>
              <a:gd name="connsiteY68" fmla="*/ 123035 h 1432644"/>
              <a:gd name="connsiteX69" fmla="*/ 707434 w 1432644"/>
              <a:gd name="connsiteY69" fmla="*/ 116933 h 1432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1432644" h="1432644">
                <a:moveTo>
                  <a:pt x="716795" y="454720"/>
                </a:moveTo>
                <a:cubicBezTo>
                  <a:pt x="594276" y="456981"/>
                  <a:pt x="485710" y="545098"/>
                  <a:pt x="462442" y="670148"/>
                </a:cubicBezTo>
                <a:cubicBezTo>
                  <a:pt x="435918" y="813063"/>
                  <a:pt x="530625" y="951034"/>
                  <a:pt x="673538" y="977625"/>
                </a:cubicBezTo>
                <a:cubicBezTo>
                  <a:pt x="816484" y="1004184"/>
                  <a:pt x="954419" y="909475"/>
                  <a:pt x="980977" y="766561"/>
                </a:cubicBezTo>
                <a:cubicBezTo>
                  <a:pt x="1007569" y="623646"/>
                  <a:pt x="912895" y="485709"/>
                  <a:pt x="769949" y="459150"/>
                </a:cubicBezTo>
                <a:cubicBezTo>
                  <a:pt x="752085" y="455826"/>
                  <a:pt x="734297" y="454397"/>
                  <a:pt x="716795" y="454720"/>
                </a:cubicBezTo>
                <a:close/>
                <a:moveTo>
                  <a:pt x="752669" y="0"/>
                </a:moveTo>
                <a:lnTo>
                  <a:pt x="843204" y="10413"/>
                </a:lnTo>
                <a:lnTo>
                  <a:pt x="860780" y="134576"/>
                </a:lnTo>
                <a:cubicBezTo>
                  <a:pt x="888173" y="141407"/>
                  <a:pt x="914969" y="150162"/>
                  <a:pt x="940969" y="160708"/>
                </a:cubicBezTo>
                <a:lnTo>
                  <a:pt x="1028187" y="70438"/>
                </a:lnTo>
                <a:lnTo>
                  <a:pt x="1107580" y="115209"/>
                </a:lnTo>
                <a:lnTo>
                  <a:pt x="1075478" y="236585"/>
                </a:lnTo>
                <a:cubicBezTo>
                  <a:pt x="1095906" y="251840"/>
                  <a:pt x="1115406" y="268422"/>
                  <a:pt x="1133778" y="286197"/>
                </a:cubicBezTo>
                <a:lnTo>
                  <a:pt x="1248523" y="235524"/>
                </a:lnTo>
                <a:lnTo>
                  <a:pt x="1305232" y="306891"/>
                </a:lnTo>
                <a:lnTo>
                  <a:pt x="1229885" y="407110"/>
                </a:lnTo>
                <a:cubicBezTo>
                  <a:pt x="1244212" y="430987"/>
                  <a:pt x="1257079" y="456058"/>
                  <a:pt x="1268155" y="482324"/>
                </a:cubicBezTo>
                <a:lnTo>
                  <a:pt x="1394971" y="479737"/>
                </a:lnTo>
                <a:lnTo>
                  <a:pt x="1419511" y="567553"/>
                </a:lnTo>
                <a:lnTo>
                  <a:pt x="1309609" y="630961"/>
                </a:lnTo>
                <a:cubicBezTo>
                  <a:pt x="1313323" y="656562"/>
                  <a:pt x="1315313" y="682098"/>
                  <a:pt x="1315711" y="707368"/>
                </a:cubicBezTo>
                <a:lnTo>
                  <a:pt x="1432644" y="752669"/>
                </a:lnTo>
                <a:lnTo>
                  <a:pt x="1422231" y="843204"/>
                </a:lnTo>
                <a:lnTo>
                  <a:pt x="1298068" y="860780"/>
                </a:lnTo>
                <a:cubicBezTo>
                  <a:pt x="1291237" y="888173"/>
                  <a:pt x="1282482" y="914903"/>
                  <a:pt x="1271936" y="940969"/>
                </a:cubicBezTo>
                <a:lnTo>
                  <a:pt x="1362206" y="1028188"/>
                </a:lnTo>
                <a:lnTo>
                  <a:pt x="1317436" y="1107580"/>
                </a:lnTo>
                <a:lnTo>
                  <a:pt x="1196059" y="1075478"/>
                </a:lnTo>
                <a:cubicBezTo>
                  <a:pt x="1180804" y="1095907"/>
                  <a:pt x="1164222" y="1115406"/>
                  <a:pt x="1146447" y="1133779"/>
                </a:cubicBezTo>
                <a:lnTo>
                  <a:pt x="1197120" y="1248523"/>
                </a:lnTo>
                <a:lnTo>
                  <a:pt x="1125753" y="1305232"/>
                </a:lnTo>
                <a:lnTo>
                  <a:pt x="1025534" y="1229819"/>
                </a:lnTo>
                <a:cubicBezTo>
                  <a:pt x="1001657" y="1244212"/>
                  <a:pt x="976586" y="1257079"/>
                  <a:pt x="950320" y="1268155"/>
                </a:cubicBezTo>
                <a:lnTo>
                  <a:pt x="952907" y="1394971"/>
                </a:lnTo>
                <a:lnTo>
                  <a:pt x="865091" y="1419512"/>
                </a:lnTo>
                <a:lnTo>
                  <a:pt x="801684" y="1309609"/>
                </a:lnTo>
                <a:cubicBezTo>
                  <a:pt x="776082" y="1313324"/>
                  <a:pt x="750613" y="1315313"/>
                  <a:pt x="725276" y="1315711"/>
                </a:cubicBezTo>
                <a:lnTo>
                  <a:pt x="680042" y="1432644"/>
                </a:lnTo>
                <a:lnTo>
                  <a:pt x="589440" y="1422231"/>
                </a:lnTo>
                <a:lnTo>
                  <a:pt x="571864" y="1298069"/>
                </a:lnTo>
                <a:cubicBezTo>
                  <a:pt x="544471" y="1291237"/>
                  <a:pt x="517675" y="1282482"/>
                  <a:pt x="491675" y="1271936"/>
                </a:cubicBezTo>
                <a:lnTo>
                  <a:pt x="404457" y="1362206"/>
                </a:lnTo>
                <a:lnTo>
                  <a:pt x="325064" y="1317436"/>
                </a:lnTo>
                <a:lnTo>
                  <a:pt x="357166" y="1196059"/>
                </a:lnTo>
                <a:cubicBezTo>
                  <a:pt x="336738" y="1180804"/>
                  <a:pt x="317238" y="1164222"/>
                  <a:pt x="298865" y="1146447"/>
                </a:cubicBezTo>
                <a:lnTo>
                  <a:pt x="184121" y="1197120"/>
                </a:lnTo>
                <a:lnTo>
                  <a:pt x="127479" y="1125753"/>
                </a:lnTo>
                <a:lnTo>
                  <a:pt x="202825" y="1025535"/>
                </a:lnTo>
                <a:cubicBezTo>
                  <a:pt x="188432" y="1001657"/>
                  <a:pt x="175632" y="976520"/>
                  <a:pt x="164489" y="950321"/>
                </a:cubicBezTo>
                <a:lnTo>
                  <a:pt x="37673" y="952907"/>
                </a:lnTo>
                <a:lnTo>
                  <a:pt x="13199" y="865092"/>
                </a:lnTo>
                <a:lnTo>
                  <a:pt x="123035" y="801684"/>
                </a:lnTo>
                <a:cubicBezTo>
                  <a:pt x="119321" y="776082"/>
                  <a:pt x="117331" y="750546"/>
                  <a:pt x="116933" y="725210"/>
                </a:cubicBezTo>
                <a:lnTo>
                  <a:pt x="0" y="680042"/>
                </a:lnTo>
                <a:lnTo>
                  <a:pt x="10413" y="589440"/>
                </a:lnTo>
                <a:lnTo>
                  <a:pt x="134576" y="571864"/>
                </a:lnTo>
                <a:cubicBezTo>
                  <a:pt x="141407" y="544471"/>
                  <a:pt x="150162" y="517676"/>
                  <a:pt x="160708" y="491676"/>
                </a:cubicBezTo>
                <a:lnTo>
                  <a:pt x="70438" y="404457"/>
                </a:lnTo>
                <a:lnTo>
                  <a:pt x="115208" y="325064"/>
                </a:lnTo>
                <a:lnTo>
                  <a:pt x="236585" y="357166"/>
                </a:lnTo>
                <a:cubicBezTo>
                  <a:pt x="251840" y="336738"/>
                  <a:pt x="268422" y="317304"/>
                  <a:pt x="286264" y="298866"/>
                </a:cubicBezTo>
                <a:lnTo>
                  <a:pt x="235458" y="184121"/>
                </a:lnTo>
                <a:lnTo>
                  <a:pt x="306891" y="127413"/>
                </a:lnTo>
                <a:lnTo>
                  <a:pt x="407110" y="202759"/>
                </a:lnTo>
                <a:cubicBezTo>
                  <a:pt x="430987" y="188433"/>
                  <a:pt x="456125" y="175632"/>
                  <a:pt x="482323" y="164489"/>
                </a:cubicBezTo>
                <a:lnTo>
                  <a:pt x="479737" y="37673"/>
                </a:lnTo>
                <a:lnTo>
                  <a:pt x="567553" y="13199"/>
                </a:lnTo>
                <a:lnTo>
                  <a:pt x="630960" y="123035"/>
                </a:lnTo>
                <a:cubicBezTo>
                  <a:pt x="656562" y="119321"/>
                  <a:pt x="682031" y="117331"/>
                  <a:pt x="707434" y="116933"/>
                </a:cubicBezTo>
                <a:close/>
              </a:path>
            </a:pathLst>
          </a:custGeom>
          <a:solidFill>
            <a:schemeClr val="accent2"/>
          </a:solidFill>
          <a:ln w="3810">
            <a:noFill/>
            <a:miter lim="400000"/>
          </a:ln>
        </p:spPr>
        <p:txBody>
          <a:bodyPr wrap="square" lIns="0" tIns="0" rIns="0" bIns="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3" name="Freeform 22"/>
          <p:cNvSpPr/>
          <p:nvPr/>
        </p:nvSpPr>
        <p:spPr>
          <a:xfrm>
            <a:off x="9689825" y="3913021"/>
            <a:ext cx="271528" cy="271527"/>
          </a:xfrm>
          <a:custGeom>
            <a:avLst/>
            <a:gdLst>
              <a:gd name="connsiteX0" fmla="*/ 535782 w 1069406"/>
              <a:gd name="connsiteY0" fmla="*/ 293958 h 1069404"/>
              <a:gd name="connsiteX1" fmla="*/ 306990 w 1069406"/>
              <a:gd name="connsiteY1" fmla="*/ 487831 h 1069404"/>
              <a:gd name="connsiteX2" fmla="*/ 496876 w 1069406"/>
              <a:gd name="connsiteY2" fmla="*/ 764489 h 1069404"/>
              <a:gd name="connsiteX3" fmla="*/ 773532 w 1069406"/>
              <a:gd name="connsiteY3" fmla="*/ 574565 h 1069404"/>
              <a:gd name="connsiteX4" fmla="*/ 583610 w 1069406"/>
              <a:gd name="connsiteY4" fmla="*/ 297943 h 1069404"/>
              <a:gd name="connsiteX5" fmla="*/ 535782 w 1069406"/>
              <a:gd name="connsiteY5" fmla="*/ 293958 h 1069404"/>
              <a:gd name="connsiteX6" fmla="*/ 561834 w 1069406"/>
              <a:gd name="connsiteY6" fmla="*/ 0 h 1069404"/>
              <a:gd name="connsiteX7" fmla="*/ 629415 w 1069406"/>
              <a:gd name="connsiteY7" fmla="*/ 7773 h 1069404"/>
              <a:gd name="connsiteX8" fmla="*/ 642535 w 1069406"/>
              <a:gd name="connsiteY8" fmla="*/ 100454 h 1069404"/>
              <a:gd name="connsiteX9" fmla="*/ 702392 w 1069406"/>
              <a:gd name="connsiteY9" fmla="*/ 119961 h 1069404"/>
              <a:gd name="connsiteX10" fmla="*/ 767497 w 1069406"/>
              <a:gd name="connsiteY10" fmla="*/ 52579 h 1069404"/>
              <a:gd name="connsiteX11" fmla="*/ 826760 w 1069406"/>
              <a:gd name="connsiteY11" fmla="*/ 85998 h 1069404"/>
              <a:gd name="connsiteX12" fmla="*/ 802797 w 1069406"/>
              <a:gd name="connsiteY12" fmla="*/ 176600 h 1069404"/>
              <a:gd name="connsiteX13" fmla="*/ 846316 w 1069406"/>
              <a:gd name="connsiteY13" fmla="*/ 213633 h 1069404"/>
              <a:gd name="connsiteX14" fmla="*/ 931968 w 1069406"/>
              <a:gd name="connsiteY14" fmla="*/ 175808 h 1069404"/>
              <a:gd name="connsiteX15" fmla="*/ 974298 w 1069406"/>
              <a:gd name="connsiteY15" fmla="*/ 229080 h 1069404"/>
              <a:gd name="connsiteX16" fmla="*/ 918056 w 1069406"/>
              <a:gd name="connsiteY16" fmla="*/ 303889 h 1069404"/>
              <a:gd name="connsiteX17" fmla="*/ 946623 w 1069406"/>
              <a:gd name="connsiteY17" fmla="*/ 360033 h 1069404"/>
              <a:gd name="connsiteX18" fmla="*/ 1041285 w 1069406"/>
              <a:gd name="connsiteY18" fmla="*/ 358102 h 1069404"/>
              <a:gd name="connsiteX19" fmla="*/ 1059603 w 1069406"/>
              <a:gd name="connsiteY19" fmla="*/ 423653 h 1069404"/>
              <a:gd name="connsiteX20" fmla="*/ 977566 w 1069406"/>
              <a:gd name="connsiteY20" fmla="*/ 470984 h 1069404"/>
              <a:gd name="connsiteX21" fmla="*/ 982121 w 1069406"/>
              <a:gd name="connsiteY21" fmla="*/ 528018 h 1069404"/>
              <a:gd name="connsiteX22" fmla="*/ 1069406 w 1069406"/>
              <a:gd name="connsiteY22" fmla="*/ 561833 h 1069404"/>
              <a:gd name="connsiteX23" fmla="*/ 1061633 w 1069406"/>
              <a:gd name="connsiteY23" fmla="*/ 629414 h 1069404"/>
              <a:gd name="connsiteX24" fmla="*/ 968951 w 1069406"/>
              <a:gd name="connsiteY24" fmla="*/ 642534 h 1069404"/>
              <a:gd name="connsiteX25" fmla="*/ 949445 w 1069406"/>
              <a:gd name="connsiteY25" fmla="*/ 702391 h 1069404"/>
              <a:gd name="connsiteX26" fmla="*/ 1016827 w 1069406"/>
              <a:gd name="connsiteY26" fmla="*/ 767496 h 1069404"/>
              <a:gd name="connsiteX27" fmla="*/ 983408 w 1069406"/>
              <a:gd name="connsiteY27" fmla="*/ 826758 h 1069404"/>
              <a:gd name="connsiteX28" fmla="*/ 892806 w 1069406"/>
              <a:gd name="connsiteY28" fmla="*/ 802796 h 1069404"/>
              <a:gd name="connsiteX29" fmla="*/ 855773 w 1069406"/>
              <a:gd name="connsiteY29" fmla="*/ 846315 h 1069404"/>
              <a:gd name="connsiteX30" fmla="*/ 893598 w 1069406"/>
              <a:gd name="connsiteY30" fmla="*/ 931966 h 1069404"/>
              <a:gd name="connsiteX31" fmla="*/ 840326 w 1069406"/>
              <a:gd name="connsiteY31" fmla="*/ 974297 h 1069404"/>
              <a:gd name="connsiteX32" fmla="*/ 765517 w 1069406"/>
              <a:gd name="connsiteY32" fmla="*/ 918004 h 1069404"/>
              <a:gd name="connsiteX33" fmla="*/ 709373 w 1069406"/>
              <a:gd name="connsiteY33" fmla="*/ 946621 h 1069404"/>
              <a:gd name="connsiteX34" fmla="*/ 711304 w 1069406"/>
              <a:gd name="connsiteY34" fmla="*/ 1041283 h 1069404"/>
              <a:gd name="connsiteX35" fmla="*/ 645753 w 1069406"/>
              <a:gd name="connsiteY35" fmla="*/ 1059601 h 1069404"/>
              <a:gd name="connsiteX36" fmla="*/ 598422 w 1069406"/>
              <a:gd name="connsiteY36" fmla="*/ 977564 h 1069404"/>
              <a:gd name="connsiteX37" fmla="*/ 541387 w 1069406"/>
              <a:gd name="connsiteY37" fmla="*/ 982119 h 1069404"/>
              <a:gd name="connsiteX38" fmla="*/ 507622 w 1069406"/>
              <a:gd name="connsiteY38" fmla="*/ 1069404 h 1069404"/>
              <a:gd name="connsiteX39" fmla="*/ 439991 w 1069406"/>
              <a:gd name="connsiteY39" fmla="*/ 1061631 h 1069404"/>
              <a:gd name="connsiteX40" fmla="*/ 426871 w 1069406"/>
              <a:gd name="connsiteY40" fmla="*/ 968950 h 1069404"/>
              <a:gd name="connsiteX41" fmla="*/ 367014 w 1069406"/>
              <a:gd name="connsiteY41" fmla="*/ 949443 h 1069404"/>
              <a:gd name="connsiteX42" fmla="*/ 301909 w 1069406"/>
              <a:gd name="connsiteY42" fmla="*/ 1016825 h 1069404"/>
              <a:gd name="connsiteX43" fmla="*/ 242646 w 1069406"/>
              <a:gd name="connsiteY43" fmla="*/ 983406 h 1069404"/>
              <a:gd name="connsiteX44" fmla="*/ 266609 w 1069406"/>
              <a:gd name="connsiteY44" fmla="*/ 892804 h 1069404"/>
              <a:gd name="connsiteX45" fmla="*/ 223090 w 1069406"/>
              <a:gd name="connsiteY45" fmla="*/ 855771 h 1069404"/>
              <a:gd name="connsiteX46" fmla="*/ 137438 w 1069406"/>
              <a:gd name="connsiteY46" fmla="*/ 893596 h 1069404"/>
              <a:gd name="connsiteX47" fmla="*/ 95157 w 1069406"/>
              <a:gd name="connsiteY47" fmla="*/ 840324 h 1069404"/>
              <a:gd name="connsiteX48" fmla="*/ 151400 w 1069406"/>
              <a:gd name="connsiteY48" fmla="*/ 765515 h 1069404"/>
              <a:gd name="connsiteX49" fmla="*/ 122783 w 1069406"/>
              <a:gd name="connsiteY49" fmla="*/ 709372 h 1069404"/>
              <a:gd name="connsiteX50" fmla="*/ 28121 w 1069406"/>
              <a:gd name="connsiteY50" fmla="*/ 711302 h 1069404"/>
              <a:gd name="connsiteX51" fmla="*/ 9852 w 1069406"/>
              <a:gd name="connsiteY51" fmla="*/ 645752 h 1069404"/>
              <a:gd name="connsiteX52" fmla="*/ 91840 w 1069406"/>
              <a:gd name="connsiteY52" fmla="*/ 598421 h 1069404"/>
              <a:gd name="connsiteX53" fmla="*/ 87285 w 1069406"/>
              <a:gd name="connsiteY53" fmla="*/ 541336 h 1069404"/>
              <a:gd name="connsiteX54" fmla="*/ 0 w 1069406"/>
              <a:gd name="connsiteY54" fmla="*/ 507621 h 1069404"/>
              <a:gd name="connsiteX55" fmla="*/ 7773 w 1069406"/>
              <a:gd name="connsiteY55" fmla="*/ 439991 h 1069404"/>
              <a:gd name="connsiteX56" fmla="*/ 100455 w 1069406"/>
              <a:gd name="connsiteY56" fmla="*/ 426871 h 1069404"/>
              <a:gd name="connsiteX57" fmla="*/ 119961 w 1069406"/>
              <a:gd name="connsiteY57" fmla="*/ 367014 h 1069404"/>
              <a:gd name="connsiteX58" fmla="*/ 52579 w 1069406"/>
              <a:gd name="connsiteY58" fmla="*/ 301909 h 1069404"/>
              <a:gd name="connsiteX59" fmla="*/ 85998 w 1069406"/>
              <a:gd name="connsiteY59" fmla="*/ 242646 h 1069404"/>
              <a:gd name="connsiteX60" fmla="*/ 176600 w 1069406"/>
              <a:gd name="connsiteY60" fmla="*/ 266609 h 1069404"/>
              <a:gd name="connsiteX61" fmla="*/ 213683 w 1069406"/>
              <a:gd name="connsiteY61" fmla="*/ 223090 h 1069404"/>
              <a:gd name="connsiteX62" fmla="*/ 175759 w 1069406"/>
              <a:gd name="connsiteY62" fmla="*/ 137438 h 1069404"/>
              <a:gd name="connsiteX63" fmla="*/ 229081 w 1069406"/>
              <a:gd name="connsiteY63" fmla="*/ 95107 h 1069404"/>
              <a:gd name="connsiteX64" fmla="*/ 303890 w 1069406"/>
              <a:gd name="connsiteY64" fmla="*/ 151350 h 1069404"/>
              <a:gd name="connsiteX65" fmla="*/ 360034 w 1069406"/>
              <a:gd name="connsiteY65" fmla="*/ 122783 h 1069404"/>
              <a:gd name="connsiteX66" fmla="*/ 358103 w 1069406"/>
              <a:gd name="connsiteY66" fmla="*/ 28121 h 1069404"/>
              <a:gd name="connsiteX67" fmla="*/ 423653 w 1069406"/>
              <a:gd name="connsiteY67" fmla="*/ 9852 h 1069404"/>
              <a:gd name="connsiteX68" fmla="*/ 470984 w 1069406"/>
              <a:gd name="connsiteY68" fmla="*/ 91840 h 1069404"/>
              <a:gd name="connsiteX69" fmla="*/ 528069 w 1069406"/>
              <a:gd name="connsiteY69" fmla="*/ 87285 h 1069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1069406" h="1069404">
                <a:moveTo>
                  <a:pt x="535782" y="293958"/>
                </a:moveTo>
                <a:cubicBezTo>
                  <a:pt x="425545" y="295994"/>
                  <a:pt x="327890" y="375276"/>
                  <a:pt x="306990" y="487831"/>
                </a:cubicBezTo>
                <a:cubicBezTo>
                  <a:pt x="283068" y="616428"/>
                  <a:pt x="368280" y="740567"/>
                  <a:pt x="496876" y="764489"/>
                </a:cubicBezTo>
                <a:cubicBezTo>
                  <a:pt x="625508" y="788411"/>
                  <a:pt x="749610" y="703162"/>
                  <a:pt x="773532" y="574565"/>
                </a:cubicBezTo>
                <a:cubicBezTo>
                  <a:pt x="797453" y="445968"/>
                  <a:pt x="712242" y="321865"/>
                  <a:pt x="583610" y="297943"/>
                </a:cubicBezTo>
                <a:cubicBezTo>
                  <a:pt x="567535" y="294953"/>
                  <a:pt x="551530" y="293667"/>
                  <a:pt x="535782" y="293958"/>
                </a:cubicBezTo>
                <a:close/>
                <a:moveTo>
                  <a:pt x="561834" y="0"/>
                </a:moveTo>
                <a:lnTo>
                  <a:pt x="629415" y="7773"/>
                </a:lnTo>
                <a:lnTo>
                  <a:pt x="642535" y="100454"/>
                </a:lnTo>
                <a:cubicBezTo>
                  <a:pt x="662982" y="105554"/>
                  <a:pt x="682984" y="112089"/>
                  <a:pt x="702392" y="119961"/>
                </a:cubicBezTo>
                <a:lnTo>
                  <a:pt x="767497" y="52579"/>
                </a:lnTo>
                <a:lnTo>
                  <a:pt x="826760" y="85998"/>
                </a:lnTo>
                <a:lnTo>
                  <a:pt x="802797" y="176600"/>
                </a:lnTo>
                <a:cubicBezTo>
                  <a:pt x="818046" y="187988"/>
                  <a:pt x="832602" y="200365"/>
                  <a:pt x="846316" y="213633"/>
                </a:cubicBezTo>
                <a:lnTo>
                  <a:pt x="931968" y="175808"/>
                </a:lnTo>
                <a:lnTo>
                  <a:pt x="974298" y="229080"/>
                </a:lnTo>
                <a:lnTo>
                  <a:pt x="918056" y="303889"/>
                </a:lnTo>
                <a:cubicBezTo>
                  <a:pt x="928750" y="321713"/>
                  <a:pt x="938354" y="340427"/>
                  <a:pt x="946623" y="360033"/>
                </a:cubicBezTo>
                <a:lnTo>
                  <a:pt x="1041285" y="358102"/>
                </a:lnTo>
                <a:lnTo>
                  <a:pt x="1059603" y="423653"/>
                </a:lnTo>
                <a:lnTo>
                  <a:pt x="977566" y="470984"/>
                </a:lnTo>
                <a:cubicBezTo>
                  <a:pt x="980339" y="490094"/>
                  <a:pt x="981824" y="509155"/>
                  <a:pt x="982121" y="528018"/>
                </a:cubicBezTo>
                <a:lnTo>
                  <a:pt x="1069406" y="561833"/>
                </a:lnTo>
                <a:lnTo>
                  <a:pt x="1061633" y="629414"/>
                </a:lnTo>
                <a:lnTo>
                  <a:pt x="968951" y="642534"/>
                </a:lnTo>
                <a:cubicBezTo>
                  <a:pt x="963852" y="662981"/>
                  <a:pt x="957317" y="682933"/>
                  <a:pt x="949445" y="702391"/>
                </a:cubicBezTo>
                <a:lnTo>
                  <a:pt x="1016827" y="767496"/>
                </a:lnTo>
                <a:lnTo>
                  <a:pt x="983408" y="826758"/>
                </a:lnTo>
                <a:lnTo>
                  <a:pt x="892806" y="802796"/>
                </a:lnTo>
                <a:cubicBezTo>
                  <a:pt x="881419" y="818045"/>
                  <a:pt x="869041" y="832601"/>
                  <a:pt x="855773" y="846315"/>
                </a:cubicBezTo>
                <a:lnTo>
                  <a:pt x="893598" y="931966"/>
                </a:lnTo>
                <a:lnTo>
                  <a:pt x="840326" y="974297"/>
                </a:lnTo>
                <a:lnTo>
                  <a:pt x="765517" y="918004"/>
                </a:lnTo>
                <a:cubicBezTo>
                  <a:pt x="747693" y="928748"/>
                  <a:pt x="728979" y="938353"/>
                  <a:pt x="709373" y="946621"/>
                </a:cubicBezTo>
                <a:lnTo>
                  <a:pt x="711304" y="1041283"/>
                </a:lnTo>
                <a:lnTo>
                  <a:pt x="645753" y="1059601"/>
                </a:lnTo>
                <a:lnTo>
                  <a:pt x="598422" y="977564"/>
                </a:lnTo>
                <a:cubicBezTo>
                  <a:pt x="579311" y="980337"/>
                  <a:pt x="560300" y="981822"/>
                  <a:pt x="541387" y="982119"/>
                </a:cubicBezTo>
                <a:lnTo>
                  <a:pt x="507622" y="1069404"/>
                </a:lnTo>
                <a:lnTo>
                  <a:pt x="439991" y="1061631"/>
                </a:lnTo>
                <a:lnTo>
                  <a:pt x="426871" y="968950"/>
                </a:lnTo>
                <a:cubicBezTo>
                  <a:pt x="406424" y="963850"/>
                  <a:pt x="386422" y="957315"/>
                  <a:pt x="367014" y="949443"/>
                </a:cubicBezTo>
                <a:lnTo>
                  <a:pt x="301909" y="1016825"/>
                </a:lnTo>
                <a:lnTo>
                  <a:pt x="242646" y="983406"/>
                </a:lnTo>
                <a:lnTo>
                  <a:pt x="266609" y="892804"/>
                </a:lnTo>
                <a:cubicBezTo>
                  <a:pt x="251360" y="881417"/>
                  <a:pt x="236804" y="869039"/>
                  <a:pt x="223090" y="855771"/>
                </a:cubicBezTo>
                <a:lnTo>
                  <a:pt x="137438" y="893596"/>
                </a:lnTo>
                <a:lnTo>
                  <a:pt x="95157" y="840324"/>
                </a:lnTo>
                <a:lnTo>
                  <a:pt x="151400" y="765515"/>
                </a:lnTo>
                <a:cubicBezTo>
                  <a:pt x="140656" y="747692"/>
                  <a:pt x="131101" y="728928"/>
                  <a:pt x="122783" y="709372"/>
                </a:cubicBezTo>
                <a:lnTo>
                  <a:pt x="28121" y="711302"/>
                </a:lnTo>
                <a:lnTo>
                  <a:pt x="9852" y="645752"/>
                </a:lnTo>
                <a:lnTo>
                  <a:pt x="91840" y="598421"/>
                </a:lnTo>
                <a:cubicBezTo>
                  <a:pt x="89067" y="579310"/>
                  <a:pt x="87582" y="560249"/>
                  <a:pt x="87285" y="541336"/>
                </a:cubicBezTo>
                <a:lnTo>
                  <a:pt x="0" y="507621"/>
                </a:lnTo>
                <a:lnTo>
                  <a:pt x="7773" y="439991"/>
                </a:lnTo>
                <a:lnTo>
                  <a:pt x="100455" y="426871"/>
                </a:lnTo>
                <a:cubicBezTo>
                  <a:pt x="105554" y="406423"/>
                  <a:pt x="112089" y="386421"/>
                  <a:pt x="119961" y="367014"/>
                </a:cubicBezTo>
                <a:lnTo>
                  <a:pt x="52579" y="301909"/>
                </a:lnTo>
                <a:lnTo>
                  <a:pt x="85998" y="242646"/>
                </a:lnTo>
                <a:lnTo>
                  <a:pt x="176600" y="266609"/>
                </a:lnTo>
                <a:cubicBezTo>
                  <a:pt x="187988" y="251360"/>
                  <a:pt x="200365" y="236853"/>
                  <a:pt x="213683" y="223090"/>
                </a:cubicBezTo>
                <a:lnTo>
                  <a:pt x="175759" y="137438"/>
                </a:lnTo>
                <a:lnTo>
                  <a:pt x="229081" y="95107"/>
                </a:lnTo>
                <a:lnTo>
                  <a:pt x="303890" y="151350"/>
                </a:lnTo>
                <a:cubicBezTo>
                  <a:pt x="321713" y="140656"/>
                  <a:pt x="340477" y="131101"/>
                  <a:pt x="360034" y="122783"/>
                </a:cubicBezTo>
                <a:lnTo>
                  <a:pt x="358103" y="28121"/>
                </a:lnTo>
                <a:lnTo>
                  <a:pt x="423653" y="9852"/>
                </a:lnTo>
                <a:lnTo>
                  <a:pt x="470984" y="91840"/>
                </a:lnTo>
                <a:cubicBezTo>
                  <a:pt x="490095" y="89067"/>
                  <a:pt x="509107" y="87582"/>
                  <a:pt x="528069" y="87285"/>
                </a:cubicBezTo>
                <a:close/>
              </a:path>
            </a:pathLst>
          </a:custGeom>
          <a:solidFill>
            <a:schemeClr val="accent4"/>
          </a:solidFill>
          <a:ln w="3810">
            <a:noFill/>
            <a:miter lim="400000"/>
          </a:ln>
        </p:spPr>
        <p:txBody>
          <a:bodyPr wrap="square" lIns="0" tIns="0" rIns="0" bIns="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4" name="Freeform 23"/>
          <p:cNvSpPr/>
          <p:nvPr/>
        </p:nvSpPr>
        <p:spPr>
          <a:xfrm>
            <a:off x="9437267" y="3036248"/>
            <a:ext cx="728733" cy="728731"/>
          </a:xfrm>
          <a:custGeom>
            <a:avLst/>
            <a:gdLst>
              <a:gd name="connsiteX0" fmla="*/ 716795 w 1432644"/>
              <a:gd name="connsiteY0" fmla="*/ 454720 h 1432644"/>
              <a:gd name="connsiteX1" fmla="*/ 462442 w 1432644"/>
              <a:gd name="connsiteY1" fmla="*/ 670148 h 1432644"/>
              <a:gd name="connsiteX2" fmla="*/ 673538 w 1432644"/>
              <a:gd name="connsiteY2" fmla="*/ 977625 h 1432644"/>
              <a:gd name="connsiteX3" fmla="*/ 980977 w 1432644"/>
              <a:gd name="connsiteY3" fmla="*/ 766561 h 1432644"/>
              <a:gd name="connsiteX4" fmla="*/ 769949 w 1432644"/>
              <a:gd name="connsiteY4" fmla="*/ 459150 h 1432644"/>
              <a:gd name="connsiteX5" fmla="*/ 716795 w 1432644"/>
              <a:gd name="connsiteY5" fmla="*/ 454720 h 1432644"/>
              <a:gd name="connsiteX6" fmla="*/ 752669 w 1432644"/>
              <a:gd name="connsiteY6" fmla="*/ 0 h 1432644"/>
              <a:gd name="connsiteX7" fmla="*/ 843204 w 1432644"/>
              <a:gd name="connsiteY7" fmla="*/ 10413 h 1432644"/>
              <a:gd name="connsiteX8" fmla="*/ 860780 w 1432644"/>
              <a:gd name="connsiteY8" fmla="*/ 134576 h 1432644"/>
              <a:gd name="connsiteX9" fmla="*/ 940969 w 1432644"/>
              <a:gd name="connsiteY9" fmla="*/ 160708 h 1432644"/>
              <a:gd name="connsiteX10" fmla="*/ 1028187 w 1432644"/>
              <a:gd name="connsiteY10" fmla="*/ 70438 h 1432644"/>
              <a:gd name="connsiteX11" fmla="*/ 1107580 w 1432644"/>
              <a:gd name="connsiteY11" fmla="*/ 115209 h 1432644"/>
              <a:gd name="connsiteX12" fmla="*/ 1075478 w 1432644"/>
              <a:gd name="connsiteY12" fmla="*/ 236585 h 1432644"/>
              <a:gd name="connsiteX13" fmla="*/ 1133778 w 1432644"/>
              <a:gd name="connsiteY13" fmla="*/ 286197 h 1432644"/>
              <a:gd name="connsiteX14" fmla="*/ 1248523 w 1432644"/>
              <a:gd name="connsiteY14" fmla="*/ 235524 h 1432644"/>
              <a:gd name="connsiteX15" fmla="*/ 1305232 w 1432644"/>
              <a:gd name="connsiteY15" fmla="*/ 306891 h 1432644"/>
              <a:gd name="connsiteX16" fmla="*/ 1229885 w 1432644"/>
              <a:gd name="connsiteY16" fmla="*/ 407110 h 1432644"/>
              <a:gd name="connsiteX17" fmla="*/ 1268155 w 1432644"/>
              <a:gd name="connsiteY17" fmla="*/ 482324 h 1432644"/>
              <a:gd name="connsiteX18" fmla="*/ 1394971 w 1432644"/>
              <a:gd name="connsiteY18" fmla="*/ 479737 h 1432644"/>
              <a:gd name="connsiteX19" fmla="*/ 1419511 w 1432644"/>
              <a:gd name="connsiteY19" fmla="*/ 567553 h 1432644"/>
              <a:gd name="connsiteX20" fmla="*/ 1309609 w 1432644"/>
              <a:gd name="connsiteY20" fmla="*/ 630961 h 1432644"/>
              <a:gd name="connsiteX21" fmla="*/ 1315711 w 1432644"/>
              <a:gd name="connsiteY21" fmla="*/ 707368 h 1432644"/>
              <a:gd name="connsiteX22" fmla="*/ 1432644 w 1432644"/>
              <a:gd name="connsiteY22" fmla="*/ 752669 h 1432644"/>
              <a:gd name="connsiteX23" fmla="*/ 1422231 w 1432644"/>
              <a:gd name="connsiteY23" fmla="*/ 843204 h 1432644"/>
              <a:gd name="connsiteX24" fmla="*/ 1298068 w 1432644"/>
              <a:gd name="connsiteY24" fmla="*/ 860780 h 1432644"/>
              <a:gd name="connsiteX25" fmla="*/ 1271936 w 1432644"/>
              <a:gd name="connsiteY25" fmla="*/ 940969 h 1432644"/>
              <a:gd name="connsiteX26" fmla="*/ 1362206 w 1432644"/>
              <a:gd name="connsiteY26" fmla="*/ 1028188 h 1432644"/>
              <a:gd name="connsiteX27" fmla="*/ 1317436 w 1432644"/>
              <a:gd name="connsiteY27" fmla="*/ 1107580 h 1432644"/>
              <a:gd name="connsiteX28" fmla="*/ 1196059 w 1432644"/>
              <a:gd name="connsiteY28" fmla="*/ 1075478 h 1432644"/>
              <a:gd name="connsiteX29" fmla="*/ 1146447 w 1432644"/>
              <a:gd name="connsiteY29" fmla="*/ 1133779 h 1432644"/>
              <a:gd name="connsiteX30" fmla="*/ 1197120 w 1432644"/>
              <a:gd name="connsiteY30" fmla="*/ 1248523 h 1432644"/>
              <a:gd name="connsiteX31" fmla="*/ 1125753 w 1432644"/>
              <a:gd name="connsiteY31" fmla="*/ 1305232 h 1432644"/>
              <a:gd name="connsiteX32" fmla="*/ 1025534 w 1432644"/>
              <a:gd name="connsiteY32" fmla="*/ 1229819 h 1432644"/>
              <a:gd name="connsiteX33" fmla="*/ 950320 w 1432644"/>
              <a:gd name="connsiteY33" fmla="*/ 1268155 h 1432644"/>
              <a:gd name="connsiteX34" fmla="*/ 952907 w 1432644"/>
              <a:gd name="connsiteY34" fmla="*/ 1394971 h 1432644"/>
              <a:gd name="connsiteX35" fmla="*/ 865091 w 1432644"/>
              <a:gd name="connsiteY35" fmla="*/ 1419512 h 1432644"/>
              <a:gd name="connsiteX36" fmla="*/ 801684 w 1432644"/>
              <a:gd name="connsiteY36" fmla="*/ 1309609 h 1432644"/>
              <a:gd name="connsiteX37" fmla="*/ 725276 w 1432644"/>
              <a:gd name="connsiteY37" fmla="*/ 1315711 h 1432644"/>
              <a:gd name="connsiteX38" fmla="*/ 680042 w 1432644"/>
              <a:gd name="connsiteY38" fmla="*/ 1432644 h 1432644"/>
              <a:gd name="connsiteX39" fmla="*/ 589440 w 1432644"/>
              <a:gd name="connsiteY39" fmla="*/ 1422231 h 1432644"/>
              <a:gd name="connsiteX40" fmla="*/ 571864 w 1432644"/>
              <a:gd name="connsiteY40" fmla="*/ 1298069 h 1432644"/>
              <a:gd name="connsiteX41" fmla="*/ 491675 w 1432644"/>
              <a:gd name="connsiteY41" fmla="*/ 1271936 h 1432644"/>
              <a:gd name="connsiteX42" fmla="*/ 404457 w 1432644"/>
              <a:gd name="connsiteY42" fmla="*/ 1362206 h 1432644"/>
              <a:gd name="connsiteX43" fmla="*/ 325064 w 1432644"/>
              <a:gd name="connsiteY43" fmla="*/ 1317436 h 1432644"/>
              <a:gd name="connsiteX44" fmla="*/ 357166 w 1432644"/>
              <a:gd name="connsiteY44" fmla="*/ 1196059 h 1432644"/>
              <a:gd name="connsiteX45" fmla="*/ 298865 w 1432644"/>
              <a:gd name="connsiteY45" fmla="*/ 1146447 h 1432644"/>
              <a:gd name="connsiteX46" fmla="*/ 184121 w 1432644"/>
              <a:gd name="connsiteY46" fmla="*/ 1197120 h 1432644"/>
              <a:gd name="connsiteX47" fmla="*/ 127479 w 1432644"/>
              <a:gd name="connsiteY47" fmla="*/ 1125753 h 1432644"/>
              <a:gd name="connsiteX48" fmla="*/ 202825 w 1432644"/>
              <a:gd name="connsiteY48" fmla="*/ 1025535 h 1432644"/>
              <a:gd name="connsiteX49" fmla="*/ 164489 w 1432644"/>
              <a:gd name="connsiteY49" fmla="*/ 950321 h 1432644"/>
              <a:gd name="connsiteX50" fmla="*/ 37673 w 1432644"/>
              <a:gd name="connsiteY50" fmla="*/ 952907 h 1432644"/>
              <a:gd name="connsiteX51" fmla="*/ 13199 w 1432644"/>
              <a:gd name="connsiteY51" fmla="*/ 865092 h 1432644"/>
              <a:gd name="connsiteX52" fmla="*/ 123035 w 1432644"/>
              <a:gd name="connsiteY52" fmla="*/ 801684 h 1432644"/>
              <a:gd name="connsiteX53" fmla="*/ 116933 w 1432644"/>
              <a:gd name="connsiteY53" fmla="*/ 725210 h 1432644"/>
              <a:gd name="connsiteX54" fmla="*/ 0 w 1432644"/>
              <a:gd name="connsiteY54" fmla="*/ 680042 h 1432644"/>
              <a:gd name="connsiteX55" fmla="*/ 10413 w 1432644"/>
              <a:gd name="connsiteY55" fmla="*/ 589440 h 1432644"/>
              <a:gd name="connsiteX56" fmla="*/ 134576 w 1432644"/>
              <a:gd name="connsiteY56" fmla="*/ 571864 h 1432644"/>
              <a:gd name="connsiteX57" fmla="*/ 160708 w 1432644"/>
              <a:gd name="connsiteY57" fmla="*/ 491676 h 1432644"/>
              <a:gd name="connsiteX58" fmla="*/ 70438 w 1432644"/>
              <a:gd name="connsiteY58" fmla="*/ 404457 h 1432644"/>
              <a:gd name="connsiteX59" fmla="*/ 115208 w 1432644"/>
              <a:gd name="connsiteY59" fmla="*/ 325064 h 1432644"/>
              <a:gd name="connsiteX60" fmla="*/ 236585 w 1432644"/>
              <a:gd name="connsiteY60" fmla="*/ 357166 h 1432644"/>
              <a:gd name="connsiteX61" fmla="*/ 286264 w 1432644"/>
              <a:gd name="connsiteY61" fmla="*/ 298866 h 1432644"/>
              <a:gd name="connsiteX62" fmla="*/ 235458 w 1432644"/>
              <a:gd name="connsiteY62" fmla="*/ 184121 h 1432644"/>
              <a:gd name="connsiteX63" fmla="*/ 306891 w 1432644"/>
              <a:gd name="connsiteY63" fmla="*/ 127413 h 1432644"/>
              <a:gd name="connsiteX64" fmla="*/ 407110 w 1432644"/>
              <a:gd name="connsiteY64" fmla="*/ 202759 h 1432644"/>
              <a:gd name="connsiteX65" fmla="*/ 482323 w 1432644"/>
              <a:gd name="connsiteY65" fmla="*/ 164489 h 1432644"/>
              <a:gd name="connsiteX66" fmla="*/ 479737 w 1432644"/>
              <a:gd name="connsiteY66" fmla="*/ 37673 h 1432644"/>
              <a:gd name="connsiteX67" fmla="*/ 567553 w 1432644"/>
              <a:gd name="connsiteY67" fmla="*/ 13199 h 1432644"/>
              <a:gd name="connsiteX68" fmla="*/ 630960 w 1432644"/>
              <a:gd name="connsiteY68" fmla="*/ 123035 h 1432644"/>
              <a:gd name="connsiteX69" fmla="*/ 707434 w 1432644"/>
              <a:gd name="connsiteY69" fmla="*/ 116933 h 1432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1432644" h="1432644">
                <a:moveTo>
                  <a:pt x="716795" y="454720"/>
                </a:moveTo>
                <a:cubicBezTo>
                  <a:pt x="594276" y="456981"/>
                  <a:pt x="485710" y="545098"/>
                  <a:pt x="462442" y="670148"/>
                </a:cubicBezTo>
                <a:cubicBezTo>
                  <a:pt x="435918" y="813063"/>
                  <a:pt x="530625" y="951034"/>
                  <a:pt x="673538" y="977625"/>
                </a:cubicBezTo>
                <a:cubicBezTo>
                  <a:pt x="816484" y="1004184"/>
                  <a:pt x="954419" y="909475"/>
                  <a:pt x="980977" y="766561"/>
                </a:cubicBezTo>
                <a:cubicBezTo>
                  <a:pt x="1007569" y="623646"/>
                  <a:pt x="912895" y="485709"/>
                  <a:pt x="769949" y="459150"/>
                </a:cubicBezTo>
                <a:cubicBezTo>
                  <a:pt x="752085" y="455826"/>
                  <a:pt x="734297" y="454397"/>
                  <a:pt x="716795" y="454720"/>
                </a:cubicBezTo>
                <a:close/>
                <a:moveTo>
                  <a:pt x="752669" y="0"/>
                </a:moveTo>
                <a:lnTo>
                  <a:pt x="843204" y="10413"/>
                </a:lnTo>
                <a:lnTo>
                  <a:pt x="860780" y="134576"/>
                </a:lnTo>
                <a:cubicBezTo>
                  <a:pt x="888173" y="141407"/>
                  <a:pt x="914969" y="150162"/>
                  <a:pt x="940969" y="160708"/>
                </a:cubicBezTo>
                <a:lnTo>
                  <a:pt x="1028187" y="70438"/>
                </a:lnTo>
                <a:lnTo>
                  <a:pt x="1107580" y="115209"/>
                </a:lnTo>
                <a:lnTo>
                  <a:pt x="1075478" y="236585"/>
                </a:lnTo>
                <a:cubicBezTo>
                  <a:pt x="1095906" y="251840"/>
                  <a:pt x="1115406" y="268422"/>
                  <a:pt x="1133778" y="286197"/>
                </a:cubicBezTo>
                <a:lnTo>
                  <a:pt x="1248523" y="235524"/>
                </a:lnTo>
                <a:lnTo>
                  <a:pt x="1305232" y="306891"/>
                </a:lnTo>
                <a:lnTo>
                  <a:pt x="1229885" y="407110"/>
                </a:lnTo>
                <a:cubicBezTo>
                  <a:pt x="1244212" y="430987"/>
                  <a:pt x="1257079" y="456058"/>
                  <a:pt x="1268155" y="482324"/>
                </a:cubicBezTo>
                <a:lnTo>
                  <a:pt x="1394971" y="479737"/>
                </a:lnTo>
                <a:lnTo>
                  <a:pt x="1419511" y="567553"/>
                </a:lnTo>
                <a:lnTo>
                  <a:pt x="1309609" y="630961"/>
                </a:lnTo>
                <a:cubicBezTo>
                  <a:pt x="1313323" y="656562"/>
                  <a:pt x="1315313" y="682098"/>
                  <a:pt x="1315711" y="707368"/>
                </a:cubicBezTo>
                <a:lnTo>
                  <a:pt x="1432644" y="752669"/>
                </a:lnTo>
                <a:lnTo>
                  <a:pt x="1422231" y="843204"/>
                </a:lnTo>
                <a:lnTo>
                  <a:pt x="1298068" y="860780"/>
                </a:lnTo>
                <a:cubicBezTo>
                  <a:pt x="1291237" y="888173"/>
                  <a:pt x="1282482" y="914903"/>
                  <a:pt x="1271936" y="940969"/>
                </a:cubicBezTo>
                <a:lnTo>
                  <a:pt x="1362206" y="1028188"/>
                </a:lnTo>
                <a:lnTo>
                  <a:pt x="1317436" y="1107580"/>
                </a:lnTo>
                <a:lnTo>
                  <a:pt x="1196059" y="1075478"/>
                </a:lnTo>
                <a:cubicBezTo>
                  <a:pt x="1180804" y="1095907"/>
                  <a:pt x="1164222" y="1115406"/>
                  <a:pt x="1146447" y="1133779"/>
                </a:cubicBezTo>
                <a:lnTo>
                  <a:pt x="1197120" y="1248523"/>
                </a:lnTo>
                <a:lnTo>
                  <a:pt x="1125753" y="1305232"/>
                </a:lnTo>
                <a:lnTo>
                  <a:pt x="1025534" y="1229819"/>
                </a:lnTo>
                <a:cubicBezTo>
                  <a:pt x="1001657" y="1244212"/>
                  <a:pt x="976586" y="1257079"/>
                  <a:pt x="950320" y="1268155"/>
                </a:cubicBezTo>
                <a:lnTo>
                  <a:pt x="952907" y="1394971"/>
                </a:lnTo>
                <a:lnTo>
                  <a:pt x="865091" y="1419512"/>
                </a:lnTo>
                <a:lnTo>
                  <a:pt x="801684" y="1309609"/>
                </a:lnTo>
                <a:cubicBezTo>
                  <a:pt x="776082" y="1313324"/>
                  <a:pt x="750613" y="1315313"/>
                  <a:pt x="725276" y="1315711"/>
                </a:cubicBezTo>
                <a:lnTo>
                  <a:pt x="680042" y="1432644"/>
                </a:lnTo>
                <a:lnTo>
                  <a:pt x="589440" y="1422231"/>
                </a:lnTo>
                <a:lnTo>
                  <a:pt x="571864" y="1298069"/>
                </a:lnTo>
                <a:cubicBezTo>
                  <a:pt x="544471" y="1291237"/>
                  <a:pt x="517675" y="1282482"/>
                  <a:pt x="491675" y="1271936"/>
                </a:cubicBezTo>
                <a:lnTo>
                  <a:pt x="404457" y="1362206"/>
                </a:lnTo>
                <a:lnTo>
                  <a:pt x="325064" y="1317436"/>
                </a:lnTo>
                <a:lnTo>
                  <a:pt x="357166" y="1196059"/>
                </a:lnTo>
                <a:cubicBezTo>
                  <a:pt x="336738" y="1180804"/>
                  <a:pt x="317238" y="1164222"/>
                  <a:pt x="298865" y="1146447"/>
                </a:cubicBezTo>
                <a:lnTo>
                  <a:pt x="184121" y="1197120"/>
                </a:lnTo>
                <a:lnTo>
                  <a:pt x="127479" y="1125753"/>
                </a:lnTo>
                <a:lnTo>
                  <a:pt x="202825" y="1025535"/>
                </a:lnTo>
                <a:cubicBezTo>
                  <a:pt x="188432" y="1001657"/>
                  <a:pt x="175632" y="976520"/>
                  <a:pt x="164489" y="950321"/>
                </a:cubicBezTo>
                <a:lnTo>
                  <a:pt x="37673" y="952907"/>
                </a:lnTo>
                <a:lnTo>
                  <a:pt x="13199" y="865092"/>
                </a:lnTo>
                <a:lnTo>
                  <a:pt x="123035" y="801684"/>
                </a:lnTo>
                <a:cubicBezTo>
                  <a:pt x="119321" y="776082"/>
                  <a:pt x="117331" y="750546"/>
                  <a:pt x="116933" y="725210"/>
                </a:cubicBezTo>
                <a:lnTo>
                  <a:pt x="0" y="680042"/>
                </a:lnTo>
                <a:lnTo>
                  <a:pt x="10413" y="589440"/>
                </a:lnTo>
                <a:lnTo>
                  <a:pt x="134576" y="571864"/>
                </a:lnTo>
                <a:cubicBezTo>
                  <a:pt x="141407" y="544471"/>
                  <a:pt x="150162" y="517676"/>
                  <a:pt x="160708" y="491676"/>
                </a:cubicBezTo>
                <a:lnTo>
                  <a:pt x="70438" y="404457"/>
                </a:lnTo>
                <a:lnTo>
                  <a:pt x="115208" y="325064"/>
                </a:lnTo>
                <a:lnTo>
                  <a:pt x="236585" y="357166"/>
                </a:lnTo>
                <a:cubicBezTo>
                  <a:pt x="251840" y="336738"/>
                  <a:pt x="268422" y="317304"/>
                  <a:pt x="286264" y="298866"/>
                </a:cubicBezTo>
                <a:lnTo>
                  <a:pt x="235458" y="184121"/>
                </a:lnTo>
                <a:lnTo>
                  <a:pt x="306891" y="127413"/>
                </a:lnTo>
                <a:lnTo>
                  <a:pt x="407110" y="202759"/>
                </a:lnTo>
                <a:cubicBezTo>
                  <a:pt x="430987" y="188433"/>
                  <a:pt x="456125" y="175632"/>
                  <a:pt x="482323" y="164489"/>
                </a:cubicBezTo>
                <a:lnTo>
                  <a:pt x="479737" y="37673"/>
                </a:lnTo>
                <a:lnTo>
                  <a:pt x="567553" y="13199"/>
                </a:lnTo>
                <a:lnTo>
                  <a:pt x="630960" y="123035"/>
                </a:lnTo>
                <a:cubicBezTo>
                  <a:pt x="656562" y="119321"/>
                  <a:pt x="682031" y="117331"/>
                  <a:pt x="707434" y="116933"/>
                </a:cubicBezTo>
                <a:close/>
              </a:path>
            </a:pathLst>
          </a:custGeom>
          <a:solidFill>
            <a:schemeClr val="tx2"/>
          </a:solidFill>
          <a:ln w="3810">
            <a:noFill/>
            <a:miter lim="400000"/>
          </a:ln>
        </p:spPr>
        <p:txBody>
          <a:bodyPr wrap="square" lIns="0" tIns="0" rIns="0" bIns="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5" name="Freeform 24"/>
          <p:cNvSpPr/>
          <p:nvPr/>
        </p:nvSpPr>
        <p:spPr>
          <a:xfrm>
            <a:off x="10382848" y="2566412"/>
            <a:ext cx="1385035" cy="1385034"/>
          </a:xfrm>
          <a:custGeom>
            <a:avLst/>
            <a:gdLst>
              <a:gd name="connsiteX0" fmla="*/ 716795 w 1432644"/>
              <a:gd name="connsiteY0" fmla="*/ 454720 h 1432644"/>
              <a:gd name="connsiteX1" fmla="*/ 462442 w 1432644"/>
              <a:gd name="connsiteY1" fmla="*/ 670148 h 1432644"/>
              <a:gd name="connsiteX2" fmla="*/ 673538 w 1432644"/>
              <a:gd name="connsiteY2" fmla="*/ 977625 h 1432644"/>
              <a:gd name="connsiteX3" fmla="*/ 980977 w 1432644"/>
              <a:gd name="connsiteY3" fmla="*/ 766561 h 1432644"/>
              <a:gd name="connsiteX4" fmla="*/ 769949 w 1432644"/>
              <a:gd name="connsiteY4" fmla="*/ 459150 h 1432644"/>
              <a:gd name="connsiteX5" fmla="*/ 716795 w 1432644"/>
              <a:gd name="connsiteY5" fmla="*/ 454720 h 1432644"/>
              <a:gd name="connsiteX6" fmla="*/ 752669 w 1432644"/>
              <a:gd name="connsiteY6" fmla="*/ 0 h 1432644"/>
              <a:gd name="connsiteX7" fmla="*/ 843204 w 1432644"/>
              <a:gd name="connsiteY7" fmla="*/ 10413 h 1432644"/>
              <a:gd name="connsiteX8" fmla="*/ 860780 w 1432644"/>
              <a:gd name="connsiteY8" fmla="*/ 134576 h 1432644"/>
              <a:gd name="connsiteX9" fmla="*/ 940969 w 1432644"/>
              <a:gd name="connsiteY9" fmla="*/ 160708 h 1432644"/>
              <a:gd name="connsiteX10" fmla="*/ 1028187 w 1432644"/>
              <a:gd name="connsiteY10" fmla="*/ 70438 h 1432644"/>
              <a:gd name="connsiteX11" fmla="*/ 1107580 w 1432644"/>
              <a:gd name="connsiteY11" fmla="*/ 115209 h 1432644"/>
              <a:gd name="connsiteX12" fmla="*/ 1075478 w 1432644"/>
              <a:gd name="connsiteY12" fmla="*/ 236585 h 1432644"/>
              <a:gd name="connsiteX13" fmla="*/ 1133778 w 1432644"/>
              <a:gd name="connsiteY13" fmla="*/ 286197 h 1432644"/>
              <a:gd name="connsiteX14" fmla="*/ 1248523 w 1432644"/>
              <a:gd name="connsiteY14" fmla="*/ 235524 h 1432644"/>
              <a:gd name="connsiteX15" fmla="*/ 1305232 w 1432644"/>
              <a:gd name="connsiteY15" fmla="*/ 306891 h 1432644"/>
              <a:gd name="connsiteX16" fmla="*/ 1229885 w 1432644"/>
              <a:gd name="connsiteY16" fmla="*/ 407110 h 1432644"/>
              <a:gd name="connsiteX17" fmla="*/ 1268155 w 1432644"/>
              <a:gd name="connsiteY17" fmla="*/ 482324 h 1432644"/>
              <a:gd name="connsiteX18" fmla="*/ 1394971 w 1432644"/>
              <a:gd name="connsiteY18" fmla="*/ 479737 h 1432644"/>
              <a:gd name="connsiteX19" fmla="*/ 1419511 w 1432644"/>
              <a:gd name="connsiteY19" fmla="*/ 567553 h 1432644"/>
              <a:gd name="connsiteX20" fmla="*/ 1309609 w 1432644"/>
              <a:gd name="connsiteY20" fmla="*/ 630961 h 1432644"/>
              <a:gd name="connsiteX21" fmla="*/ 1315711 w 1432644"/>
              <a:gd name="connsiteY21" fmla="*/ 707368 h 1432644"/>
              <a:gd name="connsiteX22" fmla="*/ 1432644 w 1432644"/>
              <a:gd name="connsiteY22" fmla="*/ 752669 h 1432644"/>
              <a:gd name="connsiteX23" fmla="*/ 1422231 w 1432644"/>
              <a:gd name="connsiteY23" fmla="*/ 843204 h 1432644"/>
              <a:gd name="connsiteX24" fmla="*/ 1298068 w 1432644"/>
              <a:gd name="connsiteY24" fmla="*/ 860780 h 1432644"/>
              <a:gd name="connsiteX25" fmla="*/ 1271936 w 1432644"/>
              <a:gd name="connsiteY25" fmla="*/ 940969 h 1432644"/>
              <a:gd name="connsiteX26" fmla="*/ 1362206 w 1432644"/>
              <a:gd name="connsiteY26" fmla="*/ 1028188 h 1432644"/>
              <a:gd name="connsiteX27" fmla="*/ 1317436 w 1432644"/>
              <a:gd name="connsiteY27" fmla="*/ 1107580 h 1432644"/>
              <a:gd name="connsiteX28" fmla="*/ 1196059 w 1432644"/>
              <a:gd name="connsiteY28" fmla="*/ 1075478 h 1432644"/>
              <a:gd name="connsiteX29" fmla="*/ 1146447 w 1432644"/>
              <a:gd name="connsiteY29" fmla="*/ 1133779 h 1432644"/>
              <a:gd name="connsiteX30" fmla="*/ 1197120 w 1432644"/>
              <a:gd name="connsiteY30" fmla="*/ 1248523 h 1432644"/>
              <a:gd name="connsiteX31" fmla="*/ 1125753 w 1432644"/>
              <a:gd name="connsiteY31" fmla="*/ 1305232 h 1432644"/>
              <a:gd name="connsiteX32" fmla="*/ 1025534 w 1432644"/>
              <a:gd name="connsiteY32" fmla="*/ 1229819 h 1432644"/>
              <a:gd name="connsiteX33" fmla="*/ 950320 w 1432644"/>
              <a:gd name="connsiteY33" fmla="*/ 1268155 h 1432644"/>
              <a:gd name="connsiteX34" fmla="*/ 952907 w 1432644"/>
              <a:gd name="connsiteY34" fmla="*/ 1394971 h 1432644"/>
              <a:gd name="connsiteX35" fmla="*/ 865091 w 1432644"/>
              <a:gd name="connsiteY35" fmla="*/ 1419512 h 1432644"/>
              <a:gd name="connsiteX36" fmla="*/ 801684 w 1432644"/>
              <a:gd name="connsiteY36" fmla="*/ 1309609 h 1432644"/>
              <a:gd name="connsiteX37" fmla="*/ 725276 w 1432644"/>
              <a:gd name="connsiteY37" fmla="*/ 1315711 h 1432644"/>
              <a:gd name="connsiteX38" fmla="*/ 680042 w 1432644"/>
              <a:gd name="connsiteY38" fmla="*/ 1432644 h 1432644"/>
              <a:gd name="connsiteX39" fmla="*/ 589440 w 1432644"/>
              <a:gd name="connsiteY39" fmla="*/ 1422231 h 1432644"/>
              <a:gd name="connsiteX40" fmla="*/ 571864 w 1432644"/>
              <a:gd name="connsiteY40" fmla="*/ 1298069 h 1432644"/>
              <a:gd name="connsiteX41" fmla="*/ 491675 w 1432644"/>
              <a:gd name="connsiteY41" fmla="*/ 1271936 h 1432644"/>
              <a:gd name="connsiteX42" fmla="*/ 404457 w 1432644"/>
              <a:gd name="connsiteY42" fmla="*/ 1362206 h 1432644"/>
              <a:gd name="connsiteX43" fmla="*/ 325064 w 1432644"/>
              <a:gd name="connsiteY43" fmla="*/ 1317436 h 1432644"/>
              <a:gd name="connsiteX44" fmla="*/ 357166 w 1432644"/>
              <a:gd name="connsiteY44" fmla="*/ 1196059 h 1432644"/>
              <a:gd name="connsiteX45" fmla="*/ 298865 w 1432644"/>
              <a:gd name="connsiteY45" fmla="*/ 1146447 h 1432644"/>
              <a:gd name="connsiteX46" fmla="*/ 184121 w 1432644"/>
              <a:gd name="connsiteY46" fmla="*/ 1197120 h 1432644"/>
              <a:gd name="connsiteX47" fmla="*/ 127479 w 1432644"/>
              <a:gd name="connsiteY47" fmla="*/ 1125753 h 1432644"/>
              <a:gd name="connsiteX48" fmla="*/ 202825 w 1432644"/>
              <a:gd name="connsiteY48" fmla="*/ 1025535 h 1432644"/>
              <a:gd name="connsiteX49" fmla="*/ 164489 w 1432644"/>
              <a:gd name="connsiteY49" fmla="*/ 950321 h 1432644"/>
              <a:gd name="connsiteX50" fmla="*/ 37673 w 1432644"/>
              <a:gd name="connsiteY50" fmla="*/ 952907 h 1432644"/>
              <a:gd name="connsiteX51" fmla="*/ 13199 w 1432644"/>
              <a:gd name="connsiteY51" fmla="*/ 865092 h 1432644"/>
              <a:gd name="connsiteX52" fmla="*/ 123035 w 1432644"/>
              <a:gd name="connsiteY52" fmla="*/ 801684 h 1432644"/>
              <a:gd name="connsiteX53" fmla="*/ 116933 w 1432644"/>
              <a:gd name="connsiteY53" fmla="*/ 725210 h 1432644"/>
              <a:gd name="connsiteX54" fmla="*/ 0 w 1432644"/>
              <a:gd name="connsiteY54" fmla="*/ 680042 h 1432644"/>
              <a:gd name="connsiteX55" fmla="*/ 10413 w 1432644"/>
              <a:gd name="connsiteY55" fmla="*/ 589440 h 1432644"/>
              <a:gd name="connsiteX56" fmla="*/ 134576 w 1432644"/>
              <a:gd name="connsiteY56" fmla="*/ 571864 h 1432644"/>
              <a:gd name="connsiteX57" fmla="*/ 160708 w 1432644"/>
              <a:gd name="connsiteY57" fmla="*/ 491676 h 1432644"/>
              <a:gd name="connsiteX58" fmla="*/ 70438 w 1432644"/>
              <a:gd name="connsiteY58" fmla="*/ 404457 h 1432644"/>
              <a:gd name="connsiteX59" fmla="*/ 115208 w 1432644"/>
              <a:gd name="connsiteY59" fmla="*/ 325064 h 1432644"/>
              <a:gd name="connsiteX60" fmla="*/ 236585 w 1432644"/>
              <a:gd name="connsiteY60" fmla="*/ 357166 h 1432644"/>
              <a:gd name="connsiteX61" fmla="*/ 286264 w 1432644"/>
              <a:gd name="connsiteY61" fmla="*/ 298866 h 1432644"/>
              <a:gd name="connsiteX62" fmla="*/ 235458 w 1432644"/>
              <a:gd name="connsiteY62" fmla="*/ 184121 h 1432644"/>
              <a:gd name="connsiteX63" fmla="*/ 306891 w 1432644"/>
              <a:gd name="connsiteY63" fmla="*/ 127413 h 1432644"/>
              <a:gd name="connsiteX64" fmla="*/ 407110 w 1432644"/>
              <a:gd name="connsiteY64" fmla="*/ 202759 h 1432644"/>
              <a:gd name="connsiteX65" fmla="*/ 482323 w 1432644"/>
              <a:gd name="connsiteY65" fmla="*/ 164489 h 1432644"/>
              <a:gd name="connsiteX66" fmla="*/ 479737 w 1432644"/>
              <a:gd name="connsiteY66" fmla="*/ 37673 h 1432644"/>
              <a:gd name="connsiteX67" fmla="*/ 567553 w 1432644"/>
              <a:gd name="connsiteY67" fmla="*/ 13199 h 1432644"/>
              <a:gd name="connsiteX68" fmla="*/ 630960 w 1432644"/>
              <a:gd name="connsiteY68" fmla="*/ 123035 h 1432644"/>
              <a:gd name="connsiteX69" fmla="*/ 707434 w 1432644"/>
              <a:gd name="connsiteY69" fmla="*/ 116933 h 1432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1432644" h="1432644">
                <a:moveTo>
                  <a:pt x="716795" y="454720"/>
                </a:moveTo>
                <a:cubicBezTo>
                  <a:pt x="594276" y="456981"/>
                  <a:pt x="485710" y="545098"/>
                  <a:pt x="462442" y="670148"/>
                </a:cubicBezTo>
                <a:cubicBezTo>
                  <a:pt x="435918" y="813063"/>
                  <a:pt x="530625" y="951034"/>
                  <a:pt x="673538" y="977625"/>
                </a:cubicBezTo>
                <a:cubicBezTo>
                  <a:pt x="816484" y="1004184"/>
                  <a:pt x="954419" y="909475"/>
                  <a:pt x="980977" y="766561"/>
                </a:cubicBezTo>
                <a:cubicBezTo>
                  <a:pt x="1007569" y="623646"/>
                  <a:pt x="912895" y="485709"/>
                  <a:pt x="769949" y="459150"/>
                </a:cubicBezTo>
                <a:cubicBezTo>
                  <a:pt x="752085" y="455826"/>
                  <a:pt x="734297" y="454397"/>
                  <a:pt x="716795" y="454720"/>
                </a:cubicBezTo>
                <a:close/>
                <a:moveTo>
                  <a:pt x="752669" y="0"/>
                </a:moveTo>
                <a:lnTo>
                  <a:pt x="843204" y="10413"/>
                </a:lnTo>
                <a:lnTo>
                  <a:pt x="860780" y="134576"/>
                </a:lnTo>
                <a:cubicBezTo>
                  <a:pt x="888173" y="141407"/>
                  <a:pt x="914969" y="150162"/>
                  <a:pt x="940969" y="160708"/>
                </a:cubicBezTo>
                <a:lnTo>
                  <a:pt x="1028187" y="70438"/>
                </a:lnTo>
                <a:lnTo>
                  <a:pt x="1107580" y="115209"/>
                </a:lnTo>
                <a:lnTo>
                  <a:pt x="1075478" y="236585"/>
                </a:lnTo>
                <a:cubicBezTo>
                  <a:pt x="1095906" y="251840"/>
                  <a:pt x="1115406" y="268422"/>
                  <a:pt x="1133778" y="286197"/>
                </a:cubicBezTo>
                <a:lnTo>
                  <a:pt x="1248523" y="235524"/>
                </a:lnTo>
                <a:lnTo>
                  <a:pt x="1305232" y="306891"/>
                </a:lnTo>
                <a:lnTo>
                  <a:pt x="1229885" y="407110"/>
                </a:lnTo>
                <a:cubicBezTo>
                  <a:pt x="1244212" y="430987"/>
                  <a:pt x="1257079" y="456058"/>
                  <a:pt x="1268155" y="482324"/>
                </a:cubicBezTo>
                <a:lnTo>
                  <a:pt x="1394971" y="479737"/>
                </a:lnTo>
                <a:lnTo>
                  <a:pt x="1419511" y="567553"/>
                </a:lnTo>
                <a:lnTo>
                  <a:pt x="1309609" y="630961"/>
                </a:lnTo>
                <a:cubicBezTo>
                  <a:pt x="1313323" y="656562"/>
                  <a:pt x="1315313" y="682098"/>
                  <a:pt x="1315711" y="707368"/>
                </a:cubicBezTo>
                <a:lnTo>
                  <a:pt x="1432644" y="752669"/>
                </a:lnTo>
                <a:lnTo>
                  <a:pt x="1422231" y="843204"/>
                </a:lnTo>
                <a:lnTo>
                  <a:pt x="1298068" y="860780"/>
                </a:lnTo>
                <a:cubicBezTo>
                  <a:pt x="1291237" y="888173"/>
                  <a:pt x="1282482" y="914903"/>
                  <a:pt x="1271936" y="940969"/>
                </a:cubicBezTo>
                <a:lnTo>
                  <a:pt x="1362206" y="1028188"/>
                </a:lnTo>
                <a:lnTo>
                  <a:pt x="1317436" y="1107580"/>
                </a:lnTo>
                <a:lnTo>
                  <a:pt x="1196059" y="1075478"/>
                </a:lnTo>
                <a:cubicBezTo>
                  <a:pt x="1180804" y="1095907"/>
                  <a:pt x="1164222" y="1115406"/>
                  <a:pt x="1146447" y="1133779"/>
                </a:cubicBezTo>
                <a:lnTo>
                  <a:pt x="1197120" y="1248523"/>
                </a:lnTo>
                <a:lnTo>
                  <a:pt x="1125753" y="1305232"/>
                </a:lnTo>
                <a:lnTo>
                  <a:pt x="1025534" y="1229819"/>
                </a:lnTo>
                <a:cubicBezTo>
                  <a:pt x="1001657" y="1244212"/>
                  <a:pt x="976586" y="1257079"/>
                  <a:pt x="950320" y="1268155"/>
                </a:cubicBezTo>
                <a:lnTo>
                  <a:pt x="952907" y="1394971"/>
                </a:lnTo>
                <a:lnTo>
                  <a:pt x="865091" y="1419512"/>
                </a:lnTo>
                <a:lnTo>
                  <a:pt x="801684" y="1309609"/>
                </a:lnTo>
                <a:cubicBezTo>
                  <a:pt x="776082" y="1313324"/>
                  <a:pt x="750613" y="1315313"/>
                  <a:pt x="725276" y="1315711"/>
                </a:cubicBezTo>
                <a:lnTo>
                  <a:pt x="680042" y="1432644"/>
                </a:lnTo>
                <a:lnTo>
                  <a:pt x="589440" y="1422231"/>
                </a:lnTo>
                <a:lnTo>
                  <a:pt x="571864" y="1298069"/>
                </a:lnTo>
                <a:cubicBezTo>
                  <a:pt x="544471" y="1291237"/>
                  <a:pt x="517675" y="1282482"/>
                  <a:pt x="491675" y="1271936"/>
                </a:cubicBezTo>
                <a:lnTo>
                  <a:pt x="404457" y="1362206"/>
                </a:lnTo>
                <a:lnTo>
                  <a:pt x="325064" y="1317436"/>
                </a:lnTo>
                <a:lnTo>
                  <a:pt x="357166" y="1196059"/>
                </a:lnTo>
                <a:cubicBezTo>
                  <a:pt x="336738" y="1180804"/>
                  <a:pt x="317238" y="1164222"/>
                  <a:pt x="298865" y="1146447"/>
                </a:cubicBezTo>
                <a:lnTo>
                  <a:pt x="184121" y="1197120"/>
                </a:lnTo>
                <a:lnTo>
                  <a:pt x="127479" y="1125753"/>
                </a:lnTo>
                <a:lnTo>
                  <a:pt x="202825" y="1025535"/>
                </a:lnTo>
                <a:cubicBezTo>
                  <a:pt x="188432" y="1001657"/>
                  <a:pt x="175632" y="976520"/>
                  <a:pt x="164489" y="950321"/>
                </a:cubicBezTo>
                <a:lnTo>
                  <a:pt x="37673" y="952907"/>
                </a:lnTo>
                <a:lnTo>
                  <a:pt x="13199" y="865092"/>
                </a:lnTo>
                <a:lnTo>
                  <a:pt x="123035" y="801684"/>
                </a:lnTo>
                <a:cubicBezTo>
                  <a:pt x="119321" y="776082"/>
                  <a:pt x="117331" y="750546"/>
                  <a:pt x="116933" y="725210"/>
                </a:cubicBezTo>
                <a:lnTo>
                  <a:pt x="0" y="680042"/>
                </a:lnTo>
                <a:lnTo>
                  <a:pt x="10413" y="589440"/>
                </a:lnTo>
                <a:lnTo>
                  <a:pt x="134576" y="571864"/>
                </a:lnTo>
                <a:cubicBezTo>
                  <a:pt x="141407" y="544471"/>
                  <a:pt x="150162" y="517676"/>
                  <a:pt x="160708" y="491676"/>
                </a:cubicBezTo>
                <a:lnTo>
                  <a:pt x="70438" y="404457"/>
                </a:lnTo>
                <a:lnTo>
                  <a:pt x="115208" y="325064"/>
                </a:lnTo>
                <a:lnTo>
                  <a:pt x="236585" y="357166"/>
                </a:lnTo>
                <a:cubicBezTo>
                  <a:pt x="251840" y="336738"/>
                  <a:pt x="268422" y="317304"/>
                  <a:pt x="286264" y="298866"/>
                </a:cubicBezTo>
                <a:lnTo>
                  <a:pt x="235458" y="184121"/>
                </a:lnTo>
                <a:lnTo>
                  <a:pt x="306891" y="127413"/>
                </a:lnTo>
                <a:lnTo>
                  <a:pt x="407110" y="202759"/>
                </a:lnTo>
                <a:cubicBezTo>
                  <a:pt x="430987" y="188433"/>
                  <a:pt x="456125" y="175632"/>
                  <a:pt x="482323" y="164489"/>
                </a:cubicBezTo>
                <a:lnTo>
                  <a:pt x="479737" y="37673"/>
                </a:lnTo>
                <a:lnTo>
                  <a:pt x="567553" y="13199"/>
                </a:lnTo>
                <a:lnTo>
                  <a:pt x="630960" y="123035"/>
                </a:lnTo>
                <a:cubicBezTo>
                  <a:pt x="656562" y="119321"/>
                  <a:pt x="682031" y="117331"/>
                  <a:pt x="707434" y="116933"/>
                </a:cubicBezTo>
                <a:close/>
              </a:path>
            </a:pathLst>
          </a:custGeom>
          <a:solidFill>
            <a:schemeClr val="bg2"/>
          </a:solidFill>
          <a:ln w="3810">
            <a:noFill/>
            <a:miter lim="400000"/>
          </a:ln>
        </p:spPr>
        <p:txBody>
          <a:bodyPr wrap="square" lIns="0" tIns="0" rIns="0" bIns="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6" name="Freeform 25"/>
          <p:cNvSpPr/>
          <p:nvPr/>
        </p:nvSpPr>
        <p:spPr>
          <a:xfrm>
            <a:off x="9608198" y="4239930"/>
            <a:ext cx="617746" cy="617745"/>
          </a:xfrm>
          <a:custGeom>
            <a:avLst/>
            <a:gdLst>
              <a:gd name="connsiteX0" fmla="*/ 535782 w 1069406"/>
              <a:gd name="connsiteY0" fmla="*/ 293958 h 1069404"/>
              <a:gd name="connsiteX1" fmla="*/ 306990 w 1069406"/>
              <a:gd name="connsiteY1" fmla="*/ 487831 h 1069404"/>
              <a:gd name="connsiteX2" fmla="*/ 496876 w 1069406"/>
              <a:gd name="connsiteY2" fmla="*/ 764489 h 1069404"/>
              <a:gd name="connsiteX3" fmla="*/ 773532 w 1069406"/>
              <a:gd name="connsiteY3" fmla="*/ 574565 h 1069404"/>
              <a:gd name="connsiteX4" fmla="*/ 583610 w 1069406"/>
              <a:gd name="connsiteY4" fmla="*/ 297943 h 1069404"/>
              <a:gd name="connsiteX5" fmla="*/ 535782 w 1069406"/>
              <a:gd name="connsiteY5" fmla="*/ 293958 h 1069404"/>
              <a:gd name="connsiteX6" fmla="*/ 561834 w 1069406"/>
              <a:gd name="connsiteY6" fmla="*/ 0 h 1069404"/>
              <a:gd name="connsiteX7" fmla="*/ 629415 w 1069406"/>
              <a:gd name="connsiteY7" fmla="*/ 7773 h 1069404"/>
              <a:gd name="connsiteX8" fmla="*/ 642535 w 1069406"/>
              <a:gd name="connsiteY8" fmla="*/ 100454 h 1069404"/>
              <a:gd name="connsiteX9" fmla="*/ 702392 w 1069406"/>
              <a:gd name="connsiteY9" fmla="*/ 119961 h 1069404"/>
              <a:gd name="connsiteX10" fmla="*/ 767497 w 1069406"/>
              <a:gd name="connsiteY10" fmla="*/ 52579 h 1069404"/>
              <a:gd name="connsiteX11" fmla="*/ 826760 w 1069406"/>
              <a:gd name="connsiteY11" fmla="*/ 85998 h 1069404"/>
              <a:gd name="connsiteX12" fmla="*/ 802797 w 1069406"/>
              <a:gd name="connsiteY12" fmla="*/ 176600 h 1069404"/>
              <a:gd name="connsiteX13" fmla="*/ 846316 w 1069406"/>
              <a:gd name="connsiteY13" fmla="*/ 213633 h 1069404"/>
              <a:gd name="connsiteX14" fmla="*/ 931968 w 1069406"/>
              <a:gd name="connsiteY14" fmla="*/ 175808 h 1069404"/>
              <a:gd name="connsiteX15" fmla="*/ 974298 w 1069406"/>
              <a:gd name="connsiteY15" fmla="*/ 229080 h 1069404"/>
              <a:gd name="connsiteX16" fmla="*/ 918056 w 1069406"/>
              <a:gd name="connsiteY16" fmla="*/ 303889 h 1069404"/>
              <a:gd name="connsiteX17" fmla="*/ 946623 w 1069406"/>
              <a:gd name="connsiteY17" fmla="*/ 360033 h 1069404"/>
              <a:gd name="connsiteX18" fmla="*/ 1041285 w 1069406"/>
              <a:gd name="connsiteY18" fmla="*/ 358102 h 1069404"/>
              <a:gd name="connsiteX19" fmla="*/ 1059603 w 1069406"/>
              <a:gd name="connsiteY19" fmla="*/ 423653 h 1069404"/>
              <a:gd name="connsiteX20" fmla="*/ 977566 w 1069406"/>
              <a:gd name="connsiteY20" fmla="*/ 470984 h 1069404"/>
              <a:gd name="connsiteX21" fmla="*/ 982121 w 1069406"/>
              <a:gd name="connsiteY21" fmla="*/ 528018 h 1069404"/>
              <a:gd name="connsiteX22" fmla="*/ 1069406 w 1069406"/>
              <a:gd name="connsiteY22" fmla="*/ 561833 h 1069404"/>
              <a:gd name="connsiteX23" fmla="*/ 1061633 w 1069406"/>
              <a:gd name="connsiteY23" fmla="*/ 629414 h 1069404"/>
              <a:gd name="connsiteX24" fmla="*/ 968951 w 1069406"/>
              <a:gd name="connsiteY24" fmla="*/ 642534 h 1069404"/>
              <a:gd name="connsiteX25" fmla="*/ 949445 w 1069406"/>
              <a:gd name="connsiteY25" fmla="*/ 702391 h 1069404"/>
              <a:gd name="connsiteX26" fmla="*/ 1016827 w 1069406"/>
              <a:gd name="connsiteY26" fmla="*/ 767496 h 1069404"/>
              <a:gd name="connsiteX27" fmla="*/ 983408 w 1069406"/>
              <a:gd name="connsiteY27" fmla="*/ 826758 h 1069404"/>
              <a:gd name="connsiteX28" fmla="*/ 892806 w 1069406"/>
              <a:gd name="connsiteY28" fmla="*/ 802796 h 1069404"/>
              <a:gd name="connsiteX29" fmla="*/ 855773 w 1069406"/>
              <a:gd name="connsiteY29" fmla="*/ 846315 h 1069404"/>
              <a:gd name="connsiteX30" fmla="*/ 893598 w 1069406"/>
              <a:gd name="connsiteY30" fmla="*/ 931966 h 1069404"/>
              <a:gd name="connsiteX31" fmla="*/ 840326 w 1069406"/>
              <a:gd name="connsiteY31" fmla="*/ 974297 h 1069404"/>
              <a:gd name="connsiteX32" fmla="*/ 765517 w 1069406"/>
              <a:gd name="connsiteY32" fmla="*/ 918004 h 1069404"/>
              <a:gd name="connsiteX33" fmla="*/ 709373 w 1069406"/>
              <a:gd name="connsiteY33" fmla="*/ 946621 h 1069404"/>
              <a:gd name="connsiteX34" fmla="*/ 711304 w 1069406"/>
              <a:gd name="connsiteY34" fmla="*/ 1041283 h 1069404"/>
              <a:gd name="connsiteX35" fmla="*/ 645753 w 1069406"/>
              <a:gd name="connsiteY35" fmla="*/ 1059601 h 1069404"/>
              <a:gd name="connsiteX36" fmla="*/ 598422 w 1069406"/>
              <a:gd name="connsiteY36" fmla="*/ 977564 h 1069404"/>
              <a:gd name="connsiteX37" fmla="*/ 541387 w 1069406"/>
              <a:gd name="connsiteY37" fmla="*/ 982119 h 1069404"/>
              <a:gd name="connsiteX38" fmla="*/ 507622 w 1069406"/>
              <a:gd name="connsiteY38" fmla="*/ 1069404 h 1069404"/>
              <a:gd name="connsiteX39" fmla="*/ 439991 w 1069406"/>
              <a:gd name="connsiteY39" fmla="*/ 1061631 h 1069404"/>
              <a:gd name="connsiteX40" fmla="*/ 426871 w 1069406"/>
              <a:gd name="connsiteY40" fmla="*/ 968950 h 1069404"/>
              <a:gd name="connsiteX41" fmla="*/ 367014 w 1069406"/>
              <a:gd name="connsiteY41" fmla="*/ 949443 h 1069404"/>
              <a:gd name="connsiteX42" fmla="*/ 301909 w 1069406"/>
              <a:gd name="connsiteY42" fmla="*/ 1016825 h 1069404"/>
              <a:gd name="connsiteX43" fmla="*/ 242646 w 1069406"/>
              <a:gd name="connsiteY43" fmla="*/ 983406 h 1069404"/>
              <a:gd name="connsiteX44" fmla="*/ 266609 w 1069406"/>
              <a:gd name="connsiteY44" fmla="*/ 892804 h 1069404"/>
              <a:gd name="connsiteX45" fmla="*/ 223090 w 1069406"/>
              <a:gd name="connsiteY45" fmla="*/ 855771 h 1069404"/>
              <a:gd name="connsiteX46" fmla="*/ 137438 w 1069406"/>
              <a:gd name="connsiteY46" fmla="*/ 893596 h 1069404"/>
              <a:gd name="connsiteX47" fmla="*/ 95157 w 1069406"/>
              <a:gd name="connsiteY47" fmla="*/ 840324 h 1069404"/>
              <a:gd name="connsiteX48" fmla="*/ 151400 w 1069406"/>
              <a:gd name="connsiteY48" fmla="*/ 765515 h 1069404"/>
              <a:gd name="connsiteX49" fmla="*/ 122783 w 1069406"/>
              <a:gd name="connsiteY49" fmla="*/ 709372 h 1069404"/>
              <a:gd name="connsiteX50" fmla="*/ 28121 w 1069406"/>
              <a:gd name="connsiteY50" fmla="*/ 711302 h 1069404"/>
              <a:gd name="connsiteX51" fmla="*/ 9852 w 1069406"/>
              <a:gd name="connsiteY51" fmla="*/ 645752 h 1069404"/>
              <a:gd name="connsiteX52" fmla="*/ 91840 w 1069406"/>
              <a:gd name="connsiteY52" fmla="*/ 598421 h 1069404"/>
              <a:gd name="connsiteX53" fmla="*/ 87285 w 1069406"/>
              <a:gd name="connsiteY53" fmla="*/ 541336 h 1069404"/>
              <a:gd name="connsiteX54" fmla="*/ 0 w 1069406"/>
              <a:gd name="connsiteY54" fmla="*/ 507621 h 1069404"/>
              <a:gd name="connsiteX55" fmla="*/ 7773 w 1069406"/>
              <a:gd name="connsiteY55" fmla="*/ 439991 h 1069404"/>
              <a:gd name="connsiteX56" fmla="*/ 100455 w 1069406"/>
              <a:gd name="connsiteY56" fmla="*/ 426871 h 1069404"/>
              <a:gd name="connsiteX57" fmla="*/ 119961 w 1069406"/>
              <a:gd name="connsiteY57" fmla="*/ 367014 h 1069404"/>
              <a:gd name="connsiteX58" fmla="*/ 52579 w 1069406"/>
              <a:gd name="connsiteY58" fmla="*/ 301909 h 1069404"/>
              <a:gd name="connsiteX59" fmla="*/ 85998 w 1069406"/>
              <a:gd name="connsiteY59" fmla="*/ 242646 h 1069404"/>
              <a:gd name="connsiteX60" fmla="*/ 176600 w 1069406"/>
              <a:gd name="connsiteY60" fmla="*/ 266609 h 1069404"/>
              <a:gd name="connsiteX61" fmla="*/ 213683 w 1069406"/>
              <a:gd name="connsiteY61" fmla="*/ 223090 h 1069404"/>
              <a:gd name="connsiteX62" fmla="*/ 175759 w 1069406"/>
              <a:gd name="connsiteY62" fmla="*/ 137438 h 1069404"/>
              <a:gd name="connsiteX63" fmla="*/ 229081 w 1069406"/>
              <a:gd name="connsiteY63" fmla="*/ 95107 h 1069404"/>
              <a:gd name="connsiteX64" fmla="*/ 303890 w 1069406"/>
              <a:gd name="connsiteY64" fmla="*/ 151350 h 1069404"/>
              <a:gd name="connsiteX65" fmla="*/ 360034 w 1069406"/>
              <a:gd name="connsiteY65" fmla="*/ 122783 h 1069404"/>
              <a:gd name="connsiteX66" fmla="*/ 358103 w 1069406"/>
              <a:gd name="connsiteY66" fmla="*/ 28121 h 1069404"/>
              <a:gd name="connsiteX67" fmla="*/ 423653 w 1069406"/>
              <a:gd name="connsiteY67" fmla="*/ 9852 h 1069404"/>
              <a:gd name="connsiteX68" fmla="*/ 470984 w 1069406"/>
              <a:gd name="connsiteY68" fmla="*/ 91840 h 1069404"/>
              <a:gd name="connsiteX69" fmla="*/ 528069 w 1069406"/>
              <a:gd name="connsiteY69" fmla="*/ 87285 h 1069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1069406" h="1069404">
                <a:moveTo>
                  <a:pt x="535782" y="293958"/>
                </a:moveTo>
                <a:cubicBezTo>
                  <a:pt x="425545" y="295994"/>
                  <a:pt x="327890" y="375276"/>
                  <a:pt x="306990" y="487831"/>
                </a:cubicBezTo>
                <a:cubicBezTo>
                  <a:pt x="283068" y="616428"/>
                  <a:pt x="368280" y="740567"/>
                  <a:pt x="496876" y="764489"/>
                </a:cubicBezTo>
                <a:cubicBezTo>
                  <a:pt x="625508" y="788411"/>
                  <a:pt x="749610" y="703162"/>
                  <a:pt x="773532" y="574565"/>
                </a:cubicBezTo>
                <a:cubicBezTo>
                  <a:pt x="797453" y="445968"/>
                  <a:pt x="712242" y="321865"/>
                  <a:pt x="583610" y="297943"/>
                </a:cubicBezTo>
                <a:cubicBezTo>
                  <a:pt x="567535" y="294953"/>
                  <a:pt x="551530" y="293667"/>
                  <a:pt x="535782" y="293958"/>
                </a:cubicBezTo>
                <a:close/>
                <a:moveTo>
                  <a:pt x="561834" y="0"/>
                </a:moveTo>
                <a:lnTo>
                  <a:pt x="629415" y="7773"/>
                </a:lnTo>
                <a:lnTo>
                  <a:pt x="642535" y="100454"/>
                </a:lnTo>
                <a:cubicBezTo>
                  <a:pt x="662982" y="105554"/>
                  <a:pt x="682984" y="112089"/>
                  <a:pt x="702392" y="119961"/>
                </a:cubicBezTo>
                <a:lnTo>
                  <a:pt x="767497" y="52579"/>
                </a:lnTo>
                <a:lnTo>
                  <a:pt x="826760" y="85998"/>
                </a:lnTo>
                <a:lnTo>
                  <a:pt x="802797" y="176600"/>
                </a:lnTo>
                <a:cubicBezTo>
                  <a:pt x="818046" y="187988"/>
                  <a:pt x="832602" y="200365"/>
                  <a:pt x="846316" y="213633"/>
                </a:cubicBezTo>
                <a:lnTo>
                  <a:pt x="931968" y="175808"/>
                </a:lnTo>
                <a:lnTo>
                  <a:pt x="974298" y="229080"/>
                </a:lnTo>
                <a:lnTo>
                  <a:pt x="918056" y="303889"/>
                </a:lnTo>
                <a:cubicBezTo>
                  <a:pt x="928750" y="321713"/>
                  <a:pt x="938354" y="340427"/>
                  <a:pt x="946623" y="360033"/>
                </a:cubicBezTo>
                <a:lnTo>
                  <a:pt x="1041285" y="358102"/>
                </a:lnTo>
                <a:lnTo>
                  <a:pt x="1059603" y="423653"/>
                </a:lnTo>
                <a:lnTo>
                  <a:pt x="977566" y="470984"/>
                </a:lnTo>
                <a:cubicBezTo>
                  <a:pt x="980339" y="490094"/>
                  <a:pt x="981824" y="509155"/>
                  <a:pt x="982121" y="528018"/>
                </a:cubicBezTo>
                <a:lnTo>
                  <a:pt x="1069406" y="561833"/>
                </a:lnTo>
                <a:lnTo>
                  <a:pt x="1061633" y="629414"/>
                </a:lnTo>
                <a:lnTo>
                  <a:pt x="968951" y="642534"/>
                </a:lnTo>
                <a:cubicBezTo>
                  <a:pt x="963852" y="662981"/>
                  <a:pt x="957317" y="682933"/>
                  <a:pt x="949445" y="702391"/>
                </a:cubicBezTo>
                <a:lnTo>
                  <a:pt x="1016827" y="767496"/>
                </a:lnTo>
                <a:lnTo>
                  <a:pt x="983408" y="826758"/>
                </a:lnTo>
                <a:lnTo>
                  <a:pt x="892806" y="802796"/>
                </a:lnTo>
                <a:cubicBezTo>
                  <a:pt x="881419" y="818045"/>
                  <a:pt x="869041" y="832601"/>
                  <a:pt x="855773" y="846315"/>
                </a:cubicBezTo>
                <a:lnTo>
                  <a:pt x="893598" y="931966"/>
                </a:lnTo>
                <a:lnTo>
                  <a:pt x="840326" y="974297"/>
                </a:lnTo>
                <a:lnTo>
                  <a:pt x="765517" y="918004"/>
                </a:lnTo>
                <a:cubicBezTo>
                  <a:pt x="747693" y="928748"/>
                  <a:pt x="728979" y="938353"/>
                  <a:pt x="709373" y="946621"/>
                </a:cubicBezTo>
                <a:lnTo>
                  <a:pt x="711304" y="1041283"/>
                </a:lnTo>
                <a:lnTo>
                  <a:pt x="645753" y="1059601"/>
                </a:lnTo>
                <a:lnTo>
                  <a:pt x="598422" y="977564"/>
                </a:lnTo>
                <a:cubicBezTo>
                  <a:pt x="579311" y="980337"/>
                  <a:pt x="560300" y="981822"/>
                  <a:pt x="541387" y="982119"/>
                </a:cubicBezTo>
                <a:lnTo>
                  <a:pt x="507622" y="1069404"/>
                </a:lnTo>
                <a:lnTo>
                  <a:pt x="439991" y="1061631"/>
                </a:lnTo>
                <a:lnTo>
                  <a:pt x="426871" y="968950"/>
                </a:lnTo>
                <a:cubicBezTo>
                  <a:pt x="406424" y="963850"/>
                  <a:pt x="386422" y="957315"/>
                  <a:pt x="367014" y="949443"/>
                </a:cubicBezTo>
                <a:lnTo>
                  <a:pt x="301909" y="1016825"/>
                </a:lnTo>
                <a:lnTo>
                  <a:pt x="242646" y="983406"/>
                </a:lnTo>
                <a:lnTo>
                  <a:pt x="266609" y="892804"/>
                </a:lnTo>
                <a:cubicBezTo>
                  <a:pt x="251360" y="881417"/>
                  <a:pt x="236804" y="869039"/>
                  <a:pt x="223090" y="855771"/>
                </a:cubicBezTo>
                <a:lnTo>
                  <a:pt x="137438" y="893596"/>
                </a:lnTo>
                <a:lnTo>
                  <a:pt x="95157" y="840324"/>
                </a:lnTo>
                <a:lnTo>
                  <a:pt x="151400" y="765515"/>
                </a:lnTo>
                <a:cubicBezTo>
                  <a:pt x="140656" y="747692"/>
                  <a:pt x="131101" y="728928"/>
                  <a:pt x="122783" y="709372"/>
                </a:cubicBezTo>
                <a:lnTo>
                  <a:pt x="28121" y="711302"/>
                </a:lnTo>
                <a:lnTo>
                  <a:pt x="9852" y="645752"/>
                </a:lnTo>
                <a:lnTo>
                  <a:pt x="91840" y="598421"/>
                </a:lnTo>
                <a:cubicBezTo>
                  <a:pt x="89067" y="579310"/>
                  <a:pt x="87582" y="560249"/>
                  <a:pt x="87285" y="541336"/>
                </a:cubicBezTo>
                <a:lnTo>
                  <a:pt x="0" y="507621"/>
                </a:lnTo>
                <a:lnTo>
                  <a:pt x="7773" y="439991"/>
                </a:lnTo>
                <a:lnTo>
                  <a:pt x="100455" y="426871"/>
                </a:lnTo>
                <a:cubicBezTo>
                  <a:pt x="105554" y="406423"/>
                  <a:pt x="112089" y="386421"/>
                  <a:pt x="119961" y="367014"/>
                </a:cubicBezTo>
                <a:lnTo>
                  <a:pt x="52579" y="301909"/>
                </a:lnTo>
                <a:lnTo>
                  <a:pt x="85998" y="242646"/>
                </a:lnTo>
                <a:lnTo>
                  <a:pt x="176600" y="266609"/>
                </a:lnTo>
                <a:cubicBezTo>
                  <a:pt x="187988" y="251360"/>
                  <a:pt x="200365" y="236853"/>
                  <a:pt x="213683" y="223090"/>
                </a:cubicBezTo>
                <a:lnTo>
                  <a:pt x="175759" y="137438"/>
                </a:lnTo>
                <a:lnTo>
                  <a:pt x="229081" y="95107"/>
                </a:lnTo>
                <a:lnTo>
                  <a:pt x="303890" y="151350"/>
                </a:lnTo>
                <a:cubicBezTo>
                  <a:pt x="321713" y="140656"/>
                  <a:pt x="340477" y="131101"/>
                  <a:pt x="360034" y="122783"/>
                </a:cubicBezTo>
                <a:lnTo>
                  <a:pt x="358103" y="28121"/>
                </a:lnTo>
                <a:lnTo>
                  <a:pt x="423653" y="9852"/>
                </a:lnTo>
                <a:lnTo>
                  <a:pt x="470984" y="91840"/>
                </a:lnTo>
                <a:cubicBezTo>
                  <a:pt x="490095" y="89067"/>
                  <a:pt x="509107" y="87582"/>
                  <a:pt x="528069" y="87285"/>
                </a:cubicBezTo>
                <a:close/>
              </a:path>
            </a:pathLst>
          </a:custGeom>
          <a:solidFill>
            <a:schemeClr val="accent2"/>
          </a:solidFill>
          <a:ln w="3810">
            <a:noFill/>
            <a:miter lim="400000"/>
          </a:ln>
        </p:spPr>
        <p:txBody>
          <a:bodyPr wrap="square" lIns="0" tIns="0" rIns="0" bIns="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7" name="Freeform 26"/>
          <p:cNvSpPr/>
          <p:nvPr/>
        </p:nvSpPr>
        <p:spPr>
          <a:xfrm>
            <a:off x="8724699" y="4903364"/>
            <a:ext cx="460522" cy="460520"/>
          </a:xfrm>
          <a:custGeom>
            <a:avLst/>
            <a:gdLst>
              <a:gd name="connsiteX0" fmla="*/ 535782 w 1069406"/>
              <a:gd name="connsiteY0" fmla="*/ 293958 h 1069404"/>
              <a:gd name="connsiteX1" fmla="*/ 306990 w 1069406"/>
              <a:gd name="connsiteY1" fmla="*/ 487831 h 1069404"/>
              <a:gd name="connsiteX2" fmla="*/ 496876 w 1069406"/>
              <a:gd name="connsiteY2" fmla="*/ 764489 h 1069404"/>
              <a:gd name="connsiteX3" fmla="*/ 773532 w 1069406"/>
              <a:gd name="connsiteY3" fmla="*/ 574565 h 1069404"/>
              <a:gd name="connsiteX4" fmla="*/ 583610 w 1069406"/>
              <a:gd name="connsiteY4" fmla="*/ 297943 h 1069404"/>
              <a:gd name="connsiteX5" fmla="*/ 535782 w 1069406"/>
              <a:gd name="connsiteY5" fmla="*/ 293958 h 1069404"/>
              <a:gd name="connsiteX6" fmla="*/ 561834 w 1069406"/>
              <a:gd name="connsiteY6" fmla="*/ 0 h 1069404"/>
              <a:gd name="connsiteX7" fmla="*/ 629415 w 1069406"/>
              <a:gd name="connsiteY7" fmla="*/ 7773 h 1069404"/>
              <a:gd name="connsiteX8" fmla="*/ 642535 w 1069406"/>
              <a:gd name="connsiteY8" fmla="*/ 100454 h 1069404"/>
              <a:gd name="connsiteX9" fmla="*/ 702392 w 1069406"/>
              <a:gd name="connsiteY9" fmla="*/ 119961 h 1069404"/>
              <a:gd name="connsiteX10" fmla="*/ 767497 w 1069406"/>
              <a:gd name="connsiteY10" fmla="*/ 52579 h 1069404"/>
              <a:gd name="connsiteX11" fmla="*/ 826760 w 1069406"/>
              <a:gd name="connsiteY11" fmla="*/ 85998 h 1069404"/>
              <a:gd name="connsiteX12" fmla="*/ 802797 w 1069406"/>
              <a:gd name="connsiteY12" fmla="*/ 176600 h 1069404"/>
              <a:gd name="connsiteX13" fmla="*/ 846316 w 1069406"/>
              <a:gd name="connsiteY13" fmla="*/ 213633 h 1069404"/>
              <a:gd name="connsiteX14" fmla="*/ 931968 w 1069406"/>
              <a:gd name="connsiteY14" fmla="*/ 175808 h 1069404"/>
              <a:gd name="connsiteX15" fmla="*/ 974298 w 1069406"/>
              <a:gd name="connsiteY15" fmla="*/ 229080 h 1069404"/>
              <a:gd name="connsiteX16" fmla="*/ 918056 w 1069406"/>
              <a:gd name="connsiteY16" fmla="*/ 303889 h 1069404"/>
              <a:gd name="connsiteX17" fmla="*/ 946623 w 1069406"/>
              <a:gd name="connsiteY17" fmla="*/ 360033 h 1069404"/>
              <a:gd name="connsiteX18" fmla="*/ 1041285 w 1069406"/>
              <a:gd name="connsiteY18" fmla="*/ 358102 h 1069404"/>
              <a:gd name="connsiteX19" fmla="*/ 1059603 w 1069406"/>
              <a:gd name="connsiteY19" fmla="*/ 423653 h 1069404"/>
              <a:gd name="connsiteX20" fmla="*/ 977566 w 1069406"/>
              <a:gd name="connsiteY20" fmla="*/ 470984 h 1069404"/>
              <a:gd name="connsiteX21" fmla="*/ 982121 w 1069406"/>
              <a:gd name="connsiteY21" fmla="*/ 528018 h 1069404"/>
              <a:gd name="connsiteX22" fmla="*/ 1069406 w 1069406"/>
              <a:gd name="connsiteY22" fmla="*/ 561833 h 1069404"/>
              <a:gd name="connsiteX23" fmla="*/ 1061633 w 1069406"/>
              <a:gd name="connsiteY23" fmla="*/ 629414 h 1069404"/>
              <a:gd name="connsiteX24" fmla="*/ 968951 w 1069406"/>
              <a:gd name="connsiteY24" fmla="*/ 642534 h 1069404"/>
              <a:gd name="connsiteX25" fmla="*/ 949445 w 1069406"/>
              <a:gd name="connsiteY25" fmla="*/ 702391 h 1069404"/>
              <a:gd name="connsiteX26" fmla="*/ 1016827 w 1069406"/>
              <a:gd name="connsiteY26" fmla="*/ 767496 h 1069404"/>
              <a:gd name="connsiteX27" fmla="*/ 983408 w 1069406"/>
              <a:gd name="connsiteY27" fmla="*/ 826758 h 1069404"/>
              <a:gd name="connsiteX28" fmla="*/ 892806 w 1069406"/>
              <a:gd name="connsiteY28" fmla="*/ 802796 h 1069404"/>
              <a:gd name="connsiteX29" fmla="*/ 855773 w 1069406"/>
              <a:gd name="connsiteY29" fmla="*/ 846315 h 1069404"/>
              <a:gd name="connsiteX30" fmla="*/ 893598 w 1069406"/>
              <a:gd name="connsiteY30" fmla="*/ 931966 h 1069404"/>
              <a:gd name="connsiteX31" fmla="*/ 840326 w 1069406"/>
              <a:gd name="connsiteY31" fmla="*/ 974297 h 1069404"/>
              <a:gd name="connsiteX32" fmla="*/ 765517 w 1069406"/>
              <a:gd name="connsiteY32" fmla="*/ 918004 h 1069404"/>
              <a:gd name="connsiteX33" fmla="*/ 709373 w 1069406"/>
              <a:gd name="connsiteY33" fmla="*/ 946621 h 1069404"/>
              <a:gd name="connsiteX34" fmla="*/ 711304 w 1069406"/>
              <a:gd name="connsiteY34" fmla="*/ 1041283 h 1069404"/>
              <a:gd name="connsiteX35" fmla="*/ 645753 w 1069406"/>
              <a:gd name="connsiteY35" fmla="*/ 1059601 h 1069404"/>
              <a:gd name="connsiteX36" fmla="*/ 598422 w 1069406"/>
              <a:gd name="connsiteY36" fmla="*/ 977564 h 1069404"/>
              <a:gd name="connsiteX37" fmla="*/ 541387 w 1069406"/>
              <a:gd name="connsiteY37" fmla="*/ 982119 h 1069404"/>
              <a:gd name="connsiteX38" fmla="*/ 507622 w 1069406"/>
              <a:gd name="connsiteY38" fmla="*/ 1069404 h 1069404"/>
              <a:gd name="connsiteX39" fmla="*/ 439991 w 1069406"/>
              <a:gd name="connsiteY39" fmla="*/ 1061631 h 1069404"/>
              <a:gd name="connsiteX40" fmla="*/ 426871 w 1069406"/>
              <a:gd name="connsiteY40" fmla="*/ 968950 h 1069404"/>
              <a:gd name="connsiteX41" fmla="*/ 367014 w 1069406"/>
              <a:gd name="connsiteY41" fmla="*/ 949443 h 1069404"/>
              <a:gd name="connsiteX42" fmla="*/ 301909 w 1069406"/>
              <a:gd name="connsiteY42" fmla="*/ 1016825 h 1069404"/>
              <a:gd name="connsiteX43" fmla="*/ 242646 w 1069406"/>
              <a:gd name="connsiteY43" fmla="*/ 983406 h 1069404"/>
              <a:gd name="connsiteX44" fmla="*/ 266609 w 1069406"/>
              <a:gd name="connsiteY44" fmla="*/ 892804 h 1069404"/>
              <a:gd name="connsiteX45" fmla="*/ 223090 w 1069406"/>
              <a:gd name="connsiteY45" fmla="*/ 855771 h 1069404"/>
              <a:gd name="connsiteX46" fmla="*/ 137438 w 1069406"/>
              <a:gd name="connsiteY46" fmla="*/ 893596 h 1069404"/>
              <a:gd name="connsiteX47" fmla="*/ 95157 w 1069406"/>
              <a:gd name="connsiteY47" fmla="*/ 840324 h 1069404"/>
              <a:gd name="connsiteX48" fmla="*/ 151400 w 1069406"/>
              <a:gd name="connsiteY48" fmla="*/ 765515 h 1069404"/>
              <a:gd name="connsiteX49" fmla="*/ 122783 w 1069406"/>
              <a:gd name="connsiteY49" fmla="*/ 709372 h 1069404"/>
              <a:gd name="connsiteX50" fmla="*/ 28121 w 1069406"/>
              <a:gd name="connsiteY50" fmla="*/ 711302 h 1069404"/>
              <a:gd name="connsiteX51" fmla="*/ 9852 w 1069406"/>
              <a:gd name="connsiteY51" fmla="*/ 645752 h 1069404"/>
              <a:gd name="connsiteX52" fmla="*/ 91840 w 1069406"/>
              <a:gd name="connsiteY52" fmla="*/ 598421 h 1069404"/>
              <a:gd name="connsiteX53" fmla="*/ 87285 w 1069406"/>
              <a:gd name="connsiteY53" fmla="*/ 541336 h 1069404"/>
              <a:gd name="connsiteX54" fmla="*/ 0 w 1069406"/>
              <a:gd name="connsiteY54" fmla="*/ 507621 h 1069404"/>
              <a:gd name="connsiteX55" fmla="*/ 7773 w 1069406"/>
              <a:gd name="connsiteY55" fmla="*/ 439991 h 1069404"/>
              <a:gd name="connsiteX56" fmla="*/ 100455 w 1069406"/>
              <a:gd name="connsiteY56" fmla="*/ 426871 h 1069404"/>
              <a:gd name="connsiteX57" fmla="*/ 119961 w 1069406"/>
              <a:gd name="connsiteY57" fmla="*/ 367014 h 1069404"/>
              <a:gd name="connsiteX58" fmla="*/ 52579 w 1069406"/>
              <a:gd name="connsiteY58" fmla="*/ 301909 h 1069404"/>
              <a:gd name="connsiteX59" fmla="*/ 85998 w 1069406"/>
              <a:gd name="connsiteY59" fmla="*/ 242646 h 1069404"/>
              <a:gd name="connsiteX60" fmla="*/ 176600 w 1069406"/>
              <a:gd name="connsiteY60" fmla="*/ 266609 h 1069404"/>
              <a:gd name="connsiteX61" fmla="*/ 213683 w 1069406"/>
              <a:gd name="connsiteY61" fmla="*/ 223090 h 1069404"/>
              <a:gd name="connsiteX62" fmla="*/ 175759 w 1069406"/>
              <a:gd name="connsiteY62" fmla="*/ 137438 h 1069404"/>
              <a:gd name="connsiteX63" fmla="*/ 229081 w 1069406"/>
              <a:gd name="connsiteY63" fmla="*/ 95107 h 1069404"/>
              <a:gd name="connsiteX64" fmla="*/ 303890 w 1069406"/>
              <a:gd name="connsiteY64" fmla="*/ 151350 h 1069404"/>
              <a:gd name="connsiteX65" fmla="*/ 360034 w 1069406"/>
              <a:gd name="connsiteY65" fmla="*/ 122783 h 1069404"/>
              <a:gd name="connsiteX66" fmla="*/ 358103 w 1069406"/>
              <a:gd name="connsiteY66" fmla="*/ 28121 h 1069404"/>
              <a:gd name="connsiteX67" fmla="*/ 423653 w 1069406"/>
              <a:gd name="connsiteY67" fmla="*/ 9852 h 1069404"/>
              <a:gd name="connsiteX68" fmla="*/ 470984 w 1069406"/>
              <a:gd name="connsiteY68" fmla="*/ 91840 h 1069404"/>
              <a:gd name="connsiteX69" fmla="*/ 528069 w 1069406"/>
              <a:gd name="connsiteY69" fmla="*/ 87285 h 1069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1069406" h="1069404">
                <a:moveTo>
                  <a:pt x="535782" y="293958"/>
                </a:moveTo>
                <a:cubicBezTo>
                  <a:pt x="425545" y="295994"/>
                  <a:pt x="327890" y="375276"/>
                  <a:pt x="306990" y="487831"/>
                </a:cubicBezTo>
                <a:cubicBezTo>
                  <a:pt x="283068" y="616428"/>
                  <a:pt x="368280" y="740567"/>
                  <a:pt x="496876" y="764489"/>
                </a:cubicBezTo>
                <a:cubicBezTo>
                  <a:pt x="625508" y="788411"/>
                  <a:pt x="749610" y="703162"/>
                  <a:pt x="773532" y="574565"/>
                </a:cubicBezTo>
                <a:cubicBezTo>
                  <a:pt x="797453" y="445968"/>
                  <a:pt x="712242" y="321865"/>
                  <a:pt x="583610" y="297943"/>
                </a:cubicBezTo>
                <a:cubicBezTo>
                  <a:pt x="567535" y="294953"/>
                  <a:pt x="551530" y="293667"/>
                  <a:pt x="535782" y="293958"/>
                </a:cubicBezTo>
                <a:close/>
                <a:moveTo>
                  <a:pt x="561834" y="0"/>
                </a:moveTo>
                <a:lnTo>
                  <a:pt x="629415" y="7773"/>
                </a:lnTo>
                <a:lnTo>
                  <a:pt x="642535" y="100454"/>
                </a:lnTo>
                <a:cubicBezTo>
                  <a:pt x="662982" y="105554"/>
                  <a:pt x="682984" y="112089"/>
                  <a:pt x="702392" y="119961"/>
                </a:cubicBezTo>
                <a:lnTo>
                  <a:pt x="767497" y="52579"/>
                </a:lnTo>
                <a:lnTo>
                  <a:pt x="826760" y="85998"/>
                </a:lnTo>
                <a:lnTo>
                  <a:pt x="802797" y="176600"/>
                </a:lnTo>
                <a:cubicBezTo>
                  <a:pt x="818046" y="187988"/>
                  <a:pt x="832602" y="200365"/>
                  <a:pt x="846316" y="213633"/>
                </a:cubicBezTo>
                <a:lnTo>
                  <a:pt x="931968" y="175808"/>
                </a:lnTo>
                <a:lnTo>
                  <a:pt x="974298" y="229080"/>
                </a:lnTo>
                <a:lnTo>
                  <a:pt x="918056" y="303889"/>
                </a:lnTo>
                <a:cubicBezTo>
                  <a:pt x="928750" y="321713"/>
                  <a:pt x="938354" y="340427"/>
                  <a:pt x="946623" y="360033"/>
                </a:cubicBezTo>
                <a:lnTo>
                  <a:pt x="1041285" y="358102"/>
                </a:lnTo>
                <a:lnTo>
                  <a:pt x="1059603" y="423653"/>
                </a:lnTo>
                <a:lnTo>
                  <a:pt x="977566" y="470984"/>
                </a:lnTo>
                <a:cubicBezTo>
                  <a:pt x="980339" y="490094"/>
                  <a:pt x="981824" y="509155"/>
                  <a:pt x="982121" y="528018"/>
                </a:cubicBezTo>
                <a:lnTo>
                  <a:pt x="1069406" y="561833"/>
                </a:lnTo>
                <a:lnTo>
                  <a:pt x="1061633" y="629414"/>
                </a:lnTo>
                <a:lnTo>
                  <a:pt x="968951" y="642534"/>
                </a:lnTo>
                <a:cubicBezTo>
                  <a:pt x="963852" y="662981"/>
                  <a:pt x="957317" y="682933"/>
                  <a:pt x="949445" y="702391"/>
                </a:cubicBezTo>
                <a:lnTo>
                  <a:pt x="1016827" y="767496"/>
                </a:lnTo>
                <a:lnTo>
                  <a:pt x="983408" y="826758"/>
                </a:lnTo>
                <a:lnTo>
                  <a:pt x="892806" y="802796"/>
                </a:lnTo>
                <a:cubicBezTo>
                  <a:pt x="881419" y="818045"/>
                  <a:pt x="869041" y="832601"/>
                  <a:pt x="855773" y="846315"/>
                </a:cubicBezTo>
                <a:lnTo>
                  <a:pt x="893598" y="931966"/>
                </a:lnTo>
                <a:lnTo>
                  <a:pt x="840326" y="974297"/>
                </a:lnTo>
                <a:lnTo>
                  <a:pt x="765517" y="918004"/>
                </a:lnTo>
                <a:cubicBezTo>
                  <a:pt x="747693" y="928748"/>
                  <a:pt x="728979" y="938353"/>
                  <a:pt x="709373" y="946621"/>
                </a:cubicBezTo>
                <a:lnTo>
                  <a:pt x="711304" y="1041283"/>
                </a:lnTo>
                <a:lnTo>
                  <a:pt x="645753" y="1059601"/>
                </a:lnTo>
                <a:lnTo>
                  <a:pt x="598422" y="977564"/>
                </a:lnTo>
                <a:cubicBezTo>
                  <a:pt x="579311" y="980337"/>
                  <a:pt x="560300" y="981822"/>
                  <a:pt x="541387" y="982119"/>
                </a:cubicBezTo>
                <a:lnTo>
                  <a:pt x="507622" y="1069404"/>
                </a:lnTo>
                <a:lnTo>
                  <a:pt x="439991" y="1061631"/>
                </a:lnTo>
                <a:lnTo>
                  <a:pt x="426871" y="968950"/>
                </a:lnTo>
                <a:cubicBezTo>
                  <a:pt x="406424" y="963850"/>
                  <a:pt x="386422" y="957315"/>
                  <a:pt x="367014" y="949443"/>
                </a:cubicBezTo>
                <a:lnTo>
                  <a:pt x="301909" y="1016825"/>
                </a:lnTo>
                <a:lnTo>
                  <a:pt x="242646" y="983406"/>
                </a:lnTo>
                <a:lnTo>
                  <a:pt x="266609" y="892804"/>
                </a:lnTo>
                <a:cubicBezTo>
                  <a:pt x="251360" y="881417"/>
                  <a:pt x="236804" y="869039"/>
                  <a:pt x="223090" y="855771"/>
                </a:cubicBezTo>
                <a:lnTo>
                  <a:pt x="137438" y="893596"/>
                </a:lnTo>
                <a:lnTo>
                  <a:pt x="95157" y="840324"/>
                </a:lnTo>
                <a:lnTo>
                  <a:pt x="151400" y="765515"/>
                </a:lnTo>
                <a:cubicBezTo>
                  <a:pt x="140656" y="747692"/>
                  <a:pt x="131101" y="728928"/>
                  <a:pt x="122783" y="709372"/>
                </a:cubicBezTo>
                <a:lnTo>
                  <a:pt x="28121" y="711302"/>
                </a:lnTo>
                <a:lnTo>
                  <a:pt x="9852" y="645752"/>
                </a:lnTo>
                <a:lnTo>
                  <a:pt x="91840" y="598421"/>
                </a:lnTo>
                <a:cubicBezTo>
                  <a:pt x="89067" y="579310"/>
                  <a:pt x="87582" y="560249"/>
                  <a:pt x="87285" y="541336"/>
                </a:cubicBezTo>
                <a:lnTo>
                  <a:pt x="0" y="507621"/>
                </a:lnTo>
                <a:lnTo>
                  <a:pt x="7773" y="439991"/>
                </a:lnTo>
                <a:lnTo>
                  <a:pt x="100455" y="426871"/>
                </a:lnTo>
                <a:cubicBezTo>
                  <a:pt x="105554" y="406423"/>
                  <a:pt x="112089" y="386421"/>
                  <a:pt x="119961" y="367014"/>
                </a:cubicBezTo>
                <a:lnTo>
                  <a:pt x="52579" y="301909"/>
                </a:lnTo>
                <a:lnTo>
                  <a:pt x="85998" y="242646"/>
                </a:lnTo>
                <a:lnTo>
                  <a:pt x="176600" y="266609"/>
                </a:lnTo>
                <a:cubicBezTo>
                  <a:pt x="187988" y="251360"/>
                  <a:pt x="200365" y="236853"/>
                  <a:pt x="213683" y="223090"/>
                </a:cubicBezTo>
                <a:lnTo>
                  <a:pt x="175759" y="137438"/>
                </a:lnTo>
                <a:lnTo>
                  <a:pt x="229081" y="95107"/>
                </a:lnTo>
                <a:lnTo>
                  <a:pt x="303890" y="151350"/>
                </a:lnTo>
                <a:cubicBezTo>
                  <a:pt x="321713" y="140656"/>
                  <a:pt x="340477" y="131101"/>
                  <a:pt x="360034" y="122783"/>
                </a:cubicBezTo>
                <a:lnTo>
                  <a:pt x="358103" y="28121"/>
                </a:lnTo>
                <a:lnTo>
                  <a:pt x="423653" y="9852"/>
                </a:lnTo>
                <a:lnTo>
                  <a:pt x="470984" y="91840"/>
                </a:lnTo>
                <a:cubicBezTo>
                  <a:pt x="490095" y="89067"/>
                  <a:pt x="509107" y="87582"/>
                  <a:pt x="528069" y="87285"/>
                </a:cubicBezTo>
                <a:close/>
              </a:path>
            </a:pathLst>
          </a:custGeom>
          <a:solidFill>
            <a:schemeClr val="accent4"/>
          </a:solidFill>
          <a:ln w="3810">
            <a:noFill/>
            <a:miter lim="400000"/>
          </a:ln>
        </p:spPr>
        <p:txBody>
          <a:bodyPr wrap="square" lIns="0" tIns="0" rIns="0" bIns="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8" name="Freeform 27"/>
          <p:cNvSpPr/>
          <p:nvPr/>
        </p:nvSpPr>
        <p:spPr>
          <a:xfrm>
            <a:off x="10618542" y="4770880"/>
            <a:ext cx="966018" cy="966016"/>
          </a:xfrm>
          <a:custGeom>
            <a:avLst/>
            <a:gdLst>
              <a:gd name="connsiteX0" fmla="*/ 716795 w 1432644"/>
              <a:gd name="connsiteY0" fmla="*/ 454720 h 1432644"/>
              <a:gd name="connsiteX1" fmla="*/ 462442 w 1432644"/>
              <a:gd name="connsiteY1" fmla="*/ 670148 h 1432644"/>
              <a:gd name="connsiteX2" fmla="*/ 673538 w 1432644"/>
              <a:gd name="connsiteY2" fmla="*/ 977625 h 1432644"/>
              <a:gd name="connsiteX3" fmla="*/ 980977 w 1432644"/>
              <a:gd name="connsiteY3" fmla="*/ 766561 h 1432644"/>
              <a:gd name="connsiteX4" fmla="*/ 769949 w 1432644"/>
              <a:gd name="connsiteY4" fmla="*/ 459150 h 1432644"/>
              <a:gd name="connsiteX5" fmla="*/ 716795 w 1432644"/>
              <a:gd name="connsiteY5" fmla="*/ 454720 h 1432644"/>
              <a:gd name="connsiteX6" fmla="*/ 752669 w 1432644"/>
              <a:gd name="connsiteY6" fmla="*/ 0 h 1432644"/>
              <a:gd name="connsiteX7" fmla="*/ 843204 w 1432644"/>
              <a:gd name="connsiteY7" fmla="*/ 10413 h 1432644"/>
              <a:gd name="connsiteX8" fmla="*/ 860780 w 1432644"/>
              <a:gd name="connsiteY8" fmla="*/ 134576 h 1432644"/>
              <a:gd name="connsiteX9" fmla="*/ 940969 w 1432644"/>
              <a:gd name="connsiteY9" fmla="*/ 160708 h 1432644"/>
              <a:gd name="connsiteX10" fmla="*/ 1028187 w 1432644"/>
              <a:gd name="connsiteY10" fmla="*/ 70438 h 1432644"/>
              <a:gd name="connsiteX11" fmla="*/ 1107580 w 1432644"/>
              <a:gd name="connsiteY11" fmla="*/ 115209 h 1432644"/>
              <a:gd name="connsiteX12" fmla="*/ 1075478 w 1432644"/>
              <a:gd name="connsiteY12" fmla="*/ 236585 h 1432644"/>
              <a:gd name="connsiteX13" fmla="*/ 1133778 w 1432644"/>
              <a:gd name="connsiteY13" fmla="*/ 286197 h 1432644"/>
              <a:gd name="connsiteX14" fmla="*/ 1248523 w 1432644"/>
              <a:gd name="connsiteY14" fmla="*/ 235524 h 1432644"/>
              <a:gd name="connsiteX15" fmla="*/ 1305232 w 1432644"/>
              <a:gd name="connsiteY15" fmla="*/ 306891 h 1432644"/>
              <a:gd name="connsiteX16" fmla="*/ 1229885 w 1432644"/>
              <a:gd name="connsiteY16" fmla="*/ 407110 h 1432644"/>
              <a:gd name="connsiteX17" fmla="*/ 1268155 w 1432644"/>
              <a:gd name="connsiteY17" fmla="*/ 482324 h 1432644"/>
              <a:gd name="connsiteX18" fmla="*/ 1394971 w 1432644"/>
              <a:gd name="connsiteY18" fmla="*/ 479737 h 1432644"/>
              <a:gd name="connsiteX19" fmla="*/ 1419511 w 1432644"/>
              <a:gd name="connsiteY19" fmla="*/ 567553 h 1432644"/>
              <a:gd name="connsiteX20" fmla="*/ 1309609 w 1432644"/>
              <a:gd name="connsiteY20" fmla="*/ 630961 h 1432644"/>
              <a:gd name="connsiteX21" fmla="*/ 1315711 w 1432644"/>
              <a:gd name="connsiteY21" fmla="*/ 707368 h 1432644"/>
              <a:gd name="connsiteX22" fmla="*/ 1432644 w 1432644"/>
              <a:gd name="connsiteY22" fmla="*/ 752669 h 1432644"/>
              <a:gd name="connsiteX23" fmla="*/ 1422231 w 1432644"/>
              <a:gd name="connsiteY23" fmla="*/ 843204 h 1432644"/>
              <a:gd name="connsiteX24" fmla="*/ 1298068 w 1432644"/>
              <a:gd name="connsiteY24" fmla="*/ 860780 h 1432644"/>
              <a:gd name="connsiteX25" fmla="*/ 1271936 w 1432644"/>
              <a:gd name="connsiteY25" fmla="*/ 940969 h 1432644"/>
              <a:gd name="connsiteX26" fmla="*/ 1362206 w 1432644"/>
              <a:gd name="connsiteY26" fmla="*/ 1028188 h 1432644"/>
              <a:gd name="connsiteX27" fmla="*/ 1317436 w 1432644"/>
              <a:gd name="connsiteY27" fmla="*/ 1107580 h 1432644"/>
              <a:gd name="connsiteX28" fmla="*/ 1196059 w 1432644"/>
              <a:gd name="connsiteY28" fmla="*/ 1075478 h 1432644"/>
              <a:gd name="connsiteX29" fmla="*/ 1146447 w 1432644"/>
              <a:gd name="connsiteY29" fmla="*/ 1133779 h 1432644"/>
              <a:gd name="connsiteX30" fmla="*/ 1197120 w 1432644"/>
              <a:gd name="connsiteY30" fmla="*/ 1248523 h 1432644"/>
              <a:gd name="connsiteX31" fmla="*/ 1125753 w 1432644"/>
              <a:gd name="connsiteY31" fmla="*/ 1305232 h 1432644"/>
              <a:gd name="connsiteX32" fmla="*/ 1025534 w 1432644"/>
              <a:gd name="connsiteY32" fmla="*/ 1229819 h 1432644"/>
              <a:gd name="connsiteX33" fmla="*/ 950320 w 1432644"/>
              <a:gd name="connsiteY33" fmla="*/ 1268155 h 1432644"/>
              <a:gd name="connsiteX34" fmla="*/ 952907 w 1432644"/>
              <a:gd name="connsiteY34" fmla="*/ 1394971 h 1432644"/>
              <a:gd name="connsiteX35" fmla="*/ 865091 w 1432644"/>
              <a:gd name="connsiteY35" fmla="*/ 1419512 h 1432644"/>
              <a:gd name="connsiteX36" fmla="*/ 801684 w 1432644"/>
              <a:gd name="connsiteY36" fmla="*/ 1309609 h 1432644"/>
              <a:gd name="connsiteX37" fmla="*/ 725276 w 1432644"/>
              <a:gd name="connsiteY37" fmla="*/ 1315711 h 1432644"/>
              <a:gd name="connsiteX38" fmla="*/ 680042 w 1432644"/>
              <a:gd name="connsiteY38" fmla="*/ 1432644 h 1432644"/>
              <a:gd name="connsiteX39" fmla="*/ 589440 w 1432644"/>
              <a:gd name="connsiteY39" fmla="*/ 1422231 h 1432644"/>
              <a:gd name="connsiteX40" fmla="*/ 571864 w 1432644"/>
              <a:gd name="connsiteY40" fmla="*/ 1298069 h 1432644"/>
              <a:gd name="connsiteX41" fmla="*/ 491675 w 1432644"/>
              <a:gd name="connsiteY41" fmla="*/ 1271936 h 1432644"/>
              <a:gd name="connsiteX42" fmla="*/ 404457 w 1432644"/>
              <a:gd name="connsiteY42" fmla="*/ 1362206 h 1432644"/>
              <a:gd name="connsiteX43" fmla="*/ 325064 w 1432644"/>
              <a:gd name="connsiteY43" fmla="*/ 1317436 h 1432644"/>
              <a:gd name="connsiteX44" fmla="*/ 357166 w 1432644"/>
              <a:gd name="connsiteY44" fmla="*/ 1196059 h 1432644"/>
              <a:gd name="connsiteX45" fmla="*/ 298865 w 1432644"/>
              <a:gd name="connsiteY45" fmla="*/ 1146447 h 1432644"/>
              <a:gd name="connsiteX46" fmla="*/ 184121 w 1432644"/>
              <a:gd name="connsiteY46" fmla="*/ 1197120 h 1432644"/>
              <a:gd name="connsiteX47" fmla="*/ 127479 w 1432644"/>
              <a:gd name="connsiteY47" fmla="*/ 1125753 h 1432644"/>
              <a:gd name="connsiteX48" fmla="*/ 202825 w 1432644"/>
              <a:gd name="connsiteY48" fmla="*/ 1025535 h 1432644"/>
              <a:gd name="connsiteX49" fmla="*/ 164489 w 1432644"/>
              <a:gd name="connsiteY49" fmla="*/ 950321 h 1432644"/>
              <a:gd name="connsiteX50" fmla="*/ 37673 w 1432644"/>
              <a:gd name="connsiteY50" fmla="*/ 952907 h 1432644"/>
              <a:gd name="connsiteX51" fmla="*/ 13199 w 1432644"/>
              <a:gd name="connsiteY51" fmla="*/ 865092 h 1432644"/>
              <a:gd name="connsiteX52" fmla="*/ 123035 w 1432644"/>
              <a:gd name="connsiteY52" fmla="*/ 801684 h 1432644"/>
              <a:gd name="connsiteX53" fmla="*/ 116933 w 1432644"/>
              <a:gd name="connsiteY53" fmla="*/ 725210 h 1432644"/>
              <a:gd name="connsiteX54" fmla="*/ 0 w 1432644"/>
              <a:gd name="connsiteY54" fmla="*/ 680042 h 1432644"/>
              <a:gd name="connsiteX55" fmla="*/ 10413 w 1432644"/>
              <a:gd name="connsiteY55" fmla="*/ 589440 h 1432644"/>
              <a:gd name="connsiteX56" fmla="*/ 134576 w 1432644"/>
              <a:gd name="connsiteY56" fmla="*/ 571864 h 1432644"/>
              <a:gd name="connsiteX57" fmla="*/ 160708 w 1432644"/>
              <a:gd name="connsiteY57" fmla="*/ 491676 h 1432644"/>
              <a:gd name="connsiteX58" fmla="*/ 70438 w 1432644"/>
              <a:gd name="connsiteY58" fmla="*/ 404457 h 1432644"/>
              <a:gd name="connsiteX59" fmla="*/ 115208 w 1432644"/>
              <a:gd name="connsiteY59" fmla="*/ 325064 h 1432644"/>
              <a:gd name="connsiteX60" fmla="*/ 236585 w 1432644"/>
              <a:gd name="connsiteY60" fmla="*/ 357166 h 1432644"/>
              <a:gd name="connsiteX61" fmla="*/ 286264 w 1432644"/>
              <a:gd name="connsiteY61" fmla="*/ 298866 h 1432644"/>
              <a:gd name="connsiteX62" fmla="*/ 235458 w 1432644"/>
              <a:gd name="connsiteY62" fmla="*/ 184121 h 1432644"/>
              <a:gd name="connsiteX63" fmla="*/ 306891 w 1432644"/>
              <a:gd name="connsiteY63" fmla="*/ 127413 h 1432644"/>
              <a:gd name="connsiteX64" fmla="*/ 407110 w 1432644"/>
              <a:gd name="connsiteY64" fmla="*/ 202759 h 1432644"/>
              <a:gd name="connsiteX65" fmla="*/ 482323 w 1432644"/>
              <a:gd name="connsiteY65" fmla="*/ 164489 h 1432644"/>
              <a:gd name="connsiteX66" fmla="*/ 479737 w 1432644"/>
              <a:gd name="connsiteY66" fmla="*/ 37673 h 1432644"/>
              <a:gd name="connsiteX67" fmla="*/ 567553 w 1432644"/>
              <a:gd name="connsiteY67" fmla="*/ 13199 h 1432644"/>
              <a:gd name="connsiteX68" fmla="*/ 630960 w 1432644"/>
              <a:gd name="connsiteY68" fmla="*/ 123035 h 1432644"/>
              <a:gd name="connsiteX69" fmla="*/ 707434 w 1432644"/>
              <a:gd name="connsiteY69" fmla="*/ 116933 h 1432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1432644" h="1432644">
                <a:moveTo>
                  <a:pt x="716795" y="454720"/>
                </a:moveTo>
                <a:cubicBezTo>
                  <a:pt x="594276" y="456981"/>
                  <a:pt x="485710" y="545098"/>
                  <a:pt x="462442" y="670148"/>
                </a:cubicBezTo>
                <a:cubicBezTo>
                  <a:pt x="435918" y="813063"/>
                  <a:pt x="530625" y="951034"/>
                  <a:pt x="673538" y="977625"/>
                </a:cubicBezTo>
                <a:cubicBezTo>
                  <a:pt x="816484" y="1004184"/>
                  <a:pt x="954419" y="909475"/>
                  <a:pt x="980977" y="766561"/>
                </a:cubicBezTo>
                <a:cubicBezTo>
                  <a:pt x="1007569" y="623646"/>
                  <a:pt x="912895" y="485709"/>
                  <a:pt x="769949" y="459150"/>
                </a:cubicBezTo>
                <a:cubicBezTo>
                  <a:pt x="752085" y="455826"/>
                  <a:pt x="734297" y="454397"/>
                  <a:pt x="716795" y="454720"/>
                </a:cubicBezTo>
                <a:close/>
                <a:moveTo>
                  <a:pt x="752669" y="0"/>
                </a:moveTo>
                <a:lnTo>
                  <a:pt x="843204" y="10413"/>
                </a:lnTo>
                <a:lnTo>
                  <a:pt x="860780" y="134576"/>
                </a:lnTo>
                <a:cubicBezTo>
                  <a:pt x="888173" y="141407"/>
                  <a:pt x="914969" y="150162"/>
                  <a:pt x="940969" y="160708"/>
                </a:cubicBezTo>
                <a:lnTo>
                  <a:pt x="1028187" y="70438"/>
                </a:lnTo>
                <a:lnTo>
                  <a:pt x="1107580" y="115209"/>
                </a:lnTo>
                <a:lnTo>
                  <a:pt x="1075478" y="236585"/>
                </a:lnTo>
                <a:cubicBezTo>
                  <a:pt x="1095906" y="251840"/>
                  <a:pt x="1115406" y="268422"/>
                  <a:pt x="1133778" y="286197"/>
                </a:cubicBezTo>
                <a:lnTo>
                  <a:pt x="1248523" y="235524"/>
                </a:lnTo>
                <a:lnTo>
                  <a:pt x="1305232" y="306891"/>
                </a:lnTo>
                <a:lnTo>
                  <a:pt x="1229885" y="407110"/>
                </a:lnTo>
                <a:cubicBezTo>
                  <a:pt x="1244212" y="430987"/>
                  <a:pt x="1257079" y="456058"/>
                  <a:pt x="1268155" y="482324"/>
                </a:cubicBezTo>
                <a:lnTo>
                  <a:pt x="1394971" y="479737"/>
                </a:lnTo>
                <a:lnTo>
                  <a:pt x="1419511" y="567553"/>
                </a:lnTo>
                <a:lnTo>
                  <a:pt x="1309609" y="630961"/>
                </a:lnTo>
                <a:cubicBezTo>
                  <a:pt x="1313323" y="656562"/>
                  <a:pt x="1315313" y="682098"/>
                  <a:pt x="1315711" y="707368"/>
                </a:cubicBezTo>
                <a:lnTo>
                  <a:pt x="1432644" y="752669"/>
                </a:lnTo>
                <a:lnTo>
                  <a:pt x="1422231" y="843204"/>
                </a:lnTo>
                <a:lnTo>
                  <a:pt x="1298068" y="860780"/>
                </a:lnTo>
                <a:cubicBezTo>
                  <a:pt x="1291237" y="888173"/>
                  <a:pt x="1282482" y="914903"/>
                  <a:pt x="1271936" y="940969"/>
                </a:cubicBezTo>
                <a:lnTo>
                  <a:pt x="1362206" y="1028188"/>
                </a:lnTo>
                <a:lnTo>
                  <a:pt x="1317436" y="1107580"/>
                </a:lnTo>
                <a:lnTo>
                  <a:pt x="1196059" y="1075478"/>
                </a:lnTo>
                <a:cubicBezTo>
                  <a:pt x="1180804" y="1095907"/>
                  <a:pt x="1164222" y="1115406"/>
                  <a:pt x="1146447" y="1133779"/>
                </a:cubicBezTo>
                <a:lnTo>
                  <a:pt x="1197120" y="1248523"/>
                </a:lnTo>
                <a:lnTo>
                  <a:pt x="1125753" y="1305232"/>
                </a:lnTo>
                <a:lnTo>
                  <a:pt x="1025534" y="1229819"/>
                </a:lnTo>
                <a:cubicBezTo>
                  <a:pt x="1001657" y="1244212"/>
                  <a:pt x="976586" y="1257079"/>
                  <a:pt x="950320" y="1268155"/>
                </a:cubicBezTo>
                <a:lnTo>
                  <a:pt x="952907" y="1394971"/>
                </a:lnTo>
                <a:lnTo>
                  <a:pt x="865091" y="1419512"/>
                </a:lnTo>
                <a:lnTo>
                  <a:pt x="801684" y="1309609"/>
                </a:lnTo>
                <a:cubicBezTo>
                  <a:pt x="776082" y="1313324"/>
                  <a:pt x="750613" y="1315313"/>
                  <a:pt x="725276" y="1315711"/>
                </a:cubicBezTo>
                <a:lnTo>
                  <a:pt x="680042" y="1432644"/>
                </a:lnTo>
                <a:lnTo>
                  <a:pt x="589440" y="1422231"/>
                </a:lnTo>
                <a:lnTo>
                  <a:pt x="571864" y="1298069"/>
                </a:lnTo>
                <a:cubicBezTo>
                  <a:pt x="544471" y="1291237"/>
                  <a:pt x="517675" y="1282482"/>
                  <a:pt x="491675" y="1271936"/>
                </a:cubicBezTo>
                <a:lnTo>
                  <a:pt x="404457" y="1362206"/>
                </a:lnTo>
                <a:lnTo>
                  <a:pt x="325064" y="1317436"/>
                </a:lnTo>
                <a:lnTo>
                  <a:pt x="357166" y="1196059"/>
                </a:lnTo>
                <a:cubicBezTo>
                  <a:pt x="336738" y="1180804"/>
                  <a:pt x="317238" y="1164222"/>
                  <a:pt x="298865" y="1146447"/>
                </a:cubicBezTo>
                <a:lnTo>
                  <a:pt x="184121" y="1197120"/>
                </a:lnTo>
                <a:lnTo>
                  <a:pt x="127479" y="1125753"/>
                </a:lnTo>
                <a:lnTo>
                  <a:pt x="202825" y="1025535"/>
                </a:lnTo>
                <a:cubicBezTo>
                  <a:pt x="188432" y="1001657"/>
                  <a:pt x="175632" y="976520"/>
                  <a:pt x="164489" y="950321"/>
                </a:cubicBezTo>
                <a:lnTo>
                  <a:pt x="37673" y="952907"/>
                </a:lnTo>
                <a:lnTo>
                  <a:pt x="13199" y="865092"/>
                </a:lnTo>
                <a:lnTo>
                  <a:pt x="123035" y="801684"/>
                </a:lnTo>
                <a:cubicBezTo>
                  <a:pt x="119321" y="776082"/>
                  <a:pt x="117331" y="750546"/>
                  <a:pt x="116933" y="725210"/>
                </a:cubicBezTo>
                <a:lnTo>
                  <a:pt x="0" y="680042"/>
                </a:lnTo>
                <a:lnTo>
                  <a:pt x="10413" y="589440"/>
                </a:lnTo>
                <a:lnTo>
                  <a:pt x="134576" y="571864"/>
                </a:lnTo>
                <a:cubicBezTo>
                  <a:pt x="141407" y="544471"/>
                  <a:pt x="150162" y="517676"/>
                  <a:pt x="160708" y="491676"/>
                </a:cubicBezTo>
                <a:lnTo>
                  <a:pt x="70438" y="404457"/>
                </a:lnTo>
                <a:lnTo>
                  <a:pt x="115208" y="325064"/>
                </a:lnTo>
                <a:lnTo>
                  <a:pt x="236585" y="357166"/>
                </a:lnTo>
                <a:cubicBezTo>
                  <a:pt x="251840" y="336738"/>
                  <a:pt x="268422" y="317304"/>
                  <a:pt x="286264" y="298866"/>
                </a:cubicBezTo>
                <a:lnTo>
                  <a:pt x="235458" y="184121"/>
                </a:lnTo>
                <a:lnTo>
                  <a:pt x="306891" y="127413"/>
                </a:lnTo>
                <a:lnTo>
                  <a:pt x="407110" y="202759"/>
                </a:lnTo>
                <a:cubicBezTo>
                  <a:pt x="430987" y="188433"/>
                  <a:pt x="456125" y="175632"/>
                  <a:pt x="482323" y="164489"/>
                </a:cubicBezTo>
                <a:lnTo>
                  <a:pt x="479737" y="37673"/>
                </a:lnTo>
                <a:lnTo>
                  <a:pt x="567553" y="13199"/>
                </a:lnTo>
                <a:lnTo>
                  <a:pt x="630960" y="123035"/>
                </a:lnTo>
                <a:cubicBezTo>
                  <a:pt x="656562" y="119321"/>
                  <a:pt x="682031" y="117331"/>
                  <a:pt x="707434" y="116933"/>
                </a:cubicBezTo>
                <a:close/>
              </a:path>
            </a:pathLst>
          </a:custGeom>
          <a:solidFill>
            <a:schemeClr val="accent3"/>
          </a:solidFill>
          <a:ln w="3810">
            <a:noFill/>
            <a:miter lim="400000"/>
          </a:ln>
        </p:spPr>
        <p:txBody>
          <a:bodyPr wrap="square" lIns="0" tIns="0" rIns="0" bIns="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9" name="Freeform 28"/>
          <p:cNvSpPr/>
          <p:nvPr/>
        </p:nvSpPr>
        <p:spPr>
          <a:xfrm>
            <a:off x="8580375" y="2465859"/>
            <a:ext cx="937895" cy="937892"/>
          </a:xfrm>
          <a:custGeom>
            <a:avLst/>
            <a:gdLst>
              <a:gd name="connsiteX0" fmla="*/ 535782 w 1069406"/>
              <a:gd name="connsiteY0" fmla="*/ 293958 h 1069404"/>
              <a:gd name="connsiteX1" fmla="*/ 306990 w 1069406"/>
              <a:gd name="connsiteY1" fmla="*/ 487831 h 1069404"/>
              <a:gd name="connsiteX2" fmla="*/ 496876 w 1069406"/>
              <a:gd name="connsiteY2" fmla="*/ 764489 h 1069404"/>
              <a:gd name="connsiteX3" fmla="*/ 773532 w 1069406"/>
              <a:gd name="connsiteY3" fmla="*/ 574565 h 1069404"/>
              <a:gd name="connsiteX4" fmla="*/ 583610 w 1069406"/>
              <a:gd name="connsiteY4" fmla="*/ 297943 h 1069404"/>
              <a:gd name="connsiteX5" fmla="*/ 535782 w 1069406"/>
              <a:gd name="connsiteY5" fmla="*/ 293958 h 1069404"/>
              <a:gd name="connsiteX6" fmla="*/ 561834 w 1069406"/>
              <a:gd name="connsiteY6" fmla="*/ 0 h 1069404"/>
              <a:gd name="connsiteX7" fmla="*/ 629415 w 1069406"/>
              <a:gd name="connsiteY7" fmla="*/ 7773 h 1069404"/>
              <a:gd name="connsiteX8" fmla="*/ 642535 w 1069406"/>
              <a:gd name="connsiteY8" fmla="*/ 100454 h 1069404"/>
              <a:gd name="connsiteX9" fmla="*/ 702392 w 1069406"/>
              <a:gd name="connsiteY9" fmla="*/ 119961 h 1069404"/>
              <a:gd name="connsiteX10" fmla="*/ 767497 w 1069406"/>
              <a:gd name="connsiteY10" fmla="*/ 52579 h 1069404"/>
              <a:gd name="connsiteX11" fmla="*/ 826760 w 1069406"/>
              <a:gd name="connsiteY11" fmla="*/ 85998 h 1069404"/>
              <a:gd name="connsiteX12" fmla="*/ 802797 w 1069406"/>
              <a:gd name="connsiteY12" fmla="*/ 176600 h 1069404"/>
              <a:gd name="connsiteX13" fmla="*/ 846316 w 1069406"/>
              <a:gd name="connsiteY13" fmla="*/ 213633 h 1069404"/>
              <a:gd name="connsiteX14" fmla="*/ 931968 w 1069406"/>
              <a:gd name="connsiteY14" fmla="*/ 175808 h 1069404"/>
              <a:gd name="connsiteX15" fmla="*/ 974298 w 1069406"/>
              <a:gd name="connsiteY15" fmla="*/ 229080 h 1069404"/>
              <a:gd name="connsiteX16" fmla="*/ 918056 w 1069406"/>
              <a:gd name="connsiteY16" fmla="*/ 303889 h 1069404"/>
              <a:gd name="connsiteX17" fmla="*/ 946623 w 1069406"/>
              <a:gd name="connsiteY17" fmla="*/ 360033 h 1069404"/>
              <a:gd name="connsiteX18" fmla="*/ 1041285 w 1069406"/>
              <a:gd name="connsiteY18" fmla="*/ 358102 h 1069404"/>
              <a:gd name="connsiteX19" fmla="*/ 1059603 w 1069406"/>
              <a:gd name="connsiteY19" fmla="*/ 423653 h 1069404"/>
              <a:gd name="connsiteX20" fmla="*/ 977566 w 1069406"/>
              <a:gd name="connsiteY20" fmla="*/ 470984 h 1069404"/>
              <a:gd name="connsiteX21" fmla="*/ 982121 w 1069406"/>
              <a:gd name="connsiteY21" fmla="*/ 528018 h 1069404"/>
              <a:gd name="connsiteX22" fmla="*/ 1069406 w 1069406"/>
              <a:gd name="connsiteY22" fmla="*/ 561833 h 1069404"/>
              <a:gd name="connsiteX23" fmla="*/ 1061633 w 1069406"/>
              <a:gd name="connsiteY23" fmla="*/ 629414 h 1069404"/>
              <a:gd name="connsiteX24" fmla="*/ 968951 w 1069406"/>
              <a:gd name="connsiteY24" fmla="*/ 642534 h 1069404"/>
              <a:gd name="connsiteX25" fmla="*/ 949445 w 1069406"/>
              <a:gd name="connsiteY25" fmla="*/ 702391 h 1069404"/>
              <a:gd name="connsiteX26" fmla="*/ 1016827 w 1069406"/>
              <a:gd name="connsiteY26" fmla="*/ 767496 h 1069404"/>
              <a:gd name="connsiteX27" fmla="*/ 983408 w 1069406"/>
              <a:gd name="connsiteY27" fmla="*/ 826758 h 1069404"/>
              <a:gd name="connsiteX28" fmla="*/ 892806 w 1069406"/>
              <a:gd name="connsiteY28" fmla="*/ 802796 h 1069404"/>
              <a:gd name="connsiteX29" fmla="*/ 855773 w 1069406"/>
              <a:gd name="connsiteY29" fmla="*/ 846315 h 1069404"/>
              <a:gd name="connsiteX30" fmla="*/ 893598 w 1069406"/>
              <a:gd name="connsiteY30" fmla="*/ 931966 h 1069404"/>
              <a:gd name="connsiteX31" fmla="*/ 840326 w 1069406"/>
              <a:gd name="connsiteY31" fmla="*/ 974297 h 1069404"/>
              <a:gd name="connsiteX32" fmla="*/ 765517 w 1069406"/>
              <a:gd name="connsiteY32" fmla="*/ 918004 h 1069404"/>
              <a:gd name="connsiteX33" fmla="*/ 709373 w 1069406"/>
              <a:gd name="connsiteY33" fmla="*/ 946621 h 1069404"/>
              <a:gd name="connsiteX34" fmla="*/ 711304 w 1069406"/>
              <a:gd name="connsiteY34" fmla="*/ 1041283 h 1069404"/>
              <a:gd name="connsiteX35" fmla="*/ 645753 w 1069406"/>
              <a:gd name="connsiteY35" fmla="*/ 1059601 h 1069404"/>
              <a:gd name="connsiteX36" fmla="*/ 598422 w 1069406"/>
              <a:gd name="connsiteY36" fmla="*/ 977564 h 1069404"/>
              <a:gd name="connsiteX37" fmla="*/ 541387 w 1069406"/>
              <a:gd name="connsiteY37" fmla="*/ 982119 h 1069404"/>
              <a:gd name="connsiteX38" fmla="*/ 507622 w 1069406"/>
              <a:gd name="connsiteY38" fmla="*/ 1069404 h 1069404"/>
              <a:gd name="connsiteX39" fmla="*/ 439991 w 1069406"/>
              <a:gd name="connsiteY39" fmla="*/ 1061631 h 1069404"/>
              <a:gd name="connsiteX40" fmla="*/ 426871 w 1069406"/>
              <a:gd name="connsiteY40" fmla="*/ 968950 h 1069404"/>
              <a:gd name="connsiteX41" fmla="*/ 367014 w 1069406"/>
              <a:gd name="connsiteY41" fmla="*/ 949443 h 1069404"/>
              <a:gd name="connsiteX42" fmla="*/ 301909 w 1069406"/>
              <a:gd name="connsiteY42" fmla="*/ 1016825 h 1069404"/>
              <a:gd name="connsiteX43" fmla="*/ 242646 w 1069406"/>
              <a:gd name="connsiteY43" fmla="*/ 983406 h 1069404"/>
              <a:gd name="connsiteX44" fmla="*/ 266609 w 1069406"/>
              <a:gd name="connsiteY44" fmla="*/ 892804 h 1069404"/>
              <a:gd name="connsiteX45" fmla="*/ 223090 w 1069406"/>
              <a:gd name="connsiteY45" fmla="*/ 855771 h 1069404"/>
              <a:gd name="connsiteX46" fmla="*/ 137438 w 1069406"/>
              <a:gd name="connsiteY46" fmla="*/ 893596 h 1069404"/>
              <a:gd name="connsiteX47" fmla="*/ 95157 w 1069406"/>
              <a:gd name="connsiteY47" fmla="*/ 840324 h 1069404"/>
              <a:gd name="connsiteX48" fmla="*/ 151400 w 1069406"/>
              <a:gd name="connsiteY48" fmla="*/ 765515 h 1069404"/>
              <a:gd name="connsiteX49" fmla="*/ 122783 w 1069406"/>
              <a:gd name="connsiteY49" fmla="*/ 709372 h 1069404"/>
              <a:gd name="connsiteX50" fmla="*/ 28121 w 1069406"/>
              <a:gd name="connsiteY50" fmla="*/ 711302 h 1069404"/>
              <a:gd name="connsiteX51" fmla="*/ 9852 w 1069406"/>
              <a:gd name="connsiteY51" fmla="*/ 645752 h 1069404"/>
              <a:gd name="connsiteX52" fmla="*/ 91840 w 1069406"/>
              <a:gd name="connsiteY52" fmla="*/ 598421 h 1069404"/>
              <a:gd name="connsiteX53" fmla="*/ 87285 w 1069406"/>
              <a:gd name="connsiteY53" fmla="*/ 541336 h 1069404"/>
              <a:gd name="connsiteX54" fmla="*/ 0 w 1069406"/>
              <a:gd name="connsiteY54" fmla="*/ 507621 h 1069404"/>
              <a:gd name="connsiteX55" fmla="*/ 7773 w 1069406"/>
              <a:gd name="connsiteY55" fmla="*/ 439991 h 1069404"/>
              <a:gd name="connsiteX56" fmla="*/ 100455 w 1069406"/>
              <a:gd name="connsiteY56" fmla="*/ 426871 h 1069404"/>
              <a:gd name="connsiteX57" fmla="*/ 119961 w 1069406"/>
              <a:gd name="connsiteY57" fmla="*/ 367014 h 1069404"/>
              <a:gd name="connsiteX58" fmla="*/ 52579 w 1069406"/>
              <a:gd name="connsiteY58" fmla="*/ 301909 h 1069404"/>
              <a:gd name="connsiteX59" fmla="*/ 85998 w 1069406"/>
              <a:gd name="connsiteY59" fmla="*/ 242646 h 1069404"/>
              <a:gd name="connsiteX60" fmla="*/ 176600 w 1069406"/>
              <a:gd name="connsiteY60" fmla="*/ 266609 h 1069404"/>
              <a:gd name="connsiteX61" fmla="*/ 213683 w 1069406"/>
              <a:gd name="connsiteY61" fmla="*/ 223090 h 1069404"/>
              <a:gd name="connsiteX62" fmla="*/ 175759 w 1069406"/>
              <a:gd name="connsiteY62" fmla="*/ 137438 h 1069404"/>
              <a:gd name="connsiteX63" fmla="*/ 229081 w 1069406"/>
              <a:gd name="connsiteY63" fmla="*/ 95107 h 1069404"/>
              <a:gd name="connsiteX64" fmla="*/ 303890 w 1069406"/>
              <a:gd name="connsiteY64" fmla="*/ 151350 h 1069404"/>
              <a:gd name="connsiteX65" fmla="*/ 360034 w 1069406"/>
              <a:gd name="connsiteY65" fmla="*/ 122783 h 1069404"/>
              <a:gd name="connsiteX66" fmla="*/ 358103 w 1069406"/>
              <a:gd name="connsiteY66" fmla="*/ 28121 h 1069404"/>
              <a:gd name="connsiteX67" fmla="*/ 423653 w 1069406"/>
              <a:gd name="connsiteY67" fmla="*/ 9852 h 1069404"/>
              <a:gd name="connsiteX68" fmla="*/ 470984 w 1069406"/>
              <a:gd name="connsiteY68" fmla="*/ 91840 h 1069404"/>
              <a:gd name="connsiteX69" fmla="*/ 528069 w 1069406"/>
              <a:gd name="connsiteY69" fmla="*/ 87285 h 1069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1069406" h="1069404">
                <a:moveTo>
                  <a:pt x="535782" y="293958"/>
                </a:moveTo>
                <a:cubicBezTo>
                  <a:pt x="425545" y="295994"/>
                  <a:pt x="327890" y="375276"/>
                  <a:pt x="306990" y="487831"/>
                </a:cubicBezTo>
                <a:cubicBezTo>
                  <a:pt x="283068" y="616428"/>
                  <a:pt x="368280" y="740567"/>
                  <a:pt x="496876" y="764489"/>
                </a:cubicBezTo>
                <a:cubicBezTo>
                  <a:pt x="625508" y="788411"/>
                  <a:pt x="749610" y="703162"/>
                  <a:pt x="773532" y="574565"/>
                </a:cubicBezTo>
                <a:cubicBezTo>
                  <a:pt x="797453" y="445968"/>
                  <a:pt x="712242" y="321865"/>
                  <a:pt x="583610" y="297943"/>
                </a:cubicBezTo>
                <a:cubicBezTo>
                  <a:pt x="567535" y="294953"/>
                  <a:pt x="551530" y="293667"/>
                  <a:pt x="535782" y="293958"/>
                </a:cubicBezTo>
                <a:close/>
                <a:moveTo>
                  <a:pt x="561834" y="0"/>
                </a:moveTo>
                <a:lnTo>
                  <a:pt x="629415" y="7773"/>
                </a:lnTo>
                <a:lnTo>
                  <a:pt x="642535" y="100454"/>
                </a:lnTo>
                <a:cubicBezTo>
                  <a:pt x="662982" y="105554"/>
                  <a:pt x="682984" y="112089"/>
                  <a:pt x="702392" y="119961"/>
                </a:cubicBezTo>
                <a:lnTo>
                  <a:pt x="767497" y="52579"/>
                </a:lnTo>
                <a:lnTo>
                  <a:pt x="826760" y="85998"/>
                </a:lnTo>
                <a:lnTo>
                  <a:pt x="802797" y="176600"/>
                </a:lnTo>
                <a:cubicBezTo>
                  <a:pt x="818046" y="187988"/>
                  <a:pt x="832602" y="200365"/>
                  <a:pt x="846316" y="213633"/>
                </a:cubicBezTo>
                <a:lnTo>
                  <a:pt x="931968" y="175808"/>
                </a:lnTo>
                <a:lnTo>
                  <a:pt x="974298" y="229080"/>
                </a:lnTo>
                <a:lnTo>
                  <a:pt x="918056" y="303889"/>
                </a:lnTo>
                <a:cubicBezTo>
                  <a:pt x="928750" y="321713"/>
                  <a:pt x="938354" y="340427"/>
                  <a:pt x="946623" y="360033"/>
                </a:cubicBezTo>
                <a:lnTo>
                  <a:pt x="1041285" y="358102"/>
                </a:lnTo>
                <a:lnTo>
                  <a:pt x="1059603" y="423653"/>
                </a:lnTo>
                <a:lnTo>
                  <a:pt x="977566" y="470984"/>
                </a:lnTo>
                <a:cubicBezTo>
                  <a:pt x="980339" y="490094"/>
                  <a:pt x="981824" y="509155"/>
                  <a:pt x="982121" y="528018"/>
                </a:cubicBezTo>
                <a:lnTo>
                  <a:pt x="1069406" y="561833"/>
                </a:lnTo>
                <a:lnTo>
                  <a:pt x="1061633" y="629414"/>
                </a:lnTo>
                <a:lnTo>
                  <a:pt x="968951" y="642534"/>
                </a:lnTo>
                <a:cubicBezTo>
                  <a:pt x="963852" y="662981"/>
                  <a:pt x="957317" y="682933"/>
                  <a:pt x="949445" y="702391"/>
                </a:cubicBezTo>
                <a:lnTo>
                  <a:pt x="1016827" y="767496"/>
                </a:lnTo>
                <a:lnTo>
                  <a:pt x="983408" y="826758"/>
                </a:lnTo>
                <a:lnTo>
                  <a:pt x="892806" y="802796"/>
                </a:lnTo>
                <a:cubicBezTo>
                  <a:pt x="881419" y="818045"/>
                  <a:pt x="869041" y="832601"/>
                  <a:pt x="855773" y="846315"/>
                </a:cubicBezTo>
                <a:lnTo>
                  <a:pt x="893598" y="931966"/>
                </a:lnTo>
                <a:lnTo>
                  <a:pt x="840326" y="974297"/>
                </a:lnTo>
                <a:lnTo>
                  <a:pt x="765517" y="918004"/>
                </a:lnTo>
                <a:cubicBezTo>
                  <a:pt x="747693" y="928748"/>
                  <a:pt x="728979" y="938353"/>
                  <a:pt x="709373" y="946621"/>
                </a:cubicBezTo>
                <a:lnTo>
                  <a:pt x="711304" y="1041283"/>
                </a:lnTo>
                <a:lnTo>
                  <a:pt x="645753" y="1059601"/>
                </a:lnTo>
                <a:lnTo>
                  <a:pt x="598422" y="977564"/>
                </a:lnTo>
                <a:cubicBezTo>
                  <a:pt x="579311" y="980337"/>
                  <a:pt x="560300" y="981822"/>
                  <a:pt x="541387" y="982119"/>
                </a:cubicBezTo>
                <a:lnTo>
                  <a:pt x="507622" y="1069404"/>
                </a:lnTo>
                <a:lnTo>
                  <a:pt x="439991" y="1061631"/>
                </a:lnTo>
                <a:lnTo>
                  <a:pt x="426871" y="968950"/>
                </a:lnTo>
                <a:cubicBezTo>
                  <a:pt x="406424" y="963850"/>
                  <a:pt x="386422" y="957315"/>
                  <a:pt x="367014" y="949443"/>
                </a:cubicBezTo>
                <a:lnTo>
                  <a:pt x="301909" y="1016825"/>
                </a:lnTo>
                <a:lnTo>
                  <a:pt x="242646" y="983406"/>
                </a:lnTo>
                <a:lnTo>
                  <a:pt x="266609" y="892804"/>
                </a:lnTo>
                <a:cubicBezTo>
                  <a:pt x="251360" y="881417"/>
                  <a:pt x="236804" y="869039"/>
                  <a:pt x="223090" y="855771"/>
                </a:cubicBezTo>
                <a:lnTo>
                  <a:pt x="137438" y="893596"/>
                </a:lnTo>
                <a:lnTo>
                  <a:pt x="95157" y="840324"/>
                </a:lnTo>
                <a:lnTo>
                  <a:pt x="151400" y="765515"/>
                </a:lnTo>
                <a:cubicBezTo>
                  <a:pt x="140656" y="747692"/>
                  <a:pt x="131101" y="728928"/>
                  <a:pt x="122783" y="709372"/>
                </a:cubicBezTo>
                <a:lnTo>
                  <a:pt x="28121" y="711302"/>
                </a:lnTo>
                <a:lnTo>
                  <a:pt x="9852" y="645752"/>
                </a:lnTo>
                <a:lnTo>
                  <a:pt x="91840" y="598421"/>
                </a:lnTo>
                <a:cubicBezTo>
                  <a:pt x="89067" y="579310"/>
                  <a:pt x="87582" y="560249"/>
                  <a:pt x="87285" y="541336"/>
                </a:cubicBezTo>
                <a:lnTo>
                  <a:pt x="0" y="507621"/>
                </a:lnTo>
                <a:lnTo>
                  <a:pt x="7773" y="439991"/>
                </a:lnTo>
                <a:lnTo>
                  <a:pt x="100455" y="426871"/>
                </a:lnTo>
                <a:cubicBezTo>
                  <a:pt x="105554" y="406423"/>
                  <a:pt x="112089" y="386421"/>
                  <a:pt x="119961" y="367014"/>
                </a:cubicBezTo>
                <a:lnTo>
                  <a:pt x="52579" y="301909"/>
                </a:lnTo>
                <a:lnTo>
                  <a:pt x="85998" y="242646"/>
                </a:lnTo>
                <a:lnTo>
                  <a:pt x="176600" y="266609"/>
                </a:lnTo>
                <a:cubicBezTo>
                  <a:pt x="187988" y="251360"/>
                  <a:pt x="200365" y="236853"/>
                  <a:pt x="213683" y="223090"/>
                </a:cubicBezTo>
                <a:lnTo>
                  <a:pt x="175759" y="137438"/>
                </a:lnTo>
                <a:lnTo>
                  <a:pt x="229081" y="95107"/>
                </a:lnTo>
                <a:lnTo>
                  <a:pt x="303890" y="151350"/>
                </a:lnTo>
                <a:cubicBezTo>
                  <a:pt x="321713" y="140656"/>
                  <a:pt x="340477" y="131101"/>
                  <a:pt x="360034" y="122783"/>
                </a:cubicBezTo>
                <a:lnTo>
                  <a:pt x="358103" y="28121"/>
                </a:lnTo>
                <a:lnTo>
                  <a:pt x="423653" y="9852"/>
                </a:lnTo>
                <a:lnTo>
                  <a:pt x="470984" y="91840"/>
                </a:lnTo>
                <a:cubicBezTo>
                  <a:pt x="490095" y="89067"/>
                  <a:pt x="509107" y="87582"/>
                  <a:pt x="528069" y="87285"/>
                </a:cubicBezTo>
                <a:close/>
              </a:path>
            </a:pathLst>
          </a:custGeom>
          <a:solidFill>
            <a:schemeClr val="bg2"/>
          </a:solidFill>
          <a:ln w="3810">
            <a:noFill/>
            <a:miter lim="400000"/>
          </a:ln>
        </p:spPr>
        <p:txBody>
          <a:bodyPr wrap="square" lIns="0" tIns="0" rIns="0" bIns="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30" name="Freeform 29"/>
          <p:cNvSpPr/>
          <p:nvPr/>
        </p:nvSpPr>
        <p:spPr>
          <a:xfrm>
            <a:off x="11577696" y="3491681"/>
            <a:ext cx="861832" cy="861830"/>
          </a:xfrm>
          <a:custGeom>
            <a:avLst/>
            <a:gdLst>
              <a:gd name="connsiteX0" fmla="*/ 535782 w 1069406"/>
              <a:gd name="connsiteY0" fmla="*/ 293958 h 1069404"/>
              <a:gd name="connsiteX1" fmla="*/ 306990 w 1069406"/>
              <a:gd name="connsiteY1" fmla="*/ 487831 h 1069404"/>
              <a:gd name="connsiteX2" fmla="*/ 496876 w 1069406"/>
              <a:gd name="connsiteY2" fmla="*/ 764489 h 1069404"/>
              <a:gd name="connsiteX3" fmla="*/ 773532 w 1069406"/>
              <a:gd name="connsiteY3" fmla="*/ 574565 h 1069404"/>
              <a:gd name="connsiteX4" fmla="*/ 583610 w 1069406"/>
              <a:gd name="connsiteY4" fmla="*/ 297943 h 1069404"/>
              <a:gd name="connsiteX5" fmla="*/ 535782 w 1069406"/>
              <a:gd name="connsiteY5" fmla="*/ 293958 h 1069404"/>
              <a:gd name="connsiteX6" fmla="*/ 561834 w 1069406"/>
              <a:gd name="connsiteY6" fmla="*/ 0 h 1069404"/>
              <a:gd name="connsiteX7" fmla="*/ 629415 w 1069406"/>
              <a:gd name="connsiteY7" fmla="*/ 7773 h 1069404"/>
              <a:gd name="connsiteX8" fmla="*/ 642535 w 1069406"/>
              <a:gd name="connsiteY8" fmla="*/ 100454 h 1069404"/>
              <a:gd name="connsiteX9" fmla="*/ 702392 w 1069406"/>
              <a:gd name="connsiteY9" fmla="*/ 119961 h 1069404"/>
              <a:gd name="connsiteX10" fmla="*/ 767497 w 1069406"/>
              <a:gd name="connsiteY10" fmla="*/ 52579 h 1069404"/>
              <a:gd name="connsiteX11" fmla="*/ 826760 w 1069406"/>
              <a:gd name="connsiteY11" fmla="*/ 85998 h 1069404"/>
              <a:gd name="connsiteX12" fmla="*/ 802797 w 1069406"/>
              <a:gd name="connsiteY12" fmla="*/ 176600 h 1069404"/>
              <a:gd name="connsiteX13" fmla="*/ 846316 w 1069406"/>
              <a:gd name="connsiteY13" fmla="*/ 213633 h 1069404"/>
              <a:gd name="connsiteX14" fmla="*/ 931968 w 1069406"/>
              <a:gd name="connsiteY14" fmla="*/ 175808 h 1069404"/>
              <a:gd name="connsiteX15" fmla="*/ 974298 w 1069406"/>
              <a:gd name="connsiteY15" fmla="*/ 229080 h 1069404"/>
              <a:gd name="connsiteX16" fmla="*/ 918056 w 1069406"/>
              <a:gd name="connsiteY16" fmla="*/ 303889 h 1069404"/>
              <a:gd name="connsiteX17" fmla="*/ 946623 w 1069406"/>
              <a:gd name="connsiteY17" fmla="*/ 360033 h 1069404"/>
              <a:gd name="connsiteX18" fmla="*/ 1041285 w 1069406"/>
              <a:gd name="connsiteY18" fmla="*/ 358102 h 1069404"/>
              <a:gd name="connsiteX19" fmla="*/ 1059603 w 1069406"/>
              <a:gd name="connsiteY19" fmla="*/ 423653 h 1069404"/>
              <a:gd name="connsiteX20" fmla="*/ 977566 w 1069406"/>
              <a:gd name="connsiteY20" fmla="*/ 470984 h 1069404"/>
              <a:gd name="connsiteX21" fmla="*/ 982121 w 1069406"/>
              <a:gd name="connsiteY21" fmla="*/ 528018 h 1069404"/>
              <a:gd name="connsiteX22" fmla="*/ 1069406 w 1069406"/>
              <a:gd name="connsiteY22" fmla="*/ 561833 h 1069404"/>
              <a:gd name="connsiteX23" fmla="*/ 1061633 w 1069406"/>
              <a:gd name="connsiteY23" fmla="*/ 629414 h 1069404"/>
              <a:gd name="connsiteX24" fmla="*/ 968951 w 1069406"/>
              <a:gd name="connsiteY24" fmla="*/ 642534 h 1069404"/>
              <a:gd name="connsiteX25" fmla="*/ 949445 w 1069406"/>
              <a:gd name="connsiteY25" fmla="*/ 702391 h 1069404"/>
              <a:gd name="connsiteX26" fmla="*/ 1016827 w 1069406"/>
              <a:gd name="connsiteY26" fmla="*/ 767496 h 1069404"/>
              <a:gd name="connsiteX27" fmla="*/ 983408 w 1069406"/>
              <a:gd name="connsiteY27" fmla="*/ 826758 h 1069404"/>
              <a:gd name="connsiteX28" fmla="*/ 892806 w 1069406"/>
              <a:gd name="connsiteY28" fmla="*/ 802796 h 1069404"/>
              <a:gd name="connsiteX29" fmla="*/ 855773 w 1069406"/>
              <a:gd name="connsiteY29" fmla="*/ 846315 h 1069404"/>
              <a:gd name="connsiteX30" fmla="*/ 893598 w 1069406"/>
              <a:gd name="connsiteY30" fmla="*/ 931966 h 1069404"/>
              <a:gd name="connsiteX31" fmla="*/ 840326 w 1069406"/>
              <a:gd name="connsiteY31" fmla="*/ 974297 h 1069404"/>
              <a:gd name="connsiteX32" fmla="*/ 765517 w 1069406"/>
              <a:gd name="connsiteY32" fmla="*/ 918004 h 1069404"/>
              <a:gd name="connsiteX33" fmla="*/ 709373 w 1069406"/>
              <a:gd name="connsiteY33" fmla="*/ 946621 h 1069404"/>
              <a:gd name="connsiteX34" fmla="*/ 711304 w 1069406"/>
              <a:gd name="connsiteY34" fmla="*/ 1041283 h 1069404"/>
              <a:gd name="connsiteX35" fmla="*/ 645753 w 1069406"/>
              <a:gd name="connsiteY35" fmla="*/ 1059601 h 1069404"/>
              <a:gd name="connsiteX36" fmla="*/ 598422 w 1069406"/>
              <a:gd name="connsiteY36" fmla="*/ 977564 h 1069404"/>
              <a:gd name="connsiteX37" fmla="*/ 541387 w 1069406"/>
              <a:gd name="connsiteY37" fmla="*/ 982119 h 1069404"/>
              <a:gd name="connsiteX38" fmla="*/ 507622 w 1069406"/>
              <a:gd name="connsiteY38" fmla="*/ 1069404 h 1069404"/>
              <a:gd name="connsiteX39" fmla="*/ 439991 w 1069406"/>
              <a:gd name="connsiteY39" fmla="*/ 1061631 h 1069404"/>
              <a:gd name="connsiteX40" fmla="*/ 426871 w 1069406"/>
              <a:gd name="connsiteY40" fmla="*/ 968950 h 1069404"/>
              <a:gd name="connsiteX41" fmla="*/ 367014 w 1069406"/>
              <a:gd name="connsiteY41" fmla="*/ 949443 h 1069404"/>
              <a:gd name="connsiteX42" fmla="*/ 301909 w 1069406"/>
              <a:gd name="connsiteY42" fmla="*/ 1016825 h 1069404"/>
              <a:gd name="connsiteX43" fmla="*/ 242646 w 1069406"/>
              <a:gd name="connsiteY43" fmla="*/ 983406 h 1069404"/>
              <a:gd name="connsiteX44" fmla="*/ 266609 w 1069406"/>
              <a:gd name="connsiteY44" fmla="*/ 892804 h 1069404"/>
              <a:gd name="connsiteX45" fmla="*/ 223090 w 1069406"/>
              <a:gd name="connsiteY45" fmla="*/ 855771 h 1069404"/>
              <a:gd name="connsiteX46" fmla="*/ 137438 w 1069406"/>
              <a:gd name="connsiteY46" fmla="*/ 893596 h 1069404"/>
              <a:gd name="connsiteX47" fmla="*/ 95157 w 1069406"/>
              <a:gd name="connsiteY47" fmla="*/ 840324 h 1069404"/>
              <a:gd name="connsiteX48" fmla="*/ 151400 w 1069406"/>
              <a:gd name="connsiteY48" fmla="*/ 765515 h 1069404"/>
              <a:gd name="connsiteX49" fmla="*/ 122783 w 1069406"/>
              <a:gd name="connsiteY49" fmla="*/ 709372 h 1069404"/>
              <a:gd name="connsiteX50" fmla="*/ 28121 w 1069406"/>
              <a:gd name="connsiteY50" fmla="*/ 711302 h 1069404"/>
              <a:gd name="connsiteX51" fmla="*/ 9852 w 1069406"/>
              <a:gd name="connsiteY51" fmla="*/ 645752 h 1069404"/>
              <a:gd name="connsiteX52" fmla="*/ 91840 w 1069406"/>
              <a:gd name="connsiteY52" fmla="*/ 598421 h 1069404"/>
              <a:gd name="connsiteX53" fmla="*/ 87285 w 1069406"/>
              <a:gd name="connsiteY53" fmla="*/ 541336 h 1069404"/>
              <a:gd name="connsiteX54" fmla="*/ 0 w 1069406"/>
              <a:gd name="connsiteY54" fmla="*/ 507621 h 1069404"/>
              <a:gd name="connsiteX55" fmla="*/ 7773 w 1069406"/>
              <a:gd name="connsiteY55" fmla="*/ 439991 h 1069404"/>
              <a:gd name="connsiteX56" fmla="*/ 100455 w 1069406"/>
              <a:gd name="connsiteY56" fmla="*/ 426871 h 1069404"/>
              <a:gd name="connsiteX57" fmla="*/ 119961 w 1069406"/>
              <a:gd name="connsiteY57" fmla="*/ 367014 h 1069404"/>
              <a:gd name="connsiteX58" fmla="*/ 52579 w 1069406"/>
              <a:gd name="connsiteY58" fmla="*/ 301909 h 1069404"/>
              <a:gd name="connsiteX59" fmla="*/ 85998 w 1069406"/>
              <a:gd name="connsiteY59" fmla="*/ 242646 h 1069404"/>
              <a:gd name="connsiteX60" fmla="*/ 176600 w 1069406"/>
              <a:gd name="connsiteY60" fmla="*/ 266609 h 1069404"/>
              <a:gd name="connsiteX61" fmla="*/ 213683 w 1069406"/>
              <a:gd name="connsiteY61" fmla="*/ 223090 h 1069404"/>
              <a:gd name="connsiteX62" fmla="*/ 175759 w 1069406"/>
              <a:gd name="connsiteY62" fmla="*/ 137438 h 1069404"/>
              <a:gd name="connsiteX63" fmla="*/ 229081 w 1069406"/>
              <a:gd name="connsiteY63" fmla="*/ 95107 h 1069404"/>
              <a:gd name="connsiteX64" fmla="*/ 303890 w 1069406"/>
              <a:gd name="connsiteY64" fmla="*/ 151350 h 1069404"/>
              <a:gd name="connsiteX65" fmla="*/ 360034 w 1069406"/>
              <a:gd name="connsiteY65" fmla="*/ 122783 h 1069404"/>
              <a:gd name="connsiteX66" fmla="*/ 358103 w 1069406"/>
              <a:gd name="connsiteY66" fmla="*/ 28121 h 1069404"/>
              <a:gd name="connsiteX67" fmla="*/ 423653 w 1069406"/>
              <a:gd name="connsiteY67" fmla="*/ 9852 h 1069404"/>
              <a:gd name="connsiteX68" fmla="*/ 470984 w 1069406"/>
              <a:gd name="connsiteY68" fmla="*/ 91840 h 1069404"/>
              <a:gd name="connsiteX69" fmla="*/ 528069 w 1069406"/>
              <a:gd name="connsiteY69" fmla="*/ 87285 h 1069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1069406" h="1069404">
                <a:moveTo>
                  <a:pt x="535782" y="293958"/>
                </a:moveTo>
                <a:cubicBezTo>
                  <a:pt x="425545" y="295994"/>
                  <a:pt x="327890" y="375276"/>
                  <a:pt x="306990" y="487831"/>
                </a:cubicBezTo>
                <a:cubicBezTo>
                  <a:pt x="283068" y="616428"/>
                  <a:pt x="368280" y="740567"/>
                  <a:pt x="496876" y="764489"/>
                </a:cubicBezTo>
                <a:cubicBezTo>
                  <a:pt x="625508" y="788411"/>
                  <a:pt x="749610" y="703162"/>
                  <a:pt x="773532" y="574565"/>
                </a:cubicBezTo>
                <a:cubicBezTo>
                  <a:pt x="797453" y="445968"/>
                  <a:pt x="712242" y="321865"/>
                  <a:pt x="583610" y="297943"/>
                </a:cubicBezTo>
                <a:cubicBezTo>
                  <a:pt x="567535" y="294953"/>
                  <a:pt x="551530" y="293667"/>
                  <a:pt x="535782" y="293958"/>
                </a:cubicBezTo>
                <a:close/>
                <a:moveTo>
                  <a:pt x="561834" y="0"/>
                </a:moveTo>
                <a:lnTo>
                  <a:pt x="629415" y="7773"/>
                </a:lnTo>
                <a:lnTo>
                  <a:pt x="642535" y="100454"/>
                </a:lnTo>
                <a:cubicBezTo>
                  <a:pt x="662982" y="105554"/>
                  <a:pt x="682984" y="112089"/>
                  <a:pt x="702392" y="119961"/>
                </a:cubicBezTo>
                <a:lnTo>
                  <a:pt x="767497" y="52579"/>
                </a:lnTo>
                <a:lnTo>
                  <a:pt x="826760" y="85998"/>
                </a:lnTo>
                <a:lnTo>
                  <a:pt x="802797" y="176600"/>
                </a:lnTo>
                <a:cubicBezTo>
                  <a:pt x="818046" y="187988"/>
                  <a:pt x="832602" y="200365"/>
                  <a:pt x="846316" y="213633"/>
                </a:cubicBezTo>
                <a:lnTo>
                  <a:pt x="931968" y="175808"/>
                </a:lnTo>
                <a:lnTo>
                  <a:pt x="974298" y="229080"/>
                </a:lnTo>
                <a:lnTo>
                  <a:pt x="918056" y="303889"/>
                </a:lnTo>
                <a:cubicBezTo>
                  <a:pt x="928750" y="321713"/>
                  <a:pt x="938354" y="340427"/>
                  <a:pt x="946623" y="360033"/>
                </a:cubicBezTo>
                <a:lnTo>
                  <a:pt x="1041285" y="358102"/>
                </a:lnTo>
                <a:lnTo>
                  <a:pt x="1059603" y="423653"/>
                </a:lnTo>
                <a:lnTo>
                  <a:pt x="977566" y="470984"/>
                </a:lnTo>
                <a:cubicBezTo>
                  <a:pt x="980339" y="490094"/>
                  <a:pt x="981824" y="509155"/>
                  <a:pt x="982121" y="528018"/>
                </a:cubicBezTo>
                <a:lnTo>
                  <a:pt x="1069406" y="561833"/>
                </a:lnTo>
                <a:lnTo>
                  <a:pt x="1061633" y="629414"/>
                </a:lnTo>
                <a:lnTo>
                  <a:pt x="968951" y="642534"/>
                </a:lnTo>
                <a:cubicBezTo>
                  <a:pt x="963852" y="662981"/>
                  <a:pt x="957317" y="682933"/>
                  <a:pt x="949445" y="702391"/>
                </a:cubicBezTo>
                <a:lnTo>
                  <a:pt x="1016827" y="767496"/>
                </a:lnTo>
                <a:lnTo>
                  <a:pt x="983408" y="826758"/>
                </a:lnTo>
                <a:lnTo>
                  <a:pt x="892806" y="802796"/>
                </a:lnTo>
                <a:cubicBezTo>
                  <a:pt x="881419" y="818045"/>
                  <a:pt x="869041" y="832601"/>
                  <a:pt x="855773" y="846315"/>
                </a:cubicBezTo>
                <a:lnTo>
                  <a:pt x="893598" y="931966"/>
                </a:lnTo>
                <a:lnTo>
                  <a:pt x="840326" y="974297"/>
                </a:lnTo>
                <a:lnTo>
                  <a:pt x="765517" y="918004"/>
                </a:lnTo>
                <a:cubicBezTo>
                  <a:pt x="747693" y="928748"/>
                  <a:pt x="728979" y="938353"/>
                  <a:pt x="709373" y="946621"/>
                </a:cubicBezTo>
                <a:lnTo>
                  <a:pt x="711304" y="1041283"/>
                </a:lnTo>
                <a:lnTo>
                  <a:pt x="645753" y="1059601"/>
                </a:lnTo>
                <a:lnTo>
                  <a:pt x="598422" y="977564"/>
                </a:lnTo>
                <a:cubicBezTo>
                  <a:pt x="579311" y="980337"/>
                  <a:pt x="560300" y="981822"/>
                  <a:pt x="541387" y="982119"/>
                </a:cubicBezTo>
                <a:lnTo>
                  <a:pt x="507622" y="1069404"/>
                </a:lnTo>
                <a:lnTo>
                  <a:pt x="439991" y="1061631"/>
                </a:lnTo>
                <a:lnTo>
                  <a:pt x="426871" y="968950"/>
                </a:lnTo>
                <a:cubicBezTo>
                  <a:pt x="406424" y="963850"/>
                  <a:pt x="386422" y="957315"/>
                  <a:pt x="367014" y="949443"/>
                </a:cubicBezTo>
                <a:lnTo>
                  <a:pt x="301909" y="1016825"/>
                </a:lnTo>
                <a:lnTo>
                  <a:pt x="242646" y="983406"/>
                </a:lnTo>
                <a:lnTo>
                  <a:pt x="266609" y="892804"/>
                </a:lnTo>
                <a:cubicBezTo>
                  <a:pt x="251360" y="881417"/>
                  <a:pt x="236804" y="869039"/>
                  <a:pt x="223090" y="855771"/>
                </a:cubicBezTo>
                <a:lnTo>
                  <a:pt x="137438" y="893596"/>
                </a:lnTo>
                <a:lnTo>
                  <a:pt x="95157" y="840324"/>
                </a:lnTo>
                <a:lnTo>
                  <a:pt x="151400" y="765515"/>
                </a:lnTo>
                <a:cubicBezTo>
                  <a:pt x="140656" y="747692"/>
                  <a:pt x="131101" y="728928"/>
                  <a:pt x="122783" y="709372"/>
                </a:cubicBezTo>
                <a:lnTo>
                  <a:pt x="28121" y="711302"/>
                </a:lnTo>
                <a:lnTo>
                  <a:pt x="9852" y="645752"/>
                </a:lnTo>
                <a:lnTo>
                  <a:pt x="91840" y="598421"/>
                </a:lnTo>
                <a:cubicBezTo>
                  <a:pt x="89067" y="579310"/>
                  <a:pt x="87582" y="560249"/>
                  <a:pt x="87285" y="541336"/>
                </a:cubicBezTo>
                <a:lnTo>
                  <a:pt x="0" y="507621"/>
                </a:lnTo>
                <a:lnTo>
                  <a:pt x="7773" y="439991"/>
                </a:lnTo>
                <a:lnTo>
                  <a:pt x="100455" y="426871"/>
                </a:lnTo>
                <a:cubicBezTo>
                  <a:pt x="105554" y="406423"/>
                  <a:pt x="112089" y="386421"/>
                  <a:pt x="119961" y="367014"/>
                </a:cubicBezTo>
                <a:lnTo>
                  <a:pt x="52579" y="301909"/>
                </a:lnTo>
                <a:lnTo>
                  <a:pt x="85998" y="242646"/>
                </a:lnTo>
                <a:lnTo>
                  <a:pt x="176600" y="266609"/>
                </a:lnTo>
                <a:cubicBezTo>
                  <a:pt x="187988" y="251360"/>
                  <a:pt x="200365" y="236853"/>
                  <a:pt x="213683" y="223090"/>
                </a:cubicBezTo>
                <a:lnTo>
                  <a:pt x="175759" y="137438"/>
                </a:lnTo>
                <a:lnTo>
                  <a:pt x="229081" y="95107"/>
                </a:lnTo>
                <a:lnTo>
                  <a:pt x="303890" y="151350"/>
                </a:lnTo>
                <a:cubicBezTo>
                  <a:pt x="321713" y="140656"/>
                  <a:pt x="340477" y="131101"/>
                  <a:pt x="360034" y="122783"/>
                </a:cubicBezTo>
                <a:lnTo>
                  <a:pt x="358103" y="28121"/>
                </a:lnTo>
                <a:lnTo>
                  <a:pt x="423653" y="9852"/>
                </a:lnTo>
                <a:lnTo>
                  <a:pt x="470984" y="91840"/>
                </a:lnTo>
                <a:cubicBezTo>
                  <a:pt x="490095" y="89067"/>
                  <a:pt x="509107" y="87582"/>
                  <a:pt x="528069" y="87285"/>
                </a:cubicBezTo>
                <a:close/>
              </a:path>
            </a:pathLst>
          </a:custGeom>
          <a:solidFill>
            <a:schemeClr val="accent3"/>
          </a:solidFill>
          <a:ln w="3810">
            <a:noFill/>
            <a:miter lim="400000"/>
          </a:ln>
        </p:spPr>
        <p:txBody>
          <a:bodyPr wrap="square" lIns="0" tIns="0" rIns="0" bIns="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31" name="Freeform 30"/>
          <p:cNvSpPr/>
          <p:nvPr/>
        </p:nvSpPr>
        <p:spPr>
          <a:xfrm>
            <a:off x="11569342" y="4446845"/>
            <a:ext cx="650710" cy="650708"/>
          </a:xfrm>
          <a:custGeom>
            <a:avLst/>
            <a:gdLst>
              <a:gd name="connsiteX0" fmla="*/ 535782 w 1069406"/>
              <a:gd name="connsiteY0" fmla="*/ 293958 h 1069404"/>
              <a:gd name="connsiteX1" fmla="*/ 306990 w 1069406"/>
              <a:gd name="connsiteY1" fmla="*/ 487831 h 1069404"/>
              <a:gd name="connsiteX2" fmla="*/ 496876 w 1069406"/>
              <a:gd name="connsiteY2" fmla="*/ 764489 h 1069404"/>
              <a:gd name="connsiteX3" fmla="*/ 773532 w 1069406"/>
              <a:gd name="connsiteY3" fmla="*/ 574565 h 1069404"/>
              <a:gd name="connsiteX4" fmla="*/ 583610 w 1069406"/>
              <a:gd name="connsiteY4" fmla="*/ 297943 h 1069404"/>
              <a:gd name="connsiteX5" fmla="*/ 535782 w 1069406"/>
              <a:gd name="connsiteY5" fmla="*/ 293958 h 1069404"/>
              <a:gd name="connsiteX6" fmla="*/ 561834 w 1069406"/>
              <a:gd name="connsiteY6" fmla="*/ 0 h 1069404"/>
              <a:gd name="connsiteX7" fmla="*/ 629415 w 1069406"/>
              <a:gd name="connsiteY7" fmla="*/ 7773 h 1069404"/>
              <a:gd name="connsiteX8" fmla="*/ 642535 w 1069406"/>
              <a:gd name="connsiteY8" fmla="*/ 100454 h 1069404"/>
              <a:gd name="connsiteX9" fmla="*/ 702392 w 1069406"/>
              <a:gd name="connsiteY9" fmla="*/ 119961 h 1069404"/>
              <a:gd name="connsiteX10" fmla="*/ 767497 w 1069406"/>
              <a:gd name="connsiteY10" fmla="*/ 52579 h 1069404"/>
              <a:gd name="connsiteX11" fmla="*/ 826760 w 1069406"/>
              <a:gd name="connsiteY11" fmla="*/ 85998 h 1069404"/>
              <a:gd name="connsiteX12" fmla="*/ 802797 w 1069406"/>
              <a:gd name="connsiteY12" fmla="*/ 176600 h 1069404"/>
              <a:gd name="connsiteX13" fmla="*/ 846316 w 1069406"/>
              <a:gd name="connsiteY13" fmla="*/ 213633 h 1069404"/>
              <a:gd name="connsiteX14" fmla="*/ 931968 w 1069406"/>
              <a:gd name="connsiteY14" fmla="*/ 175808 h 1069404"/>
              <a:gd name="connsiteX15" fmla="*/ 974298 w 1069406"/>
              <a:gd name="connsiteY15" fmla="*/ 229080 h 1069404"/>
              <a:gd name="connsiteX16" fmla="*/ 918056 w 1069406"/>
              <a:gd name="connsiteY16" fmla="*/ 303889 h 1069404"/>
              <a:gd name="connsiteX17" fmla="*/ 946623 w 1069406"/>
              <a:gd name="connsiteY17" fmla="*/ 360033 h 1069404"/>
              <a:gd name="connsiteX18" fmla="*/ 1041285 w 1069406"/>
              <a:gd name="connsiteY18" fmla="*/ 358102 h 1069404"/>
              <a:gd name="connsiteX19" fmla="*/ 1059603 w 1069406"/>
              <a:gd name="connsiteY19" fmla="*/ 423653 h 1069404"/>
              <a:gd name="connsiteX20" fmla="*/ 977566 w 1069406"/>
              <a:gd name="connsiteY20" fmla="*/ 470984 h 1069404"/>
              <a:gd name="connsiteX21" fmla="*/ 982121 w 1069406"/>
              <a:gd name="connsiteY21" fmla="*/ 528018 h 1069404"/>
              <a:gd name="connsiteX22" fmla="*/ 1069406 w 1069406"/>
              <a:gd name="connsiteY22" fmla="*/ 561833 h 1069404"/>
              <a:gd name="connsiteX23" fmla="*/ 1061633 w 1069406"/>
              <a:gd name="connsiteY23" fmla="*/ 629414 h 1069404"/>
              <a:gd name="connsiteX24" fmla="*/ 968951 w 1069406"/>
              <a:gd name="connsiteY24" fmla="*/ 642534 h 1069404"/>
              <a:gd name="connsiteX25" fmla="*/ 949445 w 1069406"/>
              <a:gd name="connsiteY25" fmla="*/ 702391 h 1069404"/>
              <a:gd name="connsiteX26" fmla="*/ 1016827 w 1069406"/>
              <a:gd name="connsiteY26" fmla="*/ 767496 h 1069404"/>
              <a:gd name="connsiteX27" fmla="*/ 983408 w 1069406"/>
              <a:gd name="connsiteY27" fmla="*/ 826758 h 1069404"/>
              <a:gd name="connsiteX28" fmla="*/ 892806 w 1069406"/>
              <a:gd name="connsiteY28" fmla="*/ 802796 h 1069404"/>
              <a:gd name="connsiteX29" fmla="*/ 855773 w 1069406"/>
              <a:gd name="connsiteY29" fmla="*/ 846315 h 1069404"/>
              <a:gd name="connsiteX30" fmla="*/ 893598 w 1069406"/>
              <a:gd name="connsiteY30" fmla="*/ 931966 h 1069404"/>
              <a:gd name="connsiteX31" fmla="*/ 840326 w 1069406"/>
              <a:gd name="connsiteY31" fmla="*/ 974297 h 1069404"/>
              <a:gd name="connsiteX32" fmla="*/ 765517 w 1069406"/>
              <a:gd name="connsiteY32" fmla="*/ 918004 h 1069404"/>
              <a:gd name="connsiteX33" fmla="*/ 709373 w 1069406"/>
              <a:gd name="connsiteY33" fmla="*/ 946621 h 1069404"/>
              <a:gd name="connsiteX34" fmla="*/ 711304 w 1069406"/>
              <a:gd name="connsiteY34" fmla="*/ 1041283 h 1069404"/>
              <a:gd name="connsiteX35" fmla="*/ 645753 w 1069406"/>
              <a:gd name="connsiteY35" fmla="*/ 1059601 h 1069404"/>
              <a:gd name="connsiteX36" fmla="*/ 598422 w 1069406"/>
              <a:gd name="connsiteY36" fmla="*/ 977564 h 1069404"/>
              <a:gd name="connsiteX37" fmla="*/ 541387 w 1069406"/>
              <a:gd name="connsiteY37" fmla="*/ 982119 h 1069404"/>
              <a:gd name="connsiteX38" fmla="*/ 507622 w 1069406"/>
              <a:gd name="connsiteY38" fmla="*/ 1069404 h 1069404"/>
              <a:gd name="connsiteX39" fmla="*/ 439991 w 1069406"/>
              <a:gd name="connsiteY39" fmla="*/ 1061631 h 1069404"/>
              <a:gd name="connsiteX40" fmla="*/ 426871 w 1069406"/>
              <a:gd name="connsiteY40" fmla="*/ 968950 h 1069404"/>
              <a:gd name="connsiteX41" fmla="*/ 367014 w 1069406"/>
              <a:gd name="connsiteY41" fmla="*/ 949443 h 1069404"/>
              <a:gd name="connsiteX42" fmla="*/ 301909 w 1069406"/>
              <a:gd name="connsiteY42" fmla="*/ 1016825 h 1069404"/>
              <a:gd name="connsiteX43" fmla="*/ 242646 w 1069406"/>
              <a:gd name="connsiteY43" fmla="*/ 983406 h 1069404"/>
              <a:gd name="connsiteX44" fmla="*/ 266609 w 1069406"/>
              <a:gd name="connsiteY44" fmla="*/ 892804 h 1069404"/>
              <a:gd name="connsiteX45" fmla="*/ 223090 w 1069406"/>
              <a:gd name="connsiteY45" fmla="*/ 855771 h 1069404"/>
              <a:gd name="connsiteX46" fmla="*/ 137438 w 1069406"/>
              <a:gd name="connsiteY46" fmla="*/ 893596 h 1069404"/>
              <a:gd name="connsiteX47" fmla="*/ 95157 w 1069406"/>
              <a:gd name="connsiteY47" fmla="*/ 840324 h 1069404"/>
              <a:gd name="connsiteX48" fmla="*/ 151400 w 1069406"/>
              <a:gd name="connsiteY48" fmla="*/ 765515 h 1069404"/>
              <a:gd name="connsiteX49" fmla="*/ 122783 w 1069406"/>
              <a:gd name="connsiteY49" fmla="*/ 709372 h 1069404"/>
              <a:gd name="connsiteX50" fmla="*/ 28121 w 1069406"/>
              <a:gd name="connsiteY50" fmla="*/ 711302 h 1069404"/>
              <a:gd name="connsiteX51" fmla="*/ 9852 w 1069406"/>
              <a:gd name="connsiteY51" fmla="*/ 645752 h 1069404"/>
              <a:gd name="connsiteX52" fmla="*/ 91840 w 1069406"/>
              <a:gd name="connsiteY52" fmla="*/ 598421 h 1069404"/>
              <a:gd name="connsiteX53" fmla="*/ 87285 w 1069406"/>
              <a:gd name="connsiteY53" fmla="*/ 541336 h 1069404"/>
              <a:gd name="connsiteX54" fmla="*/ 0 w 1069406"/>
              <a:gd name="connsiteY54" fmla="*/ 507621 h 1069404"/>
              <a:gd name="connsiteX55" fmla="*/ 7773 w 1069406"/>
              <a:gd name="connsiteY55" fmla="*/ 439991 h 1069404"/>
              <a:gd name="connsiteX56" fmla="*/ 100455 w 1069406"/>
              <a:gd name="connsiteY56" fmla="*/ 426871 h 1069404"/>
              <a:gd name="connsiteX57" fmla="*/ 119961 w 1069406"/>
              <a:gd name="connsiteY57" fmla="*/ 367014 h 1069404"/>
              <a:gd name="connsiteX58" fmla="*/ 52579 w 1069406"/>
              <a:gd name="connsiteY58" fmla="*/ 301909 h 1069404"/>
              <a:gd name="connsiteX59" fmla="*/ 85998 w 1069406"/>
              <a:gd name="connsiteY59" fmla="*/ 242646 h 1069404"/>
              <a:gd name="connsiteX60" fmla="*/ 176600 w 1069406"/>
              <a:gd name="connsiteY60" fmla="*/ 266609 h 1069404"/>
              <a:gd name="connsiteX61" fmla="*/ 213683 w 1069406"/>
              <a:gd name="connsiteY61" fmla="*/ 223090 h 1069404"/>
              <a:gd name="connsiteX62" fmla="*/ 175759 w 1069406"/>
              <a:gd name="connsiteY62" fmla="*/ 137438 h 1069404"/>
              <a:gd name="connsiteX63" fmla="*/ 229081 w 1069406"/>
              <a:gd name="connsiteY63" fmla="*/ 95107 h 1069404"/>
              <a:gd name="connsiteX64" fmla="*/ 303890 w 1069406"/>
              <a:gd name="connsiteY64" fmla="*/ 151350 h 1069404"/>
              <a:gd name="connsiteX65" fmla="*/ 360034 w 1069406"/>
              <a:gd name="connsiteY65" fmla="*/ 122783 h 1069404"/>
              <a:gd name="connsiteX66" fmla="*/ 358103 w 1069406"/>
              <a:gd name="connsiteY66" fmla="*/ 28121 h 1069404"/>
              <a:gd name="connsiteX67" fmla="*/ 423653 w 1069406"/>
              <a:gd name="connsiteY67" fmla="*/ 9852 h 1069404"/>
              <a:gd name="connsiteX68" fmla="*/ 470984 w 1069406"/>
              <a:gd name="connsiteY68" fmla="*/ 91840 h 1069404"/>
              <a:gd name="connsiteX69" fmla="*/ 528069 w 1069406"/>
              <a:gd name="connsiteY69" fmla="*/ 87285 h 1069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1069406" h="1069404">
                <a:moveTo>
                  <a:pt x="535782" y="293958"/>
                </a:moveTo>
                <a:cubicBezTo>
                  <a:pt x="425545" y="295994"/>
                  <a:pt x="327890" y="375276"/>
                  <a:pt x="306990" y="487831"/>
                </a:cubicBezTo>
                <a:cubicBezTo>
                  <a:pt x="283068" y="616428"/>
                  <a:pt x="368280" y="740567"/>
                  <a:pt x="496876" y="764489"/>
                </a:cubicBezTo>
                <a:cubicBezTo>
                  <a:pt x="625508" y="788411"/>
                  <a:pt x="749610" y="703162"/>
                  <a:pt x="773532" y="574565"/>
                </a:cubicBezTo>
                <a:cubicBezTo>
                  <a:pt x="797453" y="445968"/>
                  <a:pt x="712242" y="321865"/>
                  <a:pt x="583610" y="297943"/>
                </a:cubicBezTo>
                <a:cubicBezTo>
                  <a:pt x="567535" y="294953"/>
                  <a:pt x="551530" y="293667"/>
                  <a:pt x="535782" y="293958"/>
                </a:cubicBezTo>
                <a:close/>
                <a:moveTo>
                  <a:pt x="561834" y="0"/>
                </a:moveTo>
                <a:lnTo>
                  <a:pt x="629415" y="7773"/>
                </a:lnTo>
                <a:lnTo>
                  <a:pt x="642535" y="100454"/>
                </a:lnTo>
                <a:cubicBezTo>
                  <a:pt x="662982" y="105554"/>
                  <a:pt x="682984" y="112089"/>
                  <a:pt x="702392" y="119961"/>
                </a:cubicBezTo>
                <a:lnTo>
                  <a:pt x="767497" y="52579"/>
                </a:lnTo>
                <a:lnTo>
                  <a:pt x="826760" y="85998"/>
                </a:lnTo>
                <a:lnTo>
                  <a:pt x="802797" y="176600"/>
                </a:lnTo>
                <a:cubicBezTo>
                  <a:pt x="818046" y="187988"/>
                  <a:pt x="832602" y="200365"/>
                  <a:pt x="846316" y="213633"/>
                </a:cubicBezTo>
                <a:lnTo>
                  <a:pt x="931968" y="175808"/>
                </a:lnTo>
                <a:lnTo>
                  <a:pt x="974298" y="229080"/>
                </a:lnTo>
                <a:lnTo>
                  <a:pt x="918056" y="303889"/>
                </a:lnTo>
                <a:cubicBezTo>
                  <a:pt x="928750" y="321713"/>
                  <a:pt x="938354" y="340427"/>
                  <a:pt x="946623" y="360033"/>
                </a:cubicBezTo>
                <a:lnTo>
                  <a:pt x="1041285" y="358102"/>
                </a:lnTo>
                <a:lnTo>
                  <a:pt x="1059603" y="423653"/>
                </a:lnTo>
                <a:lnTo>
                  <a:pt x="977566" y="470984"/>
                </a:lnTo>
                <a:cubicBezTo>
                  <a:pt x="980339" y="490094"/>
                  <a:pt x="981824" y="509155"/>
                  <a:pt x="982121" y="528018"/>
                </a:cubicBezTo>
                <a:lnTo>
                  <a:pt x="1069406" y="561833"/>
                </a:lnTo>
                <a:lnTo>
                  <a:pt x="1061633" y="629414"/>
                </a:lnTo>
                <a:lnTo>
                  <a:pt x="968951" y="642534"/>
                </a:lnTo>
                <a:cubicBezTo>
                  <a:pt x="963852" y="662981"/>
                  <a:pt x="957317" y="682933"/>
                  <a:pt x="949445" y="702391"/>
                </a:cubicBezTo>
                <a:lnTo>
                  <a:pt x="1016827" y="767496"/>
                </a:lnTo>
                <a:lnTo>
                  <a:pt x="983408" y="826758"/>
                </a:lnTo>
                <a:lnTo>
                  <a:pt x="892806" y="802796"/>
                </a:lnTo>
                <a:cubicBezTo>
                  <a:pt x="881419" y="818045"/>
                  <a:pt x="869041" y="832601"/>
                  <a:pt x="855773" y="846315"/>
                </a:cubicBezTo>
                <a:lnTo>
                  <a:pt x="893598" y="931966"/>
                </a:lnTo>
                <a:lnTo>
                  <a:pt x="840326" y="974297"/>
                </a:lnTo>
                <a:lnTo>
                  <a:pt x="765517" y="918004"/>
                </a:lnTo>
                <a:cubicBezTo>
                  <a:pt x="747693" y="928748"/>
                  <a:pt x="728979" y="938353"/>
                  <a:pt x="709373" y="946621"/>
                </a:cubicBezTo>
                <a:lnTo>
                  <a:pt x="711304" y="1041283"/>
                </a:lnTo>
                <a:lnTo>
                  <a:pt x="645753" y="1059601"/>
                </a:lnTo>
                <a:lnTo>
                  <a:pt x="598422" y="977564"/>
                </a:lnTo>
                <a:cubicBezTo>
                  <a:pt x="579311" y="980337"/>
                  <a:pt x="560300" y="981822"/>
                  <a:pt x="541387" y="982119"/>
                </a:cubicBezTo>
                <a:lnTo>
                  <a:pt x="507622" y="1069404"/>
                </a:lnTo>
                <a:lnTo>
                  <a:pt x="439991" y="1061631"/>
                </a:lnTo>
                <a:lnTo>
                  <a:pt x="426871" y="968950"/>
                </a:lnTo>
                <a:cubicBezTo>
                  <a:pt x="406424" y="963850"/>
                  <a:pt x="386422" y="957315"/>
                  <a:pt x="367014" y="949443"/>
                </a:cubicBezTo>
                <a:lnTo>
                  <a:pt x="301909" y="1016825"/>
                </a:lnTo>
                <a:lnTo>
                  <a:pt x="242646" y="983406"/>
                </a:lnTo>
                <a:lnTo>
                  <a:pt x="266609" y="892804"/>
                </a:lnTo>
                <a:cubicBezTo>
                  <a:pt x="251360" y="881417"/>
                  <a:pt x="236804" y="869039"/>
                  <a:pt x="223090" y="855771"/>
                </a:cubicBezTo>
                <a:lnTo>
                  <a:pt x="137438" y="893596"/>
                </a:lnTo>
                <a:lnTo>
                  <a:pt x="95157" y="840324"/>
                </a:lnTo>
                <a:lnTo>
                  <a:pt x="151400" y="765515"/>
                </a:lnTo>
                <a:cubicBezTo>
                  <a:pt x="140656" y="747692"/>
                  <a:pt x="131101" y="728928"/>
                  <a:pt x="122783" y="709372"/>
                </a:cubicBezTo>
                <a:lnTo>
                  <a:pt x="28121" y="711302"/>
                </a:lnTo>
                <a:lnTo>
                  <a:pt x="9852" y="645752"/>
                </a:lnTo>
                <a:lnTo>
                  <a:pt x="91840" y="598421"/>
                </a:lnTo>
                <a:cubicBezTo>
                  <a:pt x="89067" y="579310"/>
                  <a:pt x="87582" y="560249"/>
                  <a:pt x="87285" y="541336"/>
                </a:cubicBezTo>
                <a:lnTo>
                  <a:pt x="0" y="507621"/>
                </a:lnTo>
                <a:lnTo>
                  <a:pt x="7773" y="439991"/>
                </a:lnTo>
                <a:lnTo>
                  <a:pt x="100455" y="426871"/>
                </a:lnTo>
                <a:cubicBezTo>
                  <a:pt x="105554" y="406423"/>
                  <a:pt x="112089" y="386421"/>
                  <a:pt x="119961" y="367014"/>
                </a:cubicBezTo>
                <a:lnTo>
                  <a:pt x="52579" y="301909"/>
                </a:lnTo>
                <a:lnTo>
                  <a:pt x="85998" y="242646"/>
                </a:lnTo>
                <a:lnTo>
                  <a:pt x="176600" y="266609"/>
                </a:lnTo>
                <a:cubicBezTo>
                  <a:pt x="187988" y="251360"/>
                  <a:pt x="200365" y="236853"/>
                  <a:pt x="213683" y="223090"/>
                </a:cubicBezTo>
                <a:lnTo>
                  <a:pt x="175759" y="137438"/>
                </a:lnTo>
                <a:lnTo>
                  <a:pt x="229081" y="95107"/>
                </a:lnTo>
                <a:lnTo>
                  <a:pt x="303890" y="151350"/>
                </a:lnTo>
                <a:cubicBezTo>
                  <a:pt x="321713" y="140656"/>
                  <a:pt x="340477" y="131101"/>
                  <a:pt x="360034" y="122783"/>
                </a:cubicBezTo>
                <a:lnTo>
                  <a:pt x="358103" y="28121"/>
                </a:lnTo>
                <a:lnTo>
                  <a:pt x="423653" y="9852"/>
                </a:lnTo>
                <a:lnTo>
                  <a:pt x="470984" y="91840"/>
                </a:lnTo>
                <a:cubicBezTo>
                  <a:pt x="490095" y="89067"/>
                  <a:pt x="509107" y="87582"/>
                  <a:pt x="528069" y="87285"/>
                </a:cubicBezTo>
                <a:close/>
              </a:path>
            </a:pathLst>
          </a:custGeom>
          <a:solidFill>
            <a:schemeClr val="accent2"/>
          </a:solidFill>
          <a:ln w="3810">
            <a:noFill/>
            <a:miter lim="400000"/>
          </a:ln>
        </p:spPr>
        <p:txBody>
          <a:bodyPr wrap="square" lIns="0" tIns="0" rIns="0" bIns="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32" name="Freeform 31"/>
          <p:cNvSpPr/>
          <p:nvPr/>
        </p:nvSpPr>
        <p:spPr>
          <a:xfrm>
            <a:off x="11833255" y="2900214"/>
            <a:ext cx="460522" cy="460520"/>
          </a:xfrm>
          <a:custGeom>
            <a:avLst/>
            <a:gdLst>
              <a:gd name="connsiteX0" fmla="*/ 535782 w 1069406"/>
              <a:gd name="connsiteY0" fmla="*/ 293958 h 1069404"/>
              <a:gd name="connsiteX1" fmla="*/ 306990 w 1069406"/>
              <a:gd name="connsiteY1" fmla="*/ 487831 h 1069404"/>
              <a:gd name="connsiteX2" fmla="*/ 496876 w 1069406"/>
              <a:gd name="connsiteY2" fmla="*/ 764489 h 1069404"/>
              <a:gd name="connsiteX3" fmla="*/ 773532 w 1069406"/>
              <a:gd name="connsiteY3" fmla="*/ 574565 h 1069404"/>
              <a:gd name="connsiteX4" fmla="*/ 583610 w 1069406"/>
              <a:gd name="connsiteY4" fmla="*/ 297943 h 1069404"/>
              <a:gd name="connsiteX5" fmla="*/ 535782 w 1069406"/>
              <a:gd name="connsiteY5" fmla="*/ 293958 h 1069404"/>
              <a:gd name="connsiteX6" fmla="*/ 561834 w 1069406"/>
              <a:gd name="connsiteY6" fmla="*/ 0 h 1069404"/>
              <a:gd name="connsiteX7" fmla="*/ 629415 w 1069406"/>
              <a:gd name="connsiteY7" fmla="*/ 7773 h 1069404"/>
              <a:gd name="connsiteX8" fmla="*/ 642535 w 1069406"/>
              <a:gd name="connsiteY8" fmla="*/ 100454 h 1069404"/>
              <a:gd name="connsiteX9" fmla="*/ 702392 w 1069406"/>
              <a:gd name="connsiteY9" fmla="*/ 119961 h 1069404"/>
              <a:gd name="connsiteX10" fmla="*/ 767497 w 1069406"/>
              <a:gd name="connsiteY10" fmla="*/ 52579 h 1069404"/>
              <a:gd name="connsiteX11" fmla="*/ 826760 w 1069406"/>
              <a:gd name="connsiteY11" fmla="*/ 85998 h 1069404"/>
              <a:gd name="connsiteX12" fmla="*/ 802797 w 1069406"/>
              <a:gd name="connsiteY12" fmla="*/ 176600 h 1069404"/>
              <a:gd name="connsiteX13" fmla="*/ 846316 w 1069406"/>
              <a:gd name="connsiteY13" fmla="*/ 213633 h 1069404"/>
              <a:gd name="connsiteX14" fmla="*/ 931968 w 1069406"/>
              <a:gd name="connsiteY14" fmla="*/ 175808 h 1069404"/>
              <a:gd name="connsiteX15" fmla="*/ 974298 w 1069406"/>
              <a:gd name="connsiteY15" fmla="*/ 229080 h 1069404"/>
              <a:gd name="connsiteX16" fmla="*/ 918056 w 1069406"/>
              <a:gd name="connsiteY16" fmla="*/ 303889 h 1069404"/>
              <a:gd name="connsiteX17" fmla="*/ 946623 w 1069406"/>
              <a:gd name="connsiteY17" fmla="*/ 360033 h 1069404"/>
              <a:gd name="connsiteX18" fmla="*/ 1041285 w 1069406"/>
              <a:gd name="connsiteY18" fmla="*/ 358102 h 1069404"/>
              <a:gd name="connsiteX19" fmla="*/ 1059603 w 1069406"/>
              <a:gd name="connsiteY19" fmla="*/ 423653 h 1069404"/>
              <a:gd name="connsiteX20" fmla="*/ 977566 w 1069406"/>
              <a:gd name="connsiteY20" fmla="*/ 470984 h 1069404"/>
              <a:gd name="connsiteX21" fmla="*/ 982121 w 1069406"/>
              <a:gd name="connsiteY21" fmla="*/ 528018 h 1069404"/>
              <a:gd name="connsiteX22" fmla="*/ 1069406 w 1069406"/>
              <a:gd name="connsiteY22" fmla="*/ 561833 h 1069404"/>
              <a:gd name="connsiteX23" fmla="*/ 1061633 w 1069406"/>
              <a:gd name="connsiteY23" fmla="*/ 629414 h 1069404"/>
              <a:gd name="connsiteX24" fmla="*/ 968951 w 1069406"/>
              <a:gd name="connsiteY24" fmla="*/ 642534 h 1069404"/>
              <a:gd name="connsiteX25" fmla="*/ 949445 w 1069406"/>
              <a:gd name="connsiteY25" fmla="*/ 702391 h 1069404"/>
              <a:gd name="connsiteX26" fmla="*/ 1016827 w 1069406"/>
              <a:gd name="connsiteY26" fmla="*/ 767496 h 1069404"/>
              <a:gd name="connsiteX27" fmla="*/ 983408 w 1069406"/>
              <a:gd name="connsiteY27" fmla="*/ 826758 h 1069404"/>
              <a:gd name="connsiteX28" fmla="*/ 892806 w 1069406"/>
              <a:gd name="connsiteY28" fmla="*/ 802796 h 1069404"/>
              <a:gd name="connsiteX29" fmla="*/ 855773 w 1069406"/>
              <a:gd name="connsiteY29" fmla="*/ 846315 h 1069404"/>
              <a:gd name="connsiteX30" fmla="*/ 893598 w 1069406"/>
              <a:gd name="connsiteY30" fmla="*/ 931966 h 1069404"/>
              <a:gd name="connsiteX31" fmla="*/ 840326 w 1069406"/>
              <a:gd name="connsiteY31" fmla="*/ 974297 h 1069404"/>
              <a:gd name="connsiteX32" fmla="*/ 765517 w 1069406"/>
              <a:gd name="connsiteY32" fmla="*/ 918004 h 1069404"/>
              <a:gd name="connsiteX33" fmla="*/ 709373 w 1069406"/>
              <a:gd name="connsiteY33" fmla="*/ 946621 h 1069404"/>
              <a:gd name="connsiteX34" fmla="*/ 711304 w 1069406"/>
              <a:gd name="connsiteY34" fmla="*/ 1041283 h 1069404"/>
              <a:gd name="connsiteX35" fmla="*/ 645753 w 1069406"/>
              <a:gd name="connsiteY35" fmla="*/ 1059601 h 1069404"/>
              <a:gd name="connsiteX36" fmla="*/ 598422 w 1069406"/>
              <a:gd name="connsiteY36" fmla="*/ 977564 h 1069404"/>
              <a:gd name="connsiteX37" fmla="*/ 541387 w 1069406"/>
              <a:gd name="connsiteY37" fmla="*/ 982119 h 1069404"/>
              <a:gd name="connsiteX38" fmla="*/ 507622 w 1069406"/>
              <a:gd name="connsiteY38" fmla="*/ 1069404 h 1069404"/>
              <a:gd name="connsiteX39" fmla="*/ 439991 w 1069406"/>
              <a:gd name="connsiteY39" fmla="*/ 1061631 h 1069404"/>
              <a:gd name="connsiteX40" fmla="*/ 426871 w 1069406"/>
              <a:gd name="connsiteY40" fmla="*/ 968950 h 1069404"/>
              <a:gd name="connsiteX41" fmla="*/ 367014 w 1069406"/>
              <a:gd name="connsiteY41" fmla="*/ 949443 h 1069404"/>
              <a:gd name="connsiteX42" fmla="*/ 301909 w 1069406"/>
              <a:gd name="connsiteY42" fmla="*/ 1016825 h 1069404"/>
              <a:gd name="connsiteX43" fmla="*/ 242646 w 1069406"/>
              <a:gd name="connsiteY43" fmla="*/ 983406 h 1069404"/>
              <a:gd name="connsiteX44" fmla="*/ 266609 w 1069406"/>
              <a:gd name="connsiteY44" fmla="*/ 892804 h 1069404"/>
              <a:gd name="connsiteX45" fmla="*/ 223090 w 1069406"/>
              <a:gd name="connsiteY45" fmla="*/ 855771 h 1069404"/>
              <a:gd name="connsiteX46" fmla="*/ 137438 w 1069406"/>
              <a:gd name="connsiteY46" fmla="*/ 893596 h 1069404"/>
              <a:gd name="connsiteX47" fmla="*/ 95157 w 1069406"/>
              <a:gd name="connsiteY47" fmla="*/ 840324 h 1069404"/>
              <a:gd name="connsiteX48" fmla="*/ 151400 w 1069406"/>
              <a:gd name="connsiteY48" fmla="*/ 765515 h 1069404"/>
              <a:gd name="connsiteX49" fmla="*/ 122783 w 1069406"/>
              <a:gd name="connsiteY49" fmla="*/ 709372 h 1069404"/>
              <a:gd name="connsiteX50" fmla="*/ 28121 w 1069406"/>
              <a:gd name="connsiteY50" fmla="*/ 711302 h 1069404"/>
              <a:gd name="connsiteX51" fmla="*/ 9852 w 1069406"/>
              <a:gd name="connsiteY51" fmla="*/ 645752 h 1069404"/>
              <a:gd name="connsiteX52" fmla="*/ 91840 w 1069406"/>
              <a:gd name="connsiteY52" fmla="*/ 598421 h 1069404"/>
              <a:gd name="connsiteX53" fmla="*/ 87285 w 1069406"/>
              <a:gd name="connsiteY53" fmla="*/ 541336 h 1069404"/>
              <a:gd name="connsiteX54" fmla="*/ 0 w 1069406"/>
              <a:gd name="connsiteY54" fmla="*/ 507621 h 1069404"/>
              <a:gd name="connsiteX55" fmla="*/ 7773 w 1069406"/>
              <a:gd name="connsiteY55" fmla="*/ 439991 h 1069404"/>
              <a:gd name="connsiteX56" fmla="*/ 100455 w 1069406"/>
              <a:gd name="connsiteY56" fmla="*/ 426871 h 1069404"/>
              <a:gd name="connsiteX57" fmla="*/ 119961 w 1069406"/>
              <a:gd name="connsiteY57" fmla="*/ 367014 h 1069404"/>
              <a:gd name="connsiteX58" fmla="*/ 52579 w 1069406"/>
              <a:gd name="connsiteY58" fmla="*/ 301909 h 1069404"/>
              <a:gd name="connsiteX59" fmla="*/ 85998 w 1069406"/>
              <a:gd name="connsiteY59" fmla="*/ 242646 h 1069404"/>
              <a:gd name="connsiteX60" fmla="*/ 176600 w 1069406"/>
              <a:gd name="connsiteY60" fmla="*/ 266609 h 1069404"/>
              <a:gd name="connsiteX61" fmla="*/ 213683 w 1069406"/>
              <a:gd name="connsiteY61" fmla="*/ 223090 h 1069404"/>
              <a:gd name="connsiteX62" fmla="*/ 175759 w 1069406"/>
              <a:gd name="connsiteY62" fmla="*/ 137438 h 1069404"/>
              <a:gd name="connsiteX63" fmla="*/ 229081 w 1069406"/>
              <a:gd name="connsiteY63" fmla="*/ 95107 h 1069404"/>
              <a:gd name="connsiteX64" fmla="*/ 303890 w 1069406"/>
              <a:gd name="connsiteY64" fmla="*/ 151350 h 1069404"/>
              <a:gd name="connsiteX65" fmla="*/ 360034 w 1069406"/>
              <a:gd name="connsiteY65" fmla="*/ 122783 h 1069404"/>
              <a:gd name="connsiteX66" fmla="*/ 358103 w 1069406"/>
              <a:gd name="connsiteY66" fmla="*/ 28121 h 1069404"/>
              <a:gd name="connsiteX67" fmla="*/ 423653 w 1069406"/>
              <a:gd name="connsiteY67" fmla="*/ 9852 h 1069404"/>
              <a:gd name="connsiteX68" fmla="*/ 470984 w 1069406"/>
              <a:gd name="connsiteY68" fmla="*/ 91840 h 1069404"/>
              <a:gd name="connsiteX69" fmla="*/ 528069 w 1069406"/>
              <a:gd name="connsiteY69" fmla="*/ 87285 h 1069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1069406" h="1069404">
                <a:moveTo>
                  <a:pt x="535782" y="293958"/>
                </a:moveTo>
                <a:cubicBezTo>
                  <a:pt x="425545" y="295994"/>
                  <a:pt x="327890" y="375276"/>
                  <a:pt x="306990" y="487831"/>
                </a:cubicBezTo>
                <a:cubicBezTo>
                  <a:pt x="283068" y="616428"/>
                  <a:pt x="368280" y="740567"/>
                  <a:pt x="496876" y="764489"/>
                </a:cubicBezTo>
                <a:cubicBezTo>
                  <a:pt x="625508" y="788411"/>
                  <a:pt x="749610" y="703162"/>
                  <a:pt x="773532" y="574565"/>
                </a:cubicBezTo>
                <a:cubicBezTo>
                  <a:pt x="797453" y="445968"/>
                  <a:pt x="712242" y="321865"/>
                  <a:pt x="583610" y="297943"/>
                </a:cubicBezTo>
                <a:cubicBezTo>
                  <a:pt x="567535" y="294953"/>
                  <a:pt x="551530" y="293667"/>
                  <a:pt x="535782" y="293958"/>
                </a:cubicBezTo>
                <a:close/>
                <a:moveTo>
                  <a:pt x="561834" y="0"/>
                </a:moveTo>
                <a:lnTo>
                  <a:pt x="629415" y="7773"/>
                </a:lnTo>
                <a:lnTo>
                  <a:pt x="642535" y="100454"/>
                </a:lnTo>
                <a:cubicBezTo>
                  <a:pt x="662982" y="105554"/>
                  <a:pt x="682984" y="112089"/>
                  <a:pt x="702392" y="119961"/>
                </a:cubicBezTo>
                <a:lnTo>
                  <a:pt x="767497" y="52579"/>
                </a:lnTo>
                <a:lnTo>
                  <a:pt x="826760" y="85998"/>
                </a:lnTo>
                <a:lnTo>
                  <a:pt x="802797" y="176600"/>
                </a:lnTo>
                <a:cubicBezTo>
                  <a:pt x="818046" y="187988"/>
                  <a:pt x="832602" y="200365"/>
                  <a:pt x="846316" y="213633"/>
                </a:cubicBezTo>
                <a:lnTo>
                  <a:pt x="931968" y="175808"/>
                </a:lnTo>
                <a:lnTo>
                  <a:pt x="974298" y="229080"/>
                </a:lnTo>
                <a:lnTo>
                  <a:pt x="918056" y="303889"/>
                </a:lnTo>
                <a:cubicBezTo>
                  <a:pt x="928750" y="321713"/>
                  <a:pt x="938354" y="340427"/>
                  <a:pt x="946623" y="360033"/>
                </a:cubicBezTo>
                <a:lnTo>
                  <a:pt x="1041285" y="358102"/>
                </a:lnTo>
                <a:lnTo>
                  <a:pt x="1059603" y="423653"/>
                </a:lnTo>
                <a:lnTo>
                  <a:pt x="977566" y="470984"/>
                </a:lnTo>
                <a:cubicBezTo>
                  <a:pt x="980339" y="490094"/>
                  <a:pt x="981824" y="509155"/>
                  <a:pt x="982121" y="528018"/>
                </a:cubicBezTo>
                <a:lnTo>
                  <a:pt x="1069406" y="561833"/>
                </a:lnTo>
                <a:lnTo>
                  <a:pt x="1061633" y="629414"/>
                </a:lnTo>
                <a:lnTo>
                  <a:pt x="968951" y="642534"/>
                </a:lnTo>
                <a:cubicBezTo>
                  <a:pt x="963852" y="662981"/>
                  <a:pt x="957317" y="682933"/>
                  <a:pt x="949445" y="702391"/>
                </a:cubicBezTo>
                <a:lnTo>
                  <a:pt x="1016827" y="767496"/>
                </a:lnTo>
                <a:lnTo>
                  <a:pt x="983408" y="826758"/>
                </a:lnTo>
                <a:lnTo>
                  <a:pt x="892806" y="802796"/>
                </a:lnTo>
                <a:cubicBezTo>
                  <a:pt x="881419" y="818045"/>
                  <a:pt x="869041" y="832601"/>
                  <a:pt x="855773" y="846315"/>
                </a:cubicBezTo>
                <a:lnTo>
                  <a:pt x="893598" y="931966"/>
                </a:lnTo>
                <a:lnTo>
                  <a:pt x="840326" y="974297"/>
                </a:lnTo>
                <a:lnTo>
                  <a:pt x="765517" y="918004"/>
                </a:lnTo>
                <a:cubicBezTo>
                  <a:pt x="747693" y="928748"/>
                  <a:pt x="728979" y="938353"/>
                  <a:pt x="709373" y="946621"/>
                </a:cubicBezTo>
                <a:lnTo>
                  <a:pt x="711304" y="1041283"/>
                </a:lnTo>
                <a:lnTo>
                  <a:pt x="645753" y="1059601"/>
                </a:lnTo>
                <a:lnTo>
                  <a:pt x="598422" y="977564"/>
                </a:lnTo>
                <a:cubicBezTo>
                  <a:pt x="579311" y="980337"/>
                  <a:pt x="560300" y="981822"/>
                  <a:pt x="541387" y="982119"/>
                </a:cubicBezTo>
                <a:lnTo>
                  <a:pt x="507622" y="1069404"/>
                </a:lnTo>
                <a:lnTo>
                  <a:pt x="439991" y="1061631"/>
                </a:lnTo>
                <a:lnTo>
                  <a:pt x="426871" y="968950"/>
                </a:lnTo>
                <a:cubicBezTo>
                  <a:pt x="406424" y="963850"/>
                  <a:pt x="386422" y="957315"/>
                  <a:pt x="367014" y="949443"/>
                </a:cubicBezTo>
                <a:lnTo>
                  <a:pt x="301909" y="1016825"/>
                </a:lnTo>
                <a:lnTo>
                  <a:pt x="242646" y="983406"/>
                </a:lnTo>
                <a:lnTo>
                  <a:pt x="266609" y="892804"/>
                </a:lnTo>
                <a:cubicBezTo>
                  <a:pt x="251360" y="881417"/>
                  <a:pt x="236804" y="869039"/>
                  <a:pt x="223090" y="855771"/>
                </a:cubicBezTo>
                <a:lnTo>
                  <a:pt x="137438" y="893596"/>
                </a:lnTo>
                <a:lnTo>
                  <a:pt x="95157" y="840324"/>
                </a:lnTo>
                <a:lnTo>
                  <a:pt x="151400" y="765515"/>
                </a:lnTo>
                <a:cubicBezTo>
                  <a:pt x="140656" y="747692"/>
                  <a:pt x="131101" y="728928"/>
                  <a:pt x="122783" y="709372"/>
                </a:cubicBezTo>
                <a:lnTo>
                  <a:pt x="28121" y="711302"/>
                </a:lnTo>
                <a:lnTo>
                  <a:pt x="9852" y="645752"/>
                </a:lnTo>
                <a:lnTo>
                  <a:pt x="91840" y="598421"/>
                </a:lnTo>
                <a:cubicBezTo>
                  <a:pt x="89067" y="579310"/>
                  <a:pt x="87582" y="560249"/>
                  <a:pt x="87285" y="541336"/>
                </a:cubicBezTo>
                <a:lnTo>
                  <a:pt x="0" y="507621"/>
                </a:lnTo>
                <a:lnTo>
                  <a:pt x="7773" y="439991"/>
                </a:lnTo>
                <a:lnTo>
                  <a:pt x="100455" y="426871"/>
                </a:lnTo>
                <a:cubicBezTo>
                  <a:pt x="105554" y="406423"/>
                  <a:pt x="112089" y="386421"/>
                  <a:pt x="119961" y="367014"/>
                </a:cubicBezTo>
                <a:lnTo>
                  <a:pt x="52579" y="301909"/>
                </a:lnTo>
                <a:lnTo>
                  <a:pt x="85998" y="242646"/>
                </a:lnTo>
                <a:lnTo>
                  <a:pt x="176600" y="266609"/>
                </a:lnTo>
                <a:cubicBezTo>
                  <a:pt x="187988" y="251360"/>
                  <a:pt x="200365" y="236853"/>
                  <a:pt x="213683" y="223090"/>
                </a:cubicBezTo>
                <a:lnTo>
                  <a:pt x="175759" y="137438"/>
                </a:lnTo>
                <a:lnTo>
                  <a:pt x="229081" y="95107"/>
                </a:lnTo>
                <a:lnTo>
                  <a:pt x="303890" y="151350"/>
                </a:lnTo>
                <a:cubicBezTo>
                  <a:pt x="321713" y="140656"/>
                  <a:pt x="340477" y="131101"/>
                  <a:pt x="360034" y="122783"/>
                </a:cubicBezTo>
                <a:lnTo>
                  <a:pt x="358103" y="28121"/>
                </a:lnTo>
                <a:lnTo>
                  <a:pt x="423653" y="9852"/>
                </a:lnTo>
                <a:lnTo>
                  <a:pt x="470984" y="91840"/>
                </a:lnTo>
                <a:cubicBezTo>
                  <a:pt x="490095" y="89067"/>
                  <a:pt x="509107" y="87582"/>
                  <a:pt x="528069" y="87285"/>
                </a:cubicBezTo>
                <a:close/>
              </a:path>
            </a:pathLst>
          </a:custGeom>
          <a:solidFill>
            <a:schemeClr val="accent2"/>
          </a:solidFill>
          <a:ln w="3810">
            <a:noFill/>
            <a:miter lim="400000"/>
          </a:ln>
        </p:spPr>
        <p:txBody>
          <a:bodyPr wrap="square" lIns="0" tIns="0" rIns="0" bIns="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33" name="Freeform 32"/>
          <p:cNvSpPr/>
          <p:nvPr/>
        </p:nvSpPr>
        <p:spPr>
          <a:xfrm>
            <a:off x="10625059" y="1883849"/>
            <a:ext cx="653382" cy="653380"/>
          </a:xfrm>
          <a:custGeom>
            <a:avLst/>
            <a:gdLst>
              <a:gd name="connsiteX0" fmla="*/ 535782 w 1069406"/>
              <a:gd name="connsiteY0" fmla="*/ 293958 h 1069404"/>
              <a:gd name="connsiteX1" fmla="*/ 306990 w 1069406"/>
              <a:gd name="connsiteY1" fmla="*/ 487831 h 1069404"/>
              <a:gd name="connsiteX2" fmla="*/ 496876 w 1069406"/>
              <a:gd name="connsiteY2" fmla="*/ 764489 h 1069404"/>
              <a:gd name="connsiteX3" fmla="*/ 773532 w 1069406"/>
              <a:gd name="connsiteY3" fmla="*/ 574565 h 1069404"/>
              <a:gd name="connsiteX4" fmla="*/ 583610 w 1069406"/>
              <a:gd name="connsiteY4" fmla="*/ 297943 h 1069404"/>
              <a:gd name="connsiteX5" fmla="*/ 535782 w 1069406"/>
              <a:gd name="connsiteY5" fmla="*/ 293958 h 1069404"/>
              <a:gd name="connsiteX6" fmla="*/ 561834 w 1069406"/>
              <a:gd name="connsiteY6" fmla="*/ 0 h 1069404"/>
              <a:gd name="connsiteX7" fmla="*/ 629415 w 1069406"/>
              <a:gd name="connsiteY7" fmla="*/ 7773 h 1069404"/>
              <a:gd name="connsiteX8" fmla="*/ 642535 w 1069406"/>
              <a:gd name="connsiteY8" fmla="*/ 100454 h 1069404"/>
              <a:gd name="connsiteX9" fmla="*/ 702392 w 1069406"/>
              <a:gd name="connsiteY9" fmla="*/ 119961 h 1069404"/>
              <a:gd name="connsiteX10" fmla="*/ 767497 w 1069406"/>
              <a:gd name="connsiteY10" fmla="*/ 52579 h 1069404"/>
              <a:gd name="connsiteX11" fmla="*/ 826760 w 1069406"/>
              <a:gd name="connsiteY11" fmla="*/ 85998 h 1069404"/>
              <a:gd name="connsiteX12" fmla="*/ 802797 w 1069406"/>
              <a:gd name="connsiteY12" fmla="*/ 176600 h 1069404"/>
              <a:gd name="connsiteX13" fmla="*/ 846316 w 1069406"/>
              <a:gd name="connsiteY13" fmla="*/ 213633 h 1069404"/>
              <a:gd name="connsiteX14" fmla="*/ 931968 w 1069406"/>
              <a:gd name="connsiteY14" fmla="*/ 175808 h 1069404"/>
              <a:gd name="connsiteX15" fmla="*/ 974298 w 1069406"/>
              <a:gd name="connsiteY15" fmla="*/ 229080 h 1069404"/>
              <a:gd name="connsiteX16" fmla="*/ 918056 w 1069406"/>
              <a:gd name="connsiteY16" fmla="*/ 303889 h 1069404"/>
              <a:gd name="connsiteX17" fmla="*/ 946623 w 1069406"/>
              <a:gd name="connsiteY17" fmla="*/ 360033 h 1069404"/>
              <a:gd name="connsiteX18" fmla="*/ 1041285 w 1069406"/>
              <a:gd name="connsiteY18" fmla="*/ 358102 h 1069404"/>
              <a:gd name="connsiteX19" fmla="*/ 1059603 w 1069406"/>
              <a:gd name="connsiteY19" fmla="*/ 423653 h 1069404"/>
              <a:gd name="connsiteX20" fmla="*/ 977566 w 1069406"/>
              <a:gd name="connsiteY20" fmla="*/ 470984 h 1069404"/>
              <a:gd name="connsiteX21" fmla="*/ 982121 w 1069406"/>
              <a:gd name="connsiteY21" fmla="*/ 528018 h 1069404"/>
              <a:gd name="connsiteX22" fmla="*/ 1069406 w 1069406"/>
              <a:gd name="connsiteY22" fmla="*/ 561833 h 1069404"/>
              <a:gd name="connsiteX23" fmla="*/ 1061633 w 1069406"/>
              <a:gd name="connsiteY23" fmla="*/ 629414 h 1069404"/>
              <a:gd name="connsiteX24" fmla="*/ 968951 w 1069406"/>
              <a:gd name="connsiteY24" fmla="*/ 642534 h 1069404"/>
              <a:gd name="connsiteX25" fmla="*/ 949445 w 1069406"/>
              <a:gd name="connsiteY25" fmla="*/ 702391 h 1069404"/>
              <a:gd name="connsiteX26" fmla="*/ 1016827 w 1069406"/>
              <a:gd name="connsiteY26" fmla="*/ 767496 h 1069404"/>
              <a:gd name="connsiteX27" fmla="*/ 983408 w 1069406"/>
              <a:gd name="connsiteY27" fmla="*/ 826758 h 1069404"/>
              <a:gd name="connsiteX28" fmla="*/ 892806 w 1069406"/>
              <a:gd name="connsiteY28" fmla="*/ 802796 h 1069404"/>
              <a:gd name="connsiteX29" fmla="*/ 855773 w 1069406"/>
              <a:gd name="connsiteY29" fmla="*/ 846315 h 1069404"/>
              <a:gd name="connsiteX30" fmla="*/ 893598 w 1069406"/>
              <a:gd name="connsiteY30" fmla="*/ 931966 h 1069404"/>
              <a:gd name="connsiteX31" fmla="*/ 840326 w 1069406"/>
              <a:gd name="connsiteY31" fmla="*/ 974297 h 1069404"/>
              <a:gd name="connsiteX32" fmla="*/ 765517 w 1069406"/>
              <a:gd name="connsiteY32" fmla="*/ 918004 h 1069404"/>
              <a:gd name="connsiteX33" fmla="*/ 709373 w 1069406"/>
              <a:gd name="connsiteY33" fmla="*/ 946621 h 1069404"/>
              <a:gd name="connsiteX34" fmla="*/ 711304 w 1069406"/>
              <a:gd name="connsiteY34" fmla="*/ 1041283 h 1069404"/>
              <a:gd name="connsiteX35" fmla="*/ 645753 w 1069406"/>
              <a:gd name="connsiteY35" fmla="*/ 1059601 h 1069404"/>
              <a:gd name="connsiteX36" fmla="*/ 598422 w 1069406"/>
              <a:gd name="connsiteY36" fmla="*/ 977564 h 1069404"/>
              <a:gd name="connsiteX37" fmla="*/ 541387 w 1069406"/>
              <a:gd name="connsiteY37" fmla="*/ 982119 h 1069404"/>
              <a:gd name="connsiteX38" fmla="*/ 507622 w 1069406"/>
              <a:gd name="connsiteY38" fmla="*/ 1069404 h 1069404"/>
              <a:gd name="connsiteX39" fmla="*/ 439991 w 1069406"/>
              <a:gd name="connsiteY39" fmla="*/ 1061631 h 1069404"/>
              <a:gd name="connsiteX40" fmla="*/ 426871 w 1069406"/>
              <a:gd name="connsiteY40" fmla="*/ 968950 h 1069404"/>
              <a:gd name="connsiteX41" fmla="*/ 367014 w 1069406"/>
              <a:gd name="connsiteY41" fmla="*/ 949443 h 1069404"/>
              <a:gd name="connsiteX42" fmla="*/ 301909 w 1069406"/>
              <a:gd name="connsiteY42" fmla="*/ 1016825 h 1069404"/>
              <a:gd name="connsiteX43" fmla="*/ 242646 w 1069406"/>
              <a:gd name="connsiteY43" fmla="*/ 983406 h 1069404"/>
              <a:gd name="connsiteX44" fmla="*/ 266609 w 1069406"/>
              <a:gd name="connsiteY44" fmla="*/ 892804 h 1069404"/>
              <a:gd name="connsiteX45" fmla="*/ 223090 w 1069406"/>
              <a:gd name="connsiteY45" fmla="*/ 855771 h 1069404"/>
              <a:gd name="connsiteX46" fmla="*/ 137438 w 1069406"/>
              <a:gd name="connsiteY46" fmla="*/ 893596 h 1069404"/>
              <a:gd name="connsiteX47" fmla="*/ 95157 w 1069406"/>
              <a:gd name="connsiteY47" fmla="*/ 840324 h 1069404"/>
              <a:gd name="connsiteX48" fmla="*/ 151400 w 1069406"/>
              <a:gd name="connsiteY48" fmla="*/ 765515 h 1069404"/>
              <a:gd name="connsiteX49" fmla="*/ 122783 w 1069406"/>
              <a:gd name="connsiteY49" fmla="*/ 709372 h 1069404"/>
              <a:gd name="connsiteX50" fmla="*/ 28121 w 1069406"/>
              <a:gd name="connsiteY50" fmla="*/ 711302 h 1069404"/>
              <a:gd name="connsiteX51" fmla="*/ 9852 w 1069406"/>
              <a:gd name="connsiteY51" fmla="*/ 645752 h 1069404"/>
              <a:gd name="connsiteX52" fmla="*/ 91840 w 1069406"/>
              <a:gd name="connsiteY52" fmla="*/ 598421 h 1069404"/>
              <a:gd name="connsiteX53" fmla="*/ 87285 w 1069406"/>
              <a:gd name="connsiteY53" fmla="*/ 541336 h 1069404"/>
              <a:gd name="connsiteX54" fmla="*/ 0 w 1069406"/>
              <a:gd name="connsiteY54" fmla="*/ 507621 h 1069404"/>
              <a:gd name="connsiteX55" fmla="*/ 7773 w 1069406"/>
              <a:gd name="connsiteY55" fmla="*/ 439991 h 1069404"/>
              <a:gd name="connsiteX56" fmla="*/ 100455 w 1069406"/>
              <a:gd name="connsiteY56" fmla="*/ 426871 h 1069404"/>
              <a:gd name="connsiteX57" fmla="*/ 119961 w 1069406"/>
              <a:gd name="connsiteY57" fmla="*/ 367014 h 1069404"/>
              <a:gd name="connsiteX58" fmla="*/ 52579 w 1069406"/>
              <a:gd name="connsiteY58" fmla="*/ 301909 h 1069404"/>
              <a:gd name="connsiteX59" fmla="*/ 85998 w 1069406"/>
              <a:gd name="connsiteY59" fmla="*/ 242646 h 1069404"/>
              <a:gd name="connsiteX60" fmla="*/ 176600 w 1069406"/>
              <a:gd name="connsiteY60" fmla="*/ 266609 h 1069404"/>
              <a:gd name="connsiteX61" fmla="*/ 213683 w 1069406"/>
              <a:gd name="connsiteY61" fmla="*/ 223090 h 1069404"/>
              <a:gd name="connsiteX62" fmla="*/ 175759 w 1069406"/>
              <a:gd name="connsiteY62" fmla="*/ 137438 h 1069404"/>
              <a:gd name="connsiteX63" fmla="*/ 229081 w 1069406"/>
              <a:gd name="connsiteY63" fmla="*/ 95107 h 1069404"/>
              <a:gd name="connsiteX64" fmla="*/ 303890 w 1069406"/>
              <a:gd name="connsiteY64" fmla="*/ 151350 h 1069404"/>
              <a:gd name="connsiteX65" fmla="*/ 360034 w 1069406"/>
              <a:gd name="connsiteY65" fmla="*/ 122783 h 1069404"/>
              <a:gd name="connsiteX66" fmla="*/ 358103 w 1069406"/>
              <a:gd name="connsiteY66" fmla="*/ 28121 h 1069404"/>
              <a:gd name="connsiteX67" fmla="*/ 423653 w 1069406"/>
              <a:gd name="connsiteY67" fmla="*/ 9852 h 1069404"/>
              <a:gd name="connsiteX68" fmla="*/ 470984 w 1069406"/>
              <a:gd name="connsiteY68" fmla="*/ 91840 h 1069404"/>
              <a:gd name="connsiteX69" fmla="*/ 528069 w 1069406"/>
              <a:gd name="connsiteY69" fmla="*/ 87285 h 1069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1069406" h="1069404">
                <a:moveTo>
                  <a:pt x="535782" y="293958"/>
                </a:moveTo>
                <a:cubicBezTo>
                  <a:pt x="425545" y="295994"/>
                  <a:pt x="327890" y="375276"/>
                  <a:pt x="306990" y="487831"/>
                </a:cubicBezTo>
                <a:cubicBezTo>
                  <a:pt x="283068" y="616428"/>
                  <a:pt x="368280" y="740567"/>
                  <a:pt x="496876" y="764489"/>
                </a:cubicBezTo>
                <a:cubicBezTo>
                  <a:pt x="625508" y="788411"/>
                  <a:pt x="749610" y="703162"/>
                  <a:pt x="773532" y="574565"/>
                </a:cubicBezTo>
                <a:cubicBezTo>
                  <a:pt x="797453" y="445968"/>
                  <a:pt x="712242" y="321865"/>
                  <a:pt x="583610" y="297943"/>
                </a:cubicBezTo>
                <a:cubicBezTo>
                  <a:pt x="567535" y="294953"/>
                  <a:pt x="551530" y="293667"/>
                  <a:pt x="535782" y="293958"/>
                </a:cubicBezTo>
                <a:close/>
                <a:moveTo>
                  <a:pt x="561834" y="0"/>
                </a:moveTo>
                <a:lnTo>
                  <a:pt x="629415" y="7773"/>
                </a:lnTo>
                <a:lnTo>
                  <a:pt x="642535" y="100454"/>
                </a:lnTo>
                <a:cubicBezTo>
                  <a:pt x="662982" y="105554"/>
                  <a:pt x="682984" y="112089"/>
                  <a:pt x="702392" y="119961"/>
                </a:cubicBezTo>
                <a:lnTo>
                  <a:pt x="767497" y="52579"/>
                </a:lnTo>
                <a:lnTo>
                  <a:pt x="826760" y="85998"/>
                </a:lnTo>
                <a:lnTo>
                  <a:pt x="802797" y="176600"/>
                </a:lnTo>
                <a:cubicBezTo>
                  <a:pt x="818046" y="187988"/>
                  <a:pt x="832602" y="200365"/>
                  <a:pt x="846316" y="213633"/>
                </a:cubicBezTo>
                <a:lnTo>
                  <a:pt x="931968" y="175808"/>
                </a:lnTo>
                <a:lnTo>
                  <a:pt x="974298" y="229080"/>
                </a:lnTo>
                <a:lnTo>
                  <a:pt x="918056" y="303889"/>
                </a:lnTo>
                <a:cubicBezTo>
                  <a:pt x="928750" y="321713"/>
                  <a:pt x="938354" y="340427"/>
                  <a:pt x="946623" y="360033"/>
                </a:cubicBezTo>
                <a:lnTo>
                  <a:pt x="1041285" y="358102"/>
                </a:lnTo>
                <a:lnTo>
                  <a:pt x="1059603" y="423653"/>
                </a:lnTo>
                <a:lnTo>
                  <a:pt x="977566" y="470984"/>
                </a:lnTo>
                <a:cubicBezTo>
                  <a:pt x="980339" y="490094"/>
                  <a:pt x="981824" y="509155"/>
                  <a:pt x="982121" y="528018"/>
                </a:cubicBezTo>
                <a:lnTo>
                  <a:pt x="1069406" y="561833"/>
                </a:lnTo>
                <a:lnTo>
                  <a:pt x="1061633" y="629414"/>
                </a:lnTo>
                <a:lnTo>
                  <a:pt x="968951" y="642534"/>
                </a:lnTo>
                <a:cubicBezTo>
                  <a:pt x="963852" y="662981"/>
                  <a:pt x="957317" y="682933"/>
                  <a:pt x="949445" y="702391"/>
                </a:cubicBezTo>
                <a:lnTo>
                  <a:pt x="1016827" y="767496"/>
                </a:lnTo>
                <a:lnTo>
                  <a:pt x="983408" y="826758"/>
                </a:lnTo>
                <a:lnTo>
                  <a:pt x="892806" y="802796"/>
                </a:lnTo>
                <a:cubicBezTo>
                  <a:pt x="881419" y="818045"/>
                  <a:pt x="869041" y="832601"/>
                  <a:pt x="855773" y="846315"/>
                </a:cubicBezTo>
                <a:lnTo>
                  <a:pt x="893598" y="931966"/>
                </a:lnTo>
                <a:lnTo>
                  <a:pt x="840326" y="974297"/>
                </a:lnTo>
                <a:lnTo>
                  <a:pt x="765517" y="918004"/>
                </a:lnTo>
                <a:cubicBezTo>
                  <a:pt x="747693" y="928748"/>
                  <a:pt x="728979" y="938353"/>
                  <a:pt x="709373" y="946621"/>
                </a:cubicBezTo>
                <a:lnTo>
                  <a:pt x="711304" y="1041283"/>
                </a:lnTo>
                <a:lnTo>
                  <a:pt x="645753" y="1059601"/>
                </a:lnTo>
                <a:lnTo>
                  <a:pt x="598422" y="977564"/>
                </a:lnTo>
                <a:cubicBezTo>
                  <a:pt x="579311" y="980337"/>
                  <a:pt x="560300" y="981822"/>
                  <a:pt x="541387" y="982119"/>
                </a:cubicBezTo>
                <a:lnTo>
                  <a:pt x="507622" y="1069404"/>
                </a:lnTo>
                <a:lnTo>
                  <a:pt x="439991" y="1061631"/>
                </a:lnTo>
                <a:lnTo>
                  <a:pt x="426871" y="968950"/>
                </a:lnTo>
                <a:cubicBezTo>
                  <a:pt x="406424" y="963850"/>
                  <a:pt x="386422" y="957315"/>
                  <a:pt x="367014" y="949443"/>
                </a:cubicBezTo>
                <a:lnTo>
                  <a:pt x="301909" y="1016825"/>
                </a:lnTo>
                <a:lnTo>
                  <a:pt x="242646" y="983406"/>
                </a:lnTo>
                <a:lnTo>
                  <a:pt x="266609" y="892804"/>
                </a:lnTo>
                <a:cubicBezTo>
                  <a:pt x="251360" y="881417"/>
                  <a:pt x="236804" y="869039"/>
                  <a:pt x="223090" y="855771"/>
                </a:cubicBezTo>
                <a:lnTo>
                  <a:pt x="137438" y="893596"/>
                </a:lnTo>
                <a:lnTo>
                  <a:pt x="95157" y="840324"/>
                </a:lnTo>
                <a:lnTo>
                  <a:pt x="151400" y="765515"/>
                </a:lnTo>
                <a:cubicBezTo>
                  <a:pt x="140656" y="747692"/>
                  <a:pt x="131101" y="728928"/>
                  <a:pt x="122783" y="709372"/>
                </a:cubicBezTo>
                <a:lnTo>
                  <a:pt x="28121" y="711302"/>
                </a:lnTo>
                <a:lnTo>
                  <a:pt x="9852" y="645752"/>
                </a:lnTo>
                <a:lnTo>
                  <a:pt x="91840" y="598421"/>
                </a:lnTo>
                <a:cubicBezTo>
                  <a:pt x="89067" y="579310"/>
                  <a:pt x="87582" y="560249"/>
                  <a:pt x="87285" y="541336"/>
                </a:cubicBezTo>
                <a:lnTo>
                  <a:pt x="0" y="507621"/>
                </a:lnTo>
                <a:lnTo>
                  <a:pt x="7773" y="439991"/>
                </a:lnTo>
                <a:lnTo>
                  <a:pt x="100455" y="426871"/>
                </a:lnTo>
                <a:cubicBezTo>
                  <a:pt x="105554" y="406423"/>
                  <a:pt x="112089" y="386421"/>
                  <a:pt x="119961" y="367014"/>
                </a:cubicBezTo>
                <a:lnTo>
                  <a:pt x="52579" y="301909"/>
                </a:lnTo>
                <a:lnTo>
                  <a:pt x="85998" y="242646"/>
                </a:lnTo>
                <a:lnTo>
                  <a:pt x="176600" y="266609"/>
                </a:lnTo>
                <a:cubicBezTo>
                  <a:pt x="187988" y="251360"/>
                  <a:pt x="200365" y="236853"/>
                  <a:pt x="213683" y="223090"/>
                </a:cubicBezTo>
                <a:lnTo>
                  <a:pt x="175759" y="137438"/>
                </a:lnTo>
                <a:lnTo>
                  <a:pt x="229081" y="95107"/>
                </a:lnTo>
                <a:lnTo>
                  <a:pt x="303890" y="151350"/>
                </a:lnTo>
                <a:cubicBezTo>
                  <a:pt x="321713" y="140656"/>
                  <a:pt x="340477" y="131101"/>
                  <a:pt x="360034" y="122783"/>
                </a:cubicBezTo>
                <a:lnTo>
                  <a:pt x="358103" y="28121"/>
                </a:lnTo>
                <a:lnTo>
                  <a:pt x="423653" y="9852"/>
                </a:lnTo>
                <a:lnTo>
                  <a:pt x="470984" y="91840"/>
                </a:lnTo>
                <a:cubicBezTo>
                  <a:pt x="490095" y="89067"/>
                  <a:pt x="509107" y="87582"/>
                  <a:pt x="528069" y="87285"/>
                </a:cubicBezTo>
                <a:close/>
              </a:path>
            </a:pathLst>
          </a:custGeom>
          <a:solidFill>
            <a:schemeClr val="tx2"/>
          </a:solidFill>
          <a:ln w="3810">
            <a:noFill/>
            <a:miter lim="400000"/>
          </a:ln>
        </p:spPr>
        <p:txBody>
          <a:bodyPr wrap="square" lIns="0" tIns="0" rIns="0" bIns="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34" name="Freeform 33"/>
          <p:cNvSpPr/>
          <p:nvPr/>
        </p:nvSpPr>
        <p:spPr>
          <a:xfrm>
            <a:off x="11332597" y="2194332"/>
            <a:ext cx="411013" cy="411011"/>
          </a:xfrm>
          <a:custGeom>
            <a:avLst/>
            <a:gdLst>
              <a:gd name="connsiteX0" fmla="*/ 535782 w 1069406"/>
              <a:gd name="connsiteY0" fmla="*/ 293958 h 1069404"/>
              <a:gd name="connsiteX1" fmla="*/ 306990 w 1069406"/>
              <a:gd name="connsiteY1" fmla="*/ 487831 h 1069404"/>
              <a:gd name="connsiteX2" fmla="*/ 496876 w 1069406"/>
              <a:gd name="connsiteY2" fmla="*/ 764489 h 1069404"/>
              <a:gd name="connsiteX3" fmla="*/ 773532 w 1069406"/>
              <a:gd name="connsiteY3" fmla="*/ 574565 h 1069404"/>
              <a:gd name="connsiteX4" fmla="*/ 583610 w 1069406"/>
              <a:gd name="connsiteY4" fmla="*/ 297943 h 1069404"/>
              <a:gd name="connsiteX5" fmla="*/ 535782 w 1069406"/>
              <a:gd name="connsiteY5" fmla="*/ 293958 h 1069404"/>
              <a:gd name="connsiteX6" fmla="*/ 561834 w 1069406"/>
              <a:gd name="connsiteY6" fmla="*/ 0 h 1069404"/>
              <a:gd name="connsiteX7" fmla="*/ 629415 w 1069406"/>
              <a:gd name="connsiteY7" fmla="*/ 7773 h 1069404"/>
              <a:gd name="connsiteX8" fmla="*/ 642535 w 1069406"/>
              <a:gd name="connsiteY8" fmla="*/ 100454 h 1069404"/>
              <a:gd name="connsiteX9" fmla="*/ 702392 w 1069406"/>
              <a:gd name="connsiteY9" fmla="*/ 119961 h 1069404"/>
              <a:gd name="connsiteX10" fmla="*/ 767497 w 1069406"/>
              <a:gd name="connsiteY10" fmla="*/ 52579 h 1069404"/>
              <a:gd name="connsiteX11" fmla="*/ 826760 w 1069406"/>
              <a:gd name="connsiteY11" fmla="*/ 85998 h 1069404"/>
              <a:gd name="connsiteX12" fmla="*/ 802797 w 1069406"/>
              <a:gd name="connsiteY12" fmla="*/ 176600 h 1069404"/>
              <a:gd name="connsiteX13" fmla="*/ 846316 w 1069406"/>
              <a:gd name="connsiteY13" fmla="*/ 213633 h 1069404"/>
              <a:gd name="connsiteX14" fmla="*/ 931968 w 1069406"/>
              <a:gd name="connsiteY14" fmla="*/ 175808 h 1069404"/>
              <a:gd name="connsiteX15" fmla="*/ 974298 w 1069406"/>
              <a:gd name="connsiteY15" fmla="*/ 229080 h 1069404"/>
              <a:gd name="connsiteX16" fmla="*/ 918056 w 1069406"/>
              <a:gd name="connsiteY16" fmla="*/ 303889 h 1069404"/>
              <a:gd name="connsiteX17" fmla="*/ 946623 w 1069406"/>
              <a:gd name="connsiteY17" fmla="*/ 360033 h 1069404"/>
              <a:gd name="connsiteX18" fmla="*/ 1041285 w 1069406"/>
              <a:gd name="connsiteY18" fmla="*/ 358102 h 1069404"/>
              <a:gd name="connsiteX19" fmla="*/ 1059603 w 1069406"/>
              <a:gd name="connsiteY19" fmla="*/ 423653 h 1069404"/>
              <a:gd name="connsiteX20" fmla="*/ 977566 w 1069406"/>
              <a:gd name="connsiteY20" fmla="*/ 470984 h 1069404"/>
              <a:gd name="connsiteX21" fmla="*/ 982121 w 1069406"/>
              <a:gd name="connsiteY21" fmla="*/ 528018 h 1069404"/>
              <a:gd name="connsiteX22" fmla="*/ 1069406 w 1069406"/>
              <a:gd name="connsiteY22" fmla="*/ 561833 h 1069404"/>
              <a:gd name="connsiteX23" fmla="*/ 1061633 w 1069406"/>
              <a:gd name="connsiteY23" fmla="*/ 629414 h 1069404"/>
              <a:gd name="connsiteX24" fmla="*/ 968951 w 1069406"/>
              <a:gd name="connsiteY24" fmla="*/ 642534 h 1069404"/>
              <a:gd name="connsiteX25" fmla="*/ 949445 w 1069406"/>
              <a:gd name="connsiteY25" fmla="*/ 702391 h 1069404"/>
              <a:gd name="connsiteX26" fmla="*/ 1016827 w 1069406"/>
              <a:gd name="connsiteY26" fmla="*/ 767496 h 1069404"/>
              <a:gd name="connsiteX27" fmla="*/ 983408 w 1069406"/>
              <a:gd name="connsiteY27" fmla="*/ 826758 h 1069404"/>
              <a:gd name="connsiteX28" fmla="*/ 892806 w 1069406"/>
              <a:gd name="connsiteY28" fmla="*/ 802796 h 1069404"/>
              <a:gd name="connsiteX29" fmla="*/ 855773 w 1069406"/>
              <a:gd name="connsiteY29" fmla="*/ 846315 h 1069404"/>
              <a:gd name="connsiteX30" fmla="*/ 893598 w 1069406"/>
              <a:gd name="connsiteY30" fmla="*/ 931966 h 1069404"/>
              <a:gd name="connsiteX31" fmla="*/ 840326 w 1069406"/>
              <a:gd name="connsiteY31" fmla="*/ 974297 h 1069404"/>
              <a:gd name="connsiteX32" fmla="*/ 765517 w 1069406"/>
              <a:gd name="connsiteY32" fmla="*/ 918004 h 1069404"/>
              <a:gd name="connsiteX33" fmla="*/ 709373 w 1069406"/>
              <a:gd name="connsiteY33" fmla="*/ 946621 h 1069404"/>
              <a:gd name="connsiteX34" fmla="*/ 711304 w 1069406"/>
              <a:gd name="connsiteY34" fmla="*/ 1041283 h 1069404"/>
              <a:gd name="connsiteX35" fmla="*/ 645753 w 1069406"/>
              <a:gd name="connsiteY35" fmla="*/ 1059601 h 1069404"/>
              <a:gd name="connsiteX36" fmla="*/ 598422 w 1069406"/>
              <a:gd name="connsiteY36" fmla="*/ 977564 h 1069404"/>
              <a:gd name="connsiteX37" fmla="*/ 541387 w 1069406"/>
              <a:gd name="connsiteY37" fmla="*/ 982119 h 1069404"/>
              <a:gd name="connsiteX38" fmla="*/ 507622 w 1069406"/>
              <a:gd name="connsiteY38" fmla="*/ 1069404 h 1069404"/>
              <a:gd name="connsiteX39" fmla="*/ 439991 w 1069406"/>
              <a:gd name="connsiteY39" fmla="*/ 1061631 h 1069404"/>
              <a:gd name="connsiteX40" fmla="*/ 426871 w 1069406"/>
              <a:gd name="connsiteY40" fmla="*/ 968950 h 1069404"/>
              <a:gd name="connsiteX41" fmla="*/ 367014 w 1069406"/>
              <a:gd name="connsiteY41" fmla="*/ 949443 h 1069404"/>
              <a:gd name="connsiteX42" fmla="*/ 301909 w 1069406"/>
              <a:gd name="connsiteY42" fmla="*/ 1016825 h 1069404"/>
              <a:gd name="connsiteX43" fmla="*/ 242646 w 1069406"/>
              <a:gd name="connsiteY43" fmla="*/ 983406 h 1069404"/>
              <a:gd name="connsiteX44" fmla="*/ 266609 w 1069406"/>
              <a:gd name="connsiteY44" fmla="*/ 892804 h 1069404"/>
              <a:gd name="connsiteX45" fmla="*/ 223090 w 1069406"/>
              <a:gd name="connsiteY45" fmla="*/ 855771 h 1069404"/>
              <a:gd name="connsiteX46" fmla="*/ 137438 w 1069406"/>
              <a:gd name="connsiteY46" fmla="*/ 893596 h 1069404"/>
              <a:gd name="connsiteX47" fmla="*/ 95157 w 1069406"/>
              <a:gd name="connsiteY47" fmla="*/ 840324 h 1069404"/>
              <a:gd name="connsiteX48" fmla="*/ 151400 w 1069406"/>
              <a:gd name="connsiteY48" fmla="*/ 765515 h 1069404"/>
              <a:gd name="connsiteX49" fmla="*/ 122783 w 1069406"/>
              <a:gd name="connsiteY49" fmla="*/ 709372 h 1069404"/>
              <a:gd name="connsiteX50" fmla="*/ 28121 w 1069406"/>
              <a:gd name="connsiteY50" fmla="*/ 711302 h 1069404"/>
              <a:gd name="connsiteX51" fmla="*/ 9852 w 1069406"/>
              <a:gd name="connsiteY51" fmla="*/ 645752 h 1069404"/>
              <a:gd name="connsiteX52" fmla="*/ 91840 w 1069406"/>
              <a:gd name="connsiteY52" fmla="*/ 598421 h 1069404"/>
              <a:gd name="connsiteX53" fmla="*/ 87285 w 1069406"/>
              <a:gd name="connsiteY53" fmla="*/ 541336 h 1069404"/>
              <a:gd name="connsiteX54" fmla="*/ 0 w 1069406"/>
              <a:gd name="connsiteY54" fmla="*/ 507621 h 1069404"/>
              <a:gd name="connsiteX55" fmla="*/ 7773 w 1069406"/>
              <a:gd name="connsiteY55" fmla="*/ 439991 h 1069404"/>
              <a:gd name="connsiteX56" fmla="*/ 100455 w 1069406"/>
              <a:gd name="connsiteY56" fmla="*/ 426871 h 1069404"/>
              <a:gd name="connsiteX57" fmla="*/ 119961 w 1069406"/>
              <a:gd name="connsiteY57" fmla="*/ 367014 h 1069404"/>
              <a:gd name="connsiteX58" fmla="*/ 52579 w 1069406"/>
              <a:gd name="connsiteY58" fmla="*/ 301909 h 1069404"/>
              <a:gd name="connsiteX59" fmla="*/ 85998 w 1069406"/>
              <a:gd name="connsiteY59" fmla="*/ 242646 h 1069404"/>
              <a:gd name="connsiteX60" fmla="*/ 176600 w 1069406"/>
              <a:gd name="connsiteY60" fmla="*/ 266609 h 1069404"/>
              <a:gd name="connsiteX61" fmla="*/ 213683 w 1069406"/>
              <a:gd name="connsiteY61" fmla="*/ 223090 h 1069404"/>
              <a:gd name="connsiteX62" fmla="*/ 175759 w 1069406"/>
              <a:gd name="connsiteY62" fmla="*/ 137438 h 1069404"/>
              <a:gd name="connsiteX63" fmla="*/ 229081 w 1069406"/>
              <a:gd name="connsiteY63" fmla="*/ 95107 h 1069404"/>
              <a:gd name="connsiteX64" fmla="*/ 303890 w 1069406"/>
              <a:gd name="connsiteY64" fmla="*/ 151350 h 1069404"/>
              <a:gd name="connsiteX65" fmla="*/ 360034 w 1069406"/>
              <a:gd name="connsiteY65" fmla="*/ 122783 h 1069404"/>
              <a:gd name="connsiteX66" fmla="*/ 358103 w 1069406"/>
              <a:gd name="connsiteY66" fmla="*/ 28121 h 1069404"/>
              <a:gd name="connsiteX67" fmla="*/ 423653 w 1069406"/>
              <a:gd name="connsiteY67" fmla="*/ 9852 h 1069404"/>
              <a:gd name="connsiteX68" fmla="*/ 470984 w 1069406"/>
              <a:gd name="connsiteY68" fmla="*/ 91840 h 1069404"/>
              <a:gd name="connsiteX69" fmla="*/ 528069 w 1069406"/>
              <a:gd name="connsiteY69" fmla="*/ 87285 h 1069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1069406" h="1069404">
                <a:moveTo>
                  <a:pt x="535782" y="293958"/>
                </a:moveTo>
                <a:cubicBezTo>
                  <a:pt x="425545" y="295994"/>
                  <a:pt x="327890" y="375276"/>
                  <a:pt x="306990" y="487831"/>
                </a:cubicBezTo>
                <a:cubicBezTo>
                  <a:pt x="283068" y="616428"/>
                  <a:pt x="368280" y="740567"/>
                  <a:pt x="496876" y="764489"/>
                </a:cubicBezTo>
                <a:cubicBezTo>
                  <a:pt x="625508" y="788411"/>
                  <a:pt x="749610" y="703162"/>
                  <a:pt x="773532" y="574565"/>
                </a:cubicBezTo>
                <a:cubicBezTo>
                  <a:pt x="797453" y="445968"/>
                  <a:pt x="712242" y="321865"/>
                  <a:pt x="583610" y="297943"/>
                </a:cubicBezTo>
                <a:cubicBezTo>
                  <a:pt x="567535" y="294953"/>
                  <a:pt x="551530" y="293667"/>
                  <a:pt x="535782" y="293958"/>
                </a:cubicBezTo>
                <a:close/>
                <a:moveTo>
                  <a:pt x="561834" y="0"/>
                </a:moveTo>
                <a:lnTo>
                  <a:pt x="629415" y="7773"/>
                </a:lnTo>
                <a:lnTo>
                  <a:pt x="642535" y="100454"/>
                </a:lnTo>
                <a:cubicBezTo>
                  <a:pt x="662982" y="105554"/>
                  <a:pt x="682984" y="112089"/>
                  <a:pt x="702392" y="119961"/>
                </a:cubicBezTo>
                <a:lnTo>
                  <a:pt x="767497" y="52579"/>
                </a:lnTo>
                <a:lnTo>
                  <a:pt x="826760" y="85998"/>
                </a:lnTo>
                <a:lnTo>
                  <a:pt x="802797" y="176600"/>
                </a:lnTo>
                <a:cubicBezTo>
                  <a:pt x="818046" y="187988"/>
                  <a:pt x="832602" y="200365"/>
                  <a:pt x="846316" y="213633"/>
                </a:cubicBezTo>
                <a:lnTo>
                  <a:pt x="931968" y="175808"/>
                </a:lnTo>
                <a:lnTo>
                  <a:pt x="974298" y="229080"/>
                </a:lnTo>
                <a:lnTo>
                  <a:pt x="918056" y="303889"/>
                </a:lnTo>
                <a:cubicBezTo>
                  <a:pt x="928750" y="321713"/>
                  <a:pt x="938354" y="340427"/>
                  <a:pt x="946623" y="360033"/>
                </a:cubicBezTo>
                <a:lnTo>
                  <a:pt x="1041285" y="358102"/>
                </a:lnTo>
                <a:lnTo>
                  <a:pt x="1059603" y="423653"/>
                </a:lnTo>
                <a:lnTo>
                  <a:pt x="977566" y="470984"/>
                </a:lnTo>
                <a:cubicBezTo>
                  <a:pt x="980339" y="490094"/>
                  <a:pt x="981824" y="509155"/>
                  <a:pt x="982121" y="528018"/>
                </a:cubicBezTo>
                <a:lnTo>
                  <a:pt x="1069406" y="561833"/>
                </a:lnTo>
                <a:lnTo>
                  <a:pt x="1061633" y="629414"/>
                </a:lnTo>
                <a:lnTo>
                  <a:pt x="968951" y="642534"/>
                </a:lnTo>
                <a:cubicBezTo>
                  <a:pt x="963852" y="662981"/>
                  <a:pt x="957317" y="682933"/>
                  <a:pt x="949445" y="702391"/>
                </a:cubicBezTo>
                <a:lnTo>
                  <a:pt x="1016827" y="767496"/>
                </a:lnTo>
                <a:lnTo>
                  <a:pt x="983408" y="826758"/>
                </a:lnTo>
                <a:lnTo>
                  <a:pt x="892806" y="802796"/>
                </a:lnTo>
                <a:cubicBezTo>
                  <a:pt x="881419" y="818045"/>
                  <a:pt x="869041" y="832601"/>
                  <a:pt x="855773" y="846315"/>
                </a:cubicBezTo>
                <a:lnTo>
                  <a:pt x="893598" y="931966"/>
                </a:lnTo>
                <a:lnTo>
                  <a:pt x="840326" y="974297"/>
                </a:lnTo>
                <a:lnTo>
                  <a:pt x="765517" y="918004"/>
                </a:lnTo>
                <a:cubicBezTo>
                  <a:pt x="747693" y="928748"/>
                  <a:pt x="728979" y="938353"/>
                  <a:pt x="709373" y="946621"/>
                </a:cubicBezTo>
                <a:lnTo>
                  <a:pt x="711304" y="1041283"/>
                </a:lnTo>
                <a:lnTo>
                  <a:pt x="645753" y="1059601"/>
                </a:lnTo>
                <a:lnTo>
                  <a:pt x="598422" y="977564"/>
                </a:lnTo>
                <a:cubicBezTo>
                  <a:pt x="579311" y="980337"/>
                  <a:pt x="560300" y="981822"/>
                  <a:pt x="541387" y="982119"/>
                </a:cubicBezTo>
                <a:lnTo>
                  <a:pt x="507622" y="1069404"/>
                </a:lnTo>
                <a:lnTo>
                  <a:pt x="439991" y="1061631"/>
                </a:lnTo>
                <a:lnTo>
                  <a:pt x="426871" y="968950"/>
                </a:lnTo>
                <a:cubicBezTo>
                  <a:pt x="406424" y="963850"/>
                  <a:pt x="386422" y="957315"/>
                  <a:pt x="367014" y="949443"/>
                </a:cubicBezTo>
                <a:lnTo>
                  <a:pt x="301909" y="1016825"/>
                </a:lnTo>
                <a:lnTo>
                  <a:pt x="242646" y="983406"/>
                </a:lnTo>
                <a:lnTo>
                  <a:pt x="266609" y="892804"/>
                </a:lnTo>
                <a:cubicBezTo>
                  <a:pt x="251360" y="881417"/>
                  <a:pt x="236804" y="869039"/>
                  <a:pt x="223090" y="855771"/>
                </a:cubicBezTo>
                <a:lnTo>
                  <a:pt x="137438" y="893596"/>
                </a:lnTo>
                <a:lnTo>
                  <a:pt x="95157" y="840324"/>
                </a:lnTo>
                <a:lnTo>
                  <a:pt x="151400" y="765515"/>
                </a:lnTo>
                <a:cubicBezTo>
                  <a:pt x="140656" y="747692"/>
                  <a:pt x="131101" y="728928"/>
                  <a:pt x="122783" y="709372"/>
                </a:cubicBezTo>
                <a:lnTo>
                  <a:pt x="28121" y="711302"/>
                </a:lnTo>
                <a:lnTo>
                  <a:pt x="9852" y="645752"/>
                </a:lnTo>
                <a:lnTo>
                  <a:pt x="91840" y="598421"/>
                </a:lnTo>
                <a:cubicBezTo>
                  <a:pt x="89067" y="579310"/>
                  <a:pt x="87582" y="560249"/>
                  <a:pt x="87285" y="541336"/>
                </a:cubicBezTo>
                <a:lnTo>
                  <a:pt x="0" y="507621"/>
                </a:lnTo>
                <a:lnTo>
                  <a:pt x="7773" y="439991"/>
                </a:lnTo>
                <a:lnTo>
                  <a:pt x="100455" y="426871"/>
                </a:lnTo>
                <a:cubicBezTo>
                  <a:pt x="105554" y="406423"/>
                  <a:pt x="112089" y="386421"/>
                  <a:pt x="119961" y="367014"/>
                </a:cubicBezTo>
                <a:lnTo>
                  <a:pt x="52579" y="301909"/>
                </a:lnTo>
                <a:lnTo>
                  <a:pt x="85998" y="242646"/>
                </a:lnTo>
                <a:lnTo>
                  <a:pt x="176600" y="266609"/>
                </a:lnTo>
                <a:cubicBezTo>
                  <a:pt x="187988" y="251360"/>
                  <a:pt x="200365" y="236853"/>
                  <a:pt x="213683" y="223090"/>
                </a:cubicBezTo>
                <a:lnTo>
                  <a:pt x="175759" y="137438"/>
                </a:lnTo>
                <a:lnTo>
                  <a:pt x="229081" y="95107"/>
                </a:lnTo>
                <a:lnTo>
                  <a:pt x="303890" y="151350"/>
                </a:lnTo>
                <a:cubicBezTo>
                  <a:pt x="321713" y="140656"/>
                  <a:pt x="340477" y="131101"/>
                  <a:pt x="360034" y="122783"/>
                </a:cubicBezTo>
                <a:lnTo>
                  <a:pt x="358103" y="28121"/>
                </a:lnTo>
                <a:lnTo>
                  <a:pt x="423653" y="9852"/>
                </a:lnTo>
                <a:lnTo>
                  <a:pt x="470984" y="91840"/>
                </a:lnTo>
                <a:cubicBezTo>
                  <a:pt x="490095" y="89067"/>
                  <a:pt x="509107" y="87582"/>
                  <a:pt x="528069" y="87285"/>
                </a:cubicBezTo>
                <a:close/>
              </a:path>
            </a:pathLst>
          </a:custGeom>
          <a:solidFill>
            <a:schemeClr val="accent3"/>
          </a:solidFill>
          <a:ln w="3810">
            <a:noFill/>
            <a:miter lim="400000"/>
          </a:ln>
        </p:spPr>
        <p:txBody>
          <a:bodyPr wrap="square" lIns="0" tIns="0" rIns="0" bIns="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35" name="Freeform 34"/>
          <p:cNvSpPr/>
          <p:nvPr/>
        </p:nvSpPr>
        <p:spPr>
          <a:xfrm>
            <a:off x="11679791" y="2545805"/>
            <a:ext cx="320434" cy="320433"/>
          </a:xfrm>
          <a:custGeom>
            <a:avLst/>
            <a:gdLst>
              <a:gd name="connsiteX0" fmla="*/ 535782 w 1069406"/>
              <a:gd name="connsiteY0" fmla="*/ 293958 h 1069404"/>
              <a:gd name="connsiteX1" fmla="*/ 306990 w 1069406"/>
              <a:gd name="connsiteY1" fmla="*/ 487831 h 1069404"/>
              <a:gd name="connsiteX2" fmla="*/ 496876 w 1069406"/>
              <a:gd name="connsiteY2" fmla="*/ 764489 h 1069404"/>
              <a:gd name="connsiteX3" fmla="*/ 773532 w 1069406"/>
              <a:gd name="connsiteY3" fmla="*/ 574565 h 1069404"/>
              <a:gd name="connsiteX4" fmla="*/ 583610 w 1069406"/>
              <a:gd name="connsiteY4" fmla="*/ 297943 h 1069404"/>
              <a:gd name="connsiteX5" fmla="*/ 535782 w 1069406"/>
              <a:gd name="connsiteY5" fmla="*/ 293958 h 1069404"/>
              <a:gd name="connsiteX6" fmla="*/ 561834 w 1069406"/>
              <a:gd name="connsiteY6" fmla="*/ 0 h 1069404"/>
              <a:gd name="connsiteX7" fmla="*/ 629415 w 1069406"/>
              <a:gd name="connsiteY7" fmla="*/ 7773 h 1069404"/>
              <a:gd name="connsiteX8" fmla="*/ 642535 w 1069406"/>
              <a:gd name="connsiteY8" fmla="*/ 100454 h 1069404"/>
              <a:gd name="connsiteX9" fmla="*/ 702392 w 1069406"/>
              <a:gd name="connsiteY9" fmla="*/ 119961 h 1069404"/>
              <a:gd name="connsiteX10" fmla="*/ 767497 w 1069406"/>
              <a:gd name="connsiteY10" fmla="*/ 52579 h 1069404"/>
              <a:gd name="connsiteX11" fmla="*/ 826760 w 1069406"/>
              <a:gd name="connsiteY11" fmla="*/ 85998 h 1069404"/>
              <a:gd name="connsiteX12" fmla="*/ 802797 w 1069406"/>
              <a:gd name="connsiteY12" fmla="*/ 176600 h 1069404"/>
              <a:gd name="connsiteX13" fmla="*/ 846316 w 1069406"/>
              <a:gd name="connsiteY13" fmla="*/ 213633 h 1069404"/>
              <a:gd name="connsiteX14" fmla="*/ 931968 w 1069406"/>
              <a:gd name="connsiteY14" fmla="*/ 175808 h 1069404"/>
              <a:gd name="connsiteX15" fmla="*/ 974298 w 1069406"/>
              <a:gd name="connsiteY15" fmla="*/ 229080 h 1069404"/>
              <a:gd name="connsiteX16" fmla="*/ 918056 w 1069406"/>
              <a:gd name="connsiteY16" fmla="*/ 303889 h 1069404"/>
              <a:gd name="connsiteX17" fmla="*/ 946623 w 1069406"/>
              <a:gd name="connsiteY17" fmla="*/ 360033 h 1069404"/>
              <a:gd name="connsiteX18" fmla="*/ 1041285 w 1069406"/>
              <a:gd name="connsiteY18" fmla="*/ 358102 h 1069404"/>
              <a:gd name="connsiteX19" fmla="*/ 1059603 w 1069406"/>
              <a:gd name="connsiteY19" fmla="*/ 423653 h 1069404"/>
              <a:gd name="connsiteX20" fmla="*/ 977566 w 1069406"/>
              <a:gd name="connsiteY20" fmla="*/ 470984 h 1069404"/>
              <a:gd name="connsiteX21" fmla="*/ 982121 w 1069406"/>
              <a:gd name="connsiteY21" fmla="*/ 528018 h 1069404"/>
              <a:gd name="connsiteX22" fmla="*/ 1069406 w 1069406"/>
              <a:gd name="connsiteY22" fmla="*/ 561833 h 1069404"/>
              <a:gd name="connsiteX23" fmla="*/ 1061633 w 1069406"/>
              <a:gd name="connsiteY23" fmla="*/ 629414 h 1069404"/>
              <a:gd name="connsiteX24" fmla="*/ 968951 w 1069406"/>
              <a:gd name="connsiteY24" fmla="*/ 642534 h 1069404"/>
              <a:gd name="connsiteX25" fmla="*/ 949445 w 1069406"/>
              <a:gd name="connsiteY25" fmla="*/ 702391 h 1069404"/>
              <a:gd name="connsiteX26" fmla="*/ 1016827 w 1069406"/>
              <a:gd name="connsiteY26" fmla="*/ 767496 h 1069404"/>
              <a:gd name="connsiteX27" fmla="*/ 983408 w 1069406"/>
              <a:gd name="connsiteY27" fmla="*/ 826758 h 1069404"/>
              <a:gd name="connsiteX28" fmla="*/ 892806 w 1069406"/>
              <a:gd name="connsiteY28" fmla="*/ 802796 h 1069404"/>
              <a:gd name="connsiteX29" fmla="*/ 855773 w 1069406"/>
              <a:gd name="connsiteY29" fmla="*/ 846315 h 1069404"/>
              <a:gd name="connsiteX30" fmla="*/ 893598 w 1069406"/>
              <a:gd name="connsiteY30" fmla="*/ 931966 h 1069404"/>
              <a:gd name="connsiteX31" fmla="*/ 840326 w 1069406"/>
              <a:gd name="connsiteY31" fmla="*/ 974297 h 1069404"/>
              <a:gd name="connsiteX32" fmla="*/ 765517 w 1069406"/>
              <a:gd name="connsiteY32" fmla="*/ 918004 h 1069404"/>
              <a:gd name="connsiteX33" fmla="*/ 709373 w 1069406"/>
              <a:gd name="connsiteY33" fmla="*/ 946621 h 1069404"/>
              <a:gd name="connsiteX34" fmla="*/ 711304 w 1069406"/>
              <a:gd name="connsiteY34" fmla="*/ 1041283 h 1069404"/>
              <a:gd name="connsiteX35" fmla="*/ 645753 w 1069406"/>
              <a:gd name="connsiteY35" fmla="*/ 1059601 h 1069404"/>
              <a:gd name="connsiteX36" fmla="*/ 598422 w 1069406"/>
              <a:gd name="connsiteY36" fmla="*/ 977564 h 1069404"/>
              <a:gd name="connsiteX37" fmla="*/ 541387 w 1069406"/>
              <a:gd name="connsiteY37" fmla="*/ 982119 h 1069404"/>
              <a:gd name="connsiteX38" fmla="*/ 507622 w 1069406"/>
              <a:gd name="connsiteY38" fmla="*/ 1069404 h 1069404"/>
              <a:gd name="connsiteX39" fmla="*/ 439991 w 1069406"/>
              <a:gd name="connsiteY39" fmla="*/ 1061631 h 1069404"/>
              <a:gd name="connsiteX40" fmla="*/ 426871 w 1069406"/>
              <a:gd name="connsiteY40" fmla="*/ 968950 h 1069404"/>
              <a:gd name="connsiteX41" fmla="*/ 367014 w 1069406"/>
              <a:gd name="connsiteY41" fmla="*/ 949443 h 1069404"/>
              <a:gd name="connsiteX42" fmla="*/ 301909 w 1069406"/>
              <a:gd name="connsiteY42" fmla="*/ 1016825 h 1069404"/>
              <a:gd name="connsiteX43" fmla="*/ 242646 w 1069406"/>
              <a:gd name="connsiteY43" fmla="*/ 983406 h 1069404"/>
              <a:gd name="connsiteX44" fmla="*/ 266609 w 1069406"/>
              <a:gd name="connsiteY44" fmla="*/ 892804 h 1069404"/>
              <a:gd name="connsiteX45" fmla="*/ 223090 w 1069406"/>
              <a:gd name="connsiteY45" fmla="*/ 855771 h 1069404"/>
              <a:gd name="connsiteX46" fmla="*/ 137438 w 1069406"/>
              <a:gd name="connsiteY46" fmla="*/ 893596 h 1069404"/>
              <a:gd name="connsiteX47" fmla="*/ 95157 w 1069406"/>
              <a:gd name="connsiteY47" fmla="*/ 840324 h 1069404"/>
              <a:gd name="connsiteX48" fmla="*/ 151400 w 1069406"/>
              <a:gd name="connsiteY48" fmla="*/ 765515 h 1069404"/>
              <a:gd name="connsiteX49" fmla="*/ 122783 w 1069406"/>
              <a:gd name="connsiteY49" fmla="*/ 709372 h 1069404"/>
              <a:gd name="connsiteX50" fmla="*/ 28121 w 1069406"/>
              <a:gd name="connsiteY50" fmla="*/ 711302 h 1069404"/>
              <a:gd name="connsiteX51" fmla="*/ 9852 w 1069406"/>
              <a:gd name="connsiteY51" fmla="*/ 645752 h 1069404"/>
              <a:gd name="connsiteX52" fmla="*/ 91840 w 1069406"/>
              <a:gd name="connsiteY52" fmla="*/ 598421 h 1069404"/>
              <a:gd name="connsiteX53" fmla="*/ 87285 w 1069406"/>
              <a:gd name="connsiteY53" fmla="*/ 541336 h 1069404"/>
              <a:gd name="connsiteX54" fmla="*/ 0 w 1069406"/>
              <a:gd name="connsiteY54" fmla="*/ 507621 h 1069404"/>
              <a:gd name="connsiteX55" fmla="*/ 7773 w 1069406"/>
              <a:gd name="connsiteY55" fmla="*/ 439991 h 1069404"/>
              <a:gd name="connsiteX56" fmla="*/ 100455 w 1069406"/>
              <a:gd name="connsiteY56" fmla="*/ 426871 h 1069404"/>
              <a:gd name="connsiteX57" fmla="*/ 119961 w 1069406"/>
              <a:gd name="connsiteY57" fmla="*/ 367014 h 1069404"/>
              <a:gd name="connsiteX58" fmla="*/ 52579 w 1069406"/>
              <a:gd name="connsiteY58" fmla="*/ 301909 h 1069404"/>
              <a:gd name="connsiteX59" fmla="*/ 85998 w 1069406"/>
              <a:gd name="connsiteY59" fmla="*/ 242646 h 1069404"/>
              <a:gd name="connsiteX60" fmla="*/ 176600 w 1069406"/>
              <a:gd name="connsiteY60" fmla="*/ 266609 h 1069404"/>
              <a:gd name="connsiteX61" fmla="*/ 213683 w 1069406"/>
              <a:gd name="connsiteY61" fmla="*/ 223090 h 1069404"/>
              <a:gd name="connsiteX62" fmla="*/ 175759 w 1069406"/>
              <a:gd name="connsiteY62" fmla="*/ 137438 h 1069404"/>
              <a:gd name="connsiteX63" fmla="*/ 229081 w 1069406"/>
              <a:gd name="connsiteY63" fmla="*/ 95107 h 1069404"/>
              <a:gd name="connsiteX64" fmla="*/ 303890 w 1069406"/>
              <a:gd name="connsiteY64" fmla="*/ 151350 h 1069404"/>
              <a:gd name="connsiteX65" fmla="*/ 360034 w 1069406"/>
              <a:gd name="connsiteY65" fmla="*/ 122783 h 1069404"/>
              <a:gd name="connsiteX66" fmla="*/ 358103 w 1069406"/>
              <a:gd name="connsiteY66" fmla="*/ 28121 h 1069404"/>
              <a:gd name="connsiteX67" fmla="*/ 423653 w 1069406"/>
              <a:gd name="connsiteY67" fmla="*/ 9852 h 1069404"/>
              <a:gd name="connsiteX68" fmla="*/ 470984 w 1069406"/>
              <a:gd name="connsiteY68" fmla="*/ 91840 h 1069404"/>
              <a:gd name="connsiteX69" fmla="*/ 528069 w 1069406"/>
              <a:gd name="connsiteY69" fmla="*/ 87285 h 1069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1069406" h="1069404">
                <a:moveTo>
                  <a:pt x="535782" y="293958"/>
                </a:moveTo>
                <a:cubicBezTo>
                  <a:pt x="425545" y="295994"/>
                  <a:pt x="327890" y="375276"/>
                  <a:pt x="306990" y="487831"/>
                </a:cubicBezTo>
                <a:cubicBezTo>
                  <a:pt x="283068" y="616428"/>
                  <a:pt x="368280" y="740567"/>
                  <a:pt x="496876" y="764489"/>
                </a:cubicBezTo>
                <a:cubicBezTo>
                  <a:pt x="625508" y="788411"/>
                  <a:pt x="749610" y="703162"/>
                  <a:pt x="773532" y="574565"/>
                </a:cubicBezTo>
                <a:cubicBezTo>
                  <a:pt x="797453" y="445968"/>
                  <a:pt x="712242" y="321865"/>
                  <a:pt x="583610" y="297943"/>
                </a:cubicBezTo>
                <a:cubicBezTo>
                  <a:pt x="567535" y="294953"/>
                  <a:pt x="551530" y="293667"/>
                  <a:pt x="535782" y="293958"/>
                </a:cubicBezTo>
                <a:close/>
                <a:moveTo>
                  <a:pt x="561834" y="0"/>
                </a:moveTo>
                <a:lnTo>
                  <a:pt x="629415" y="7773"/>
                </a:lnTo>
                <a:lnTo>
                  <a:pt x="642535" y="100454"/>
                </a:lnTo>
                <a:cubicBezTo>
                  <a:pt x="662982" y="105554"/>
                  <a:pt x="682984" y="112089"/>
                  <a:pt x="702392" y="119961"/>
                </a:cubicBezTo>
                <a:lnTo>
                  <a:pt x="767497" y="52579"/>
                </a:lnTo>
                <a:lnTo>
                  <a:pt x="826760" y="85998"/>
                </a:lnTo>
                <a:lnTo>
                  <a:pt x="802797" y="176600"/>
                </a:lnTo>
                <a:cubicBezTo>
                  <a:pt x="818046" y="187988"/>
                  <a:pt x="832602" y="200365"/>
                  <a:pt x="846316" y="213633"/>
                </a:cubicBezTo>
                <a:lnTo>
                  <a:pt x="931968" y="175808"/>
                </a:lnTo>
                <a:lnTo>
                  <a:pt x="974298" y="229080"/>
                </a:lnTo>
                <a:lnTo>
                  <a:pt x="918056" y="303889"/>
                </a:lnTo>
                <a:cubicBezTo>
                  <a:pt x="928750" y="321713"/>
                  <a:pt x="938354" y="340427"/>
                  <a:pt x="946623" y="360033"/>
                </a:cubicBezTo>
                <a:lnTo>
                  <a:pt x="1041285" y="358102"/>
                </a:lnTo>
                <a:lnTo>
                  <a:pt x="1059603" y="423653"/>
                </a:lnTo>
                <a:lnTo>
                  <a:pt x="977566" y="470984"/>
                </a:lnTo>
                <a:cubicBezTo>
                  <a:pt x="980339" y="490094"/>
                  <a:pt x="981824" y="509155"/>
                  <a:pt x="982121" y="528018"/>
                </a:cubicBezTo>
                <a:lnTo>
                  <a:pt x="1069406" y="561833"/>
                </a:lnTo>
                <a:lnTo>
                  <a:pt x="1061633" y="629414"/>
                </a:lnTo>
                <a:lnTo>
                  <a:pt x="968951" y="642534"/>
                </a:lnTo>
                <a:cubicBezTo>
                  <a:pt x="963852" y="662981"/>
                  <a:pt x="957317" y="682933"/>
                  <a:pt x="949445" y="702391"/>
                </a:cubicBezTo>
                <a:lnTo>
                  <a:pt x="1016827" y="767496"/>
                </a:lnTo>
                <a:lnTo>
                  <a:pt x="983408" y="826758"/>
                </a:lnTo>
                <a:lnTo>
                  <a:pt x="892806" y="802796"/>
                </a:lnTo>
                <a:cubicBezTo>
                  <a:pt x="881419" y="818045"/>
                  <a:pt x="869041" y="832601"/>
                  <a:pt x="855773" y="846315"/>
                </a:cubicBezTo>
                <a:lnTo>
                  <a:pt x="893598" y="931966"/>
                </a:lnTo>
                <a:lnTo>
                  <a:pt x="840326" y="974297"/>
                </a:lnTo>
                <a:lnTo>
                  <a:pt x="765517" y="918004"/>
                </a:lnTo>
                <a:cubicBezTo>
                  <a:pt x="747693" y="928748"/>
                  <a:pt x="728979" y="938353"/>
                  <a:pt x="709373" y="946621"/>
                </a:cubicBezTo>
                <a:lnTo>
                  <a:pt x="711304" y="1041283"/>
                </a:lnTo>
                <a:lnTo>
                  <a:pt x="645753" y="1059601"/>
                </a:lnTo>
                <a:lnTo>
                  <a:pt x="598422" y="977564"/>
                </a:lnTo>
                <a:cubicBezTo>
                  <a:pt x="579311" y="980337"/>
                  <a:pt x="560300" y="981822"/>
                  <a:pt x="541387" y="982119"/>
                </a:cubicBezTo>
                <a:lnTo>
                  <a:pt x="507622" y="1069404"/>
                </a:lnTo>
                <a:lnTo>
                  <a:pt x="439991" y="1061631"/>
                </a:lnTo>
                <a:lnTo>
                  <a:pt x="426871" y="968950"/>
                </a:lnTo>
                <a:cubicBezTo>
                  <a:pt x="406424" y="963850"/>
                  <a:pt x="386422" y="957315"/>
                  <a:pt x="367014" y="949443"/>
                </a:cubicBezTo>
                <a:lnTo>
                  <a:pt x="301909" y="1016825"/>
                </a:lnTo>
                <a:lnTo>
                  <a:pt x="242646" y="983406"/>
                </a:lnTo>
                <a:lnTo>
                  <a:pt x="266609" y="892804"/>
                </a:lnTo>
                <a:cubicBezTo>
                  <a:pt x="251360" y="881417"/>
                  <a:pt x="236804" y="869039"/>
                  <a:pt x="223090" y="855771"/>
                </a:cubicBezTo>
                <a:lnTo>
                  <a:pt x="137438" y="893596"/>
                </a:lnTo>
                <a:lnTo>
                  <a:pt x="95157" y="840324"/>
                </a:lnTo>
                <a:lnTo>
                  <a:pt x="151400" y="765515"/>
                </a:lnTo>
                <a:cubicBezTo>
                  <a:pt x="140656" y="747692"/>
                  <a:pt x="131101" y="728928"/>
                  <a:pt x="122783" y="709372"/>
                </a:cubicBezTo>
                <a:lnTo>
                  <a:pt x="28121" y="711302"/>
                </a:lnTo>
                <a:lnTo>
                  <a:pt x="9852" y="645752"/>
                </a:lnTo>
                <a:lnTo>
                  <a:pt x="91840" y="598421"/>
                </a:lnTo>
                <a:cubicBezTo>
                  <a:pt x="89067" y="579310"/>
                  <a:pt x="87582" y="560249"/>
                  <a:pt x="87285" y="541336"/>
                </a:cubicBezTo>
                <a:lnTo>
                  <a:pt x="0" y="507621"/>
                </a:lnTo>
                <a:lnTo>
                  <a:pt x="7773" y="439991"/>
                </a:lnTo>
                <a:lnTo>
                  <a:pt x="100455" y="426871"/>
                </a:lnTo>
                <a:cubicBezTo>
                  <a:pt x="105554" y="406423"/>
                  <a:pt x="112089" y="386421"/>
                  <a:pt x="119961" y="367014"/>
                </a:cubicBezTo>
                <a:lnTo>
                  <a:pt x="52579" y="301909"/>
                </a:lnTo>
                <a:lnTo>
                  <a:pt x="85998" y="242646"/>
                </a:lnTo>
                <a:lnTo>
                  <a:pt x="176600" y="266609"/>
                </a:lnTo>
                <a:cubicBezTo>
                  <a:pt x="187988" y="251360"/>
                  <a:pt x="200365" y="236853"/>
                  <a:pt x="213683" y="223090"/>
                </a:cubicBezTo>
                <a:lnTo>
                  <a:pt x="175759" y="137438"/>
                </a:lnTo>
                <a:lnTo>
                  <a:pt x="229081" y="95107"/>
                </a:lnTo>
                <a:lnTo>
                  <a:pt x="303890" y="151350"/>
                </a:lnTo>
                <a:cubicBezTo>
                  <a:pt x="321713" y="140656"/>
                  <a:pt x="340477" y="131101"/>
                  <a:pt x="360034" y="122783"/>
                </a:cubicBezTo>
                <a:lnTo>
                  <a:pt x="358103" y="28121"/>
                </a:lnTo>
                <a:lnTo>
                  <a:pt x="423653" y="9852"/>
                </a:lnTo>
                <a:lnTo>
                  <a:pt x="470984" y="91840"/>
                </a:lnTo>
                <a:cubicBezTo>
                  <a:pt x="490095" y="89067"/>
                  <a:pt x="509107" y="87582"/>
                  <a:pt x="528069" y="87285"/>
                </a:cubicBezTo>
                <a:close/>
              </a:path>
            </a:pathLst>
          </a:custGeom>
          <a:solidFill>
            <a:schemeClr val="accent4"/>
          </a:solidFill>
          <a:ln w="3810">
            <a:noFill/>
            <a:miter lim="400000"/>
          </a:ln>
        </p:spPr>
        <p:txBody>
          <a:bodyPr wrap="square" lIns="0" tIns="0" rIns="0" bIns="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36" name="Freeform 35"/>
          <p:cNvSpPr/>
          <p:nvPr/>
        </p:nvSpPr>
        <p:spPr>
          <a:xfrm>
            <a:off x="9066498" y="2092644"/>
            <a:ext cx="320434" cy="320433"/>
          </a:xfrm>
          <a:custGeom>
            <a:avLst/>
            <a:gdLst>
              <a:gd name="connsiteX0" fmla="*/ 535782 w 1069406"/>
              <a:gd name="connsiteY0" fmla="*/ 293958 h 1069404"/>
              <a:gd name="connsiteX1" fmla="*/ 306990 w 1069406"/>
              <a:gd name="connsiteY1" fmla="*/ 487831 h 1069404"/>
              <a:gd name="connsiteX2" fmla="*/ 496876 w 1069406"/>
              <a:gd name="connsiteY2" fmla="*/ 764489 h 1069404"/>
              <a:gd name="connsiteX3" fmla="*/ 773532 w 1069406"/>
              <a:gd name="connsiteY3" fmla="*/ 574565 h 1069404"/>
              <a:gd name="connsiteX4" fmla="*/ 583610 w 1069406"/>
              <a:gd name="connsiteY4" fmla="*/ 297943 h 1069404"/>
              <a:gd name="connsiteX5" fmla="*/ 535782 w 1069406"/>
              <a:gd name="connsiteY5" fmla="*/ 293958 h 1069404"/>
              <a:gd name="connsiteX6" fmla="*/ 561834 w 1069406"/>
              <a:gd name="connsiteY6" fmla="*/ 0 h 1069404"/>
              <a:gd name="connsiteX7" fmla="*/ 629415 w 1069406"/>
              <a:gd name="connsiteY7" fmla="*/ 7773 h 1069404"/>
              <a:gd name="connsiteX8" fmla="*/ 642535 w 1069406"/>
              <a:gd name="connsiteY8" fmla="*/ 100454 h 1069404"/>
              <a:gd name="connsiteX9" fmla="*/ 702392 w 1069406"/>
              <a:gd name="connsiteY9" fmla="*/ 119961 h 1069404"/>
              <a:gd name="connsiteX10" fmla="*/ 767497 w 1069406"/>
              <a:gd name="connsiteY10" fmla="*/ 52579 h 1069404"/>
              <a:gd name="connsiteX11" fmla="*/ 826760 w 1069406"/>
              <a:gd name="connsiteY11" fmla="*/ 85998 h 1069404"/>
              <a:gd name="connsiteX12" fmla="*/ 802797 w 1069406"/>
              <a:gd name="connsiteY12" fmla="*/ 176600 h 1069404"/>
              <a:gd name="connsiteX13" fmla="*/ 846316 w 1069406"/>
              <a:gd name="connsiteY13" fmla="*/ 213633 h 1069404"/>
              <a:gd name="connsiteX14" fmla="*/ 931968 w 1069406"/>
              <a:gd name="connsiteY14" fmla="*/ 175808 h 1069404"/>
              <a:gd name="connsiteX15" fmla="*/ 974298 w 1069406"/>
              <a:gd name="connsiteY15" fmla="*/ 229080 h 1069404"/>
              <a:gd name="connsiteX16" fmla="*/ 918056 w 1069406"/>
              <a:gd name="connsiteY16" fmla="*/ 303889 h 1069404"/>
              <a:gd name="connsiteX17" fmla="*/ 946623 w 1069406"/>
              <a:gd name="connsiteY17" fmla="*/ 360033 h 1069404"/>
              <a:gd name="connsiteX18" fmla="*/ 1041285 w 1069406"/>
              <a:gd name="connsiteY18" fmla="*/ 358102 h 1069404"/>
              <a:gd name="connsiteX19" fmla="*/ 1059603 w 1069406"/>
              <a:gd name="connsiteY19" fmla="*/ 423653 h 1069404"/>
              <a:gd name="connsiteX20" fmla="*/ 977566 w 1069406"/>
              <a:gd name="connsiteY20" fmla="*/ 470984 h 1069404"/>
              <a:gd name="connsiteX21" fmla="*/ 982121 w 1069406"/>
              <a:gd name="connsiteY21" fmla="*/ 528018 h 1069404"/>
              <a:gd name="connsiteX22" fmla="*/ 1069406 w 1069406"/>
              <a:gd name="connsiteY22" fmla="*/ 561833 h 1069404"/>
              <a:gd name="connsiteX23" fmla="*/ 1061633 w 1069406"/>
              <a:gd name="connsiteY23" fmla="*/ 629414 h 1069404"/>
              <a:gd name="connsiteX24" fmla="*/ 968951 w 1069406"/>
              <a:gd name="connsiteY24" fmla="*/ 642534 h 1069404"/>
              <a:gd name="connsiteX25" fmla="*/ 949445 w 1069406"/>
              <a:gd name="connsiteY25" fmla="*/ 702391 h 1069404"/>
              <a:gd name="connsiteX26" fmla="*/ 1016827 w 1069406"/>
              <a:gd name="connsiteY26" fmla="*/ 767496 h 1069404"/>
              <a:gd name="connsiteX27" fmla="*/ 983408 w 1069406"/>
              <a:gd name="connsiteY27" fmla="*/ 826758 h 1069404"/>
              <a:gd name="connsiteX28" fmla="*/ 892806 w 1069406"/>
              <a:gd name="connsiteY28" fmla="*/ 802796 h 1069404"/>
              <a:gd name="connsiteX29" fmla="*/ 855773 w 1069406"/>
              <a:gd name="connsiteY29" fmla="*/ 846315 h 1069404"/>
              <a:gd name="connsiteX30" fmla="*/ 893598 w 1069406"/>
              <a:gd name="connsiteY30" fmla="*/ 931966 h 1069404"/>
              <a:gd name="connsiteX31" fmla="*/ 840326 w 1069406"/>
              <a:gd name="connsiteY31" fmla="*/ 974297 h 1069404"/>
              <a:gd name="connsiteX32" fmla="*/ 765517 w 1069406"/>
              <a:gd name="connsiteY32" fmla="*/ 918004 h 1069404"/>
              <a:gd name="connsiteX33" fmla="*/ 709373 w 1069406"/>
              <a:gd name="connsiteY33" fmla="*/ 946621 h 1069404"/>
              <a:gd name="connsiteX34" fmla="*/ 711304 w 1069406"/>
              <a:gd name="connsiteY34" fmla="*/ 1041283 h 1069404"/>
              <a:gd name="connsiteX35" fmla="*/ 645753 w 1069406"/>
              <a:gd name="connsiteY35" fmla="*/ 1059601 h 1069404"/>
              <a:gd name="connsiteX36" fmla="*/ 598422 w 1069406"/>
              <a:gd name="connsiteY36" fmla="*/ 977564 h 1069404"/>
              <a:gd name="connsiteX37" fmla="*/ 541387 w 1069406"/>
              <a:gd name="connsiteY37" fmla="*/ 982119 h 1069404"/>
              <a:gd name="connsiteX38" fmla="*/ 507622 w 1069406"/>
              <a:gd name="connsiteY38" fmla="*/ 1069404 h 1069404"/>
              <a:gd name="connsiteX39" fmla="*/ 439991 w 1069406"/>
              <a:gd name="connsiteY39" fmla="*/ 1061631 h 1069404"/>
              <a:gd name="connsiteX40" fmla="*/ 426871 w 1069406"/>
              <a:gd name="connsiteY40" fmla="*/ 968950 h 1069404"/>
              <a:gd name="connsiteX41" fmla="*/ 367014 w 1069406"/>
              <a:gd name="connsiteY41" fmla="*/ 949443 h 1069404"/>
              <a:gd name="connsiteX42" fmla="*/ 301909 w 1069406"/>
              <a:gd name="connsiteY42" fmla="*/ 1016825 h 1069404"/>
              <a:gd name="connsiteX43" fmla="*/ 242646 w 1069406"/>
              <a:gd name="connsiteY43" fmla="*/ 983406 h 1069404"/>
              <a:gd name="connsiteX44" fmla="*/ 266609 w 1069406"/>
              <a:gd name="connsiteY44" fmla="*/ 892804 h 1069404"/>
              <a:gd name="connsiteX45" fmla="*/ 223090 w 1069406"/>
              <a:gd name="connsiteY45" fmla="*/ 855771 h 1069404"/>
              <a:gd name="connsiteX46" fmla="*/ 137438 w 1069406"/>
              <a:gd name="connsiteY46" fmla="*/ 893596 h 1069404"/>
              <a:gd name="connsiteX47" fmla="*/ 95157 w 1069406"/>
              <a:gd name="connsiteY47" fmla="*/ 840324 h 1069404"/>
              <a:gd name="connsiteX48" fmla="*/ 151400 w 1069406"/>
              <a:gd name="connsiteY48" fmla="*/ 765515 h 1069404"/>
              <a:gd name="connsiteX49" fmla="*/ 122783 w 1069406"/>
              <a:gd name="connsiteY49" fmla="*/ 709372 h 1069404"/>
              <a:gd name="connsiteX50" fmla="*/ 28121 w 1069406"/>
              <a:gd name="connsiteY50" fmla="*/ 711302 h 1069404"/>
              <a:gd name="connsiteX51" fmla="*/ 9852 w 1069406"/>
              <a:gd name="connsiteY51" fmla="*/ 645752 h 1069404"/>
              <a:gd name="connsiteX52" fmla="*/ 91840 w 1069406"/>
              <a:gd name="connsiteY52" fmla="*/ 598421 h 1069404"/>
              <a:gd name="connsiteX53" fmla="*/ 87285 w 1069406"/>
              <a:gd name="connsiteY53" fmla="*/ 541336 h 1069404"/>
              <a:gd name="connsiteX54" fmla="*/ 0 w 1069406"/>
              <a:gd name="connsiteY54" fmla="*/ 507621 h 1069404"/>
              <a:gd name="connsiteX55" fmla="*/ 7773 w 1069406"/>
              <a:gd name="connsiteY55" fmla="*/ 439991 h 1069404"/>
              <a:gd name="connsiteX56" fmla="*/ 100455 w 1069406"/>
              <a:gd name="connsiteY56" fmla="*/ 426871 h 1069404"/>
              <a:gd name="connsiteX57" fmla="*/ 119961 w 1069406"/>
              <a:gd name="connsiteY57" fmla="*/ 367014 h 1069404"/>
              <a:gd name="connsiteX58" fmla="*/ 52579 w 1069406"/>
              <a:gd name="connsiteY58" fmla="*/ 301909 h 1069404"/>
              <a:gd name="connsiteX59" fmla="*/ 85998 w 1069406"/>
              <a:gd name="connsiteY59" fmla="*/ 242646 h 1069404"/>
              <a:gd name="connsiteX60" fmla="*/ 176600 w 1069406"/>
              <a:gd name="connsiteY60" fmla="*/ 266609 h 1069404"/>
              <a:gd name="connsiteX61" fmla="*/ 213683 w 1069406"/>
              <a:gd name="connsiteY61" fmla="*/ 223090 h 1069404"/>
              <a:gd name="connsiteX62" fmla="*/ 175759 w 1069406"/>
              <a:gd name="connsiteY62" fmla="*/ 137438 h 1069404"/>
              <a:gd name="connsiteX63" fmla="*/ 229081 w 1069406"/>
              <a:gd name="connsiteY63" fmla="*/ 95107 h 1069404"/>
              <a:gd name="connsiteX64" fmla="*/ 303890 w 1069406"/>
              <a:gd name="connsiteY64" fmla="*/ 151350 h 1069404"/>
              <a:gd name="connsiteX65" fmla="*/ 360034 w 1069406"/>
              <a:gd name="connsiteY65" fmla="*/ 122783 h 1069404"/>
              <a:gd name="connsiteX66" fmla="*/ 358103 w 1069406"/>
              <a:gd name="connsiteY66" fmla="*/ 28121 h 1069404"/>
              <a:gd name="connsiteX67" fmla="*/ 423653 w 1069406"/>
              <a:gd name="connsiteY67" fmla="*/ 9852 h 1069404"/>
              <a:gd name="connsiteX68" fmla="*/ 470984 w 1069406"/>
              <a:gd name="connsiteY68" fmla="*/ 91840 h 1069404"/>
              <a:gd name="connsiteX69" fmla="*/ 528069 w 1069406"/>
              <a:gd name="connsiteY69" fmla="*/ 87285 h 1069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1069406" h="1069404">
                <a:moveTo>
                  <a:pt x="535782" y="293958"/>
                </a:moveTo>
                <a:cubicBezTo>
                  <a:pt x="425545" y="295994"/>
                  <a:pt x="327890" y="375276"/>
                  <a:pt x="306990" y="487831"/>
                </a:cubicBezTo>
                <a:cubicBezTo>
                  <a:pt x="283068" y="616428"/>
                  <a:pt x="368280" y="740567"/>
                  <a:pt x="496876" y="764489"/>
                </a:cubicBezTo>
                <a:cubicBezTo>
                  <a:pt x="625508" y="788411"/>
                  <a:pt x="749610" y="703162"/>
                  <a:pt x="773532" y="574565"/>
                </a:cubicBezTo>
                <a:cubicBezTo>
                  <a:pt x="797453" y="445968"/>
                  <a:pt x="712242" y="321865"/>
                  <a:pt x="583610" y="297943"/>
                </a:cubicBezTo>
                <a:cubicBezTo>
                  <a:pt x="567535" y="294953"/>
                  <a:pt x="551530" y="293667"/>
                  <a:pt x="535782" y="293958"/>
                </a:cubicBezTo>
                <a:close/>
                <a:moveTo>
                  <a:pt x="561834" y="0"/>
                </a:moveTo>
                <a:lnTo>
                  <a:pt x="629415" y="7773"/>
                </a:lnTo>
                <a:lnTo>
                  <a:pt x="642535" y="100454"/>
                </a:lnTo>
                <a:cubicBezTo>
                  <a:pt x="662982" y="105554"/>
                  <a:pt x="682984" y="112089"/>
                  <a:pt x="702392" y="119961"/>
                </a:cubicBezTo>
                <a:lnTo>
                  <a:pt x="767497" y="52579"/>
                </a:lnTo>
                <a:lnTo>
                  <a:pt x="826760" y="85998"/>
                </a:lnTo>
                <a:lnTo>
                  <a:pt x="802797" y="176600"/>
                </a:lnTo>
                <a:cubicBezTo>
                  <a:pt x="818046" y="187988"/>
                  <a:pt x="832602" y="200365"/>
                  <a:pt x="846316" y="213633"/>
                </a:cubicBezTo>
                <a:lnTo>
                  <a:pt x="931968" y="175808"/>
                </a:lnTo>
                <a:lnTo>
                  <a:pt x="974298" y="229080"/>
                </a:lnTo>
                <a:lnTo>
                  <a:pt x="918056" y="303889"/>
                </a:lnTo>
                <a:cubicBezTo>
                  <a:pt x="928750" y="321713"/>
                  <a:pt x="938354" y="340427"/>
                  <a:pt x="946623" y="360033"/>
                </a:cubicBezTo>
                <a:lnTo>
                  <a:pt x="1041285" y="358102"/>
                </a:lnTo>
                <a:lnTo>
                  <a:pt x="1059603" y="423653"/>
                </a:lnTo>
                <a:lnTo>
                  <a:pt x="977566" y="470984"/>
                </a:lnTo>
                <a:cubicBezTo>
                  <a:pt x="980339" y="490094"/>
                  <a:pt x="981824" y="509155"/>
                  <a:pt x="982121" y="528018"/>
                </a:cubicBezTo>
                <a:lnTo>
                  <a:pt x="1069406" y="561833"/>
                </a:lnTo>
                <a:lnTo>
                  <a:pt x="1061633" y="629414"/>
                </a:lnTo>
                <a:lnTo>
                  <a:pt x="968951" y="642534"/>
                </a:lnTo>
                <a:cubicBezTo>
                  <a:pt x="963852" y="662981"/>
                  <a:pt x="957317" y="682933"/>
                  <a:pt x="949445" y="702391"/>
                </a:cubicBezTo>
                <a:lnTo>
                  <a:pt x="1016827" y="767496"/>
                </a:lnTo>
                <a:lnTo>
                  <a:pt x="983408" y="826758"/>
                </a:lnTo>
                <a:lnTo>
                  <a:pt x="892806" y="802796"/>
                </a:lnTo>
                <a:cubicBezTo>
                  <a:pt x="881419" y="818045"/>
                  <a:pt x="869041" y="832601"/>
                  <a:pt x="855773" y="846315"/>
                </a:cubicBezTo>
                <a:lnTo>
                  <a:pt x="893598" y="931966"/>
                </a:lnTo>
                <a:lnTo>
                  <a:pt x="840326" y="974297"/>
                </a:lnTo>
                <a:lnTo>
                  <a:pt x="765517" y="918004"/>
                </a:lnTo>
                <a:cubicBezTo>
                  <a:pt x="747693" y="928748"/>
                  <a:pt x="728979" y="938353"/>
                  <a:pt x="709373" y="946621"/>
                </a:cubicBezTo>
                <a:lnTo>
                  <a:pt x="711304" y="1041283"/>
                </a:lnTo>
                <a:lnTo>
                  <a:pt x="645753" y="1059601"/>
                </a:lnTo>
                <a:lnTo>
                  <a:pt x="598422" y="977564"/>
                </a:lnTo>
                <a:cubicBezTo>
                  <a:pt x="579311" y="980337"/>
                  <a:pt x="560300" y="981822"/>
                  <a:pt x="541387" y="982119"/>
                </a:cubicBezTo>
                <a:lnTo>
                  <a:pt x="507622" y="1069404"/>
                </a:lnTo>
                <a:lnTo>
                  <a:pt x="439991" y="1061631"/>
                </a:lnTo>
                <a:lnTo>
                  <a:pt x="426871" y="968950"/>
                </a:lnTo>
                <a:cubicBezTo>
                  <a:pt x="406424" y="963850"/>
                  <a:pt x="386422" y="957315"/>
                  <a:pt x="367014" y="949443"/>
                </a:cubicBezTo>
                <a:lnTo>
                  <a:pt x="301909" y="1016825"/>
                </a:lnTo>
                <a:lnTo>
                  <a:pt x="242646" y="983406"/>
                </a:lnTo>
                <a:lnTo>
                  <a:pt x="266609" y="892804"/>
                </a:lnTo>
                <a:cubicBezTo>
                  <a:pt x="251360" y="881417"/>
                  <a:pt x="236804" y="869039"/>
                  <a:pt x="223090" y="855771"/>
                </a:cubicBezTo>
                <a:lnTo>
                  <a:pt x="137438" y="893596"/>
                </a:lnTo>
                <a:lnTo>
                  <a:pt x="95157" y="840324"/>
                </a:lnTo>
                <a:lnTo>
                  <a:pt x="151400" y="765515"/>
                </a:lnTo>
                <a:cubicBezTo>
                  <a:pt x="140656" y="747692"/>
                  <a:pt x="131101" y="728928"/>
                  <a:pt x="122783" y="709372"/>
                </a:cubicBezTo>
                <a:lnTo>
                  <a:pt x="28121" y="711302"/>
                </a:lnTo>
                <a:lnTo>
                  <a:pt x="9852" y="645752"/>
                </a:lnTo>
                <a:lnTo>
                  <a:pt x="91840" y="598421"/>
                </a:lnTo>
                <a:cubicBezTo>
                  <a:pt x="89067" y="579310"/>
                  <a:pt x="87582" y="560249"/>
                  <a:pt x="87285" y="541336"/>
                </a:cubicBezTo>
                <a:lnTo>
                  <a:pt x="0" y="507621"/>
                </a:lnTo>
                <a:lnTo>
                  <a:pt x="7773" y="439991"/>
                </a:lnTo>
                <a:lnTo>
                  <a:pt x="100455" y="426871"/>
                </a:lnTo>
                <a:cubicBezTo>
                  <a:pt x="105554" y="406423"/>
                  <a:pt x="112089" y="386421"/>
                  <a:pt x="119961" y="367014"/>
                </a:cubicBezTo>
                <a:lnTo>
                  <a:pt x="52579" y="301909"/>
                </a:lnTo>
                <a:lnTo>
                  <a:pt x="85998" y="242646"/>
                </a:lnTo>
                <a:lnTo>
                  <a:pt x="176600" y="266609"/>
                </a:lnTo>
                <a:cubicBezTo>
                  <a:pt x="187988" y="251360"/>
                  <a:pt x="200365" y="236853"/>
                  <a:pt x="213683" y="223090"/>
                </a:cubicBezTo>
                <a:lnTo>
                  <a:pt x="175759" y="137438"/>
                </a:lnTo>
                <a:lnTo>
                  <a:pt x="229081" y="95107"/>
                </a:lnTo>
                <a:lnTo>
                  <a:pt x="303890" y="151350"/>
                </a:lnTo>
                <a:cubicBezTo>
                  <a:pt x="321713" y="140656"/>
                  <a:pt x="340477" y="131101"/>
                  <a:pt x="360034" y="122783"/>
                </a:cubicBezTo>
                <a:lnTo>
                  <a:pt x="358103" y="28121"/>
                </a:lnTo>
                <a:lnTo>
                  <a:pt x="423653" y="9852"/>
                </a:lnTo>
                <a:lnTo>
                  <a:pt x="470984" y="91840"/>
                </a:lnTo>
                <a:cubicBezTo>
                  <a:pt x="490095" y="89067"/>
                  <a:pt x="509107" y="87582"/>
                  <a:pt x="528069" y="87285"/>
                </a:cubicBezTo>
                <a:close/>
              </a:path>
            </a:pathLst>
          </a:custGeom>
          <a:solidFill>
            <a:schemeClr val="accent3"/>
          </a:solidFill>
          <a:ln w="3810">
            <a:noFill/>
            <a:miter lim="400000"/>
          </a:ln>
        </p:spPr>
        <p:txBody>
          <a:bodyPr wrap="square" lIns="0" tIns="0" rIns="0" bIns="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37" name="Freeform 36"/>
          <p:cNvSpPr/>
          <p:nvPr/>
        </p:nvSpPr>
        <p:spPr>
          <a:xfrm>
            <a:off x="10425170" y="1729414"/>
            <a:ext cx="271528" cy="271527"/>
          </a:xfrm>
          <a:custGeom>
            <a:avLst/>
            <a:gdLst>
              <a:gd name="connsiteX0" fmla="*/ 535782 w 1069406"/>
              <a:gd name="connsiteY0" fmla="*/ 293958 h 1069404"/>
              <a:gd name="connsiteX1" fmla="*/ 306990 w 1069406"/>
              <a:gd name="connsiteY1" fmla="*/ 487831 h 1069404"/>
              <a:gd name="connsiteX2" fmla="*/ 496876 w 1069406"/>
              <a:gd name="connsiteY2" fmla="*/ 764489 h 1069404"/>
              <a:gd name="connsiteX3" fmla="*/ 773532 w 1069406"/>
              <a:gd name="connsiteY3" fmla="*/ 574565 h 1069404"/>
              <a:gd name="connsiteX4" fmla="*/ 583610 w 1069406"/>
              <a:gd name="connsiteY4" fmla="*/ 297943 h 1069404"/>
              <a:gd name="connsiteX5" fmla="*/ 535782 w 1069406"/>
              <a:gd name="connsiteY5" fmla="*/ 293958 h 1069404"/>
              <a:gd name="connsiteX6" fmla="*/ 561834 w 1069406"/>
              <a:gd name="connsiteY6" fmla="*/ 0 h 1069404"/>
              <a:gd name="connsiteX7" fmla="*/ 629415 w 1069406"/>
              <a:gd name="connsiteY7" fmla="*/ 7773 h 1069404"/>
              <a:gd name="connsiteX8" fmla="*/ 642535 w 1069406"/>
              <a:gd name="connsiteY8" fmla="*/ 100454 h 1069404"/>
              <a:gd name="connsiteX9" fmla="*/ 702392 w 1069406"/>
              <a:gd name="connsiteY9" fmla="*/ 119961 h 1069404"/>
              <a:gd name="connsiteX10" fmla="*/ 767497 w 1069406"/>
              <a:gd name="connsiteY10" fmla="*/ 52579 h 1069404"/>
              <a:gd name="connsiteX11" fmla="*/ 826760 w 1069406"/>
              <a:gd name="connsiteY11" fmla="*/ 85998 h 1069404"/>
              <a:gd name="connsiteX12" fmla="*/ 802797 w 1069406"/>
              <a:gd name="connsiteY12" fmla="*/ 176600 h 1069404"/>
              <a:gd name="connsiteX13" fmla="*/ 846316 w 1069406"/>
              <a:gd name="connsiteY13" fmla="*/ 213633 h 1069404"/>
              <a:gd name="connsiteX14" fmla="*/ 931968 w 1069406"/>
              <a:gd name="connsiteY14" fmla="*/ 175808 h 1069404"/>
              <a:gd name="connsiteX15" fmla="*/ 974298 w 1069406"/>
              <a:gd name="connsiteY15" fmla="*/ 229080 h 1069404"/>
              <a:gd name="connsiteX16" fmla="*/ 918056 w 1069406"/>
              <a:gd name="connsiteY16" fmla="*/ 303889 h 1069404"/>
              <a:gd name="connsiteX17" fmla="*/ 946623 w 1069406"/>
              <a:gd name="connsiteY17" fmla="*/ 360033 h 1069404"/>
              <a:gd name="connsiteX18" fmla="*/ 1041285 w 1069406"/>
              <a:gd name="connsiteY18" fmla="*/ 358102 h 1069404"/>
              <a:gd name="connsiteX19" fmla="*/ 1059603 w 1069406"/>
              <a:gd name="connsiteY19" fmla="*/ 423653 h 1069404"/>
              <a:gd name="connsiteX20" fmla="*/ 977566 w 1069406"/>
              <a:gd name="connsiteY20" fmla="*/ 470984 h 1069404"/>
              <a:gd name="connsiteX21" fmla="*/ 982121 w 1069406"/>
              <a:gd name="connsiteY21" fmla="*/ 528018 h 1069404"/>
              <a:gd name="connsiteX22" fmla="*/ 1069406 w 1069406"/>
              <a:gd name="connsiteY22" fmla="*/ 561833 h 1069404"/>
              <a:gd name="connsiteX23" fmla="*/ 1061633 w 1069406"/>
              <a:gd name="connsiteY23" fmla="*/ 629414 h 1069404"/>
              <a:gd name="connsiteX24" fmla="*/ 968951 w 1069406"/>
              <a:gd name="connsiteY24" fmla="*/ 642534 h 1069404"/>
              <a:gd name="connsiteX25" fmla="*/ 949445 w 1069406"/>
              <a:gd name="connsiteY25" fmla="*/ 702391 h 1069404"/>
              <a:gd name="connsiteX26" fmla="*/ 1016827 w 1069406"/>
              <a:gd name="connsiteY26" fmla="*/ 767496 h 1069404"/>
              <a:gd name="connsiteX27" fmla="*/ 983408 w 1069406"/>
              <a:gd name="connsiteY27" fmla="*/ 826758 h 1069404"/>
              <a:gd name="connsiteX28" fmla="*/ 892806 w 1069406"/>
              <a:gd name="connsiteY28" fmla="*/ 802796 h 1069404"/>
              <a:gd name="connsiteX29" fmla="*/ 855773 w 1069406"/>
              <a:gd name="connsiteY29" fmla="*/ 846315 h 1069404"/>
              <a:gd name="connsiteX30" fmla="*/ 893598 w 1069406"/>
              <a:gd name="connsiteY30" fmla="*/ 931966 h 1069404"/>
              <a:gd name="connsiteX31" fmla="*/ 840326 w 1069406"/>
              <a:gd name="connsiteY31" fmla="*/ 974297 h 1069404"/>
              <a:gd name="connsiteX32" fmla="*/ 765517 w 1069406"/>
              <a:gd name="connsiteY32" fmla="*/ 918004 h 1069404"/>
              <a:gd name="connsiteX33" fmla="*/ 709373 w 1069406"/>
              <a:gd name="connsiteY33" fmla="*/ 946621 h 1069404"/>
              <a:gd name="connsiteX34" fmla="*/ 711304 w 1069406"/>
              <a:gd name="connsiteY34" fmla="*/ 1041283 h 1069404"/>
              <a:gd name="connsiteX35" fmla="*/ 645753 w 1069406"/>
              <a:gd name="connsiteY35" fmla="*/ 1059601 h 1069404"/>
              <a:gd name="connsiteX36" fmla="*/ 598422 w 1069406"/>
              <a:gd name="connsiteY36" fmla="*/ 977564 h 1069404"/>
              <a:gd name="connsiteX37" fmla="*/ 541387 w 1069406"/>
              <a:gd name="connsiteY37" fmla="*/ 982119 h 1069404"/>
              <a:gd name="connsiteX38" fmla="*/ 507622 w 1069406"/>
              <a:gd name="connsiteY38" fmla="*/ 1069404 h 1069404"/>
              <a:gd name="connsiteX39" fmla="*/ 439991 w 1069406"/>
              <a:gd name="connsiteY39" fmla="*/ 1061631 h 1069404"/>
              <a:gd name="connsiteX40" fmla="*/ 426871 w 1069406"/>
              <a:gd name="connsiteY40" fmla="*/ 968950 h 1069404"/>
              <a:gd name="connsiteX41" fmla="*/ 367014 w 1069406"/>
              <a:gd name="connsiteY41" fmla="*/ 949443 h 1069404"/>
              <a:gd name="connsiteX42" fmla="*/ 301909 w 1069406"/>
              <a:gd name="connsiteY42" fmla="*/ 1016825 h 1069404"/>
              <a:gd name="connsiteX43" fmla="*/ 242646 w 1069406"/>
              <a:gd name="connsiteY43" fmla="*/ 983406 h 1069404"/>
              <a:gd name="connsiteX44" fmla="*/ 266609 w 1069406"/>
              <a:gd name="connsiteY44" fmla="*/ 892804 h 1069404"/>
              <a:gd name="connsiteX45" fmla="*/ 223090 w 1069406"/>
              <a:gd name="connsiteY45" fmla="*/ 855771 h 1069404"/>
              <a:gd name="connsiteX46" fmla="*/ 137438 w 1069406"/>
              <a:gd name="connsiteY46" fmla="*/ 893596 h 1069404"/>
              <a:gd name="connsiteX47" fmla="*/ 95157 w 1069406"/>
              <a:gd name="connsiteY47" fmla="*/ 840324 h 1069404"/>
              <a:gd name="connsiteX48" fmla="*/ 151400 w 1069406"/>
              <a:gd name="connsiteY48" fmla="*/ 765515 h 1069404"/>
              <a:gd name="connsiteX49" fmla="*/ 122783 w 1069406"/>
              <a:gd name="connsiteY49" fmla="*/ 709372 h 1069404"/>
              <a:gd name="connsiteX50" fmla="*/ 28121 w 1069406"/>
              <a:gd name="connsiteY50" fmla="*/ 711302 h 1069404"/>
              <a:gd name="connsiteX51" fmla="*/ 9852 w 1069406"/>
              <a:gd name="connsiteY51" fmla="*/ 645752 h 1069404"/>
              <a:gd name="connsiteX52" fmla="*/ 91840 w 1069406"/>
              <a:gd name="connsiteY52" fmla="*/ 598421 h 1069404"/>
              <a:gd name="connsiteX53" fmla="*/ 87285 w 1069406"/>
              <a:gd name="connsiteY53" fmla="*/ 541336 h 1069404"/>
              <a:gd name="connsiteX54" fmla="*/ 0 w 1069406"/>
              <a:gd name="connsiteY54" fmla="*/ 507621 h 1069404"/>
              <a:gd name="connsiteX55" fmla="*/ 7773 w 1069406"/>
              <a:gd name="connsiteY55" fmla="*/ 439991 h 1069404"/>
              <a:gd name="connsiteX56" fmla="*/ 100455 w 1069406"/>
              <a:gd name="connsiteY56" fmla="*/ 426871 h 1069404"/>
              <a:gd name="connsiteX57" fmla="*/ 119961 w 1069406"/>
              <a:gd name="connsiteY57" fmla="*/ 367014 h 1069404"/>
              <a:gd name="connsiteX58" fmla="*/ 52579 w 1069406"/>
              <a:gd name="connsiteY58" fmla="*/ 301909 h 1069404"/>
              <a:gd name="connsiteX59" fmla="*/ 85998 w 1069406"/>
              <a:gd name="connsiteY59" fmla="*/ 242646 h 1069404"/>
              <a:gd name="connsiteX60" fmla="*/ 176600 w 1069406"/>
              <a:gd name="connsiteY60" fmla="*/ 266609 h 1069404"/>
              <a:gd name="connsiteX61" fmla="*/ 213683 w 1069406"/>
              <a:gd name="connsiteY61" fmla="*/ 223090 h 1069404"/>
              <a:gd name="connsiteX62" fmla="*/ 175759 w 1069406"/>
              <a:gd name="connsiteY62" fmla="*/ 137438 h 1069404"/>
              <a:gd name="connsiteX63" fmla="*/ 229081 w 1069406"/>
              <a:gd name="connsiteY63" fmla="*/ 95107 h 1069404"/>
              <a:gd name="connsiteX64" fmla="*/ 303890 w 1069406"/>
              <a:gd name="connsiteY64" fmla="*/ 151350 h 1069404"/>
              <a:gd name="connsiteX65" fmla="*/ 360034 w 1069406"/>
              <a:gd name="connsiteY65" fmla="*/ 122783 h 1069404"/>
              <a:gd name="connsiteX66" fmla="*/ 358103 w 1069406"/>
              <a:gd name="connsiteY66" fmla="*/ 28121 h 1069404"/>
              <a:gd name="connsiteX67" fmla="*/ 423653 w 1069406"/>
              <a:gd name="connsiteY67" fmla="*/ 9852 h 1069404"/>
              <a:gd name="connsiteX68" fmla="*/ 470984 w 1069406"/>
              <a:gd name="connsiteY68" fmla="*/ 91840 h 1069404"/>
              <a:gd name="connsiteX69" fmla="*/ 528069 w 1069406"/>
              <a:gd name="connsiteY69" fmla="*/ 87285 h 1069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1069406" h="1069404">
                <a:moveTo>
                  <a:pt x="535782" y="293958"/>
                </a:moveTo>
                <a:cubicBezTo>
                  <a:pt x="425545" y="295994"/>
                  <a:pt x="327890" y="375276"/>
                  <a:pt x="306990" y="487831"/>
                </a:cubicBezTo>
                <a:cubicBezTo>
                  <a:pt x="283068" y="616428"/>
                  <a:pt x="368280" y="740567"/>
                  <a:pt x="496876" y="764489"/>
                </a:cubicBezTo>
                <a:cubicBezTo>
                  <a:pt x="625508" y="788411"/>
                  <a:pt x="749610" y="703162"/>
                  <a:pt x="773532" y="574565"/>
                </a:cubicBezTo>
                <a:cubicBezTo>
                  <a:pt x="797453" y="445968"/>
                  <a:pt x="712242" y="321865"/>
                  <a:pt x="583610" y="297943"/>
                </a:cubicBezTo>
                <a:cubicBezTo>
                  <a:pt x="567535" y="294953"/>
                  <a:pt x="551530" y="293667"/>
                  <a:pt x="535782" y="293958"/>
                </a:cubicBezTo>
                <a:close/>
                <a:moveTo>
                  <a:pt x="561834" y="0"/>
                </a:moveTo>
                <a:lnTo>
                  <a:pt x="629415" y="7773"/>
                </a:lnTo>
                <a:lnTo>
                  <a:pt x="642535" y="100454"/>
                </a:lnTo>
                <a:cubicBezTo>
                  <a:pt x="662982" y="105554"/>
                  <a:pt x="682984" y="112089"/>
                  <a:pt x="702392" y="119961"/>
                </a:cubicBezTo>
                <a:lnTo>
                  <a:pt x="767497" y="52579"/>
                </a:lnTo>
                <a:lnTo>
                  <a:pt x="826760" y="85998"/>
                </a:lnTo>
                <a:lnTo>
                  <a:pt x="802797" y="176600"/>
                </a:lnTo>
                <a:cubicBezTo>
                  <a:pt x="818046" y="187988"/>
                  <a:pt x="832602" y="200365"/>
                  <a:pt x="846316" y="213633"/>
                </a:cubicBezTo>
                <a:lnTo>
                  <a:pt x="931968" y="175808"/>
                </a:lnTo>
                <a:lnTo>
                  <a:pt x="974298" y="229080"/>
                </a:lnTo>
                <a:lnTo>
                  <a:pt x="918056" y="303889"/>
                </a:lnTo>
                <a:cubicBezTo>
                  <a:pt x="928750" y="321713"/>
                  <a:pt x="938354" y="340427"/>
                  <a:pt x="946623" y="360033"/>
                </a:cubicBezTo>
                <a:lnTo>
                  <a:pt x="1041285" y="358102"/>
                </a:lnTo>
                <a:lnTo>
                  <a:pt x="1059603" y="423653"/>
                </a:lnTo>
                <a:lnTo>
                  <a:pt x="977566" y="470984"/>
                </a:lnTo>
                <a:cubicBezTo>
                  <a:pt x="980339" y="490094"/>
                  <a:pt x="981824" y="509155"/>
                  <a:pt x="982121" y="528018"/>
                </a:cubicBezTo>
                <a:lnTo>
                  <a:pt x="1069406" y="561833"/>
                </a:lnTo>
                <a:lnTo>
                  <a:pt x="1061633" y="629414"/>
                </a:lnTo>
                <a:lnTo>
                  <a:pt x="968951" y="642534"/>
                </a:lnTo>
                <a:cubicBezTo>
                  <a:pt x="963852" y="662981"/>
                  <a:pt x="957317" y="682933"/>
                  <a:pt x="949445" y="702391"/>
                </a:cubicBezTo>
                <a:lnTo>
                  <a:pt x="1016827" y="767496"/>
                </a:lnTo>
                <a:lnTo>
                  <a:pt x="983408" y="826758"/>
                </a:lnTo>
                <a:lnTo>
                  <a:pt x="892806" y="802796"/>
                </a:lnTo>
                <a:cubicBezTo>
                  <a:pt x="881419" y="818045"/>
                  <a:pt x="869041" y="832601"/>
                  <a:pt x="855773" y="846315"/>
                </a:cubicBezTo>
                <a:lnTo>
                  <a:pt x="893598" y="931966"/>
                </a:lnTo>
                <a:lnTo>
                  <a:pt x="840326" y="974297"/>
                </a:lnTo>
                <a:lnTo>
                  <a:pt x="765517" y="918004"/>
                </a:lnTo>
                <a:cubicBezTo>
                  <a:pt x="747693" y="928748"/>
                  <a:pt x="728979" y="938353"/>
                  <a:pt x="709373" y="946621"/>
                </a:cubicBezTo>
                <a:lnTo>
                  <a:pt x="711304" y="1041283"/>
                </a:lnTo>
                <a:lnTo>
                  <a:pt x="645753" y="1059601"/>
                </a:lnTo>
                <a:lnTo>
                  <a:pt x="598422" y="977564"/>
                </a:lnTo>
                <a:cubicBezTo>
                  <a:pt x="579311" y="980337"/>
                  <a:pt x="560300" y="981822"/>
                  <a:pt x="541387" y="982119"/>
                </a:cubicBezTo>
                <a:lnTo>
                  <a:pt x="507622" y="1069404"/>
                </a:lnTo>
                <a:lnTo>
                  <a:pt x="439991" y="1061631"/>
                </a:lnTo>
                <a:lnTo>
                  <a:pt x="426871" y="968950"/>
                </a:lnTo>
                <a:cubicBezTo>
                  <a:pt x="406424" y="963850"/>
                  <a:pt x="386422" y="957315"/>
                  <a:pt x="367014" y="949443"/>
                </a:cubicBezTo>
                <a:lnTo>
                  <a:pt x="301909" y="1016825"/>
                </a:lnTo>
                <a:lnTo>
                  <a:pt x="242646" y="983406"/>
                </a:lnTo>
                <a:lnTo>
                  <a:pt x="266609" y="892804"/>
                </a:lnTo>
                <a:cubicBezTo>
                  <a:pt x="251360" y="881417"/>
                  <a:pt x="236804" y="869039"/>
                  <a:pt x="223090" y="855771"/>
                </a:cubicBezTo>
                <a:lnTo>
                  <a:pt x="137438" y="893596"/>
                </a:lnTo>
                <a:lnTo>
                  <a:pt x="95157" y="840324"/>
                </a:lnTo>
                <a:lnTo>
                  <a:pt x="151400" y="765515"/>
                </a:lnTo>
                <a:cubicBezTo>
                  <a:pt x="140656" y="747692"/>
                  <a:pt x="131101" y="728928"/>
                  <a:pt x="122783" y="709372"/>
                </a:cubicBezTo>
                <a:lnTo>
                  <a:pt x="28121" y="711302"/>
                </a:lnTo>
                <a:lnTo>
                  <a:pt x="9852" y="645752"/>
                </a:lnTo>
                <a:lnTo>
                  <a:pt x="91840" y="598421"/>
                </a:lnTo>
                <a:cubicBezTo>
                  <a:pt x="89067" y="579310"/>
                  <a:pt x="87582" y="560249"/>
                  <a:pt x="87285" y="541336"/>
                </a:cubicBezTo>
                <a:lnTo>
                  <a:pt x="0" y="507621"/>
                </a:lnTo>
                <a:lnTo>
                  <a:pt x="7773" y="439991"/>
                </a:lnTo>
                <a:lnTo>
                  <a:pt x="100455" y="426871"/>
                </a:lnTo>
                <a:cubicBezTo>
                  <a:pt x="105554" y="406423"/>
                  <a:pt x="112089" y="386421"/>
                  <a:pt x="119961" y="367014"/>
                </a:cubicBezTo>
                <a:lnTo>
                  <a:pt x="52579" y="301909"/>
                </a:lnTo>
                <a:lnTo>
                  <a:pt x="85998" y="242646"/>
                </a:lnTo>
                <a:lnTo>
                  <a:pt x="176600" y="266609"/>
                </a:lnTo>
                <a:cubicBezTo>
                  <a:pt x="187988" y="251360"/>
                  <a:pt x="200365" y="236853"/>
                  <a:pt x="213683" y="223090"/>
                </a:cubicBezTo>
                <a:lnTo>
                  <a:pt x="175759" y="137438"/>
                </a:lnTo>
                <a:lnTo>
                  <a:pt x="229081" y="95107"/>
                </a:lnTo>
                <a:lnTo>
                  <a:pt x="303890" y="151350"/>
                </a:lnTo>
                <a:cubicBezTo>
                  <a:pt x="321713" y="140656"/>
                  <a:pt x="340477" y="131101"/>
                  <a:pt x="360034" y="122783"/>
                </a:cubicBezTo>
                <a:lnTo>
                  <a:pt x="358103" y="28121"/>
                </a:lnTo>
                <a:lnTo>
                  <a:pt x="423653" y="9852"/>
                </a:lnTo>
                <a:lnTo>
                  <a:pt x="470984" y="91840"/>
                </a:lnTo>
                <a:cubicBezTo>
                  <a:pt x="490095" y="89067"/>
                  <a:pt x="509107" y="87582"/>
                  <a:pt x="528069" y="87285"/>
                </a:cubicBezTo>
                <a:close/>
              </a:path>
            </a:pathLst>
          </a:custGeom>
          <a:solidFill>
            <a:schemeClr val="accent4"/>
          </a:solidFill>
          <a:ln w="3810">
            <a:noFill/>
            <a:miter lim="400000"/>
          </a:ln>
        </p:spPr>
        <p:txBody>
          <a:bodyPr wrap="square" lIns="0" tIns="0" rIns="0" bIns="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39" name="Oval 38"/>
          <p:cNvSpPr/>
          <p:nvPr/>
        </p:nvSpPr>
        <p:spPr>
          <a:xfrm>
            <a:off x="10099785" y="3689599"/>
            <a:ext cx="164959" cy="16495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1E2023"/>
              </a:solidFill>
              <a:effectLst/>
              <a:uLnTx/>
              <a:uFillTx/>
              <a:latin typeface="Montserrat"/>
              <a:ea typeface="+mn-ea"/>
              <a:cs typeface="+mn-cs"/>
            </a:endParaRPr>
          </a:p>
        </p:txBody>
      </p:sp>
      <p:sp>
        <p:nvSpPr>
          <p:cNvPr id="40" name="Oval 39"/>
          <p:cNvSpPr/>
          <p:nvPr/>
        </p:nvSpPr>
        <p:spPr>
          <a:xfrm>
            <a:off x="10587497" y="3957738"/>
            <a:ext cx="164959" cy="164959"/>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1E2023"/>
              </a:solidFill>
              <a:effectLst/>
              <a:uLnTx/>
              <a:uFillTx/>
              <a:latin typeface="Montserrat"/>
              <a:ea typeface="+mn-ea"/>
              <a:cs typeface="+mn-cs"/>
            </a:endParaRPr>
          </a:p>
        </p:txBody>
      </p:sp>
      <p:sp>
        <p:nvSpPr>
          <p:cNvPr id="41" name="Oval 40"/>
          <p:cNvSpPr/>
          <p:nvPr/>
        </p:nvSpPr>
        <p:spPr>
          <a:xfrm>
            <a:off x="12248864" y="3351526"/>
            <a:ext cx="164959" cy="164959"/>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1E2023"/>
              </a:solidFill>
              <a:effectLst/>
              <a:uLnTx/>
              <a:uFillTx/>
              <a:latin typeface="Montserrat"/>
              <a:ea typeface="+mn-ea"/>
              <a:cs typeface="+mn-cs"/>
            </a:endParaRPr>
          </a:p>
        </p:txBody>
      </p:sp>
      <p:sp>
        <p:nvSpPr>
          <p:cNvPr id="42" name="Oval 41"/>
          <p:cNvSpPr/>
          <p:nvPr/>
        </p:nvSpPr>
        <p:spPr>
          <a:xfrm>
            <a:off x="11691510" y="5220066"/>
            <a:ext cx="164959" cy="164959"/>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1E2023"/>
              </a:solidFill>
              <a:effectLst/>
              <a:uLnTx/>
              <a:uFillTx/>
              <a:latin typeface="Montserrat"/>
              <a:ea typeface="+mn-ea"/>
              <a:cs typeface="+mn-cs"/>
            </a:endParaRPr>
          </a:p>
        </p:txBody>
      </p:sp>
      <p:sp>
        <p:nvSpPr>
          <p:cNvPr id="43" name="Oval 42"/>
          <p:cNvSpPr/>
          <p:nvPr/>
        </p:nvSpPr>
        <p:spPr>
          <a:xfrm>
            <a:off x="10643901" y="5751053"/>
            <a:ext cx="164959" cy="16495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1E2023"/>
              </a:solidFill>
              <a:effectLst/>
              <a:uLnTx/>
              <a:uFillTx/>
              <a:latin typeface="Montserrat"/>
              <a:ea typeface="+mn-ea"/>
              <a:cs typeface="+mn-cs"/>
            </a:endParaRPr>
          </a:p>
        </p:txBody>
      </p:sp>
      <p:sp>
        <p:nvSpPr>
          <p:cNvPr id="44" name="Oval 43"/>
          <p:cNvSpPr/>
          <p:nvPr/>
        </p:nvSpPr>
        <p:spPr>
          <a:xfrm>
            <a:off x="8474285" y="4812622"/>
            <a:ext cx="164959" cy="164959"/>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1E2023"/>
              </a:solidFill>
              <a:effectLst/>
              <a:uLnTx/>
              <a:uFillTx/>
              <a:latin typeface="Montserrat"/>
              <a:ea typeface="+mn-ea"/>
              <a:cs typeface="+mn-cs"/>
            </a:endParaRPr>
          </a:p>
        </p:txBody>
      </p:sp>
      <p:sp>
        <p:nvSpPr>
          <p:cNvPr id="218" name="Freeform 217"/>
          <p:cNvSpPr/>
          <p:nvPr/>
        </p:nvSpPr>
        <p:spPr>
          <a:xfrm rot="10800000">
            <a:off x="9220200" y="1729414"/>
            <a:ext cx="2056547" cy="3724389"/>
          </a:xfrm>
          <a:custGeom>
            <a:avLst/>
            <a:gdLst>
              <a:gd name="connsiteX0" fmla="*/ 1443397 w 2205859"/>
              <a:gd name="connsiteY0" fmla="*/ 1302005 h 3994790"/>
              <a:gd name="connsiteX1" fmla="*/ 1401525 w 2205859"/>
              <a:gd name="connsiteY1" fmla="*/ 1297189 h 3994790"/>
              <a:gd name="connsiteX2" fmla="*/ 1393396 w 2205859"/>
              <a:gd name="connsiteY2" fmla="*/ 1239764 h 3994790"/>
              <a:gd name="connsiteX3" fmla="*/ 1356309 w 2205859"/>
              <a:gd name="connsiteY3" fmla="*/ 1227678 h 3994790"/>
              <a:gd name="connsiteX4" fmla="*/ 1315970 w 2205859"/>
              <a:gd name="connsiteY4" fmla="*/ 1269427 h 3994790"/>
              <a:gd name="connsiteX5" fmla="*/ 1279251 w 2205859"/>
              <a:gd name="connsiteY5" fmla="*/ 1248721 h 3994790"/>
              <a:gd name="connsiteX6" fmla="*/ 1294099 w 2205859"/>
              <a:gd name="connsiteY6" fmla="*/ 1192585 h 3994790"/>
              <a:gd name="connsiteX7" fmla="*/ 1267135 w 2205859"/>
              <a:gd name="connsiteY7" fmla="*/ 1169639 h 3994790"/>
              <a:gd name="connsiteX8" fmla="*/ 1214065 w 2205859"/>
              <a:gd name="connsiteY8" fmla="*/ 1193075 h 3994790"/>
              <a:gd name="connsiteX9" fmla="*/ 1187838 w 2205859"/>
              <a:gd name="connsiteY9" fmla="*/ 1160068 h 3994790"/>
              <a:gd name="connsiteX10" fmla="*/ 1222685 w 2205859"/>
              <a:gd name="connsiteY10" fmla="*/ 1113717 h 3994790"/>
              <a:gd name="connsiteX11" fmla="*/ 1204985 w 2205859"/>
              <a:gd name="connsiteY11" fmla="*/ 1078931 h 3994790"/>
              <a:gd name="connsiteX12" fmla="*/ 1146333 w 2205859"/>
              <a:gd name="connsiteY12" fmla="*/ 1080127 h 3994790"/>
              <a:gd name="connsiteX13" fmla="*/ 1134984 w 2205859"/>
              <a:gd name="connsiteY13" fmla="*/ 1039512 h 3994790"/>
              <a:gd name="connsiteX14" fmla="*/ 1185813 w 2205859"/>
              <a:gd name="connsiteY14" fmla="*/ 1010186 h 3994790"/>
              <a:gd name="connsiteX15" fmla="*/ 1182991 w 2205859"/>
              <a:gd name="connsiteY15" fmla="*/ 974849 h 3994790"/>
              <a:gd name="connsiteX16" fmla="*/ 1128910 w 2205859"/>
              <a:gd name="connsiteY16" fmla="*/ 953897 h 3994790"/>
              <a:gd name="connsiteX17" fmla="*/ 1133726 w 2205859"/>
              <a:gd name="connsiteY17" fmla="*/ 912024 h 3994790"/>
              <a:gd name="connsiteX18" fmla="*/ 1191151 w 2205859"/>
              <a:gd name="connsiteY18" fmla="*/ 903895 h 3994790"/>
              <a:gd name="connsiteX19" fmla="*/ 1203237 w 2205859"/>
              <a:gd name="connsiteY19" fmla="*/ 866808 h 3994790"/>
              <a:gd name="connsiteX20" fmla="*/ 1161487 w 2205859"/>
              <a:gd name="connsiteY20" fmla="*/ 826470 h 3994790"/>
              <a:gd name="connsiteX21" fmla="*/ 1182194 w 2205859"/>
              <a:gd name="connsiteY21" fmla="*/ 789751 h 3994790"/>
              <a:gd name="connsiteX22" fmla="*/ 1238330 w 2205859"/>
              <a:gd name="connsiteY22" fmla="*/ 804598 h 3994790"/>
              <a:gd name="connsiteX23" fmla="*/ 1261275 w 2205859"/>
              <a:gd name="connsiteY23" fmla="*/ 777634 h 3994790"/>
              <a:gd name="connsiteX24" fmla="*/ 1237839 w 2205859"/>
              <a:gd name="connsiteY24" fmla="*/ 724565 h 3994790"/>
              <a:gd name="connsiteX25" fmla="*/ 1253525 w 2205859"/>
              <a:gd name="connsiteY25" fmla="*/ 712101 h 3994790"/>
              <a:gd name="connsiteX26" fmla="*/ 1322678 w 2205859"/>
              <a:gd name="connsiteY26" fmla="*/ 920125 h 3994790"/>
              <a:gd name="connsiteX27" fmla="*/ 1322678 w 2205859"/>
              <a:gd name="connsiteY27" fmla="*/ 920124 h 3994790"/>
              <a:gd name="connsiteX28" fmla="*/ 1381805 w 2205859"/>
              <a:gd name="connsiteY28" fmla="*/ 1097991 h 3994790"/>
              <a:gd name="connsiteX29" fmla="*/ 1375811 w 2205859"/>
              <a:gd name="connsiteY29" fmla="*/ 1095572 h 3994790"/>
              <a:gd name="connsiteX30" fmla="*/ 1375804 w 2205859"/>
              <a:gd name="connsiteY30" fmla="*/ 1095566 h 3994790"/>
              <a:gd name="connsiteX31" fmla="*/ 1336687 w 2205859"/>
              <a:gd name="connsiteY31" fmla="*/ 1055192 h 3994790"/>
              <a:gd name="connsiteX32" fmla="*/ 1329444 w 2205859"/>
              <a:gd name="connsiteY32" fmla="*/ 1043481 h 3994790"/>
              <a:gd name="connsiteX33" fmla="*/ 1310758 w 2205859"/>
              <a:gd name="connsiteY33" fmla="*/ 990146 h 3994790"/>
              <a:gd name="connsiteX34" fmla="*/ 1310757 w 2205859"/>
              <a:gd name="connsiteY34" fmla="*/ 990142 h 3994790"/>
              <a:gd name="connsiteX35" fmla="*/ 1310757 w 2205859"/>
              <a:gd name="connsiteY35" fmla="*/ 990143 h 3994790"/>
              <a:gd name="connsiteX36" fmla="*/ 1310758 w 2205859"/>
              <a:gd name="connsiteY36" fmla="*/ 990146 h 3994790"/>
              <a:gd name="connsiteX37" fmla="*/ 1321936 w 2205859"/>
              <a:gd name="connsiteY37" fmla="*/ 1031344 h 3994790"/>
              <a:gd name="connsiteX38" fmla="*/ 1329444 w 2205859"/>
              <a:gd name="connsiteY38" fmla="*/ 1043481 h 3994790"/>
              <a:gd name="connsiteX39" fmla="*/ 1331767 w 2205859"/>
              <a:gd name="connsiteY39" fmla="*/ 1050114 h 3994790"/>
              <a:gd name="connsiteX40" fmla="*/ 1336687 w 2205859"/>
              <a:gd name="connsiteY40" fmla="*/ 1055192 h 3994790"/>
              <a:gd name="connsiteX41" fmla="*/ 1344158 w 2205859"/>
              <a:gd name="connsiteY41" fmla="*/ 1067269 h 3994790"/>
              <a:gd name="connsiteX42" fmla="*/ 1375804 w 2205859"/>
              <a:gd name="connsiteY42" fmla="*/ 1095566 h 3994790"/>
              <a:gd name="connsiteX43" fmla="*/ 1375811 w 2205859"/>
              <a:gd name="connsiteY43" fmla="*/ 1095573 h 3994790"/>
              <a:gd name="connsiteX44" fmla="*/ 1381805 w 2205859"/>
              <a:gd name="connsiteY44" fmla="*/ 1097992 h 3994790"/>
              <a:gd name="connsiteX45" fmla="*/ 1446747 w 2205859"/>
              <a:gd name="connsiteY45" fmla="*/ 1293347 h 3994790"/>
              <a:gd name="connsiteX46" fmla="*/ 495789 w 2205859"/>
              <a:gd name="connsiteY46" fmla="*/ 1567308 h 3994790"/>
              <a:gd name="connsiteX47" fmla="*/ 499964 w 2205859"/>
              <a:gd name="connsiteY47" fmla="*/ 1483781 h 3994790"/>
              <a:gd name="connsiteX48" fmla="*/ 665515 w 2205859"/>
              <a:gd name="connsiteY48" fmla="*/ 1018633 h 3994790"/>
              <a:gd name="connsiteX49" fmla="*/ 686405 w 2205859"/>
              <a:gd name="connsiteY49" fmla="*/ 993902 h 3994790"/>
              <a:gd name="connsiteX50" fmla="*/ 652640 w 2205859"/>
              <a:gd name="connsiteY50" fmla="*/ 1604685 h 3994790"/>
              <a:gd name="connsiteX51" fmla="*/ 564172 w 2205859"/>
              <a:gd name="connsiteY51" fmla="*/ 1516217 h 3994790"/>
              <a:gd name="connsiteX52" fmla="*/ 652640 w 2205859"/>
              <a:gd name="connsiteY52" fmla="*/ 1427749 h 3994790"/>
              <a:gd name="connsiteX53" fmla="*/ 741108 w 2205859"/>
              <a:gd name="connsiteY53" fmla="*/ 1516217 h 3994790"/>
              <a:gd name="connsiteX54" fmla="*/ 652640 w 2205859"/>
              <a:gd name="connsiteY54" fmla="*/ 1604685 h 3994790"/>
              <a:gd name="connsiteX55" fmla="*/ 1550943 w 2205859"/>
              <a:gd name="connsiteY55" fmla="*/ 1652649 h 3994790"/>
              <a:gd name="connsiteX56" fmla="*/ 1532538 w 2205859"/>
              <a:gd name="connsiteY56" fmla="*/ 1650532 h 3994790"/>
              <a:gd name="connsiteX57" fmla="*/ 1528965 w 2205859"/>
              <a:gd name="connsiteY57" fmla="*/ 1625291 h 3994790"/>
              <a:gd name="connsiteX58" fmla="*/ 1512663 w 2205859"/>
              <a:gd name="connsiteY58" fmla="*/ 1619979 h 3994790"/>
              <a:gd name="connsiteX59" fmla="*/ 1494932 w 2205859"/>
              <a:gd name="connsiteY59" fmla="*/ 1638330 h 3994790"/>
              <a:gd name="connsiteX60" fmla="*/ 1478792 w 2205859"/>
              <a:gd name="connsiteY60" fmla="*/ 1629228 h 3994790"/>
              <a:gd name="connsiteX61" fmla="*/ 1485319 w 2205859"/>
              <a:gd name="connsiteY61" fmla="*/ 1604554 h 3994790"/>
              <a:gd name="connsiteX62" fmla="*/ 1473467 w 2205859"/>
              <a:gd name="connsiteY62" fmla="*/ 1594468 h 3994790"/>
              <a:gd name="connsiteX63" fmla="*/ 1450140 w 2205859"/>
              <a:gd name="connsiteY63" fmla="*/ 1604769 h 3994790"/>
              <a:gd name="connsiteX64" fmla="*/ 1438612 w 2205859"/>
              <a:gd name="connsiteY64" fmla="*/ 1590261 h 3994790"/>
              <a:gd name="connsiteX65" fmla="*/ 1453929 w 2205859"/>
              <a:gd name="connsiteY65" fmla="*/ 1569888 h 3994790"/>
              <a:gd name="connsiteX66" fmla="*/ 1446149 w 2205859"/>
              <a:gd name="connsiteY66" fmla="*/ 1554598 h 3994790"/>
              <a:gd name="connsiteX67" fmla="*/ 1420369 w 2205859"/>
              <a:gd name="connsiteY67" fmla="*/ 1555124 h 3994790"/>
              <a:gd name="connsiteX68" fmla="*/ 1415380 w 2205859"/>
              <a:gd name="connsiteY68" fmla="*/ 1537271 h 3994790"/>
              <a:gd name="connsiteX69" fmla="*/ 1437722 w 2205859"/>
              <a:gd name="connsiteY69" fmla="*/ 1524381 h 3994790"/>
              <a:gd name="connsiteX70" fmla="*/ 1436482 w 2205859"/>
              <a:gd name="connsiteY70" fmla="*/ 1508849 h 3994790"/>
              <a:gd name="connsiteX71" fmla="*/ 1412710 w 2205859"/>
              <a:gd name="connsiteY71" fmla="*/ 1499639 h 3994790"/>
              <a:gd name="connsiteX72" fmla="*/ 1414827 w 2205859"/>
              <a:gd name="connsiteY72" fmla="*/ 1481234 h 3994790"/>
              <a:gd name="connsiteX73" fmla="*/ 1440068 w 2205859"/>
              <a:gd name="connsiteY73" fmla="*/ 1477661 h 3994790"/>
              <a:gd name="connsiteX74" fmla="*/ 1445380 w 2205859"/>
              <a:gd name="connsiteY74" fmla="*/ 1461360 h 3994790"/>
              <a:gd name="connsiteX75" fmla="*/ 1427030 w 2205859"/>
              <a:gd name="connsiteY75" fmla="*/ 1443629 h 3994790"/>
              <a:gd name="connsiteX76" fmla="*/ 1436131 w 2205859"/>
              <a:gd name="connsiteY76" fmla="*/ 1427490 h 3994790"/>
              <a:gd name="connsiteX77" fmla="*/ 1460806 w 2205859"/>
              <a:gd name="connsiteY77" fmla="*/ 1434016 h 3994790"/>
              <a:gd name="connsiteX78" fmla="*/ 1470891 w 2205859"/>
              <a:gd name="connsiteY78" fmla="*/ 1422164 h 3994790"/>
              <a:gd name="connsiteX79" fmla="*/ 1460590 w 2205859"/>
              <a:gd name="connsiteY79" fmla="*/ 1398838 h 3994790"/>
              <a:gd name="connsiteX80" fmla="*/ 1475098 w 2205859"/>
              <a:gd name="connsiteY80" fmla="*/ 1387309 h 3994790"/>
              <a:gd name="connsiteX81" fmla="*/ 1478944 w 2205859"/>
              <a:gd name="connsiteY81" fmla="*/ 1390203 h 3994790"/>
              <a:gd name="connsiteX82" fmla="*/ 1505414 w 2205859"/>
              <a:gd name="connsiteY82" fmla="*/ 1469828 h 3994790"/>
              <a:gd name="connsiteX83" fmla="*/ 1505414 w 2205859"/>
              <a:gd name="connsiteY83" fmla="*/ 1469827 h 3994790"/>
              <a:gd name="connsiteX84" fmla="*/ 1538316 w 2205859"/>
              <a:gd name="connsiteY84" fmla="*/ 1568804 h 3994790"/>
              <a:gd name="connsiteX85" fmla="*/ 1521235 w 2205859"/>
              <a:gd name="connsiteY85" fmla="*/ 1561911 h 3994790"/>
              <a:gd name="connsiteX86" fmla="*/ 1497555 w 2205859"/>
              <a:gd name="connsiteY86" fmla="*/ 1533681 h 3994790"/>
              <a:gd name="connsiteX87" fmla="*/ 1493288 w 2205859"/>
              <a:gd name="connsiteY87" fmla="*/ 1496172 h 3994790"/>
              <a:gd name="connsiteX88" fmla="*/ 1493288 w 2205859"/>
              <a:gd name="connsiteY88" fmla="*/ 1496172 h 3994790"/>
              <a:gd name="connsiteX89" fmla="*/ 1521235 w 2205859"/>
              <a:gd name="connsiteY89" fmla="*/ 1561912 h 3994790"/>
              <a:gd name="connsiteX90" fmla="*/ 1538316 w 2205859"/>
              <a:gd name="connsiteY90" fmla="*/ 1568805 h 3994790"/>
              <a:gd name="connsiteX91" fmla="*/ 1559143 w 2205859"/>
              <a:gd name="connsiteY91" fmla="*/ 1631454 h 3994790"/>
              <a:gd name="connsiteX92" fmla="*/ 488205 w 2205859"/>
              <a:gd name="connsiteY92" fmla="*/ 1674334 h 3994790"/>
              <a:gd name="connsiteX93" fmla="*/ 477004 w 2205859"/>
              <a:gd name="connsiteY93" fmla="*/ 1647458 h 3994790"/>
              <a:gd name="connsiteX94" fmla="*/ 473717 w 2205859"/>
              <a:gd name="connsiteY94" fmla="*/ 1633706 h 3994790"/>
              <a:gd name="connsiteX95" fmla="*/ 495789 w 2205859"/>
              <a:gd name="connsiteY95" fmla="*/ 1567308 h 3994790"/>
              <a:gd name="connsiteX96" fmla="*/ 490684 w 2205859"/>
              <a:gd name="connsiteY96" fmla="*/ 1669458 h 3994790"/>
              <a:gd name="connsiteX97" fmla="*/ 488205 w 2205859"/>
              <a:gd name="connsiteY97" fmla="*/ 1674334 h 3994790"/>
              <a:gd name="connsiteX98" fmla="*/ 1175761 w 2205859"/>
              <a:gd name="connsiteY98" fmla="*/ 1892292 h 3994790"/>
              <a:gd name="connsiteX99" fmla="*/ 1087292 w 2205859"/>
              <a:gd name="connsiteY99" fmla="*/ 1803824 h 3994790"/>
              <a:gd name="connsiteX100" fmla="*/ 1175761 w 2205859"/>
              <a:gd name="connsiteY100" fmla="*/ 1715356 h 3994790"/>
              <a:gd name="connsiteX101" fmla="*/ 1264228 w 2205859"/>
              <a:gd name="connsiteY101" fmla="*/ 1803824 h 3994790"/>
              <a:gd name="connsiteX102" fmla="*/ 1175761 w 2205859"/>
              <a:gd name="connsiteY102" fmla="*/ 1892292 h 3994790"/>
              <a:gd name="connsiteX103" fmla="*/ 1583768 w 2205859"/>
              <a:gd name="connsiteY103" fmla="*/ 2344985 h 3994790"/>
              <a:gd name="connsiteX104" fmla="*/ 1722541 w 2205859"/>
              <a:gd name="connsiteY104" fmla="*/ 2227450 h 3994790"/>
              <a:gd name="connsiteX105" fmla="*/ 1607369 w 2205859"/>
              <a:gd name="connsiteY105" fmla="*/ 2059693 h 3994790"/>
              <a:gd name="connsiteX106" fmla="*/ 1439632 w 2205859"/>
              <a:gd name="connsiteY106" fmla="*/ 2174847 h 3994790"/>
              <a:gd name="connsiteX107" fmla="*/ 1554768 w 2205859"/>
              <a:gd name="connsiteY107" fmla="*/ 2342568 h 3994790"/>
              <a:gd name="connsiteX108" fmla="*/ 1583768 w 2205859"/>
              <a:gd name="connsiteY108" fmla="*/ 2344985 h 3994790"/>
              <a:gd name="connsiteX109" fmla="*/ 1842514 w 2205859"/>
              <a:gd name="connsiteY109" fmla="*/ 2483885 h 3994790"/>
              <a:gd name="connsiteX110" fmla="*/ 1818663 w 2205859"/>
              <a:gd name="connsiteY110" fmla="*/ 2430018 h 3994790"/>
              <a:gd name="connsiteX111" fmla="*/ 1822939 w 2205859"/>
              <a:gd name="connsiteY111" fmla="*/ 2425000 h 3994790"/>
              <a:gd name="connsiteX112" fmla="*/ 1845619 w 2205859"/>
              <a:gd name="connsiteY112" fmla="*/ 2493228 h 3994790"/>
              <a:gd name="connsiteX113" fmla="*/ 1842514 w 2205859"/>
              <a:gd name="connsiteY113" fmla="*/ 2483885 h 3994790"/>
              <a:gd name="connsiteX114" fmla="*/ 1846382 w 2205859"/>
              <a:gd name="connsiteY114" fmla="*/ 2492622 h 3994790"/>
              <a:gd name="connsiteX115" fmla="*/ 1183751 w 2205859"/>
              <a:gd name="connsiteY115" fmla="*/ 2590948 h 3994790"/>
              <a:gd name="connsiteX116" fmla="*/ 773851 w 2205859"/>
              <a:gd name="connsiteY116" fmla="*/ 1286312 h 3994790"/>
              <a:gd name="connsiteX117" fmla="*/ 735010 w 2205859"/>
              <a:gd name="connsiteY117" fmla="*/ 936357 h 3994790"/>
              <a:gd name="connsiteX118" fmla="*/ 686405 w 2205859"/>
              <a:gd name="connsiteY118" fmla="*/ 993901 h 3994790"/>
              <a:gd name="connsiteX119" fmla="*/ 1016804 w 2205859"/>
              <a:gd name="connsiteY119" fmla="*/ 0 h 3994790"/>
              <a:gd name="connsiteX120" fmla="*/ 1099559 w 2205859"/>
              <a:gd name="connsiteY120" fmla="*/ 248942 h 3994790"/>
              <a:gd name="connsiteX121" fmla="*/ 1094643 w 2205859"/>
              <a:gd name="connsiteY121" fmla="*/ 304532 h 3994790"/>
              <a:gd name="connsiteX122" fmla="*/ 1095912 w 2205859"/>
              <a:gd name="connsiteY122" fmla="*/ 1247298 h 3994790"/>
              <a:gd name="connsiteX123" fmla="*/ 1467986 w 2205859"/>
              <a:gd name="connsiteY123" fmla="*/ 1736032 h 3994790"/>
              <a:gd name="connsiteX124" fmla="*/ 990403 w 2205859"/>
              <a:gd name="connsiteY124" fmla="*/ 1375013 h 3994790"/>
              <a:gd name="connsiteX125" fmla="*/ 1184767 w 2205859"/>
              <a:gd name="connsiteY125" fmla="*/ 2585589 h 3994790"/>
              <a:gd name="connsiteX126" fmla="*/ 1183751 w 2205859"/>
              <a:gd name="connsiteY126" fmla="*/ 2590948 h 3994790"/>
              <a:gd name="connsiteX127" fmla="*/ 1564195 w 2205859"/>
              <a:gd name="connsiteY127" fmla="*/ 2593077 h 3994790"/>
              <a:gd name="connsiteX128" fmla="*/ 1514800 w 2205859"/>
              <a:gd name="connsiteY128" fmla="*/ 2587396 h 3994790"/>
              <a:gd name="connsiteX129" fmla="*/ 1505211 w 2205859"/>
              <a:gd name="connsiteY129" fmla="*/ 2519653 h 3994790"/>
              <a:gd name="connsiteX130" fmla="*/ 1461460 w 2205859"/>
              <a:gd name="connsiteY130" fmla="*/ 2505396 h 3994790"/>
              <a:gd name="connsiteX131" fmla="*/ 1413874 w 2205859"/>
              <a:gd name="connsiteY131" fmla="*/ 2554646 h 3994790"/>
              <a:gd name="connsiteX132" fmla="*/ 1370558 w 2205859"/>
              <a:gd name="connsiteY132" fmla="*/ 2530220 h 3994790"/>
              <a:gd name="connsiteX133" fmla="*/ 1388073 w 2205859"/>
              <a:gd name="connsiteY133" fmla="*/ 2463998 h 3994790"/>
              <a:gd name="connsiteX134" fmla="*/ 1356265 w 2205859"/>
              <a:gd name="connsiteY134" fmla="*/ 2436930 h 3994790"/>
              <a:gd name="connsiteX135" fmla="*/ 1293661 w 2205859"/>
              <a:gd name="connsiteY135" fmla="*/ 2464577 h 3994790"/>
              <a:gd name="connsiteX136" fmla="*/ 1262721 w 2205859"/>
              <a:gd name="connsiteY136" fmla="*/ 2425640 h 3994790"/>
              <a:gd name="connsiteX137" fmla="*/ 1303830 w 2205859"/>
              <a:gd name="connsiteY137" fmla="*/ 2370961 h 3994790"/>
              <a:gd name="connsiteX138" fmla="*/ 1282950 w 2205859"/>
              <a:gd name="connsiteY138" fmla="*/ 2329925 h 3994790"/>
              <a:gd name="connsiteX139" fmla="*/ 1213760 w 2205859"/>
              <a:gd name="connsiteY139" fmla="*/ 2331336 h 3994790"/>
              <a:gd name="connsiteX140" fmla="*/ 1200371 w 2205859"/>
              <a:gd name="connsiteY140" fmla="*/ 2283425 h 3994790"/>
              <a:gd name="connsiteX141" fmla="*/ 1260333 w 2205859"/>
              <a:gd name="connsiteY141" fmla="*/ 2248830 h 3994790"/>
              <a:gd name="connsiteX142" fmla="*/ 1257004 w 2205859"/>
              <a:gd name="connsiteY142" fmla="*/ 2207143 h 3994790"/>
              <a:gd name="connsiteX143" fmla="*/ 1193206 w 2205859"/>
              <a:gd name="connsiteY143" fmla="*/ 2182427 h 3994790"/>
              <a:gd name="connsiteX144" fmla="*/ 1198887 w 2205859"/>
              <a:gd name="connsiteY144" fmla="*/ 2133032 h 3994790"/>
              <a:gd name="connsiteX145" fmla="*/ 1266629 w 2205859"/>
              <a:gd name="connsiteY145" fmla="*/ 2123442 h 3994790"/>
              <a:gd name="connsiteX146" fmla="*/ 1280887 w 2205859"/>
              <a:gd name="connsiteY146" fmla="*/ 2079692 h 3994790"/>
              <a:gd name="connsiteX147" fmla="*/ 1231636 w 2205859"/>
              <a:gd name="connsiteY147" fmla="*/ 2032106 h 3994790"/>
              <a:gd name="connsiteX148" fmla="*/ 1256063 w 2205859"/>
              <a:gd name="connsiteY148" fmla="*/ 1988790 h 3994790"/>
              <a:gd name="connsiteX149" fmla="*/ 1322285 w 2205859"/>
              <a:gd name="connsiteY149" fmla="*/ 2006305 h 3994790"/>
              <a:gd name="connsiteX150" fmla="*/ 1349353 w 2205859"/>
              <a:gd name="connsiteY150" fmla="*/ 1974496 h 3994790"/>
              <a:gd name="connsiteX151" fmla="*/ 1321706 w 2205859"/>
              <a:gd name="connsiteY151" fmla="*/ 1911893 h 3994790"/>
              <a:gd name="connsiteX152" fmla="*/ 1360644 w 2205859"/>
              <a:gd name="connsiteY152" fmla="*/ 1880953 h 3994790"/>
              <a:gd name="connsiteX153" fmla="*/ 1415322 w 2205859"/>
              <a:gd name="connsiteY153" fmla="*/ 1922098 h 3994790"/>
              <a:gd name="connsiteX154" fmla="*/ 1456358 w 2205859"/>
              <a:gd name="connsiteY154" fmla="*/ 1901182 h 3994790"/>
              <a:gd name="connsiteX155" fmla="*/ 1454947 w 2205859"/>
              <a:gd name="connsiteY155" fmla="*/ 1831992 h 3994790"/>
              <a:gd name="connsiteX156" fmla="*/ 1502858 w 2205859"/>
              <a:gd name="connsiteY156" fmla="*/ 1818603 h 3994790"/>
              <a:gd name="connsiteX157" fmla="*/ 1537453 w 2205859"/>
              <a:gd name="connsiteY157" fmla="*/ 1878565 h 3994790"/>
              <a:gd name="connsiteX158" fmla="*/ 1579141 w 2205859"/>
              <a:gd name="connsiteY158" fmla="*/ 1875236 h 3994790"/>
              <a:gd name="connsiteX159" fmla="*/ 1603820 w 2205859"/>
              <a:gd name="connsiteY159" fmla="*/ 1811438 h 3994790"/>
              <a:gd name="connsiteX160" fmla="*/ 1619576 w 2205859"/>
              <a:gd name="connsiteY160" fmla="*/ 1813249 h 3994790"/>
              <a:gd name="connsiteX161" fmla="*/ 1822939 w 2205859"/>
              <a:gd name="connsiteY161" fmla="*/ 2425000 h 3994790"/>
              <a:gd name="connsiteX162" fmla="*/ 1818663 w 2205859"/>
              <a:gd name="connsiteY162" fmla="*/ 2430018 h 3994790"/>
              <a:gd name="connsiteX163" fmla="*/ 1842514 w 2205859"/>
              <a:gd name="connsiteY163" fmla="*/ 2483885 h 3994790"/>
              <a:gd name="connsiteX164" fmla="*/ 1845619 w 2205859"/>
              <a:gd name="connsiteY164" fmla="*/ 2493228 h 3994790"/>
              <a:gd name="connsiteX165" fmla="*/ 1807409 w 2205859"/>
              <a:gd name="connsiteY165" fmla="*/ 2523561 h 3994790"/>
              <a:gd name="connsiteX166" fmla="*/ 1752729 w 2205859"/>
              <a:gd name="connsiteY166" fmla="*/ 2482453 h 3994790"/>
              <a:gd name="connsiteX167" fmla="*/ 1711694 w 2205859"/>
              <a:gd name="connsiteY167" fmla="*/ 2503333 h 3994790"/>
              <a:gd name="connsiteX168" fmla="*/ 1713105 w 2205859"/>
              <a:gd name="connsiteY168" fmla="*/ 2572523 h 3994790"/>
              <a:gd name="connsiteX169" fmla="*/ 1665193 w 2205859"/>
              <a:gd name="connsiteY169" fmla="*/ 2585876 h 3994790"/>
              <a:gd name="connsiteX170" fmla="*/ 1630599 w 2205859"/>
              <a:gd name="connsiteY170" fmla="*/ 2525950 h 3994790"/>
              <a:gd name="connsiteX171" fmla="*/ 1588875 w 2205859"/>
              <a:gd name="connsiteY171" fmla="*/ 2529279 h 3994790"/>
              <a:gd name="connsiteX172" fmla="*/ 180128 w 2205859"/>
              <a:gd name="connsiteY172" fmla="*/ 3097026 h 3994790"/>
              <a:gd name="connsiteX173" fmla="*/ 86247 w 2205859"/>
              <a:gd name="connsiteY173" fmla="*/ 3086228 h 3994790"/>
              <a:gd name="connsiteX174" fmla="*/ 68021 w 2205859"/>
              <a:gd name="connsiteY174" fmla="*/ 2957477 h 3994790"/>
              <a:gd name="connsiteX175" fmla="*/ 37019 w 2205859"/>
              <a:gd name="connsiteY175" fmla="*/ 2947374 h 3994790"/>
              <a:gd name="connsiteX176" fmla="*/ 147022 w 2205859"/>
              <a:gd name="connsiteY176" fmla="*/ 2616466 h 3994790"/>
              <a:gd name="connsiteX177" fmla="*/ 162209 w 2205859"/>
              <a:gd name="connsiteY177" fmla="*/ 2620907 h 3994790"/>
              <a:gd name="connsiteX178" fmla="*/ 217328 w 2205859"/>
              <a:gd name="connsiteY178" fmla="*/ 2625501 h 3994790"/>
              <a:gd name="connsiteX179" fmla="*/ 481082 w 2205859"/>
              <a:gd name="connsiteY179" fmla="*/ 2402111 h 3994790"/>
              <a:gd name="connsiteX180" fmla="*/ 362774 w 2205859"/>
              <a:gd name="connsiteY180" fmla="*/ 2123881 h 3994790"/>
              <a:gd name="connsiteX181" fmla="*/ 318532 w 2205859"/>
              <a:gd name="connsiteY181" fmla="*/ 2100532 h 3994790"/>
              <a:gd name="connsiteX182" fmla="*/ 428171 w 2205859"/>
              <a:gd name="connsiteY182" fmla="*/ 1770718 h 3994790"/>
              <a:gd name="connsiteX183" fmla="*/ 450768 w 2205859"/>
              <a:gd name="connsiteY183" fmla="*/ 1778082 h 3994790"/>
              <a:gd name="connsiteX184" fmla="*/ 541210 w 2205859"/>
              <a:gd name="connsiteY184" fmla="*/ 1684476 h 3994790"/>
              <a:gd name="connsiteX185" fmla="*/ 623537 w 2205859"/>
              <a:gd name="connsiteY185" fmla="*/ 1730901 h 3994790"/>
              <a:gd name="connsiteX186" fmla="*/ 590248 w 2205859"/>
              <a:gd name="connsiteY186" fmla="*/ 1856763 h 3994790"/>
              <a:gd name="connsiteX187" fmla="*/ 650704 w 2205859"/>
              <a:gd name="connsiteY187" fmla="*/ 1908209 h 3994790"/>
              <a:gd name="connsiteX188" fmla="*/ 769689 w 2205859"/>
              <a:gd name="connsiteY188" fmla="*/ 1855663 h 3994790"/>
              <a:gd name="connsiteX189" fmla="*/ 828424 w 2205859"/>
              <a:gd name="connsiteY189" fmla="*/ 1929668 h 3994790"/>
              <a:gd name="connsiteX190" fmla="*/ 750294 w 2205859"/>
              <a:gd name="connsiteY190" fmla="*/ 2033590 h 3994790"/>
              <a:gd name="connsiteX191" fmla="*/ 790047 w 2205859"/>
              <a:gd name="connsiteY191" fmla="*/ 2111583 h 3994790"/>
              <a:gd name="connsiteX192" fmla="*/ 921550 w 2205859"/>
              <a:gd name="connsiteY192" fmla="*/ 2108902 h 3994790"/>
              <a:gd name="connsiteX193" fmla="*/ 946928 w 2205859"/>
              <a:gd name="connsiteY193" fmla="*/ 2199962 h 3994790"/>
              <a:gd name="connsiteX194" fmla="*/ 833033 w 2205859"/>
              <a:gd name="connsiteY194" fmla="*/ 2265714 h 3994790"/>
              <a:gd name="connsiteX195" fmla="*/ 839360 w 2205859"/>
              <a:gd name="connsiteY195" fmla="*/ 2345014 h 3994790"/>
              <a:gd name="connsiteX196" fmla="*/ 960615 w 2205859"/>
              <a:gd name="connsiteY196" fmla="*/ 2391851 h 3994790"/>
              <a:gd name="connsiteX197" fmla="*/ 949817 w 2205859"/>
              <a:gd name="connsiteY197" fmla="*/ 2485802 h 3994790"/>
              <a:gd name="connsiteX198" fmla="*/ 821065 w 2205859"/>
              <a:gd name="connsiteY198" fmla="*/ 2504027 h 3994790"/>
              <a:gd name="connsiteX199" fmla="*/ 793967 w 2205859"/>
              <a:gd name="connsiteY199" fmla="*/ 2587179 h 3994790"/>
              <a:gd name="connsiteX200" fmla="*/ 887574 w 2205859"/>
              <a:gd name="connsiteY200" fmla="*/ 2677621 h 3994790"/>
              <a:gd name="connsiteX201" fmla="*/ 841149 w 2205859"/>
              <a:gd name="connsiteY201" fmla="*/ 2759949 h 3994790"/>
              <a:gd name="connsiteX202" fmla="*/ 715286 w 2205859"/>
              <a:gd name="connsiteY202" fmla="*/ 2726660 h 3994790"/>
              <a:gd name="connsiteX203" fmla="*/ 663771 w 2205859"/>
              <a:gd name="connsiteY203" fmla="*/ 2787115 h 3994790"/>
              <a:gd name="connsiteX204" fmla="*/ 716455 w 2205859"/>
              <a:gd name="connsiteY204" fmla="*/ 2906100 h 3994790"/>
              <a:gd name="connsiteX205" fmla="*/ 642382 w 2205859"/>
              <a:gd name="connsiteY205" fmla="*/ 2964904 h 3994790"/>
              <a:gd name="connsiteX206" fmla="*/ 538459 w 2205859"/>
              <a:gd name="connsiteY206" fmla="*/ 2886774 h 3994790"/>
              <a:gd name="connsiteX207" fmla="*/ 460466 w 2205859"/>
              <a:gd name="connsiteY207" fmla="*/ 2926458 h 3994790"/>
              <a:gd name="connsiteX208" fmla="*/ 463147 w 2205859"/>
              <a:gd name="connsiteY208" fmla="*/ 3057961 h 3994790"/>
              <a:gd name="connsiteX209" fmla="*/ 372086 w 2205859"/>
              <a:gd name="connsiteY209" fmla="*/ 3083339 h 3994790"/>
              <a:gd name="connsiteX210" fmla="*/ 306335 w 2205859"/>
              <a:gd name="connsiteY210" fmla="*/ 2969444 h 3994790"/>
              <a:gd name="connsiteX211" fmla="*/ 227035 w 2205859"/>
              <a:gd name="connsiteY211" fmla="*/ 2975772 h 3994790"/>
              <a:gd name="connsiteX212" fmla="*/ 1364983 w 2205859"/>
              <a:gd name="connsiteY212" fmla="*/ 3480204 h 3994790"/>
              <a:gd name="connsiteX213" fmla="*/ 1582808 w 2205859"/>
              <a:gd name="connsiteY213" fmla="*/ 3295714 h 3994790"/>
              <a:gd name="connsiteX214" fmla="*/ 1402028 w 2205859"/>
              <a:gd name="connsiteY214" fmla="*/ 3032394 h 3994790"/>
              <a:gd name="connsiteX215" fmla="*/ 1138740 w 2205859"/>
              <a:gd name="connsiteY215" fmla="*/ 3213147 h 3994790"/>
              <a:gd name="connsiteX216" fmla="*/ 1319462 w 2205859"/>
              <a:gd name="connsiteY216" fmla="*/ 3476410 h 3994790"/>
              <a:gd name="connsiteX217" fmla="*/ 1364983 w 2205859"/>
              <a:gd name="connsiteY217" fmla="*/ 3480204 h 3994790"/>
              <a:gd name="connsiteX218" fmla="*/ 2191967 w 2205859"/>
              <a:gd name="connsiteY218" fmla="*/ 3605190 h 3994790"/>
              <a:gd name="connsiteX219" fmla="*/ 2170247 w 2205859"/>
              <a:gd name="connsiteY219" fmla="*/ 3602692 h 3994790"/>
              <a:gd name="connsiteX220" fmla="*/ 2166030 w 2205859"/>
              <a:gd name="connsiteY220" fmla="*/ 3572905 h 3994790"/>
              <a:gd name="connsiteX221" fmla="*/ 2146793 w 2205859"/>
              <a:gd name="connsiteY221" fmla="*/ 3566636 h 3994790"/>
              <a:gd name="connsiteX222" fmla="*/ 2125869 w 2205859"/>
              <a:gd name="connsiteY222" fmla="*/ 3588292 h 3994790"/>
              <a:gd name="connsiteX223" fmla="*/ 2106822 w 2205859"/>
              <a:gd name="connsiteY223" fmla="*/ 3577551 h 3994790"/>
              <a:gd name="connsiteX224" fmla="*/ 2114523 w 2205859"/>
              <a:gd name="connsiteY224" fmla="*/ 3548432 h 3994790"/>
              <a:gd name="connsiteX225" fmla="*/ 2100537 w 2205859"/>
              <a:gd name="connsiteY225" fmla="*/ 3536530 h 3994790"/>
              <a:gd name="connsiteX226" fmla="*/ 2073009 w 2205859"/>
              <a:gd name="connsiteY226" fmla="*/ 3548687 h 3994790"/>
              <a:gd name="connsiteX227" fmla="*/ 2059404 w 2205859"/>
              <a:gd name="connsiteY227" fmla="*/ 3531566 h 3994790"/>
              <a:gd name="connsiteX228" fmla="*/ 2077480 w 2205859"/>
              <a:gd name="connsiteY228" fmla="*/ 3507523 h 3994790"/>
              <a:gd name="connsiteX229" fmla="*/ 2068299 w 2205859"/>
              <a:gd name="connsiteY229" fmla="*/ 3489479 h 3994790"/>
              <a:gd name="connsiteX230" fmla="*/ 2037875 w 2205859"/>
              <a:gd name="connsiteY230" fmla="*/ 3490099 h 3994790"/>
              <a:gd name="connsiteX231" fmla="*/ 2031988 w 2205859"/>
              <a:gd name="connsiteY231" fmla="*/ 3469032 h 3994790"/>
              <a:gd name="connsiteX232" fmla="*/ 2058354 w 2205859"/>
              <a:gd name="connsiteY232" fmla="*/ 3453820 h 3994790"/>
              <a:gd name="connsiteX233" fmla="*/ 2056890 w 2205859"/>
              <a:gd name="connsiteY233" fmla="*/ 3435490 h 3994790"/>
              <a:gd name="connsiteX234" fmla="*/ 2028837 w 2205859"/>
              <a:gd name="connsiteY234" fmla="*/ 3424622 h 3994790"/>
              <a:gd name="connsiteX235" fmla="*/ 2031336 w 2205859"/>
              <a:gd name="connsiteY235" fmla="*/ 3402902 h 3994790"/>
              <a:gd name="connsiteX236" fmla="*/ 2061123 w 2205859"/>
              <a:gd name="connsiteY236" fmla="*/ 3398685 h 3994790"/>
              <a:gd name="connsiteX237" fmla="*/ 2067392 w 2205859"/>
              <a:gd name="connsiteY237" fmla="*/ 3379448 h 3994790"/>
              <a:gd name="connsiteX238" fmla="*/ 2045736 w 2205859"/>
              <a:gd name="connsiteY238" fmla="*/ 3358524 h 3994790"/>
              <a:gd name="connsiteX239" fmla="*/ 2056477 w 2205859"/>
              <a:gd name="connsiteY239" fmla="*/ 3339477 h 3994790"/>
              <a:gd name="connsiteX240" fmla="*/ 2085595 w 2205859"/>
              <a:gd name="connsiteY240" fmla="*/ 3347179 h 3994790"/>
              <a:gd name="connsiteX241" fmla="*/ 2097497 w 2205859"/>
              <a:gd name="connsiteY241" fmla="*/ 3333192 h 3994790"/>
              <a:gd name="connsiteX242" fmla="*/ 2085341 w 2205859"/>
              <a:gd name="connsiteY242" fmla="*/ 3305664 h 3994790"/>
              <a:gd name="connsiteX243" fmla="*/ 2102462 w 2205859"/>
              <a:gd name="connsiteY243" fmla="*/ 3292060 h 3994790"/>
              <a:gd name="connsiteX244" fmla="*/ 2114078 w 2205859"/>
              <a:gd name="connsiteY244" fmla="*/ 3300801 h 3994790"/>
              <a:gd name="connsiteX245" fmla="*/ 2142203 w 2205859"/>
              <a:gd name="connsiteY245" fmla="*/ 3385410 h 3994790"/>
              <a:gd name="connsiteX246" fmla="*/ 2142204 w 2205859"/>
              <a:gd name="connsiteY246" fmla="*/ 3385409 h 3994790"/>
              <a:gd name="connsiteX247" fmla="*/ 2183195 w 2205859"/>
              <a:gd name="connsiteY247" fmla="*/ 3508718 h 3994790"/>
              <a:gd name="connsiteX248" fmla="*/ 2156909 w 2205859"/>
              <a:gd name="connsiteY248" fmla="*/ 3498110 h 3994790"/>
              <a:gd name="connsiteX249" fmla="*/ 2128963 w 2205859"/>
              <a:gd name="connsiteY249" fmla="*/ 3464795 h 3994790"/>
              <a:gd name="connsiteX250" fmla="*/ 2123929 w 2205859"/>
              <a:gd name="connsiteY250" fmla="*/ 3420529 h 3994790"/>
              <a:gd name="connsiteX251" fmla="*/ 2123929 w 2205859"/>
              <a:gd name="connsiteY251" fmla="*/ 3420530 h 3994790"/>
              <a:gd name="connsiteX252" fmla="*/ 2156909 w 2205859"/>
              <a:gd name="connsiteY252" fmla="*/ 3498111 h 3994790"/>
              <a:gd name="connsiteX253" fmla="*/ 2183195 w 2205859"/>
              <a:gd name="connsiteY253" fmla="*/ 3508719 h 3994790"/>
              <a:gd name="connsiteX254" fmla="*/ 2205859 w 2205859"/>
              <a:gd name="connsiteY254" fmla="*/ 3576895 h 3994790"/>
              <a:gd name="connsiteX255" fmla="*/ 2202819 w 2205859"/>
              <a:gd name="connsiteY255" fmla="*/ 3577137 h 3994790"/>
              <a:gd name="connsiteX256" fmla="*/ 349702 w 2205859"/>
              <a:gd name="connsiteY256" fmla="*/ 3636503 h 3994790"/>
              <a:gd name="connsiteX257" fmla="*/ 499638 w 2205859"/>
              <a:gd name="connsiteY257" fmla="*/ 3509452 h 3994790"/>
              <a:gd name="connsiteX258" fmla="*/ 375199 w 2205859"/>
              <a:gd name="connsiteY258" fmla="*/ 3328148 h 3994790"/>
              <a:gd name="connsiteX259" fmla="*/ 193896 w 2205859"/>
              <a:gd name="connsiteY259" fmla="*/ 3452612 h 3994790"/>
              <a:gd name="connsiteX260" fmla="*/ 318359 w 2205859"/>
              <a:gd name="connsiteY260" fmla="*/ 3633891 h 3994790"/>
              <a:gd name="connsiteX261" fmla="*/ 349702 w 2205859"/>
              <a:gd name="connsiteY261" fmla="*/ 3636503 h 3994790"/>
              <a:gd name="connsiteX262" fmla="*/ 332629 w 2205859"/>
              <a:gd name="connsiteY262" fmla="*/ 3829144 h 3994790"/>
              <a:gd name="connsiteX263" fmla="*/ 288341 w 2205859"/>
              <a:gd name="connsiteY263" fmla="*/ 3824050 h 3994790"/>
              <a:gd name="connsiteX264" fmla="*/ 279743 w 2205859"/>
              <a:gd name="connsiteY264" fmla="*/ 3763313 h 3994790"/>
              <a:gd name="connsiteX265" fmla="*/ 240517 w 2205859"/>
              <a:gd name="connsiteY265" fmla="*/ 3750529 h 3994790"/>
              <a:gd name="connsiteX266" fmla="*/ 197851 w 2205859"/>
              <a:gd name="connsiteY266" fmla="*/ 3794687 h 3994790"/>
              <a:gd name="connsiteX267" fmla="*/ 159014 w 2205859"/>
              <a:gd name="connsiteY267" fmla="*/ 3772786 h 3994790"/>
              <a:gd name="connsiteX268" fmla="*/ 174718 w 2205859"/>
              <a:gd name="connsiteY268" fmla="*/ 3713412 h 3994790"/>
              <a:gd name="connsiteX269" fmla="*/ 146198 w 2205859"/>
              <a:gd name="connsiteY269" fmla="*/ 3689143 h 3994790"/>
              <a:gd name="connsiteX270" fmla="*/ 90068 w 2205859"/>
              <a:gd name="connsiteY270" fmla="*/ 3713931 h 3994790"/>
              <a:gd name="connsiteX271" fmla="*/ 62327 w 2205859"/>
              <a:gd name="connsiteY271" fmla="*/ 3679020 h 3994790"/>
              <a:gd name="connsiteX272" fmla="*/ 99185 w 2205859"/>
              <a:gd name="connsiteY272" fmla="*/ 3629995 h 3994790"/>
              <a:gd name="connsiteX273" fmla="*/ 80464 w 2205859"/>
              <a:gd name="connsiteY273" fmla="*/ 3593202 h 3994790"/>
              <a:gd name="connsiteX274" fmla="*/ 18429 w 2205859"/>
              <a:gd name="connsiteY274" fmla="*/ 3594468 h 3994790"/>
              <a:gd name="connsiteX275" fmla="*/ 6424 w 2205859"/>
              <a:gd name="connsiteY275" fmla="*/ 3551510 h 3994790"/>
              <a:gd name="connsiteX276" fmla="*/ 60186 w 2205859"/>
              <a:gd name="connsiteY276" fmla="*/ 3520492 h 3994790"/>
              <a:gd name="connsiteX277" fmla="*/ 57201 w 2205859"/>
              <a:gd name="connsiteY277" fmla="*/ 3483116 h 3994790"/>
              <a:gd name="connsiteX278" fmla="*/ 0 w 2205859"/>
              <a:gd name="connsiteY278" fmla="*/ 3460956 h 3994790"/>
              <a:gd name="connsiteX279" fmla="*/ 5094 w 2205859"/>
              <a:gd name="connsiteY279" fmla="*/ 3416668 h 3994790"/>
              <a:gd name="connsiteX280" fmla="*/ 65832 w 2205859"/>
              <a:gd name="connsiteY280" fmla="*/ 3408070 h 3994790"/>
              <a:gd name="connsiteX281" fmla="*/ 78614 w 2205859"/>
              <a:gd name="connsiteY281" fmla="*/ 3368843 h 3994790"/>
              <a:gd name="connsiteX282" fmla="*/ 34457 w 2205859"/>
              <a:gd name="connsiteY282" fmla="*/ 3326178 h 3994790"/>
              <a:gd name="connsiteX283" fmla="*/ 56357 w 2205859"/>
              <a:gd name="connsiteY283" fmla="*/ 3287341 h 3994790"/>
              <a:gd name="connsiteX284" fmla="*/ 115732 w 2205859"/>
              <a:gd name="connsiteY284" fmla="*/ 3303044 h 3994790"/>
              <a:gd name="connsiteX285" fmla="*/ 140001 w 2205859"/>
              <a:gd name="connsiteY285" fmla="*/ 3274525 h 3994790"/>
              <a:gd name="connsiteX286" fmla="*/ 115213 w 2205859"/>
              <a:gd name="connsiteY286" fmla="*/ 3218395 h 3994790"/>
              <a:gd name="connsiteX287" fmla="*/ 150124 w 2205859"/>
              <a:gd name="connsiteY287" fmla="*/ 3190654 h 3994790"/>
              <a:gd name="connsiteX288" fmla="*/ 199149 w 2205859"/>
              <a:gd name="connsiteY288" fmla="*/ 3227545 h 3994790"/>
              <a:gd name="connsiteX289" fmla="*/ 235942 w 2205859"/>
              <a:gd name="connsiteY289" fmla="*/ 3208791 h 3994790"/>
              <a:gd name="connsiteX290" fmla="*/ 234677 w 2205859"/>
              <a:gd name="connsiteY290" fmla="*/ 3146756 h 3994790"/>
              <a:gd name="connsiteX291" fmla="*/ 277634 w 2205859"/>
              <a:gd name="connsiteY291" fmla="*/ 3134751 h 3994790"/>
              <a:gd name="connsiteX292" fmla="*/ 308652 w 2205859"/>
              <a:gd name="connsiteY292" fmla="*/ 3188513 h 3994790"/>
              <a:gd name="connsiteX293" fmla="*/ 346029 w 2205859"/>
              <a:gd name="connsiteY293" fmla="*/ 3185528 h 3994790"/>
              <a:gd name="connsiteX294" fmla="*/ 368156 w 2205859"/>
              <a:gd name="connsiteY294" fmla="*/ 3128327 h 3994790"/>
              <a:gd name="connsiteX295" fmla="*/ 412477 w 2205859"/>
              <a:gd name="connsiteY295" fmla="*/ 3133421 h 3994790"/>
              <a:gd name="connsiteX296" fmla="*/ 421075 w 2205859"/>
              <a:gd name="connsiteY296" fmla="*/ 3194158 h 3994790"/>
              <a:gd name="connsiteX297" fmla="*/ 460302 w 2205859"/>
              <a:gd name="connsiteY297" fmla="*/ 3206942 h 3994790"/>
              <a:gd name="connsiteX298" fmla="*/ 502967 w 2205859"/>
              <a:gd name="connsiteY298" fmla="*/ 3162784 h 3994790"/>
              <a:gd name="connsiteX299" fmla="*/ 541805 w 2205859"/>
              <a:gd name="connsiteY299" fmla="*/ 3184685 h 3994790"/>
              <a:gd name="connsiteX300" fmla="*/ 526101 w 2205859"/>
              <a:gd name="connsiteY300" fmla="*/ 3244059 h 3994790"/>
              <a:gd name="connsiteX301" fmla="*/ 554620 w 2205859"/>
              <a:gd name="connsiteY301" fmla="*/ 3268328 h 3994790"/>
              <a:gd name="connsiteX302" fmla="*/ 610751 w 2205859"/>
              <a:gd name="connsiteY302" fmla="*/ 3243540 h 3994790"/>
              <a:gd name="connsiteX303" fmla="*/ 638459 w 2205859"/>
              <a:gd name="connsiteY303" fmla="*/ 3278451 h 3994790"/>
              <a:gd name="connsiteX304" fmla="*/ 601601 w 2205859"/>
              <a:gd name="connsiteY304" fmla="*/ 3327476 h 3994790"/>
              <a:gd name="connsiteX305" fmla="*/ 620355 w 2205859"/>
              <a:gd name="connsiteY305" fmla="*/ 3364268 h 3994790"/>
              <a:gd name="connsiteX306" fmla="*/ 682390 w 2205859"/>
              <a:gd name="connsiteY306" fmla="*/ 3363004 h 3994790"/>
              <a:gd name="connsiteX307" fmla="*/ 694363 w 2205859"/>
              <a:gd name="connsiteY307" fmla="*/ 3405961 h 3994790"/>
              <a:gd name="connsiteX308" fmla="*/ 640633 w 2205859"/>
              <a:gd name="connsiteY308" fmla="*/ 3436978 h 3994790"/>
              <a:gd name="connsiteX309" fmla="*/ 643618 w 2205859"/>
              <a:gd name="connsiteY309" fmla="*/ 3474388 h 3994790"/>
              <a:gd name="connsiteX310" fmla="*/ 700819 w 2205859"/>
              <a:gd name="connsiteY310" fmla="*/ 3496483 h 3994790"/>
              <a:gd name="connsiteX311" fmla="*/ 695725 w 2205859"/>
              <a:gd name="connsiteY311" fmla="*/ 3540803 h 3994790"/>
              <a:gd name="connsiteX312" fmla="*/ 634987 w 2205859"/>
              <a:gd name="connsiteY312" fmla="*/ 3549401 h 3994790"/>
              <a:gd name="connsiteX313" fmla="*/ 622204 w 2205859"/>
              <a:gd name="connsiteY313" fmla="*/ 3588627 h 3994790"/>
              <a:gd name="connsiteX314" fmla="*/ 666362 w 2205859"/>
              <a:gd name="connsiteY314" fmla="*/ 3631292 h 3994790"/>
              <a:gd name="connsiteX315" fmla="*/ 644461 w 2205859"/>
              <a:gd name="connsiteY315" fmla="*/ 3670129 h 3994790"/>
              <a:gd name="connsiteX316" fmla="*/ 585087 w 2205859"/>
              <a:gd name="connsiteY316" fmla="*/ 3654425 h 3994790"/>
              <a:gd name="connsiteX317" fmla="*/ 560785 w 2205859"/>
              <a:gd name="connsiteY317" fmla="*/ 3682946 h 3994790"/>
              <a:gd name="connsiteX318" fmla="*/ 585638 w 2205859"/>
              <a:gd name="connsiteY318" fmla="*/ 3739076 h 3994790"/>
              <a:gd name="connsiteX319" fmla="*/ 550694 w 2205859"/>
              <a:gd name="connsiteY319" fmla="*/ 3766816 h 3994790"/>
              <a:gd name="connsiteX320" fmla="*/ 501669 w 2205859"/>
              <a:gd name="connsiteY320" fmla="*/ 3729959 h 3994790"/>
              <a:gd name="connsiteX321" fmla="*/ 464876 w 2205859"/>
              <a:gd name="connsiteY321" fmla="*/ 3748680 h 3994790"/>
              <a:gd name="connsiteX322" fmla="*/ 466142 w 2205859"/>
              <a:gd name="connsiteY322" fmla="*/ 3810713 h 3994790"/>
              <a:gd name="connsiteX323" fmla="*/ 423184 w 2205859"/>
              <a:gd name="connsiteY323" fmla="*/ 3822687 h 3994790"/>
              <a:gd name="connsiteX324" fmla="*/ 392167 w 2205859"/>
              <a:gd name="connsiteY324" fmla="*/ 3768958 h 3994790"/>
              <a:gd name="connsiteX325" fmla="*/ 354757 w 2205859"/>
              <a:gd name="connsiteY325" fmla="*/ 3771943 h 3994790"/>
              <a:gd name="connsiteX326" fmla="*/ 1334261 w 2205859"/>
              <a:gd name="connsiteY326" fmla="*/ 3869620 h 3994790"/>
              <a:gd name="connsiteX327" fmla="*/ 1256728 w 2205859"/>
              <a:gd name="connsiteY327" fmla="*/ 3860702 h 3994790"/>
              <a:gd name="connsiteX328" fmla="*/ 1241676 w 2205859"/>
              <a:gd name="connsiteY328" fmla="*/ 3754371 h 3994790"/>
              <a:gd name="connsiteX329" fmla="*/ 1173003 w 2205859"/>
              <a:gd name="connsiteY329" fmla="*/ 3731992 h 3994790"/>
              <a:gd name="connsiteX330" fmla="*/ 1098310 w 2205859"/>
              <a:gd name="connsiteY330" fmla="*/ 3809298 h 3994790"/>
              <a:gd name="connsiteX331" fmla="*/ 1030319 w 2205859"/>
              <a:gd name="connsiteY331" fmla="*/ 3770956 h 3994790"/>
              <a:gd name="connsiteX332" fmla="*/ 1057811 w 2205859"/>
              <a:gd name="connsiteY332" fmla="*/ 3667010 h 3994790"/>
              <a:gd name="connsiteX333" fmla="*/ 1007884 w 2205859"/>
              <a:gd name="connsiteY333" fmla="*/ 3624524 h 3994790"/>
              <a:gd name="connsiteX334" fmla="*/ 909617 w 2205859"/>
              <a:gd name="connsiteY334" fmla="*/ 3667920 h 3994790"/>
              <a:gd name="connsiteX335" fmla="*/ 861052 w 2205859"/>
              <a:gd name="connsiteY335" fmla="*/ 3606801 h 3994790"/>
              <a:gd name="connsiteX336" fmla="*/ 925579 w 2205859"/>
              <a:gd name="connsiteY336" fmla="*/ 3520976 h 3994790"/>
              <a:gd name="connsiteX337" fmla="*/ 892805 w 2205859"/>
              <a:gd name="connsiteY337" fmla="*/ 3456564 h 3994790"/>
              <a:gd name="connsiteX338" fmla="*/ 784201 w 2205859"/>
              <a:gd name="connsiteY338" fmla="*/ 3458780 h 3994790"/>
              <a:gd name="connsiteX339" fmla="*/ 763185 w 2205859"/>
              <a:gd name="connsiteY339" fmla="*/ 3383575 h 3994790"/>
              <a:gd name="connsiteX340" fmla="*/ 857304 w 2205859"/>
              <a:gd name="connsiteY340" fmla="*/ 3329273 h 3994790"/>
              <a:gd name="connsiteX341" fmla="*/ 852078 w 2205859"/>
              <a:gd name="connsiteY341" fmla="*/ 3263839 h 3994790"/>
              <a:gd name="connsiteX342" fmla="*/ 751938 w 2205859"/>
              <a:gd name="connsiteY342" fmla="*/ 3225043 h 3994790"/>
              <a:gd name="connsiteX343" fmla="*/ 760856 w 2205859"/>
              <a:gd name="connsiteY343" fmla="*/ 3147510 h 3994790"/>
              <a:gd name="connsiteX344" fmla="*/ 867188 w 2205859"/>
              <a:gd name="connsiteY344" fmla="*/ 3132458 h 3994790"/>
              <a:gd name="connsiteX345" fmla="*/ 889567 w 2205859"/>
              <a:gd name="connsiteY345" fmla="*/ 3063785 h 3994790"/>
              <a:gd name="connsiteX346" fmla="*/ 812260 w 2205859"/>
              <a:gd name="connsiteY346" fmla="*/ 2989092 h 3994790"/>
              <a:gd name="connsiteX347" fmla="*/ 850601 w 2205859"/>
              <a:gd name="connsiteY347" fmla="*/ 2921101 h 3994790"/>
              <a:gd name="connsiteX348" fmla="*/ 954547 w 2205859"/>
              <a:gd name="connsiteY348" fmla="*/ 2948593 h 3994790"/>
              <a:gd name="connsiteX349" fmla="*/ 997034 w 2205859"/>
              <a:gd name="connsiteY349" fmla="*/ 2898665 h 3994790"/>
              <a:gd name="connsiteX350" fmla="*/ 953638 w 2205859"/>
              <a:gd name="connsiteY350" fmla="*/ 2800399 h 3994790"/>
              <a:gd name="connsiteX351" fmla="*/ 1014756 w 2205859"/>
              <a:gd name="connsiteY351" fmla="*/ 2751834 h 3994790"/>
              <a:gd name="connsiteX352" fmla="*/ 1100582 w 2205859"/>
              <a:gd name="connsiteY352" fmla="*/ 2816417 h 3994790"/>
              <a:gd name="connsiteX353" fmla="*/ 1164995 w 2205859"/>
              <a:gd name="connsiteY353" fmla="*/ 2783587 h 3994790"/>
              <a:gd name="connsiteX354" fmla="*/ 1162779 w 2205859"/>
              <a:gd name="connsiteY354" fmla="*/ 2674983 h 3994790"/>
              <a:gd name="connsiteX355" fmla="*/ 1237984 w 2205859"/>
              <a:gd name="connsiteY355" fmla="*/ 2653966 h 3994790"/>
              <a:gd name="connsiteX356" fmla="*/ 1292285 w 2205859"/>
              <a:gd name="connsiteY356" fmla="*/ 2748086 h 3994790"/>
              <a:gd name="connsiteX357" fmla="*/ 1357720 w 2205859"/>
              <a:gd name="connsiteY357" fmla="*/ 2742860 h 3994790"/>
              <a:gd name="connsiteX358" fmla="*/ 1396458 w 2205859"/>
              <a:gd name="connsiteY358" fmla="*/ 2642720 h 3994790"/>
              <a:gd name="connsiteX359" fmla="*/ 1474047 w 2205859"/>
              <a:gd name="connsiteY359" fmla="*/ 2651638 h 3994790"/>
              <a:gd name="connsiteX360" fmla="*/ 1489100 w 2205859"/>
              <a:gd name="connsiteY360" fmla="*/ 2757969 h 3994790"/>
              <a:gd name="connsiteX361" fmla="*/ 1557773 w 2205859"/>
              <a:gd name="connsiteY361" fmla="*/ 2780349 h 3994790"/>
              <a:gd name="connsiteX362" fmla="*/ 1632466 w 2205859"/>
              <a:gd name="connsiteY362" fmla="*/ 2703043 h 3994790"/>
              <a:gd name="connsiteX363" fmla="*/ 1700458 w 2205859"/>
              <a:gd name="connsiteY363" fmla="*/ 2741383 h 3994790"/>
              <a:gd name="connsiteX364" fmla="*/ 1672965 w 2205859"/>
              <a:gd name="connsiteY364" fmla="*/ 2845329 h 3994790"/>
              <a:gd name="connsiteX365" fmla="*/ 1722893 w 2205859"/>
              <a:gd name="connsiteY365" fmla="*/ 2887816 h 3994790"/>
              <a:gd name="connsiteX366" fmla="*/ 1821160 w 2205859"/>
              <a:gd name="connsiteY366" fmla="*/ 2844420 h 3994790"/>
              <a:gd name="connsiteX367" fmla="*/ 1869668 w 2205859"/>
              <a:gd name="connsiteY367" fmla="*/ 2905538 h 3994790"/>
              <a:gd name="connsiteX368" fmla="*/ 1805142 w 2205859"/>
              <a:gd name="connsiteY368" fmla="*/ 2991364 h 3994790"/>
              <a:gd name="connsiteX369" fmla="*/ 1837972 w 2205859"/>
              <a:gd name="connsiteY369" fmla="*/ 3055776 h 3994790"/>
              <a:gd name="connsiteX370" fmla="*/ 1946576 w 2205859"/>
              <a:gd name="connsiteY370" fmla="*/ 3053562 h 3994790"/>
              <a:gd name="connsiteX371" fmla="*/ 1967535 w 2205859"/>
              <a:gd name="connsiteY371" fmla="*/ 3128766 h 3994790"/>
              <a:gd name="connsiteX372" fmla="*/ 1873473 w 2205859"/>
              <a:gd name="connsiteY372" fmla="*/ 3183068 h 3994790"/>
              <a:gd name="connsiteX373" fmla="*/ 1878699 w 2205859"/>
              <a:gd name="connsiteY373" fmla="*/ 3248559 h 3994790"/>
              <a:gd name="connsiteX374" fmla="*/ 1978838 w 2205859"/>
              <a:gd name="connsiteY374" fmla="*/ 3287240 h 3994790"/>
              <a:gd name="connsiteX375" fmla="*/ 1969921 w 2205859"/>
              <a:gd name="connsiteY375" fmla="*/ 3364831 h 3994790"/>
              <a:gd name="connsiteX376" fmla="*/ 1863589 w 2205859"/>
              <a:gd name="connsiteY376" fmla="*/ 3379883 h 3994790"/>
              <a:gd name="connsiteX377" fmla="*/ 1841209 w 2205859"/>
              <a:gd name="connsiteY377" fmla="*/ 3448555 h 3994790"/>
              <a:gd name="connsiteX378" fmla="*/ 1918516 w 2205859"/>
              <a:gd name="connsiteY378" fmla="*/ 3523248 h 3994790"/>
              <a:gd name="connsiteX379" fmla="*/ 1880175 w 2205859"/>
              <a:gd name="connsiteY379" fmla="*/ 3591240 h 3994790"/>
              <a:gd name="connsiteX380" fmla="*/ 1776230 w 2205859"/>
              <a:gd name="connsiteY380" fmla="*/ 3563748 h 3994790"/>
              <a:gd name="connsiteX381" fmla="*/ 1733684 w 2205859"/>
              <a:gd name="connsiteY381" fmla="*/ 3613675 h 3994790"/>
              <a:gd name="connsiteX382" fmla="*/ 1777194 w 2205859"/>
              <a:gd name="connsiteY382" fmla="*/ 3711941 h 3994790"/>
              <a:gd name="connsiteX383" fmla="*/ 1716020 w 2205859"/>
              <a:gd name="connsiteY383" fmla="*/ 3760505 h 3994790"/>
              <a:gd name="connsiteX384" fmla="*/ 1630193 w 2205859"/>
              <a:gd name="connsiteY384" fmla="*/ 3695979 h 3994790"/>
              <a:gd name="connsiteX385" fmla="*/ 1565781 w 2205859"/>
              <a:gd name="connsiteY385" fmla="*/ 3728753 h 3994790"/>
              <a:gd name="connsiteX386" fmla="*/ 1567996 w 2205859"/>
              <a:gd name="connsiteY386" fmla="*/ 3837357 h 3994790"/>
              <a:gd name="connsiteX387" fmla="*/ 1492792 w 2205859"/>
              <a:gd name="connsiteY387" fmla="*/ 3858317 h 3994790"/>
              <a:gd name="connsiteX388" fmla="*/ 1438491 w 2205859"/>
              <a:gd name="connsiteY388" fmla="*/ 3764254 h 3994790"/>
              <a:gd name="connsiteX389" fmla="*/ 1373000 w 2205859"/>
              <a:gd name="connsiteY389" fmla="*/ 3769481 h 3994790"/>
              <a:gd name="connsiteX390" fmla="*/ 769305 w 2205859"/>
              <a:gd name="connsiteY390" fmla="*/ 3914735 h 3994790"/>
              <a:gd name="connsiteX391" fmla="*/ 831614 w 2205859"/>
              <a:gd name="connsiteY391" fmla="*/ 3861935 h 3994790"/>
              <a:gd name="connsiteX392" fmla="*/ 779901 w 2205859"/>
              <a:gd name="connsiteY392" fmla="*/ 3786590 h 3994790"/>
              <a:gd name="connsiteX393" fmla="*/ 704556 w 2205859"/>
              <a:gd name="connsiteY393" fmla="*/ 3838313 h 3994790"/>
              <a:gd name="connsiteX394" fmla="*/ 756280 w 2205859"/>
              <a:gd name="connsiteY394" fmla="*/ 3913648 h 3994790"/>
              <a:gd name="connsiteX395" fmla="*/ 769305 w 2205859"/>
              <a:gd name="connsiteY395" fmla="*/ 3914735 h 3994790"/>
              <a:gd name="connsiteX396" fmla="*/ 762210 w 2205859"/>
              <a:gd name="connsiteY396" fmla="*/ 3994790 h 3994790"/>
              <a:gd name="connsiteX397" fmla="*/ 743805 w 2205859"/>
              <a:gd name="connsiteY397" fmla="*/ 3992673 h 3994790"/>
              <a:gd name="connsiteX398" fmla="*/ 740232 w 2205859"/>
              <a:gd name="connsiteY398" fmla="*/ 3967433 h 3994790"/>
              <a:gd name="connsiteX399" fmla="*/ 723931 w 2205859"/>
              <a:gd name="connsiteY399" fmla="*/ 3962119 h 3994790"/>
              <a:gd name="connsiteX400" fmla="*/ 706200 w 2205859"/>
              <a:gd name="connsiteY400" fmla="*/ 3980471 h 3994790"/>
              <a:gd name="connsiteX401" fmla="*/ 690060 w 2205859"/>
              <a:gd name="connsiteY401" fmla="*/ 3971370 h 3994790"/>
              <a:gd name="connsiteX402" fmla="*/ 696586 w 2205859"/>
              <a:gd name="connsiteY402" fmla="*/ 3946694 h 3994790"/>
              <a:gd name="connsiteX403" fmla="*/ 684734 w 2205859"/>
              <a:gd name="connsiteY403" fmla="*/ 3936608 h 3994790"/>
              <a:gd name="connsiteX404" fmla="*/ 661408 w 2205859"/>
              <a:gd name="connsiteY404" fmla="*/ 3946910 h 3994790"/>
              <a:gd name="connsiteX405" fmla="*/ 649880 w 2205859"/>
              <a:gd name="connsiteY405" fmla="*/ 3932402 h 3994790"/>
              <a:gd name="connsiteX406" fmla="*/ 665197 w 2205859"/>
              <a:gd name="connsiteY406" fmla="*/ 3912029 h 3994790"/>
              <a:gd name="connsiteX407" fmla="*/ 657417 w 2205859"/>
              <a:gd name="connsiteY407" fmla="*/ 3896739 h 3994790"/>
              <a:gd name="connsiteX408" fmla="*/ 631636 w 2205859"/>
              <a:gd name="connsiteY408" fmla="*/ 3897266 h 3994790"/>
              <a:gd name="connsiteX409" fmla="*/ 626648 w 2205859"/>
              <a:gd name="connsiteY409" fmla="*/ 3879412 h 3994790"/>
              <a:gd name="connsiteX410" fmla="*/ 648990 w 2205859"/>
              <a:gd name="connsiteY410" fmla="*/ 3866523 h 3994790"/>
              <a:gd name="connsiteX411" fmla="*/ 647749 w 2205859"/>
              <a:gd name="connsiteY411" fmla="*/ 3850991 h 3994790"/>
              <a:gd name="connsiteX412" fmla="*/ 623978 w 2205859"/>
              <a:gd name="connsiteY412" fmla="*/ 3841781 h 3994790"/>
              <a:gd name="connsiteX413" fmla="*/ 626095 w 2205859"/>
              <a:gd name="connsiteY413" fmla="*/ 3823376 h 3994790"/>
              <a:gd name="connsiteX414" fmla="*/ 651336 w 2205859"/>
              <a:gd name="connsiteY414" fmla="*/ 3819804 h 3994790"/>
              <a:gd name="connsiteX415" fmla="*/ 656648 w 2205859"/>
              <a:gd name="connsiteY415" fmla="*/ 3803501 h 3994790"/>
              <a:gd name="connsiteX416" fmla="*/ 638297 w 2205859"/>
              <a:gd name="connsiteY416" fmla="*/ 3785771 h 3994790"/>
              <a:gd name="connsiteX417" fmla="*/ 647399 w 2205859"/>
              <a:gd name="connsiteY417" fmla="*/ 3769632 h 3994790"/>
              <a:gd name="connsiteX418" fmla="*/ 672073 w 2205859"/>
              <a:gd name="connsiteY418" fmla="*/ 3776157 h 3994790"/>
              <a:gd name="connsiteX419" fmla="*/ 682159 w 2205859"/>
              <a:gd name="connsiteY419" fmla="*/ 3764306 h 3994790"/>
              <a:gd name="connsiteX420" fmla="*/ 671857 w 2205859"/>
              <a:gd name="connsiteY420" fmla="*/ 3740980 h 3994790"/>
              <a:gd name="connsiteX421" fmla="*/ 686366 w 2205859"/>
              <a:gd name="connsiteY421" fmla="*/ 3729451 h 3994790"/>
              <a:gd name="connsiteX422" fmla="*/ 706739 w 2205859"/>
              <a:gd name="connsiteY422" fmla="*/ 3744782 h 3994790"/>
              <a:gd name="connsiteX423" fmla="*/ 722029 w 2205859"/>
              <a:gd name="connsiteY423" fmla="*/ 3736989 h 3994790"/>
              <a:gd name="connsiteX424" fmla="*/ 721503 w 2205859"/>
              <a:gd name="connsiteY424" fmla="*/ 3711208 h 3994790"/>
              <a:gd name="connsiteX425" fmla="*/ 739356 w 2205859"/>
              <a:gd name="connsiteY425" fmla="*/ 3706219 h 3994790"/>
              <a:gd name="connsiteX426" fmla="*/ 752246 w 2205859"/>
              <a:gd name="connsiteY426" fmla="*/ 3728562 h 3994790"/>
              <a:gd name="connsiteX427" fmla="*/ 767779 w 2205859"/>
              <a:gd name="connsiteY427" fmla="*/ 3727320 h 3994790"/>
              <a:gd name="connsiteX428" fmla="*/ 776974 w 2205859"/>
              <a:gd name="connsiteY428" fmla="*/ 3703550 h 3994790"/>
              <a:gd name="connsiteX429" fmla="*/ 795393 w 2205859"/>
              <a:gd name="connsiteY429" fmla="*/ 3705667 h 3994790"/>
              <a:gd name="connsiteX430" fmla="*/ 798966 w 2205859"/>
              <a:gd name="connsiteY430" fmla="*/ 3730907 h 3994790"/>
              <a:gd name="connsiteX431" fmla="*/ 815267 w 2205859"/>
              <a:gd name="connsiteY431" fmla="*/ 3736219 h 3994790"/>
              <a:gd name="connsiteX432" fmla="*/ 832998 w 2205859"/>
              <a:gd name="connsiteY432" fmla="*/ 3717869 h 3994790"/>
              <a:gd name="connsiteX433" fmla="*/ 849138 w 2205859"/>
              <a:gd name="connsiteY433" fmla="*/ 3726971 h 3994790"/>
              <a:gd name="connsiteX434" fmla="*/ 842612 w 2205859"/>
              <a:gd name="connsiteY434" fmla="*/ 3751645 h 3994790"/>
              <a:gd name="connsiteX435" fmla="*/ 854464 w 2205859"/>
              <a:gd name="connsiteY435" fmla="*/ 3761730 h 3994790"/>
              <a:gd name="connsiteX436" fmla="*/ 877790 w 2205859"/>
              <a:gd name="connsiteY436" fmla="*/ 3751429 h 3994790"/>
              <a:gd name="connsiteX437" fmla="*/ 889305 w 2205859"/>
              <a:gd name="connsiteY437" fmla="*/ 3765937 h 3994790"/>
              <a:gd name="connsiteX438" fmla="*/ 873988 w 2205859"/>
              <a:gd name="connsiteY438" fmla="*/ 3786310 h 3994790"/>
              <a:gd name="connsiteX439" fmla="*/ 881781 w 2205859"/>
              <a:gd name="connsiteY439" fmla="*/ 3801601 h 3994790"/>
              <a:gd name="connsiteX440" fmla="*/ 907561 w 2205859"/>
              <a:gd name="connsiteY440" fmla="*/ 3801075 h 3994790"/>
              <a:gd name="connsiteX441" fmla="*/ 912537 w 2205859"/>
              <a:gd name="connsiteY441" fmla="*/ 3818926 h 3994790"/>
              <a:gd name="connsiteX442" fmla="*/ 890208 w 2205859"/>
              <a:gd name="connsiteY442" fmla="*/ 3831817 h 3994790"/>
              <a:gd name="connsiteX443" fmla="*/ 891449 w 2205859"/>
              <a:gd name="connsiteY443" fmla="*/ 3847364 h 3994790"/>
              <a:gd name="connsiteX444" fmla="*/ 915220 w 2205859"/>
              <a:gd name="connsiteY444" fmla="*/ 3856546 h 3994790"/>
              <a:gd name="connsiteX445" fmla="*/ 913103 w 2205859"/>
              <a:gd name="connsiteY445" fmla="*/ 3874963 h 3994790"/>
              <a:gd name="connsiteX446" fmla="*/ 887862 w 2205859"/>
              <a:gd name="connsiteY446" fmla="*/ 3878536 h 3994790"/>
              <a:gd name="connsiteX447" fmla="*/ 882550 w 2205859"/>
              <a:gd name="connsiteY447" fmla="*/ 3894837 h 3994790"/>
              <a:gd name="connsiteX448" fmla="*/ 900901 w 2205859"/>
              <a:gd name="connsiteY448" fmla="*/ 3912568 h 3994790"/>
              <a:gd name="connsiteX449" fmla="*/ 891799 w 2205859"/>
              <a:gd name="connsiteY449" fmla="*/ 3928708 h 3994790"/>
              <a:gd name="connsiteX450" fmla="*/ 867125 w 2205859"/>
              <a:gd name="connsiteY450" fmla="*/ 3922182 h 3994790"/>
              <a:gd name="connsiteX451" fmla="*/ 857026 w 2205859"/>
              <a:gd name="connsiteY451" fmla="*/ 3934034 h 3994790"/>
              <a:gd name="connsiteX452" fmla="*/ 867354 w 2205859"/>
              <a:gd name="connsiteY452" fmla="*/ 3957360 h 3994790"/>
              <a:gd name="connsiteX453" fmla="*/ 852832 w 2205859"/>
              <a:gd name="connsiteY453" fmla="*/ 3968889 h 3994790"/>
              <a:gd name="connsiteX454" fmla="*/ 832459 w 2205859"/>
              <a:gd name="connsiteY454" fmla="*/ 3953571 h 3994790"/>
              <a:gd name="connsiteX455" fmla="*/ 817168 w 2205859"/>
              <a:gd name="connsiteY455" fmla="*/ 3961351 h 3994790"/>
              <a:gd name="connsiteX456" fmla="*/ 817694 w 2205859"/>
              <a:gd name="connsiteY456" fmla="*/ 3987131 h 3994790"/>
              <a:gd name="connsiteX457" fmla="*/ 799842 w 2205859"/>
              <a:gd name="connsiteY457" fmla="*/ 3992107 h 3994790"/>
              <a:gd name="connsiteX458" fmla="*/ 786952 w 2205859"/>
              <a:gd name="connsiteY458" fmla="*/ 3969778 h 3994790"/>
              <a:gd name="connsiteX459" fmla="*/ 771406 w 2205859"/>
              <a:gd name="connsiteY459" fmla="*/ 3971018 h 39947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Lst>
            <a:rect l="l" t="t" r="r" b="b"/>
            <a:pathLst>
              <a:path w="2205859" h="3994790">
                <a:moveTo>
                  <a:pt x="1443397" y="1302005"/>
                </a:moveTo>
                <a:lnTo>
                  <a:pt x="1401525" y="1297189"/>
                </a:lnTo>
                <a:lnTo>
                  <a:pt x="1393396" y="1239764"/>
                </a:lnTo>
                <a:cubicBezTo>
                  <a:pt x="1380727" y="1236604"/>
                  <a:pt x="1368334" y="1232555"/>
                  <a:pt x="1356309" y="1227678"/>
                </a:cubicBezTo>
                <a:lnTo>
                  <a:pt x="1315970" y="1269427"/>
                </a:lnTo>
                <a:lnTo>
                  <a:pt x="1279251" y="1248721"/>
                </a:lnTo>
                <a:lnTo>
                  <a:pt x="1294099" y="1192585"/>
                </a:lnTo>
                <a:cubicBezTo>
                  <a:pt x="1284651" y="1185529"/>
                  <a:pt x="1275632" y="1177860"/>
                  <a:pt x="1267135" y="1169639"/>
                </a:cubicBezTo>
                <a:lnTo>
                  <a:pt x="1214065" y="1193075"/>
                </a:lnTo>
                <a:lnTo>
                  <a:pt x="1187838" y="1160068"/>
                </a:lnTo>
                <a:lnTo>
                  <a:pt x="1222685" y="1113717"/>
                </a:lnTo>
                <a:cubicBezTo>
                  <a:pt x="1216059" y="1102674"/>
                  <a:pt x="1210109" y="1091079"/>
                  <a:pt x="1204985" y="1078931"/>
                </a:cubicBezTo>
                <a:lnTo>
                  <a:pt x="1146333" y="1080127"/>
                </a:lnTo>
                <a:lnTo>
                  <a:pt x="1134984" y="1039512"/>
                </a:lnTo>
                <a:lnTo>
                  <a:pt x="1185813" y="1010186"/>
                </a:lnTo>
                <a:cubicBezTo>
                  <a:pt x="1184095" y="998346"/>
                  <a:pt x="1183175" y="986536"/>
                  <a:pt x="1182991" y="974849"/>
                </a:cubicBezTo>
                <a:lnTo>
                  <a:pt x="1128910" y="953897"/>
                </a:lnTo>
                <a:lnTo>
                  <a:pt x="1133726" y="912024"/>
                </a:lnTo>
                <a:lnTo>
                  <a:pt x="1191151" y="903895"/>
                </a:lnTo>
                <a:cubicBezTo>
                  <a:pt x="1194310" y="891227"/>
                  <a:pt x="1198359" y="878864"/>
                  <a:pt x="1203237" y="866808"/>
                </a:cubicBezTo>
                <a:lnTo>
                  <a:pt x="1161487" y="826470"/>
                </a:lnTo>
                <a:lnTo>
                  <a:pt x="1182194" y="789751"/>
                </a:lnTo>
                <a:lnTo>
                  <a:pt x="1238330" y="804598"/>
                </a:lnTo>
                <a:cubicBezTo>
                  <a:pt x="1245385" y="795150"/>
                  <a:pt x="1253055" y="786131"/>
                  <a:pt x="1261275" y="777634"/>
                </a:cubicBezTo>
                <a:lnTo>
                  <a:pt x="1237839" y="724565"/>
                </a:lnTo>
                <a:lnTo>
                  <a:pt x="1253525" y="712101"/>
                </a:lnTo>
                <a:lnTo>
                  <a:pt x="1322678" y="920125"/>
                </a:lnTo>
                <a:lnTo>
                  <a:pt x="1322678" y="920124"/>
                </a:lnTo>
                <a:lnTo>
                  <a:pt x="1381805" y="1097991"/>
                </a:lnTo>
                <a:lnTo>
                  <a:pt x="1375811" y="1095572"/>
                </a:lnTo>
                <a:lnTo>
                  <a:pt x="1375804" y="1095566"/>
                </a:lnTo>
                <a:lnTo>
                  <a:pt x="1336687" y="1055192"/>
                </a:lnTo>
                <a:lnTo>
                  <a:pt x="1329444" y="1043481"/>
                </a:lnTo>
                <a:lnTo>
                  <a:pt x="1310758" y="990146"/>
                </a:lnTo>
                <a:lnTo>
                  <a:pt x="1310757" y="990142"/>
                </a:lnTo>
                <a:lnTo>
                  <a:pt x="1310757" y="990143"/>
                </a:lnTo>
                <a:lnTo>
                  <a:pt x="1310758" y="990146"/>
                </a:lnTo>
                <a:lnTo>
                  <a:pt x="1321936" y="1031344"/>
                </a:lnTo>
                <a:lnTo>
                  <a:pt x="1329444" y="1043481"/>
                </a:lnTo>
                <a:lnTo>
                  <a:pt x="1331767" y="1050114"/>
                </a:lnTo>
                <a:lnTo>
                  <a:pt x="1336687" y="1055192"/>
                </a:lnTo>
                <a:lnTo>
                  <a:pt x="1344158" y="1067269"/>
                </a:lnTo>
                <a:lnTo>
                  <a:pt x="1375804" y="1095566"/>
                </a:lnTo>
                <a:lnTo>
                  <a:pt x="1375811" y="1095573"/>
                </a:lnTo>
                <a:lnTo>
                  <a:pt x="1381805" y="1097992"/>
                </a:lnTo>
                <a:lnTo>
                  <a:pt x="1446747" y="1293347"/>
                </a:lnTo>
                <a:close/>
                <a:moveTo>
                  <a:pt x="495789" y="1567308"/>
                </a:moveTo>
                <a:lnTo>
                  <a:pt x="499964" y="1483781"/>
                </a:lnTo>
                <a:cubicBezTo>
                  <a:pt x="517094" y="1325169"/>
                  <a:pt x="561877" y="1160642"/>
                  <a:pt x="665515" y="1018633"/>
                </a:cubicBezTo>
                <a:lnTo>
                  <a:pt x="686405" y="993902"/>
                </a:lnTo>
                <a:close/>
                <a:moveTo>
                  <a:pt x="652640" y="1604685"/>
                </a:moveTo>
                <a:cubicBezTo>
                  <a:pt x="603780" y="1604685"/>
                  <a:pt x="564172" y="1565077"/>
                  <a:pt x="564172" y="1516217"/>
                </a:cubicBezTo>
                <a:cubicBezTo>
                  <a:pt x="564172" y="1467357"/>
                  <a:pt x="603780" y="1427749"/>
                  <a:pt x="652640" y="1427749"/>
                </a:cubicBezTo>
                <a:cubicBezTo>
                  <a:pt x="701500" y="1427749"/>
                  <a:pt x="741108" y="1467357"/>
                  <a:pt x="741108" y="1516217"/>
                </a:cubicBezTo>
                <a:cubicBezTo>
                  <a:pt x="741108" y="1565077"/>
                  <a:pt x="701500" y="1604685"/>
                  <a:pt x="652640" y="1604685"/>
                </a:cubicBezTo>
                <a:close/>
                <a:moveTo>
                  <a:pt x="1550943" y="1652649"/>
                </a:moveTo>
                <a:lnTo>
                  <a:pt x="1532538" y="1650532"/>
                </a:lnTo>
                <a:lnTo>
                  <a:pt x="1528965" y="1625291"/>
                </a:lnTo>
                <a:cubicBezTo>
                  <a:pt x="1523396" y="1623902"/>
                  <a:pt x="1517949" y="1622123"/>
                  <a:pt x="1512663" y="1619979"/>
                </a:cubicBezTo>
                <a:lnTo>
                  <a:pt x="1494932" y="1638330"/>
                </a:lnTo>
                <a:lnTo>
                  <a:pt x="1478792" y="1629228"/>
                </a:lnTo>
                <a:lnTo>
                  <a:pt x="1485319" y="1604554"/>
                </a:lnTo>
                <a:cubicBezTo>
                  <a:pt x="1481166" y="1601452"/>
                  <a:pt x="1477202" y="1598082"/>
                  <a:pt x="1473467" y="1594468"/>
                </a:cubicBezTo>
                <a:lnTo>
                  <a:pt x="1450140" y="1604769"/>
                </a:lnTo>
                <a:lnTo>
                  <a:pt x="1438612" y="1590261"/>
                </a:lnTo>
                <a:lnTo>
                  <a:pt x="1453929" y="1569888"/>
                </a:lnTo>
                <a:cubicBezTo>
                  <a:pt x="1451016" y="1565034"/>
                  <a:pt x="1448401" y="1559937"/>
                  <a:pt x="1446149" y="1554598"/>
                </a:cubicBezTo>
                <a:lnTo>
                  <a:pt x="1420369" y="1555124"/>
                </a:lnTo>
                <a:lnTo>
                  <a:pt x="1415380" y="1537271"/>
                </a:lnTo>
                <a:lnTo>
                  <a:pt x="1437722" y="1524381"/>
                </a:lnTo>
                <a:cubicBezTo>
                  <a:pt x="1436967" y="1519177"/>
                  <a:pt x="1436562" y="1513986"/>
                  <a:pt x="1436482" y="1508849"/>
                </a:cubicBezTo>
                <a:lnTo>
                  <a:pt x="1412710" y="1499639"/>
                </a:lnTo>
                <a:lnTo>
                  <a:pt x="1414827" y="1481234"/>
                </a:lnTo>
                <a:lnTo>
                  <a:pt x="1440068" y="1477661"/>
                </a:lnTo>
                <a:cubicBezTo>
                  <a:pt x="1441457" y="1472093"/>
                  <a:pt x="1443236" y="1466659"/>
                  <a:pt x="1445380" y="1461360"/>
                </a:cubicBezTo>
                <a:lnTo>
                  <a:pt x="1427030" y="1443629"/>
                </a:lnTo>
                <a:lnTo>
                  <a:pt x="1436131" y="1427490"/>
                </a:lnTo>
                <a:lnTo>
                  <a:pt x="1460806" y="1434016"/>
                </a:lnTo>
                <a:cubicBezTo>
                  <a:pt x="1463906" y="1429863"/>
                  <a:pt x="1467277" y="1425899"/>
                  <a:pt x="1470891" y="1422164"/>
                </a:cubicBezTo>
                <a:lnTo>
                  <a:pt x="1460590" y="1398838"/>
                </a:lnTo>
                <a:lnTo>
                  <a:pt x="1475098" y="1387309"/>
                </a:lnTo>
                <a:lnTo>
                  <a:pt x="1478944" y="1390203"/>
                </a:lnTo>
                <a:lnTo>
                  <a:pt x="1505414" y="1469828"/>
                </a:lnTo>
                <a:lnTo>
                  <a:pt x="1505414" y="1469827"/>
                </a:lnTo>
                <a:lnTo>
                  <a:pt x="1538316" y="1568804"/>
                </a:lnTo>
                <a:lnTo>
                  <a:pt x="1521235" y="1561911"/>
                </a:lnTo>
                <a:cubicBezTo>
                  <a:pt x="1510735" y="1554964"/>
                  <a:pt x="1502527" y="1545095"/>
                  <a:pt x="1497555" y="1533681"/>
                </a:cubicBezTo>
                <a:lnTo>
                  <a:pt x="1493288" y="1496172"/>
                </a:lnTo>
                <a:lnTo>
                  <a:pt x="1493288" y="1496172"/>
                </a:lnTo>
                <a:cubicBezTo>
                  <a:pt x="1488403" y="1522439"/>
                  <a:pt x="1500235" y="1548017"/>
                  <a:pt x="1521235" y="1561912"/>
                </a:cubicBezTo>
                <a:lnTo>
                  <a:pt x="1538316" y="1568805"/>
                </a:lnTo>
                <a:lnTo>
                  <a:pt x="1559143" y="1631454"/>
                </a:lnTo>
                <a:close/>
                <a:moveTo>
                  <a:pt x="488205" y="1674334"/>
                </a:moveTo>
                <a:cubicBezTo>
                  <a:pt x="485686" y="1673316"/>
                  <a:pt x="481605" y="1663959"/>
                  <a:pt x="477004" y="1647458"/>
                </a:cubicBezTo>
                <a:lnTo>
                  <a:pt x="473717" y="1633706"/>
                </a:lnTo>
                <a:lnTo>
                  <a:pt x="495789" y="1567308"/>
                </a:lnTo>
                <a:lnTo>
                  <a:pt x="490684" y="1669458"/>
                </a:lnTo>
                <a:cubicBezTo>
                  <a:pt x="490335" y="1673267"/>
                  <a:pt x="489465" y="1674843"/>
                  <a:pt x="488205" y="1674334"/>
                </a:cubicBezTo>
                <a:close/>
                <a:moveTo>
                  <a:pt x="1175761" y="1892292"/>
                </a:moveTo>
                <a:cubicBezTo>
                  <a:pt x="1126900" y="1892292"/>
                  <a:pt x="1087292" y="1852684"/>
                  <a:pt x="1087292" y="1803824"/>
                </a:cubicBezTo>
                <a:cubicBezTo>
                  <a:pt x="1087292" y="1754964"/>
                  <a:pt x="1126900" y="1715356"/>
                  <a:pt x="1175761" y="1715356"/>
                </a:cubicBezTo>
                <a:cubicBezTo>
                  <a:pt x="1224621" y="1715356"/>
                  <a:pt x="1264228" y="1754964"/>
                  <a:pt x="1264228" y="1803824"/>
                </a:cubicBezTo>
                <a:cubicBezTo>
                  <a:pt x="1264228" y="1852684"/>
                  <a:pt x="1224621" y="1892292"/>
                  <a:pt x="1175761" y="1892292"/>
                </a:cubicBezTo>
                <a:close/>
                <a:moveTo>
                  <a:pt x="1583768" y="2344985"/>
                </a:moveTo>
                <a:cubicBezTo>
                  <a:pt x="1650614" y="2343752"/>
                  <a:pt x="1709846" y="2295676"/>
                  <a:pt x="1722541" y="2227450"/>
                </a:cubicBezTo>
                <a:cubicBezTo>
                  <a:pt x="1737013" y="2149476"/>
                  <a:pt x="1685341" y="2074200"/>
                  <a:pt x="1607369" y="2059693"/>
                </a:cubicBezTo>
                <a:cubicBezTo>
                  <a:pt x="1529378" y="2045202"/>
                  <a:pt x="1454122" y="2096875"/>
                  <a:pt x="1439632" y="2174847"/>
                </a:cubicBezTo>
                <a:cubicBezTo>
                  <a:pt x="1425124" y="2252821"/>
                  <a:pt x="1476777" y="2328078"/>
                  <a:pt x="1554768" y="2342568"/>
                </a:cubicBezTo>
                <a:cubicBezTo>
                  <a:pt x="1564514" y="2344382"/>
                  <a:pt x="1574219" y="2345162"/>
                  <a:pt x="1583768" y="2344985"/>
                </a:cubicBezTo>
                <a:close/>
                <a:moveTo>
                  <a:pt x="1842514" y="2483885"/>
                </a:moveTo>
                <a:lnTo>
                  <a:pt x="1818663" y="2430018"/>
                </a:lnTo>
                <a:lnTo>
                  <a:pt x="1822939" y="2425000"/>
                </a:lnTo>
                <a:close/>
                <a:moveTo>
                  <a:pt x="1845619" y="2493228"/>
                </a:moveTo>
                <a:lnTo>
                  <a:pt x="1842514" y="2483885"/>
                </a:lnTo>
                <a:lnTo>
                  <a:pt x="1846382" y="2492622"/>
                </a:lnTo>
                <a:close/>
                <a:moveTo>
                  <a:pt x="1183751" y="2590948"/>
                </a:moveTo>
                <a:cubicBezTo>
                  <a:pt x="1158754" y="2577602"/>
                  <a:pt x="846728" y="1973411"/>
                  <a:pt x="773851" y="1286312"/>
                </a:cubicBezTo>
                <a:cubicBezTo>
                  <a:pt x="751664" y="1114149"/>
                  <a:pt x="735010" y="936357"/>
                  <a:pt x="735010" y="936357"/>
                </a:cubicBezTo>
                <a:lnTo>
                  <a:pt x="686405" y="993901"/>
                </a:lnTo>
                <a:lnTo>
                  <a:pt x="1016804" y="0"/>
                </a:lnTo>
                <a:lnTo>
                  <a:pt x="1099559" y="248942"/>
                </a:lnTo>
                <a:lnTo>
                  <a:pt x="1094643" y="304532"/>
                </a:lnTo>
                <a:cubicBezTo>
                  <a:pt x="1038323" y="972020"/>
                  <a:pt x="1064686" y="1153587"/>
                  <a:pt x="1095912" y="1247298"/>
                </a:cubicBezTo>
                <a:cubicBezTo>
                  <a:pt x="1229195" y="1525049"/>
                  <a:pt x="1434679" y="1680520"/>
                  <a:pt x="1467986" y="1736032"/>
                </a:cubicBezTo>
                <a:cubicBezTo>
                  <a:pt x="1484640" y="1791543"/>
                  <a:pt x="1123685" y="1541742"/>
                  <a:pt x="990403" y="1375013"/>
                </a:cubicBezTo>
                <a:cubicBezTo>
                  <a:pt x="1001524" y="1897131"/>
                  <a:pt x="1107032" y="2296774"/>
                  <a:pt x="1184767" y="2585589"/>
                </a:cubicBezTo>
                <a:cubicBezTo>
                  <a:pt x="1185808" y="2590102"/>
                  <a:pt x="1185417" y="2591838"/>
                  <a:pt x="1183751" y="2590948"/>
                </a:cubicBezTo>
                <a:close/>
                <a:moveTo>
                  <a:pt x="1564195" y="2593077"/>
                </a:moveTo>
                <a:lnTo>
                  <a:pt x="1514800" y="2587396"/>
                </a:lnTo>
                <a:lnTo>
                  <a:pt x="1505211" y="2519653"/>
                </a:lnTo>
                <a:cubicBezTo>
                  <a:pt x="1490265" y="2515926"/>
                  <a:pt x="1475645" y="2511150"/>
                  <a:pt x="1461460" y="2505396"/>
                </a:cubicBezTo>
                <a:lnTo>
                  <a:pt x="1413874" y="2554646"/>
                </a:lnTo>
                <a:lnTo>
                  <a:pt x="1370558" y="2530220"/>
                </a:lnTo>
                <a:lnTo>
                  <a:pt x="1388073" y="2463998"/>
                </a:lnTo>
                <a:cubicBezTo>
                  <a:pt x="1376927" y="2455675"/>
                  <a:pt x="1366289" y="2446628"/>
                  <a:pt x="1356265" y="2436930"/>
                </a:cubicBezTo>
                <a:lnTo>
                  <a:pt x="1293661" y="2464577"/>
                </a:lnTo>
                <a:lnTo>
                  <a:pt x="1262721" y="2425640"/>
                </a:lnTo>
                <a:lnTo>
                  <a:pt x="1303830" y="2370961"/>
                </a:lnTo>
                <a:cubicBezTo>
                  <a:pt x="1296013" y="2357934"/>
                  <a:pt x="1288993" y="2344255"/>
                  <a:pt x="1282950" y="2329925"/>
                </a:cubicBezTo>
                <a:lnTo>
                  <a:pt x="1213760" y="2331336"/>
                </a:lnTo>
                <a:lnTo>
                  <a:pt x="1200371" y="2283425"/>
                </a:lnTo>
                <a:lnTo>
                  <a:pt x="1260333" y="2248830"/>
                </a:lnTo>
                <a:cubicBezTo>
                  <a:pt x="1258307" y="2234862"/>
                  <a:pt x="1257221" y="2220930"/>
                  <a:pt x="1257004" y="2207143"/>
                </a:cubicBezTo>
                <a:lnTo>
                  <a:pt x="1193206" y="2182427"/>
                </a:lnTo>
                <a:lnTo>
                  <a:pt x="1198887" y="2133032"/>
                </a:lnTo>
                <a:lnTo>
                  <a:pt x="1266629" y="2123442"/>
                </a:lnTo>
                <a:cubicBezTo>
                  <a:pt x="1270356" y="2108497"/>
                  <a:pt x="1275133" y="2093913"/>
                  <a:pt x="1280887" y="2079692"/>
                </a:cubicBezTo>
                <a:lnTo>
                  <a:pt x="1231636" y="2032106"/>
                </a:lnTo>
                <a:lnTo>
                  <a:pt x="1256063" y="1988790"/>
                </a:lnTo>
                <a:lnTo>
                  <a:pt x="1322285" y="2006305"/>
                </a:lnTo>
                <a:cubicBezTo>
                  <a:pt x="1330608" y="1995159"/>
                  <a:pt x="1339655" y="1984520"/>
                  <a:pt x="1349353" y="1974496"/>
                </a:cubicBezTo>
                <a:lnTo>
                  <a:pt x="1321706" y="1911893"/>
                </a:lnTo>
                <a:lnTo>
                  <a:pt x="1360644" y="1880953"/>
                </a:lnTo>
                <a:lnTo>
                  <a:pt x="1415322" y="1922098"/>
                </a:lnTo>
                <a:cubicBezTo>
                  <a:pt x="1428349" y="1914245"/>
                  <a:pt x="1442028" y="1907225"/>
                  <a:pt x="1456358" y="1901182"/>
                </a:cubicBezTo>
                <a:lnTo>
                  <a:pt x="1454947" y="1831992"/>
                </a:lnTo>
                <a:lnTo>
                  <a:pt x="1502858" y="1818603"/>
                </a:lnTo>
                <a:lnTo>
                  <a:pt x="1537453" y="1878565"/>
                </a:lnTo>
                <a:cubicBezTo>
                  <a:pt x="1551422" y="1876538"/>
                  <a:pt x="1565317" y="1875453"/>
                  <a:pt x="1579141" y="1875236"/>
                </a:cubicBezTo>
                <a:lnTo>
                  <a:pt x="1603820" y="1811438"/>
                </a:lnTo>
                <a:lnTo>
                  <a:pt x="1619576" y="1813249"/>
                </a:lnTo>
                <a:lnTo>
                  <a:pt x="1822939" y="2425000"/>
                </a:lnTo>
                <a:lnTo>
                  <a:pt x="1818663" y="2430018"/>
                </a:lnTo>
                <a:lnTo>
                  <a:pt x="1842514" y="2483885"/>
                </a:lnTo>
                <a:lnTo>
                  <a:pt x="1845619" y="2493228"/>
                </a:lnTo>
                <a:lnTo>
                  <a:pt x="1807409" y="2523561"/>
                </a:lnTo>
                <a:lnTo>
                  <a:pt x="1752729" y="2482453"/>
                </a:lnTo>
                <a:cubicBezTo>
                  <a:pt x="1739702" y="2490269"/>
                  <a:pt x="1725988" y="2497253"/>
                  <a:pt x="1711694" y="2503333"/>
                </a:cubicBezTo>
                <a:lnTo>
                  <a:pt x="1713105" y="2572523"/>
                </a:lnTo>
                <a:lnTo>
                  <a:pt x="1665193" y="2585876"/>
                </a:lnTo>
                <a:lnTo>
                  <a:pt x="1630599" y="2525950"/>
                </a:lnTo>
                <a:cubicBezTo>
                  <a:pt x="1616631" y="2527976"/>
                  <a:pt x="1602735" y="2529062"/>
                  <a:pt x="1588875" y="2529279"/>
                </a:cubicBezTo>
                <a:close/>
                <a:moveTo>
                  <a:pt x="180128" y="3097026"/>
                </a:moveTo>
                <a:lnTo>
                  <a:pt x="86247" y="3086228"/>
                </a:lnTo>
                <a:lnTo>
                  <a:pt x="68021" y="2957477"/>
                </a:lnTo>
                <a:lnTo>
                  <a:pt x="37019" y="2947374"/>
                </a:lnTo>
                <a:lnTo>
                  <a:pt x="147022" y="2616466"/>
                </a:lnTo>
                <a:lnTo>
                  <a:pt x="162209" y="2620907"/>
                </a:lnTo>
                <a:cubicBezTo>
                  <a:pt x="180734" y="2624354"/>
                  <a:pt x="199179" y="2625836"/>
                  <a:pt x="217328" y="2625501"/>
                </a:cubicBezTo>
                <a:cubicBezTo>
                  <a:pt x="344375" y="2623156"/>
                  <a:pt x="456954" y="2531782"/>
                  <a:pt x="481082" y="2402111"/>
                </a:cubicBezTo>
                <a:cubicBezTo>
                  <a:pt x="501710" y="2290963"/>
                  <a:pt x="451626" y="2182700"/>
                  <a:pt x="362774" y="2123881"/>
                </a:cubicBezTo>
                <a:lnTo>
                  <a:pt x="318532" y="2100532"/>
                </a:lnTo>
                <a:lnTo>
                  <a:pt x="428171" y="1770718"/>
                </a:lnTo>
                <a:lnTo>
                  <a:pt x="450768" y="1778082"/>
                </a:lnTo>
                <a:lnTo>
                  <a:pt x="541210" y="1684476"/>
                </a:lnTo>
                <a:lnTo>
                  <a:pt x="623537" y="1730901"/>
                </a:lnTo>
                <a:lnTo>
                  <a:pt x="590248" y="1856763"/>
                </a:lnTo>
                <a:cubicBezTo>
                  <a:pt x="611431" y="1872582"/>
                  <a:pt x="631652" y="1889777"/>
                  <a:pt x="650704" y="1908209"/>
                </a:cubicBezTo>
                <a:lnTo>
                  <a:pt x="769689" y="1855663"/>
                </a:lnTo>
                <a:lnTo>
                  <a:pt x="828424" y="1929668"/>
                </a:lnTo>
                <a:lnTo>
                  <a:pt x="750294" y="2033590"/>
                </a:lnTo>
                <a:cubicBezTo>
                  <a:pt x="765219" y="2058350"/>
                  <a:pt x="778492" y="2084416"/>
                  <a:pt x="790047" y="2111583"/>
                </a:cubicBezTo>
                <a:lnTo>
                  <a:pt x="921550" y="2108902"/>
                </a:lnTo>
                <a:lnTo>
                  <a:pt x="946928" y="2199962"/>
                </a:lnTo>
                <a:lnTo>
                  <a:pt x="833033" y="2265714"/>
                </a:lnTo>
                <a:cubicBezTo>
                  <a:pt x="836884" y="2292262"/>
                  <a:pt x="838948" y="2318742"/>
                  <a:pt x="839360" y="2345014"/>
                </a:cubicBezTo>
                <a:lnTo>
                  <a:pt x="960615" y="2391851"/>
                </a:lnTo>
                <a:lnTo>
                  <a:pt x="949817" y="2485802"/>
                </a:lnTo>
                <a:lnTo>
                  <a:pt x="821065" y="2504027"/>
                </a:lnTo>
                <a:cubicBezTo>
                  <a:pt x="813982" y="2532433"/>
                  <a:pt x="804903" y="2560218"/>
                  <a:pt x="793967" y="2587179"/>
                </a:cubicBezTo>
                <a:lnTo>
                  <a:pt x="887574" y="2677621"/>
                </a:lnTo>
                <a:lnTo>
                  <a:pt x="841149" y="2759949"/>
                </a:lnTo>
                <a:lnTo>
                  <a:pt x="715286" y="2726660"/>
                </a:lnTo>
                <a:cubicBezTo>
                  <a:pt x="699467" y="2747843"/>
                  <a:pt x="682272" y="2767995"/>
                  <a:pt x="663771" y="2787115"/>
                </a:cubicBezTo>
                <a:lnTo>
                  <a:pt x="716455" y="2906100"/>
                </a:lnTo>
                <a:lnTo>
                  <a:pt x="642382" y="2964904"/>
                </a:lnTo>
                <a:lnTo>
                  <a:pt x="538459" y="2886774"/>
                </a:lnTo>
                <a:cubicBezTo>
                  <a:pt x="513699" y="2901629"/>
                  <a:pt x="487632" y="2914903"/>
                  <a:pt x="460466" y="2926458"/>
                </a:cubicBezTo>
                <a:lnTo>
                  <a:pt x="463147" y="3057961"/>
                </a:lnTo>
                <a:lnTo>
                  <a:pt x="372086" y="3083339"/>
                </a:lnTo>
                <a:lnTo>
                  <a:pt x="306335" y="2969444"/>
                </a:lnTo>
                <a:cubicBezTo>
                  <a:pt x="279787" y="2973295"/>
                  <a:pt x="253377" y="2975359"/>
                  <a:pt x="227035" y="2975772"/>
                </a:cubicBezTo>
                <a:close/>
                <a:moveTo>
                  <a:pt x="1364983" y="3480204"/>
                </a:moveTo>
                <a:cubicBezTo>
                  <a:pt x="1469906" y="3478267"/>
                  <a:pt x="1562881" y="3402805"/>
                  <a:pt x="1582808" y="3295714"/>
                </a:cubicBezTo>
                <a:cubicBezTo>
                  <a:pt x="1605522" y="3173323"/>
                  <a:pt x="1524416" y="3055166"/>
                  <a:pt x="1402028" y="3032394"/>
                </a:cubicBezTo>
                <a:cubicBezTo>
                  <a:pt x="1279611" y="3009649"/>
                  <a:pt x="1161484" y="3090756"/>
                  <a:pt x="1138740" y="3213147"/>
                </a:cubicBezTo>
                <a:cubicBezTo>
                  <a:pt x="1115967" y="3335537"/>
                  <a:pt x="1197045" y="3453665"/>
                  <a:pt x="1319462" y="3476410"/>
                </a:cubicBezTo>
                <a:cubicBezTo>
                  <a:pt x="1334761" y="3479257"/>
                  <a:pt x="1349995" y="3480480"/>
                  <a:pt x="1364983" y="3480204"/>
                </a:cubicBezTo>
                <a:close/>
                <a:moveTo>
                  <a:pt x="2191967" y="3605190"/>
                </a:moveTo>
                <a:lnTo>
                  <a:pt x="2170247" y="3602692"/>
                </a:lnTo>
                <a:lnTo>
                  <a:pt x="2166030" y="3572905"/>
                </a:lnTo>
                <a:cubicBezTo>
                  <a:pt x="2159459" y="3571266"/>
                  <a:pt x="2153030" y="3569166"/>
                  <a:pt x="2146793" y="3566636"/>
                </a:cubicBezTo>
                <a:lnTo>
                  <a:pt x="2125869" y="3588292"/>
                </a:lnTo>
                <a:lnTo>
                  <a:pt x="2106822" y="3577551"/>
                </a:lnTo>
                <a:lnTo>
                  <a:pt x="2114523" y="3548432"/>
                </a:lnTo>
                <a:cubicBezTo>
                  <a:pt x="2109623" y="3544772"/>
                  <a:pt x="2104944" y="3540795"/>
                  <a:pt x="2100537" y="3536530"/>
                </a:cubicBezTo>
                <a:lnTo>
                  <a:pt x="2073009" y="3548687"/>
                </a:lnTo>
                <a:lnTo>
                  <a:pt x="2059404" y="3531566"/>
                </a:lnTo>
                <a:lnTo>
                  <a:pt x="2077480" y="3507523"/>
                </a:lnTo>
                <a:cubicBezTo>
                  <a:pt x="2074043" y="3501794"/>
                  <a:pt x="2070957" y="3495780"/>
                  <a:pt x="2068299" y="3489479"/>
                </a:cubicBezTo>
                <a:lnTo>
                  <a:pt x="2037875" y="3490099"/>
                </a:lnTo>
                <a:lnTo>
                  <a:pt x="2031988" y="3469032"/>
                </a:lnTo>
                <a:lnTo>
                  <a:pt x="2058354" y="3453820"/>
                </a:lnTo>
                <a:cubicBezTo>
                  <a:pt x="2057463" y="3447678"/>
                  <a:pt x="2056986" y="3441552"/>
                  <a:pt x="2056890" y="3435490"/>
                </a:cubicBezTo>
                <a:lnTo>
                  <a:pt x="2028837" y="3424622"/>
                </a:lnTo>
                <a:lnTo>
                  <a:pt x="2031336" y="3402902"/>
                </a:lnTo>
                <a:lnTo>
                  <a:pt x="2061123" y="3398685"/>
                </a:lnTo>
                <a:cubicBezTo>
                  <a:pt x="2062762" y="3392114"/>
                  <a:pt x="2064862" y="3385701"/>
                  <a:pt x="2067392" y="3379448"/>
                </a:cubicBezTo>
                <a:lnTo>
                  <a:pt x="2045736" y="3358524"/>
                </a:lnTo>
                <a:lnTo>
                  <a:pt x="2056477" y="3339477"/>
                </a:lnTo>
                <a:lnTo>
                  <a:pt x="2085595" y="3347179"/>
                </a:lnTo>
                <a:cubicBezTo>
                  <a:pt x="2089255" y="3342278"/>
                  <a:pt x="2093233" y="3337600"/>
                  <a:pt x="2097497" y="3333192"/>
                </a:cubicBezTo>
                <a:lnTo>
                  <a:pt x="2085341" y="3305664"/>
                </a:lnTo>
                <a:lnTo>
                  <a:pt x="2102462" y="3292060"/>
                </a:lnTo>
                <a:lnTo>
                  <a:pt x="2114078" y="3300801"/>
                </a:lnTo>
                <a:lnTo>
                  <a:pt x="2142203" y="3385410"/>
                </a:lnTo>
                <a:lnTo>
                  <a:pt x="2142204" y="3385409"/>
                </a:lnTo>
                <a:lnTo>
                  <a:pt x="2183195" y="3508718"/>
                </a:lnTo>
                <a:lnTo>
                  <a:pt x="2156909" y="3498110"/>
                </a:lnTo>
                <a:cubicBezTo>
                  <a:pt x="2144517" y="3489911"/>
                  <a:pt x="2134831" y="3478265"/>
                  <a:pt x="2128963" y="3464795"/>
                </a:cubicBezTo>
                <a:lnTo>
                  <a:pt x="2123929" y="3420529"/>
                </a:lnTo>
                <a:lnTo>
                  <a:pt x="2123929" y="3420530"/>
                </a:lnTo>
                <a:cubicBezTo>
                  <a:pt x="2118163" y="3451528"/>
                  <a:pt x="2132126" y="3481713"/>
                  <a:pt x="2156909" y="3498111"/>
                </a:cubicBezTo>
                <a:lnTo>
                  <a:pt x="2183195" y="3508719"/>
                </a:lnTo>
                <a:lnTo>
                  <a:pt x="2205859" y="3576895"/>
                </a:lnTo>
                <a:lnTo>
                  <a:pt x="2202819" y="3577137"/>
                </a:lnTo>
                <a:close/>
                <a:moveTo>
                  <a:pt x="349702" y="3636503"/>
                </a:moveTo>
                <a:cubicBezTo>
                  <a:pt x="421944" y="3635169"/>
                  <a:pt x="485941" y="3583213"/>
                  <a:pt x="499638" y="3509452"/>
                </a:cubicBezTo>
                <a:cubicBezTo>
                  <a:pt x="515315" y="3425178"/>
                  <a:pt x="459472" y="3343825"/>
                  <a:pt x="375199" y="3328148"/>
                </a:cubicBezTo>
                <a:cubicBezTo>
                  <a:pt x="290902" y="3312471"/>
                  <a:pt x="209573" y="3368338"/>
                  <a:pt x="193896" y="3452612"/>
                </a:cubicBezTo>
                <a:cubicBezTo>
                  <a:pt x="178220" y="3536886"/>
                  <a:pt x="234062" y="3618215"/>
                  <a:pt x="318359" y="3633891"/>
                </a:cubicBezTo>
                <a:cubicBezTo>
                  <a:pt x="328893" y="3635850"/>
                  <a:pt x="339382" y="3636693"/>
                  <a:pt x="349702" y="3636503"/>
                </a:cubicBezTo>
                <a:close/>
                <a:moveTo>
                  <a:pt x="332629" y="3829144"/>
                </a:moveTo>
                <a:lnTo>
                  <a:pt x="288341" y="3824050"/>
                </a:lnTo>
                <a:lnTo>
                  <a:pt x="279743" y="3763313"/>
                </a:lnTo>
                <a:cubicBezTo>
                  <a:pt x="266344" y="3759971"/>
                  <a:pt x="253236" y="3755688"/>
                  <a:pt x="240517" y="3750529"/>
                </a:cubicBezTo>
                <a:lnTo>
                  <a:pt x="197851" y="3794687"/>
                </a:lnTo>
                <a:lnTo>
                  <a:pt x="159014" y="3772786"/>
                </a:lnTo>
                <a:lnTo>
                  <a:pt x="174718" y="3713412"/>
                </a:lnTo>
                <a:cubicBezTo>
                  <a:pt x="164725" y="3705948"/>
                  <a:pt x="155186" y="3697838"/>
                  <a:pt x="146198" y="3689143"/>
                </a:cubicBezTo>
                <a:lnTo>
                  <a:pt x="90068" y="3713931"/>
                </a:lnTo>
                <a:lnTo>
                  <a:pt x="62327" y="3679020"/>
                </a:lnTo>
                <a:lnTo>
                  <a:pt x="99185" y="3629995"/>
                </a:lnTo>
                <a:cubicBezTo>
                  <a:pt x="92177" y="3618314"/>
                  <a:pt x="85883" y="3606050"/>
                  <a:pt x="80464" y="3593202"/>
                </a:cubicBezTo>
                <a:lnTo>
                  <a:pt x="18429" y="3594468"/>
                </a:lnTo>
                <a:lnTo>
                  <a:pt x="6424" y="3551510"/>
                </a:lnTo>
                <a:lnTo>
                  <a:pt x="60186" y="3520492"/>
                </a:lnTo>
                <a:cubicBezTo>
                  <a:pt x="58369" y="3507969"/>
                  <a:pt x="57395" y="3495477"/>
                  <a:pt x="57201" y="3483116"/>
                </a:cubicBezTo>
                <a:lnTo>
                  <a:pt x="0" y="3460956"/>
                </a:lnTo>
                <a:lnTo>
                  <a:pt x="5094" y="3416668"/>
                </a:lnTo>
                <a:lnTo>
                  <a:pt x="65832" y="3408070"/>
                </a:lnTo>
                <a:cubicBezTo>
                  <a:pt x="69173" y="3394670"/>
                  <a:pt x="73456" y="3381595"/>
                  <a:pt x="78614" y="3368843"/>
                </a:cubicBezTo>
                <a:lnTo>
                  <a:pt x="34457" y="3326178"/>
                </a:lnTo>
                <a:lnTo>
                  <a:pt x="56357" y="3287341"/>
                </a:lnTo>
                <a:lnTo>
                  <a:pt x="115732" y="3303044"/>
                </a:lnTo>
                <a:cubicBezTo>
                  <a:pt x="123194" y="3293051"/>
                  <a:pt x="131306" y="3283512"/>
                  <a:pt x="140001" y="3274525"/>
                </a:cubicBezTo>
                <a:lnTo>
                  <a:pt x="115213" y="3218395"/>
                </a:lnTo>
                <a:lnTo>
                  <a:pt x="150124" y="3190654"/>
                </a:lnTo>
                <a:lnTo>
                  <a:pt x="199149" y="3227545"/>
                </a:lnTo>
                <a:cubicBezTo>
                  <a:pt x="210830" y="3220504"/>
                  <a:pt x="223094" y="3214209"/>
                  <a:pt x="235942" y="3208791"/>
                </a:cubicBezTo>
                <a:lnTo>
                  <a:pt x="234677" y="3146756"/>
                </a:lnTo>
                <a:lnTo>
                  <a:pt x="277634" y="3134751"/>
                </a:lnTo>
                <a:lnTo>
                  <a:pt x="308652" y="3188513"/>
                </a:lnTo>
                <a:cubicBezTo>
                  <a:pt x="321176" y="3186696"/>
                  <a:pt x="333635" y="3185723"/>
                  <a:pt x="346029" y="3185528"/>
                </a:cubicBezTo>
                <a:lnTo>
                  <a:pt x="368156" y="3128327"/>
                </a:lnTo>
                <a:lnTo>
                  <a:pt x="412477" y="3133421"/>
                </a:lnTo>
                <a:lnTo>
                  <a:pt x="421075" y="3194158"/>
                </a:lnTo>
                <a:cubicBezTo>
                  <a:pt x="434475" y="3197500"/>
                  <a:pt x="447583" y="3201783"/>
                  <a:pt x="460302" y="3206942"/>
                </a:cubicBezTo>
                <a:lnTo>
                  <a:pt x="502967" y="3162784"/>
                </a:lnTo>
                <a:lnTo>
                  <a:pt x="541805" y="3184685"/>
                </a:lnTo>
                <a:lnTo>
                  <a:pt x="526101" y="3244059"/>
                </a:lnTo>
                <a:cubicBezTo>
                  <a:pt x="536094" y="3251521"/>
                  <a:pt x="545633" y="3259633"/>
                  <a:pt x="554620" y="3268328"/>
                </a:cubicBezTo>
                <a:lnTo>
                  <a:pt x="610751" y="3243540"/>
                </a:lnTo>
                <a:lnTo>
                  <a:pt x="638459" y="3278451"/>
                </a:lnTo>
                <a:lnTo>
                  <a:pt x="601601" y="3327476"/>
                </a:lnTo>
                <a:cubicBezTo>
                  <a:pt x="608642" y="3339156"/>
                  <a:pt x="614904" y="3351453"/>
                  <a:pt x="620355" y="3364268"/>
                </a:cubicBezTo>
                <a:lnTo>
                  <a:pt x="682390" y="3363004"/>
                </a:lnTo>
                <a:lnTo>
                  <a:pt x="694363" y="3405961"/>
                </a:lnTo>
                <a:lnTo>
                  <a:pt x="640633" y="3436978"/>
                </a:lnTo>
                <a:cubicBezTo>
                  <a:pt x="642450" y="3449502"/>
                  <a:pt x="643423" y="3461994"/>
                  <a:pt x="643618" y="3474388"/>
                </a:cubicBezTo>
                <a:lnTo>
                  <a:pt x="700819" y="3496483"/>
                </a:lnTo>
                <a:lnTo>
                  <a:pt x="695725" y="3540803"/>
                </a:lnTo>
                <a:lnTo>
                  <a:pt x="634987" y="3549401"/>
                </a:lnTo>
                <a:cubicBezTo>
                  <a:pt x="631646" y="3562801"/>
                  <a:pt x="627363" y="3575909"/>
                  <a:pt x="622204" y="3588627"/>
                </a:cubicBezTo>
                <a:lnTo>
                  <a:pt x="666362" y="3631292"/>
                </a:lnTo>
                <a:lnTo>
                  <a:pt x="644461" y="3670129"/>
                </a:lnTo>
                <a:lnTo>
                  <a:pt x="585087" y="3654425"/>
                </a:lnTo>
                <a:cubicBezTo>
                  <a:pt x="577624" y="3664418"/>
                  <a:pt x="569513" y="3673926"/>
                  <a:pt x="560785" y="3682946"/>
                </a:cubicBezTo>
                <a:lnTo>
                  <a:pt x="585638" y="3739076"/>
                </a:lnTo>
                <a:lnTo>
                  <a:pt x="550694" y="3766816"/>
                </a:lnTo>
                <a:lnTo>
                  <a:pt x="501669" y="3729959"/>
                </a:lnTo>
                <a:cubicBezTo>
                  <a:pt x="489989" y="3736967"/>
                  <a:pt x="477692" y="3743229"/>
                  <a:pt x="464876" y="3748680"/>
                </a:cubicBezTo>
                <a:lnTo>
                  <a:pt x="466142" y="3810713"/>
                </a:lnTo>
                <a:lnTo>
                  <a:pt x="423184" y="3822687"/>
                </a:lnTo>
                <a:lnTo>
                  <a:pt x="392167" y="3768958"/>
                </a:lnTo>
                <a:cubicBezTo>
                  <a:pt x="379643" y="3770774"/>
                  <a:pt x="367183" y="3771747"/>
                  <a:pt x="354757" y="3771943"/>
                </a:cubicBezTo>
                <a:close/>
                <a:moveTo>
                  <a:pt x="1334261" y="3869620"/>
                </a:moveTo>
                <a:lnTo>
                  <a:pt x="1256728" y="3860702"/>
                </a:lnTo>
                <a:lnTo>
                  <a:pt x="1241676" y="3754371"/>
                </a:lnTo>
                <a:cubicBezTo>
                  <a:pt x="1218217" y="3748520"/>
                  <a:pt x="1195269" y="3741023"/>
                  <a:pt x="1173003" y="3731992"/>
                </a:cubicBezTo>
                <a:lnTo>
                  <a:pt x="1098310" y="3809298"/>
                </a:lnTo>
                <a:lnTo>
                  <a:pt x="1030319" y="3770956"/>
                </a:lnTo>
                <a:lnTo>
                  <a:pt x="1057811" y="3667010"/>
                </a:lnTo>
                <a:cubicBezTo>
                  <a:pt x="1040316" y="3653947"/>
                  <a:pt x="1023616" y="3639746"/>
                  <a:pt x="1007884" y="3624524"/>
                </a:cubicBezTo>
                <a:lnTo>
                  <a:pt x="909617" y="3667920"/>
                </a:lnTo>
                <a:lnTo>
                  <a:pt x="861052" y="3606801"/>
                </a:lnTo>
                <a:lnTo>
                  <a:pt x="925579" y="3520976"/>
                </a:lnTo>
                <a:cubicBezTo>
                  <a:pt x="913309" y="3500528"/>
                  <a:pt x="902290" y="3479058"/>
                  <a:pt x="892805" y="3456564"/>
                </a:cubicBezTo>
                <a:lnTo>
                  <a:pt x="784201" y="3458780"/>
                </a:lnTo>
                <a:lnTo>
                  <a:pt x="763185" y="3383575"/>
                </a:lnTo>
                <a:lnTo>
                  <a:pt x="857304" y="3329273"/>
                </a:lnTo>
                <a:cubicBezTo>
                  <a:pt x="854123" y="3307348"/>
                  <a:pt x="852419" y="3285480"/>
                  <a:pt x="852078" y="3263839"/>
                </a:cubicBezTo>
                <a:lnTo>
                  <a:pt x="751938" y="3225043"/>
                </a:lnTo>
                <a:lnTo>
                  <a:pt x="760856" y="3147510"/>
                </a:lnTo>
                <a:lnTo>
                  <a:pt x="867188" y="3132458"/>
                </a:lnTo>
                <a:cubicBezTo>
                  <a:pt x="873038" y="3108999"/>
                  <a:pt x="880535" y="3086108"/>
                  <a:pt x="889567" y="3063785"/>
                </a:cubicBezTo>
                <a:lnTo>
                  <a:pt x="812260" y="2989092"/>
                </a:lnTo>
                <a:lnTo>
                  <a:pt x="850601" y="2921101"/>
                </a:lnTo>
                <a:lnTo>
                  <a:pt x="954547" y="2948593"/>
                </a:lnTo>
                <a:cubicBezTo>
                  <a:pt x="967611" y="2931098"/>
                  <a:pt x="981812" y="2914399"/>
                  <a:pt x="997034" y="2898665"/>
                </a:cubicBezTo>
                <a:lnTo>
                  <a:pt x="953638" y="2800399"/>
                </a:lnTo>
                <a:lnTo>
                  <a:pt x="1014756" y="2751834"/>
                </a:lnTo>
                <a:lnTo>
                  <a:pt x="1100582" y="2816417"/>
                </a:lnTo>
                <a:cubicBezTo>
                  <a:pt x="1121030" y="2804091"/>
                  <a:pt x="1142501" y="2793072"/>
                  <a:pt x="1164995" y="2783587"/>
                </a:cubicBezTo>
                <a:lnTo>
                  <a:pt x="1162779" y="2674983"/>
                </a:lnTo>
                <a:lnTo>
                  <a:pt x="1237984" y="2653966"/>
                </a:lnTo>
                <a:lnTo>
                  <a:pt x="1292285" y="2748086"/>
                </a:lnTo>
                <a:cubicBezTo>
                  <a:pt x="1314210" y="2744905"/>
                  <a:pt x="1336022" y="2743201"/>
                  <a:pt x="1357720" y="2742860"/>
                </a:cubicBezTo>
                <a:lnTo>
                  <a:pt x="1396458" y="2642720"/>
                </a:lnTo>
                <a:lnTo>
                  <a:pt x="1474047" y="2651638"/>
                </a:lnTo>
                <a:lnTo>
                  <a:pt x="1489100" y="2757969"/>
                </a:lnTo>
                <a:cubicBezTo>
                  <a:pt x="1512559" y="2763820"/>
                  <a:pt x="1535506" y="2771317"/>
                  <a:pt x="1557773" y="2780349"/>
                </a:cubicBezTo>
                <a:lnTo>
                  <a:pt x="1632466" y="2703043"/>
                </a:lnTo>
                <a:lnTo>
                  <a:pt x="1700458" y="2741383"/>
                </a:lnTo>
                <a:lnTo>
                  <a:pt x="1672965" y="2845329"/>
                </a:lnTo>
                <a:cubicBezTo>
                  <a:pt x="1690459" y="2858393"/>
                  <a:pt x="1707160" y="2872594"/>
                  <a:pt x="1722893" y="2887816"/>
                </a:cubicBezTo>
                <a:lnTo>
                  <a:pt x="1821160" y="2844420"/>
                </a:lnTo>
                <a:lnTo>
                  <a:pt x="1869668" y="2905538"/>
                </a:lnTo>
                <a:lnTo>
                  <a:pt x="1805142" y="2991364"/>
                </a:lnTo>
                <a:cubicBezTo>
                  <a:pt x="1817467" y="3011813"/>
                  <a:pt x="1828429" y="3033340"/>
                  <a:pt x="1837972" y="3055776"/>
                </a:cubicBezTo>
                <a:lnTo>
                  <a:pt x="1946576" y="3053562"/>
                </a:lnTo>
                <a:lnTo>
                  <a:pt x="1967535" y="3128766"/>
                </a:lnTo>
                <a:lnTo>
                  <a:pt x="1873473" y="3183068"/>
                </a:lnTo>
                <a:cubicBezTo>
                  <a:pt x="1876654" y="3204993"/>
                  <a:pt x="1878357" y="3226862"/>
                  <a:pt x="1878699" y="3248559"/>
                </a:cubicBezTo>
                <a:lnTo>
                  <a:pt x="1978838" y="3287240"/>
                </a:lnTo>
                <a:lnTo>
                  <a:pt x="1969921" y="3364831"/>
                </a:lnTo>
                <a:lnTo>
                  <a:pt x="1863589" y="3379883"/>
                </a:lnTo>
                <a:cubicBezTo>
                  <a:pt x="1857739" y="3403342"/>
                  <a:pt x="1850242" y="3426289"/>
                  <a:pt x="1841209" y="3448555"/>
                </a:cubicBezTo>
                <a:lnTo>
                  <a:pt x="1918516" y="3523248"/>
                </a:lnTo>
                <a:lnTo>
                  <a:pt x="1880175" y="3591240"/>
                </a:lnTo>
                <a:lnTo>
                  <a:pt x="1776230" y="3563748"/>
                </a:lnTo>
                <a:cubicBezTo>
                  <a:pt x="1763165" y="3581242"/>
                  <a:pt x="1748965" y="3597885"/>
                  <a:pt x="1733684" y="3613675"/>
                </a:cubicBezTo>
                <a:lnTo>
                  <a:pt x="1777194" y="3711941"/>
                </a:lnTo>
                <a:lnTo>
                  <a:pt x="1716020" y="3760505"/>
                </a:lnTo>
                <a:lnTo>
                  <a:pt x="1630193" y="3695979"/>
                </a:lnTo>
                <a:cubicBezTo>
                  <a:pt x="1609746" y="3708249"/>
                  <a:pt x="1588217" y="3719211"/>
                  <a:pt x="1565781" y="3728753"/>
                </a:cubicBezTo>
                <a:lnTo>
                  <a:pt x="1567996" y="3837357"/>
                </a:lnTo>
                <a:lnTo>
                  <a:pt x="1492792" y="3858317"/>
                </a:lnTo>
                <a:lnTo>
                  <a:pt x="1438491" y="3764254"/>
                </a:lnTo>
                <a:cubicBezTo>
                  <a:pt x="1416566" y="3767435"/>
                  <a:pt x="1394754" y="3769139"/>
                  <a:pt x="1373000" y="3769481"/>
                </a:cubicBezTo>
                <a:close/>
                <a:moveTo>
                  <a:pt x="769305" y="3914735"/>
                </a:moveTo>
                <a:cubicBezTo>
                  <a:pt x="799327" y="3914179"/>
                  <a:pt x="825922" y="3892588"/>
                  <a:pt x="831614" y="3861935"/>
                </a:cubicBezTo>
                <a:cubicBezTo>
                  <a:pt x="838129" y="3826912"/>
                  <a:pt x="814923" y="3793105"/>
                  <a:pt x="779901" y="3786590"/>
                </a:cubicBezTo>
                <a:cubicBezTo>
                  <a:pt x="744869" y="3780075"/>
                  <a:pt x="711071" y="3803292"/>
                  <a:pt x="704556" y="3838313"/>
                </a:cubicBezTo>
                <a:cubicBezTo>
                  <a:pt x="698042" y="3873335"/>
                  <a:pt x="721248" y="3907133"/>
                  <a:pt x="756280" y="3913648"/>
                </a:cubicBezTo>
                <a:cubicBezTo>
                  <a:pt x="760657" y="3914463"/>
                  <a:pt x="765016" y="3914812"/>
                  <a:pt x="769305" y="3914735"/>
                </a:cubicBezTo>
                <a:close/>
                <a:moveTo>
                  <a:pt x="762210" y="3994790"/>
                </a:moveTo>
                <a:lnTo>
                  <a:pt x="743805" y="3992673"/>
                </a:lnTo>
                <a:lnTo>
                  <a:pt x="740232" y="3967433"/>
                </a:lnTo>
                <a:cubicBezTo>
                  <a:pt x="734663" y="3966044"/>
                  <a:pt x="729216" y="3964263"/>
                  <a:pt x="723931" y="3962119"/>
                </a:cubicBezTo>
                <a:lnTo>
                  <a:pt x="706200" y="3980471"/>
                </a:lnTo>
                <a:lnTo>
                  <a:pt x="690060" y="3971370"/>
                </a:lnTo>
                <a:lnTo>
                  <a:pt x="696586" y="3946694"/>
                </a:lnTo>
                <a:cubicBezTo>
                  <a:pt x="692433" y="3943593"/>
                  <a:pt x="688469" y="3940223"/>
                  <a:pt x="684734" y="3936608"/>
                </a:cubicBezTo>
                <a:lnTo>
                  <a:pt x="661408" y="3946910"/>
                </a:lnTo>
                <a:lnTo>
                  <a:pt x="649880" y="3932402"/>
                </a:lnTo>
                <a:lnTo>
                  <a:pt x="665197" y="3912029"/>
                </a:lnTo>
                <a:cubicBezTo>
                  <a:pt x="662284" y="3907176"/>
                  <a:pt x="659669" y="3902079"/>
                  <a:pt x="657417" y="3896739"/>
                </a:cubicBezTo>
                <a:lnTo>
                  <a:pt x="631636" y="3897266"/>
                </a:lnTo>
                <a:lnTo>
                  <a:pt x="626648" y="3879412"/>
                </a:lnTo>
                <a:lnTo>
                  <a:pt x="648990" y="3866523"/>
                </a:lnTo>
                <a:cubicBezTo>
                  <a:pt x="648234" y="3861319"/>
                  <a:pt x="647830" y="3856127"/>
                  <a:pt x="647749" y="3850991"/>
                </a:cubicBezTo>
                <a:lnTo>
                  <a:pt x="623978" y="3841781"/>
                </a:lnTo>
                <a:lnTo>
                  <a:pt x="626095" y="3823376"/>
                </a:lnTo>
                <a:lnTo>
                  <a:pt x="651336" y="3819804"/>
                </a:lnTo>
                <a:cubicBezTo>
                  <a:pt x="652724" y="3814235"/>
                  <a:pt x="654504" y="3808801"/>
                  <a:pt x="656648" y="3803501"/>
                </a:cubicBezTo>
                <a:lnTo>
                  <a:pt x="638297" y="3785771"/>
                </a:lnTo>
                <a:lnTo>
                  <a:pt x="647399" y="3769632"/>
                </a:lnTo>
                <a:lnTo>
                  <a:pt x="672073" y="3776157"/>
                </a:lnTo>
                <a:cubicBezTo>
                  <a:pt x="675174" y="3772005"/>
                  <a:pt x="678545" y="3768040"/>
                  <a:pt x="682159" y="3764306"/>
                </a:cubicBezTo>
                <a:lnTo>
                  <a:pt x="671857" y="3740980"/>
                </a:lnTo>
                <a:lnTo>
                  <a:pt x="686366" y="3729451"/>
                </a:lnTo>
                <a:lnTo>
                  <a:pt x="706739" y="3744782"/>
                </a:lnTo>
                <a:cubicBezTo>
                  <a:pt x="711593" y="3741855"/>
                  <a:pt x="716690" y="3739240"/>
                  <a:pt x="722029" y="3736989"/>
                </a:cubicBezTo>
                <a:lnTo>
                  <a:pt x="721503" y="3711208"/>
                </a:lnTo>
                <a:lnTo>
                  <a:pt x="739356" y="3706219"/>
                </a:lnTo>
                <a:lnTo>
                  <a:pt x="752246" y="3728562"/>
                </a:lnTo>
                <a:cubicBezTo>
                  <a:pt x="757450" y="3727807"/>
                  <a:pt x="762628" y="3727402"/>
                  <a:pt x="767779" y="3727320"/>
                </a:cubicBezTo>
                <a:lnTo>
                  <a:pt x="776974" y="3703550"/>
                </a:lnTo>
                <a:lnTo>
                  <a:pt x="795393" y="3705667"/>
                </a:lnTo>
                <a:lnTo>
                  <a:pt x="798966" y="3730907"/>
                </a:lnTo>
                <a:cubicBezTo>
                  <a:pt x="804534" y="3732297"/>
                  <a:pt x="809982" y="3734076"/>
                  <a:pt x="815267" y="3736219"/>
                </a:cubicBezTo>
                <a:lnTo>
                  <a:pt x="832998" y="3717869"/>
                </a:lnTo>
                <a:lnTo>
                  <a:pt x="849138" y="3726971"/>
                </a:lnTo>
                <a:lnTo>
                  <a:pt x="842612" y="3751645"/>
                </a:lnTo>
                <a:cubicBezTo>
                  <a:pt x="846765" y="3754746"/>
                  <a:pt x="850729" y="3758117"/>
                  <a:pt x="854464" y="3761730"/>
                </a:cubicBezTo>
                <a:lnTo>
                  <a:pt x="877790" y="3751429"/>
                </a:lnTo>
                <a:lnTo>
                  <a:pt x="889305" y="3765937"/>
                </a:lnTo>
                <a:lnTo>
                  <a:pt x="873988" y="3786310"/>
                </a:lnTo>
                <a:cubicBezTo>
                  <a:pt x="876914" y="3791165"/>
                  <a:pt x="879516" y="3796275"/>
                  <a:pt x="881781" y="3801601"/>
                </a:cubicBezTo>
                <a:lnTo>
                  <a:pt x="907561" y="3801075"/>
                </a:lnTo>
                <a:lnTo>
                  <a:pt x="912537" y="3818926"/>
                </a:lnTo>
                <a:lnTo>
                  <a:pt x="890208" y="3831817"/>
                </a:lnTo>
                <a:cubicBezTo>
                  <a:pt x="890963" y="3837022"/>
                  <a:pt x="891368" y="3842211"/>
                  <a:pt x="891449" y="3847364"/>
                </a:cubicBezTo>
                <a:lnTo>
                  <a:pt x="915220" y="3856546"/>
                </a:lnTo>
                <a:lnTo>
                  <a:pt x="913103" y="3874963"/>
                </a:lnTo>
                <a:lnTo>
                  <a:pt x="887862" y="3878536"/>
                </a:lnTo>
                <a:cubicBezTo>
                  <a:pt x="886473" y="3884105"/>
                  <a:pt x="884694" y="3889552"/>
                  <a:pt x="882550" y="3894837"/>
                </a:cubicBezTo>
                <a:lnTo>
                  <a:pt x="900901" y="3912568"/>
                </a:lnTo>
                <a:lnTo>
                  <a:pt x="891799" y="3928708"/>
                </a:lnTo>
                <a:lnTo>
                  <a:pt x="867125" y="3922182"/>
                </a:lnTo>
                <a:cubicBezTo>
                  <a:pt x="864023" y="3926335"/>
                  <a:pt x="860653" y="3930286"/>
                  <a:pt x="857026" y="3934034"/>
                </a:cubicBezTo>
                <a:lnTo>
                  <a:pt x="867354" y="3957360"/>
                </a:lnTo>
                <a:lnTo>
                  <a:pt x="852832" y="3968889"/>
                </a:lnTo>
                <a:lnTo>
                  <a:pt x="832459" y="3953571"/>
                </a:lnTo>
                <a:cubicBezTo>
                  <a:pt x="827605" y="3956483"/>
                  <a:pt x="822494" y="3959086"/>
                  <a:pt x="817168" y="3961351"/>
                </a:cubicBezTo>
                <a:lnTo>
                  <a:pt x="817694" y="3987131"/>
                </a:lnTo>
                <a:lnTo>
                  <a:pt x="799842" y="3992107"/>
                </a:lnTo>
                <a:lnTo>
                  <a:pt x="786952" y="3969778"/>
                </a:lnTo>
                <a:cubicBezTo>
                  <a:pt x="781747" y="3970533"/>
                  <a:pt x="776570" y="3970938"/>
                  <a:pt x="771406" y="3971018"/>
                </a:cubicBezTo>
                <a:close/>
              </a:path>
            </a:pathLst>
          </a:custGeom>
          <a:solidFill>
            <a:srgbClr val="010101">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1E2023"/>
              </a:solidFill>
              <a:effectLst/>
              <a:uLnTx/>
              <a:uFillTx/>
              <a:latin typeface="Montserrat"/>
              <a:ea typeface="+mn-ea"/>
              <a:cs typeface="+mn-cs"/>
            </a:endParaRPr>
          </a:p>
        </p:txBody>
      </p:sp>
      <p:graphicFrame>
        <p:nvGraphicFramePr>
          <p:cNvPr id="5" name="Table 4">
            <a:extLst>
              <a:ext uri="{FF2B5EF4-FFF2-40B4-BE49-F238E27FC236}">
                <a16:creationId xmlns:a16="http://schemas.microsoft.com/office/drawing/2014/main" id="{D661ECE2-1854-45C8-A257-3E81747F644D}"/>
              </a:ext>
            </a:extLst>
          </p:cNvPr>
          <p:cNvGraphicFramePr>
            <a:graphicFrameLocks noGrp="1"/>
          </p:cNvGraphicFramePr>
          <p:nvPr>
            <p:extLst>
              <p:ext uri="{D42A27DB-BD31-4B8C-83A1-F6EECF244321}">
                <p14:modId xmlns:p14="http://schemas.microsoft.com/office/powerpoint/2010/main" val="1789261718"/>
              </p:ext>
            </p:extLst>
          </p:nvPr>
        </p:nvGraphicFramePr>
        <p:xfrm>
          <a:off x="1421128" y="1622722"/>
          <a:ext cx="5235664" cy="2926080"/>
        </p:xfrm>
        <a:graphic>
          <a:graphicData uri="http://schemas.openxmlformats.org/drawingml/2006/table">
            <a:tbl>
              <a:tblPr firstRow="1" bandRow="1">
                <a:tableStyleId>{5C22544A-7EE6-4342-B048-85BDC9FD1C3A}</a:tableStyleId>
              </a:tblPr>
              <a:tblGrid>
                <a:gridCol w="1308916">
                  <a:extLst>
                    <a:ext uri="{9D8B030D-6E8A-4147-A177-3AD203B41FA5}">
                      <a16:colId xmlns:a16="http://schemas.microsoft.com/office/drawing/2014/main" val="3162355791"/>
                    </a:ext>
                  </a:extLst>
                </a:gridCol>
                <a:gridCol w="1308916">
                  <a:extLst>
                    <a:ext uri="{9D8B030D-6E8A-4147-A177-3AD203B41FA5}">
                      <a16:colId xmlns:a16="http://schemas.microsoft.com/office/drawing/2014/main" val="1691838813"/>
                    </a:ext>
                  </a:extLst>
                </a:gridCol>
                <a:gridCol w="1308916">
                  <a:extLst>
                    <a:ext uri="{9D8B030D-6E8A-4147-A177-3AD203B41FA5}">
                      <a16:colId xmlns:a16="http://schemas.microsoft.com/office/drawing/2014/main" val="3186257417"/>
                    </a:ext>
                  </a:extLst>
                </a:gridCol>
                <a:gridCol w="1308916">
                  <a:extLst>
                    <a:ext uri="{9D8B030D-6E8A-4147-A177-3AD203B41FA5}">
                      <a16:colId xmlns:a16="http://schemas.microsoft.com/office/drawing/2014/main" val="2726658697"/>
                    </a:ext>
                  </a:extLst>
                </a:gridCol>
              </a:tblGrid>
              <a:tr h="334117">
                <a:tc>
                  <a:txBody>
                    <a:bodyPr/>
                    <a:lstStyle/>
                    <a:p>
                      <a:pPr algn="ctr"/>
                      <a:r>
                        <a:rPr lang="id-ID" i="1" dirty="0"/>
                        <a:t>Layer</a:t>
                      </a:r>
                    </a:p>
                  </a:txBody>
                  <a:tcPr/>
                </a:tc>
                <a:tc>
                  <a:txBody>
                    <a:bodyPr/>
                    <a:lstStyle/>
                    <a:p>
                      <a:pPr algn="ctr"/>
                      <a:r>
                        <a:rPr lang="id-ID" i="1" dirty="0"/>
                        <a:t>Frame</a:t>
                      </a:r>
                    </a:p>
                  </a:txBody>
                  <a:tcPr/>
                </a:tc>
                <a:tc>
                  <a:txBody>
                    <a:bodyPr/>
                    <a:lstStyle/>
                    <a:p>
                      <a:pPr algn="ctr"/>
                      <a:r>
                        <a:rPr lang="id-ID" i="1" dirty="0"/>
                        <a:t>Kernel</a:t>
                      </a:r>
                    </a:p>
                  </a:txBody>
                  <a:tcPr/>
                </a:tc>
                <a:tc>
                  <a:txBody>
                    <a:bodyPr/>
                    <a:lstStyle/>
                    <a:p>
                      <a:pPr algn="ctr"/>
                      <a:r>
                        <a:rPr lang="id-ID" i="1" dirty="0"/>
                        <a:t>Pool</a:t>
                      </a:r>
                    </a:p>
                  </a:txBody>
                  <a:tcPr/>
                </a:tc>
                <a:extLst>
                  <a:ext uri="{0D108BD9-81ED-4DB2-BD59-A6C34878D82A}">
                    <a16:rowId xmlns:a16="http://schemas.microsoft.com/office/drawing/2014/main" val="580376218"/>
                  </a:ext>
                </a:extLst>
              </a:tr>
              <a:tr h="334117">
                <a:tc>
                  <a:txBody>
                    <a:bodyPr/>
                    <a:lstStyle/>
                    <a:p>
                      <a:pPr algn="ctr"/>
                      <a:r>
                        <a:rPr lang="id-ID" dirty="0">
                          <a:solidFill>
                            <a:schemeClr val="bg1"/>
                          </a:solidFill>
                        </a:rPr>
                        <a:t>(1)</a:t>
                      </a:r>
                    </a:p>
                  </a:txBody>
                  <a:tcPr/>
                </a:tc>
                <a:tc>
                  <a:txBody>
                    <a:bodyPr/>
                    <a:lstStyle/>
                    <a:p>
                      <a:pPr algn="ctr"/>
                      <a:r>
                        <a:rPr lang="id-ID" dirty="0">
                          <a:solidFill>
                            <a:schemeClr val="bg1"/>
                          </a:solidFill>
                        </a:rPr>
                        <a:t>(2)</a:t>
                      </a:r>
                    </a:p>
                  </a:txBody>
                  <a:tcPr/>
                </a:tc>
                <a:tc>
                  <a:txBody>
                    <a:bodyPr/>
                    <a:lstStyle/>
                    <a:p>
                      <a:pPr algn="ctr"/>
                      <a:r>
                        <a:rPr lang="id-ID" dirty="0">
                          <a:solidFill>
                            <a:schemeClr val="bg1"/>
                          </a:solidFill>
                        </a:rPr>
                        <a:t>(3)</a:t>
                      </a:r>
                    </a:p>
                  </a:txBody>
                  <a:tcPr/>
                </a:tc>
                <a:tc>
                  <a:txBody>
                    <a:bodyPr/>
                    <a:lstStyle/>
                    <a:p>
                      <a:pPr algn="ctr"/>
                      <a:r>
                        <a:rPr lang="id-ID" dirty="0">
                          <a:solidFill>
                            <a:schemeClr val="bg1"/>
                          </a:solidFill>
                        </a:rPr>
                        <a:t>(4)</a:t>
                      </a:r>
                    </a:p>
                  </a:txBody>
                  <a:tcPr/>
                </a:tc>
                <a:extLst>
                  <a:ext uri="{0D108BD9-81ED-4DB2-BD59-A6C34878D82A}">
                    <a16:rowId xmlns:a16="http://schemas.microsoft.com/office/drawing/2014/main" val="781365120"/>
                  </a:ext>
                </a:extLst>
              </a:tr>
              <a:tr h="338758">
                <a:tc>
                  <a:txBody>
                    <a:bodyPr/>
                    <a:lstStyle/>
                    <a:p>
                      <a:pPr algn="ctr"/>
                      <a:r>
                        <a:rPr lang="id-ID" dirty="0">
                          <a:solidFill>
                            <a:schemeClr val="bg1"/>
                          </a:solidFill>
                        </a:rPr>
                        <a:t>1</a:t>
                      </a:r>
                    </a:p>
                  </a:txBody>
                  <a:tcPr/>
                </a:tc>
                <a:tc>
                  <a:txBody>
                    <a:bodyPr/>
                    <a:lstStyle/>
                    <a:p>
                      <a:pPr algn="ctr"/>
                      <a:r>
                        <a:rPr lang="id-ID" dirty="0">
                          <a:solidFill>
                            <a:schemeClr val="bg1"/>
                          </a:solidFill>
                        </a:rPr>
                        <a:t>256</a:t>
                      </a:r>
                    </a:p>
                  </a:txBody>
                  <a:tcPr/>
                </a:tc>
                <a:tc>
                  <a:txBody>
                    <a:bodyPr/>
                    <a:lstStyle/>
                    <a:p>
                      <a:pPr algn="ctr"/>
                      <a:r>
                        <a:rPr lang="id-ID" dirty="0">
                          <a:solidFill>
                            <a:schemeClr val="bg1"/>
                          </a:solidFill>
                        </a:rPr>
                        <a:t>7</a:t>
                      </a:r>
                    </a:p>
                  </a:txBody>
                  <a:tcPr/>
                </a:tc>
                <a:tc>
                  <a:txBody>
                    <a:bodyPr/>
                    <a:lstStyle/>
                    <a:p>
                      <a:pPr algn="ctr"/>
                      <a:r>
                        <a:rPr lang="id-ID" dirty="0">
                          <a:solidFill>
                            <a:schemeClr val="bg1"/>
                          </a:solidFill>
                        </a:rPr>
                        <a:t>3</a:t>
                      </a:r>
                    </a:p>
                  </a:txBody>
                  <a:tcPr/>
                </a:tc>
                <a:extLst>
                  <a:ext uri="{0D108BD9-81ED-4DB2-BD59-A6C34878D82A}">
                    <a16:rowId xmlns:a16="http://schemas.microsoft.com/office/drawing/2014/main" val="2740444031"/>
                  </a:ext>
                </a:extLst>
              </a:tr>
              <a:tr h="338758">
                <a:tc>
                  <a:txBody>
                    <a:bodyPr/>
                    <a:lstStyle/>
                    <a:p>
                      <a:pPr algn="ctr"/>
                      <a:r>
                        <a:rPr lang="id-ID" dirty="0">
                          <a:solidFill>
                            <a:schemeClr val="bg1"/>
                          </a:solidFill>
                        </a:rPr>
                        <a:t>2</a:t>
                      </a:r>
                    </a:p>
                  </a:txBody>
                  <a:tcPr/>
                </a:tc>
                <a:tc>
                  <a:txBody>
                    <a:bodyPr/>
                    <a:lstStyle/>
                    <a:p>
                      <a:pPr algn="ctr"/>
                      <a:r>
                        <a:rPr lang="id-ID" dirty="0">
                          <a:solidFill>
                            <a:schemeClr val="bg1"/>
                          </a:solidFill>
                        </a:rPr>
                        <a:t>256</a:t>
                      </a:r>
                    </a:p>
                  </a:txBody>
                  <a:tcPr/>
                </a:tc>
                <a:tc>
                  <a:txBody>
                    <a:bodyPr/>
                    <a:lstStyle/>
                    <a:p>
                      <a:pPr algn="ctr"/>
                      <a:r>
                        <a:rPr lang="id-ID" dirty="0">
                          <a:solidFill>
                            <a:schemeClr val="bg1"/>
                          </a:solidFill>
                        </a:rPr>
                        <a:t>7</a:t>
                      </a:r>
                    </a:p>
                  </a:txBody>
                  <a:tcPr/>
                </a:tc>
                <a:tc>
                  <a:txBody>
                    <a:bodyPr/>
                    <a:lstStyle/>
                    <a:p>
                      <a:pPr algn="ctr"/>
                      <a:r>
                        <a:rPr lang="id-ID" dirty="0">
                          <a:solidFill>
                            <a:schemeClr val="bg1"/>
                          </a:solidFill>
                        </a:rPr>
                        <a:t>3</a:t>
                      </a:r>
                    </a:p>
                  </a:txBody>
                  <a:tcPr/>
                </a:tc>
                <a:extLst>
                  <a:ext uri="{0D108BD9-81ED-4DB2-BD59-A6C34878D82A}">
                    <a16:rowId xmlns:a16="http://schemas.microsoft.com/office/drawing/2014/main" val="3409217658"/>
                  </a:ext>
                </a:extLst>
              </a:tr>
              <a:tr h="338758">
                <a:tc>
                  <a:txBody>
                    <a:bodyPr/>
                    <a:lstStyle/>
                    <a:p>
                      <a:pPr algn="ctr"/>
                      <a:r>
                        <a:rPr lang="id-ID" dirty="0">
                          <a:solidFill>
                            <a:schemeClr val="bg1"/>
                          </a:solidFill>
                        </a:rPr>
                        <a:t>3</a:t>
                      </a:r>
                    </a:p>
                  </a:txBody>
                  <a:tcPr/>
                </a:tc>
                <a:tc>
                  <a:txBody>
                    <a:bodyPr/>
                    <a:lstStyle/>
                    <a:p>
                      <a:pPr algn="ctr"/>
                      <a:r>
                        <a:rPr lang="id-ID" dirty="0">
                          <a:solidFill>
                            <a:schemeClr val="bg1"/>
                          </a:solidFill>
                        </a:rPr>
                        <a:t>256</a:t>
                      </a:r>
                    </a:p>
                  </a:txBody>
                  <a:tcPr/>
                </a:tc>
                <a:tc>
                  <a:txBody>
                    <a:bodyPr/>
                    <a:lstStyle/>
                    <a:p>
                      <a:pPr algn="ctr"/>
                      <a:r>
                        <a:rPr lang="id-ID" dirty="0">
                          <a:solidFill>
                            <a:schemeClr val="bg1"/>
                          </a:solidFill>
                        </a:rPr>
                        <a:t>3</a:t>
                      </a:r>
                    </a:p>
                  </a:txBody>
                  <a:tcPr/>
                </a:tc>
                <a:tc>
                  <a:txBody>
                    <a:bodyPr/>
                    <a:lstStyle/>
                    <a:p>
                      <a:pPr algn="ctr"/>
                      <a:r>
                        <a:rPr lang="id-ID" dirty="0">
                          <a:solidFill>
                            <a:schemeClr val="bg1"/>
                          </a:solidFill>
                        </a:rPr>
                        <a:t>Tidak Ada</a:t>
                      </a:r>
                    </a:p>
                  </a:txBody>
                  <a:tcPr/>
                </a:tc>
                <a:extLst>
                  <a:ext uri="{0D108BD9-81ED-4DB2-BD59-A6C34878D82A}">
                    <a16:rowId xmlns:a16="http://schemas.microsoft.com/office/drawing/2014/main" val="1665215593"/>
                  </a:ext>
                </a:extLst>
              </a:tr>
              <a:tr h="338758">
                <a:tc>
                  <a:txBody>
                    <a:bodyPr/>
                    <a:lstStyle/>
                    <a:p>
                      <a:pPr algn="ctr"/>
                      <a:r>
                        <a:rPr lang="id-ID" dirty="0">
                          <a:solidFill>
                            <a:schemeClr val="bg1"/>
                          </a:solidFill>
                        </a:rPr>
                        <a:t>4</a:t>
                      </a:r>
                    </a:p>
                  </a:txBody>
                  <a:tcPr/>
                </a:tc>
                <a:tc>
                  <a:txBody>
                    <a:bodyPr/>
                    <a:lstStyle/>
                    <a:p>
                      <a:pPr algn="ctr"/>
                      <a:r>
                        <a:rPr lang="id-ID" dirty="0">
                          <a:solidFill>
                            <a:schemeClr val="bg1"/>
                          </a:solidFill>
                        </a:rPr>
                        <a:t>256</a:t>
                      </a:r>
                    </a:p>
                  </a:txBody>
                  <a:tcPr/>
                </a:tc>
                <a:tc>
                  <a:txBody>
                    <a:bodyPr/>
                    <a:lstStyle/>
                    <a:p>
                      <a:pPr algn="ctr"/>
                      <a:r>
                        <a:rPr lang="id-ID" dirty="0">
                          <a:solidFill>
                            <a:schemeClr val="bg1"/>
                          </a:solidFill>
                        </a:rPr>
                        <a:t>3</a:t>
                      </a:r>
                    </a:p>
                  </a:txBody>
                  <a:tcPr/>
                </a:tc>
                <a:tc>
                  <a:txBody>
                    <a:bodyPr/>
                    <a:lstStyle/>
                    <a:p>
                      <a:pPr algn="ctr"/>
                      <a:r>
                        <a:rPr lang="id-ID" dirty="0">
                          <a:solidFill>
                            <a:schemeClr val="bg1"/>
                          </a:solidFill>
                        </a:rPr>
                        <a:t>Tidak Ada</a:t>
                      </a:r>
                    </a:p>
                  </a:txBody>
                  <a:tcPr/>
                </a:tc>
                <a:extLst>
                  <a:ext uri="{0D108BD9-81ED-4DB2-BD59-A6C34878D82A}">
                    <a16:rowId xmlns:a16="http://schemas.microsoft.com/office/drawing/2014/main" val="1692728138"/>
                  </a:ext>
                </a:extLst>
              </a:tr>
              <a:tr h="338758">
                <a:tc>
                  <a:txBody>
                    <a:bodyPr/>
                    <a:lstStyle/>
                    <a:p>
                      <a:pPr algn="ctr"/>
                      <a:r>
                        <a:rPr lang="id-ID" dirty="0">
                          <a:solidFill>
                            <a:schemeClr val="bg1"/>
                          </a:solidFill>
                        </a:rPr>
                        <a:t>5</a:t>
                      </a:r>
                    </a:p>
                  </a:txBody>
                  <a:tcPr/>
                </a:tc>
                <a:tc>
                  <a:txBody>
                    <a:bodyPr/>
                    <a:lstStyle/>
                    <a:p>
                      <a:pPr algn="ctr"/>
                      <a:r>
                        <a:rPr lang="id-ID" dirty="0">
                          <a:solidFill>
                            <a:schemeClr val="bg1"/>
                          </a:solidFill>
                        </a:rPr>
                        <a:t>256</a:t>
                      </a:r>
                    </a:p>
                  </a:txBody>
                  <a:tcPr/>
                </a:tc>
                <a:tc>
                  <a:txBody>
                    <a:bodyPr/>
                    <a:lstStyle/>
                    <a:p>
                      <a:pPr algn="ctr"/>
                      <a:r>
                        <a:rPr lang="id-ID" dirty="0">
                          <a:solidFill>
                            <a:schemeClr val="bg1"/>
                          </a:solidFill>
                        </a:rPr>
                        <a:t>3</a:t>
                      </a:r>
                    </a:p>
                  </a:txBody>
                  <a:tcPr/>
                </a:tc>
                <a:tc>
                  <a:txBody>
                    <a:bodyPr/>
                    <a:lstStyle/>
                    <a:p>
                      <a:pPr algn="ctr"/>
                      <a:r>
                        <a:rPr lang="id-ID" dirty="0">
                          <a:solidFill>
                            <a:schemeClr val="bg1"/>
                          </a:solidFill>
                        </a:rPr>
                        <a:t>Tidak Ada</a:t>
                      </a:r>
                    </a:p>
                  </a:txBody>
                  <a:tcPr/>
                </a:tc>
                <a:extLst>
                  <a:ext uri="{0D108BD9-81ED-4DB2-BD59-A6C34878D82A}">
                    <a16:rowId xmlns:a16="http://schemas.microsoft.com/office/drawing/2014/main" val="3391017585"/>
                  </a:ext>
                </a:extLst>
              </a:tr>
              <a:tr h="338758">
                <a:tc>
                  <a:txBody>
                    <a:bodyPr/>
                    <a:lstStyle/>
                    <a:p>
                      <a:pPr algn="ctr"/>
                      <a:r>
                        <a:rPr lang="id-ID" dirty="0">
                          <a:solidFill>
                            <a:schemeClr val="bg1"/>
                          </a:solidFill>
                        </a:rPr>
                        <a:t>6</a:t>
                      </a:r>
                    </a:p>
                  </a:txBody>
                  <a:tcPr/>
                </a:tc>
                <a:tc>
                  <a:txBody>
                    <a:bodyPr/>
                    <a:lstStyle/>
                    <a:p>
                      <a:pPr algn="ctr"/>
                      <a:r>
                        <a:rPr lang="id-ID" dirty="0">
                          <a:solidFill>
                            <a:schemeClr val="bg1"/>
                          </a:solidFill>
                        </a:rPr>
                        <a:t>256</a:t>
                      </a:r>
                    </a:p>
                  </a:txBody>
                  <a:tcPr/>
                </a:tc>
                <a:tc>
                  <a:txBody>
                    <a:bodyPr/>
                    <a:lstStyle/>
                    <a:p>
                      <a:pPr algn="ctr"/>
                      <a:r>
                        <a:rPr lang="id-ID" dirty="0">
                          <a:solidFill>
                            <a:schemeClr val="bg1"/>
                          </a:solidFill>
                        </a:rPr>
                        <a:t>3</a:t>
                      </a:r>
                    </a:p>
                  </a:txBody>
                  <a:tcPr/>
                </a:tc>
                <a:tc>
                  <a:txBody>
                    <a:bodyPr/>
                    <a:lstStyle/>
                    <a:p>
                      <a:pPr algn="ctr"/>
                      <a:r>
                        <a:rPr lang="id-ID" dirty="0">
                          <a:solidFill>
                            <a:schemeClr val="bg1"/>
                          </a:solidFill>
                        </a:rPr>
                        <a:t>3</a:t>
                      </a:r>
                    </a:p>
                  </a:txBody>
                  <a:tcPr/>
                </a:tc>
                <a:extLst>
                  <a:ext uri="{0D108BD9-81ED-4DB2-BD59-A6C34878D82A}">
                    <a16:rowId xmlns:a16="http://schemas.microsoft.com/office/drawing/2014/main" val="193387122"/>
                  </a:ext>
                </a:extLst>
              </a:tr>
            </a:tbl>
          </a:graphicData>
        </a:graphic>
      </p:graphicFrame>
      <p:graphicFrame>
        <p:nvGraphicFramePr>
          <p:cNvPr id="9" name="Table 8">
            <a:extLst>
              <a:ext uri="{FF2B5EF4-FFF2-40B4-BE49-F238E27FC236}">
                <a16:creationId xmlns:a16="http://schemas.microsoft.com/office/drawing/2014/main" id="{46D383B2-77E6-4794-90CF-23794C343E5D}"/>
              </a:ext>
            </a:extLst>
          </p:cNvPr>
          <p:cNvGraphicFramePr>
            <a:graphicFrameLocks noGrp="1"/>
          </p:cNvGraphicFramePr>
          <p:nvPr>
            <p:extLst>
              <p:ext uri="{D42A27DB-BD31-4B8C-83A1-F6EECF244321}">
                <p14:modId xmlns:p14="http://schemas.microsoft.com/office/powerpoint/2010/main" val="1338037024"/>
              </p:ext>
            </p:extLst>
          </p:nvPr>
        </p:nvGraphicFramePr>
        <p:xfrm>
          <a:off x="1402161" y="4742484"/>
          <a:ext cx="5235664" cy="1854200"/>
        </p:xfrm>
        <a:graphic>
          <a:graphicData uri="http://schemas.openxmlformats.org/drawingml/2006/table">
            <a:tbl>
              <a:tblPr firstRow="1" bandRow="1">
                <a:tableStyleId>{5C22544A-7EE6-4342-B048-85BDC9FD1C3A}</a:tableStyleId>
              </a:tblPr>
              <a:tblGrid>
                <a:gridCol w="1369174">
                  <a:extLst>
                    <a:ext uri="{9D8B030D-6E8A-4147-A177-3AD203B41FA5}">
                      <a16:colId xmlns:a16="http://schemas.microsoft.com/office/drawing/2014/main" val="4132947994"/>
                    </a:ext>
                  </a:extLst>
                </a:gridCol>
                <a:gridCol w="3866490">
                  <a:extLst>
                    <a:ext uri="{9D8B030D-6E8A-4147-A177-3AD203B41FA5}">
                      <a16:colId xmlns:a16="http://schemas.microsoft.com/office/drawing/2014/main" val="3863925163"/>
                    </a:ext>
                  </a:extLst>
                </a:gridCol>
              </a:tblGrid>
              <a:tr h="370840">
                <a:tc>
                  <a:txBody>
                    <a:bodyPr/>
                    <a:lstStyle/>
                    <a:p>
                      <a:pPr algn="ctr"/>
                      <a:r>
                        <a:rPr lang="id-ID" i="1" dirty="0">
                          <a:solidFill>
                            <a:schemeClr val="bg1"/>
                          </a:solidFill>
                        </a:rPr>
                        <a:t>Layer</a:t>
                      </a:r>
                    </a:p>
                  </a:txBody>
                  <a:tcPr/>
                </a:tc>
                <a:tc>
                  <a:txBody>
                    <a:bodyPr/>
                    <a:lstStyle/>
                    <a:p>
                      <a:pPr algn="ctr"/>
                      <a:r>
                        <a:rPr lang="id-ID" i="1" dirty="0">
                          <a:solidFill>
                            <a:schemeClr val="bg1"/>
                          </a:solidFill>
                        </a:rPr>
                        <a:t>Output Unit</a:t>
                      </a:r>
                    </a:p>
                  </a:txBody>
                  <a:tcPr/>
                </a:tc>
                <a:extLst>
                  <a:ext uri="{0D108BD9-81ED-4DB2-BD59-A6C34878D82A}">
                    <a16:rowId xmlns:a16="http://schemas.microsoft.com/office/drawing/2014/main" val="2421140233"/>
                  </a:ext>
                </a:extLst>
              </a:tr>
              <a:tr h="370840">
                <a:tc>
                  <a:txBody>
                    <a:bodyPr/>
                    <a:lstStyle/>
                    <a:p>
                      <a:pPr algn="ctr"/>
                      <a:r>
                        <a:rPr lang="id-ID" dirty="0">
                          <a:solidFill>
                            <a:schemeClr val="bg1"/>
                          </a:solidFill>
                        </a:rPr>
                        <a:t>(1)</a:t>
                      </a:r>
                    </a:p>
                  </a:txBody>
                  <a:tcPr/>
                </a:tc>
                <a:tc>
                  <a:txBody>
                    <a:bodyPr/>
                    <a:lstStyle/>
                    <a:p>
                      <a:pPr algn="ctr"/>
                      <a:r>
                        <a:rPr lang="id-ID" dirty="0">
                          <a:solidFill>
                            <a:schemeClr val="bg1"/>
                          </a:solidFill>
                        </a:rPr>
                        <a:t>(2)</a:t>
                      </a:r>
                    </a:p>
                  </a:txBody>
                  <a:tcPr/>
                </a:tc>
                <a:extLst>
                  <a:ext uri="{0D108BD9-81ED-4DB2-BD59-A6C34878D82A}">
                    <a16:rowId xmlns:a16="http://schemas.microsoft.com/office/drawing/2014/main" val="1072078539"/>
                  </a:ext>
                </a:extLst>
              </a:tr>
              <a:tr h="370840">
                <a:tc>
                  <a:txBody>
                    <a:bodyPr/>
                    <a:lstStyle/>
                    <a:p>
                      <a:pPr algn="ctr"/>
                      <a:r>
                        <a:rPr lang="id-ID" dirty="0">
                          <a:solidFill>
                            <a:schemeClr val="bg1"/>
                          </a:solidFill>
                        </a:rPr>
                        <a:t>7</a:t>
                      </a:r>
                    </a:p>
                  </a:txBody>
                  <a:tcPr/>
                </a:tc>
                <a:tc>
                  <a:txBody>
                    <a:bodyPr/>
                    <a:lstStyle/>
                    <a:p>
                      <a:pPr algn="ctr"/>
                      <a:r>
                        <a:rPr lang="id-ID" dirty="0">
                          <a:solidFill>
                            <a:schemeClr val="bg1"/>
                          </a:solidFill>
                        </a:rPr>
                        <a:t>1024</a:t>
                      </a:r>
                    </a:p>
                  </a:txBody>
                  <a:tcPr/>
                </a:tc>
                <a:extLst>
                  <a:ext uri="{0D108BD9-81ED-4DB2-BD59-A6C34878D82A}">
                    <a16:rowId xmlns:a16="http://schemas.microsoft.com/office/drawing/2014/main" val="3289546785"/>
                  </a:ext>
                </a:extLst>
              </a:tr>
              <a:tr h="370840">
                <a:tc>
                  <a:txBody>
                    <a:bodyPr/>
                    <a:lstStyle/>
                    <a:p>
                      <a:pPr algn="ctr"/>
                      <a:r>
                        <a:rPr lang="id-ID" dirty="0">
                          <a:solidFill>
                            <a:schemeClr val="bg1"/>
                          </a:solidFill>
                        </a:rPr>
                        <a:t>8</a:t>
                      </a:r>
                    </a:p>
                  </a:txBody>
                  <a:tcPr/>
                </a:tc>
                <a:tc>
                  <a:txBody>
                    <a:bodyPr/>
                    <a:lstStyle/>
                    <a:p>
                      <a:pPr algn="ctr"/>
                      <a:r>
                        <a:rPr lang="id-ID" dirty="0">
                          <a:solidFill>
                            <a:schemeClr val="bg1"/>
                          </a:solidFill>
                        </a:rPr>
                        <a:t>1024</a:t>
                      </a:r>
                    </a:p>
                  </a:txBody>
                  <a:tcPr/>
                </a:tc>
                <a:extLst>
                  <a:ext uri="{0D108BD9-81ED-4DB2-BD59-A6C34878D82A}">
                    <a16:rowId xmlns:a16="http://schemas.microsoft.com/office/drawing/2014/main" val="2145594350"/>
                  </a:ext>
                </a:extLst>
              </a:tr>
              <a:tr h="370840">
                <a:tc>
                  <a:txBody>
                    <a:bodyPr/>
                    <a:lstStyle/>
                    <a:p>
                      <a:pPr algn="ctr"/>
                      <a:r>
                        <a:rPr lang="id-ID" dirty="0">
                          <a:solidFill>
                            <a:schemeClr val="bg1"/>
                          </a:solidFill>
                        </a:rPr>
                        <a:t>9</a:t>
                      </a:r>
                    </a:p>
                  </a:txBody>
                  <a:tcPr/>
                </a:tc>
                <a:tc>
                  <a:txBody>
                    <a:bodyPr/>
                    <a:lstStyle/>
                    <a:p>
                      <a:pPr algn="ctr"/>
                      <a:r>
                        <a:rPr lang="id-ID" dirty="0">
                          <a:solidFill>
                            <a:schemeClr val="bg1"/>
                          </a:solidFill>
                        </a:rPr>
                        <a:t>5</a:t>
                      </a:r>
                    </a:p>
                  </a:txBody>
                  <a:tcPr/>
                </a:tc>
                <a:extLst>
                  <a:ext uri="{0D108BD9-81ED-4DB2-BD59-A6C34878D82A}">
                    <a16:rowId xmlns:a16="http://schemas.microsoft.com/office/drawing/2014/main" val="2797636218"/>
                  </a:ext>
                </a:extLst>
              </a:tr>
            </a:tbl>
          </a:graphicData>
        </a:graphic>
      </p:graphicFrame>
    </p:spTree>
    <p:extLst>
      <p:ext uri="{BB962C8B-B14F-4D97-AF65-F5344CB8AC3E}">
        <p14:creationId xmlns:p14="http://schemas.microsoft.com/office/powerpoint/2010/main" val="2327352863"/>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p:cTn id="17" dur="500" fill="hold"/>
                                        <p:tgtEl>
                                          <p:spTgt spid="17"/>
                                        </p:tgtEl>
                                        <p:attrNameLst>
                                          <p:attrName>ppt_w</p:attrName>
                                        </p:attrNameLst>
                                      </p:cBhvr>
                                      <p:tavLst>
                                        <p:tav tm="0">
                                          <p:val>
                                            <p:fltVal val="0"/>
                                          </p:val>
                                        </p:tav>
                                        <p:tav tm="100000">
                                          <p:val>
                                            <p:strVal val="#ppt_w"/>
                                          </p:val>
                                        </p:tav>
                                      </p:tavLst>
                                    </p:anim>
                                    <p:anim calcmode="lin" valueType="num">
                                      <p:cBhvr>
                                        <p:cTn id="18" dur="500" fill="hold"/>
                                        <p:tgtEl>
                                          <p:spTgt spid="17"/>
                                        </p:tgtEl>
                                        <p:attrNameLst>
                                          <p:attrName>ppt_h</p:attrName>
                                        </p:attrNameLst>
                                      </p:cBhvr>
                                      <p:tavLst>
                                        <p:tav tm="0">
                                          <p:val>
                                            <p:fltVal val="0"/>
                                          </p:val>
                                        </p:tav>
                                        <p:tav tm="100000">
                                          <p:val>
                                            <p:strVal val="#ppt_h"/>
                                          </p:val>
                                        </p:tav>
                                      </p:tavLst>
                                    </p:anim>
                                    <p:animEffect transition="in" filter="fade">
                                      <p:cBhvr>
                                        <p:cTn id="19" dur="500"/>
                                        <p:tgtEl>
                                          <p:spTgt spid="17"/>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p:cTn id="22" dur="500" fill="hold"/>
                                        <p:tgtEl>
                                          <p:spTgt spid="20"/>
                                        </p:tgtEl>
                                        <p:attrNameLst>
                                          <p:attrName>ppt_w</p:attrName>
                                        </p:attrNameLst>
                                      </p:cBhvr>
                                      <p:tavLst>
                                        <p:tav tm="0">
                                          <p:val>
                                            <p:fltVal val="0"/>
                                          </p:val>
                                        </p:tav>
                                        <p:tav tm="100000">
                                          <p:val>
                                            <p:strVal val="#ppt_w"/>
                                          </p:val>
                                        </p:tav>
                                      </p:tavLst>
                                    </p:anim>
                                    <p:anim calcmode="lin" valueType="num">
                                      <p:cBhvr>
                                        <p:cTn id="23" dur="500" fill="hold"/>
                                        <p:tgtEl>
                                          <p:spTgt spid="20"/>
                                        </p:tgtEl>
                                        <p:attrNameLst>
                                          <p:attrName>ppt_h</p:attrName>
                                        </p:attrNameLst>
                                      </p:cBhvr>
                                      <p:tavLst>
                                        <p:tav tm="0">
                                          <p:val>
                                            <p:fltVal val="0"/>
                                          </p:val>
                                        </p:tav>
                                        <p:tav tm="100000">
                                          <p:val>
                                            <p:strVal val="#ppt_h"/>
                                          </p:val>
                                        </p:tav>
                                      </p:tavLst>
                                    </p:anim>
                                    <p:animEffect transition="in" filter="fade">
                                      <p:cBhvr>
                                        <p:cTn id="24" dur="500"/>
                                        <p:tgtEl>
                                          <p:spTgt spid="20"/>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p:cTn id="27" dur="500" fill="hold"/>
                                        <p:tgtEl>
                                          <p:spTgt spid="21"/>
                                        </p:tgtEl>
                                        <p:attrNameLst>
                                          <p:attrName>ppt_w</p:attrName>
                                        </p:attrNameLst>
                                      </p:cBhvr>
                                      <p:tavLst>
                                        <p:tav tm="0">
                                          <p:val>
                                            <p:fltVal val="0"/>
                                          </p:val>
                                        </p:tav>
                                        <p:tav tm="100000">
                                          <p:val>
                                            <p:strVal val="#ppt_w"/>
                                          </p:val>
                                        </p:tav>
                                      </p:tavLst>
                                    </p:anim>
                                    <p:anim calcmode="lin" valueType="num">
                                      <p:cBhvr>
                                        <p:cTn id="28" dur="500" fill="hold"/>
                                        <p:tgtEl>
                                          <p:spTgt spid="21"/>
                                        </p:tgtEl>
                                        <p:attrNameLst>
                                          <p:attrName>ppt_h</p:attrName>
                                        </p:attrNameLst>
                                      </p:cBhvr>
                                      <p:tavLst>
                                        <p:tav tm="0">
                                          <p:val>
                                            <p:fltVal val="0"/>
                                          </p:val>
                                        </p:tav>
                                        <p:tav tm="100000">
                                          <p:val>
                                            <p:strVal val="#ppt_h"/>
                                          </p:val>
                                        </p:tav>
                                      </p:tavLst>
                                    </p:anim>
                                    <p:animEffect transition="in" filter="fade">
                                      <p:cBhvr>
                                        <p:cTn id="29" dur="500"/>
                                        <p:tgtEl>
                                          <p:spTgt spid="21"/>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22"/>
                                        </p:tgtEl>
                                        <p:attrNameLst>
                                          <p:attrName>style.visibility</p:attrName>
                                        </p:attrNameLst>
                                      </p:cBhvr>
                                      <p:to>
                                        <p:strVal val="visible"/>
                                      </p:to>
                                    </p:set>
                                    <p:anim calcmode="lin" valueType="num">
                                      <p:cBhvr>
                                        <p:cTn id="32" dur="500" fill="hold"/>
                                        <p:tgtEl>
                                          <p:spTgt spid="22"/>
                                        </p:tgtEl>
                                        <p:attrNameLst>
                                          <p:attrName>ppt_w</p:attrName>
                                        </p:attrNameLst>
                                      </p:cBhvr>
                                      <p:tavLst>
                                        <p:tav tm="0">
                                          <p:val>
                                            <p:fltVal val="0"/>
                                          </p:val>
                                        </p:tav>
                                        <p:tav tm="100000">
                                          <p:val>
                                            <p:strVal val="#ppt_w"/>
                                          </p:val>
                                        </p:tav>
                                      </p:tavLst>
                                    </p:anim>
                                    <p:anim calcmode="lin" valueType="num">
                                      <p:cBhvr>
                                        <p:cTn id="33" dur="500" fill="hold"/>
                                        <p:tgtEl>
                                          <p:spTgt spid="22"/>
                                        </p:tgtEl>
                                        <p:attrNameLst>
                                          <p:attrName>ppt_h</p:attrName>
                                        </p:attrNameLst>
                                      </p:cBhvr>
                                      <p:tavLst>
                                        <p:tav tm="0">
                                          <p:val>
                                            <p:fltVal val="0"/>
                                          </p:val>
                                        </p:tav>
                                        <p:tav tm="100000">
                                          <p:val>
                                            <p:strVal val="#ppt_h"/>
                                          </p:val>
                                        </p:tav>
                                      </p:tavLst>
                                    </p:anim>
                                    <p:animEffect transition="in" filter="fade">
                                      <p:cBhvr>
                                        <p:cTn id="34" dur="500"/>
                                        <p:tgtEl>
                                          <p:spTgt spid="22"/>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p:cTn id="37" dur="500" fill="hold"/>
                                        <p:tgtEl>
                                          <p:spTgt spid="23"/>
                                        </p:tgtEl>
                                        <p:attrNameLst>
                                          <p:attrName>ppt_w</p:attrName>
                                        </p:attrNameLst>
                                      </p:cBhvr>
                                      <p:tavLst>
                                        <p:tav tm="0">
                                          <p:val>
                                            <p:fltVal val="0"/>
                                          </p:val>
                                        </p:tav>
                                        <p:tav tm="100000">
                                          <p:val>
                                            <p:strVal val="#ppt_w"/>
                                          </p:val>
                                        </p:tav>
                                      </p:tavLst>
                                    </p:anim>
                                    <p:anim calcmode="lin" valueType="num">
                                      <p:cBhvr>
                                        <p:cTn id="38" dur="500" fill="hold"/>
                                        <p:tgtEl>
                                          <p:spTgt spid="23"/>
                                        </p:tgtEl>
                                        <p:attrNameLst>
                                          <p:attrName>ppt_h</p:attrName>
                                        </p:attrNameLst>
                                      </p:cBhvr>
                                      <p:tavLst>
                                        <p:tav tm="0">
                                          <p:val>
                                            <p:fltVal val="0"/>
                                          </p:val>
                                        </p:tav>
                                        <p:tav tm="100000">
                                          <p:val>
                                            <p:strVal val="#ppt_h"/>
                                          </p:val>
                                        </p:tav>
                                      </p:tavLst>
                                    </p:anim>
                                    <p:animEffect transition="in" filter="fade">
                                      <p:cBhvr>
                                        <p:cTn id="39" dur="500"/>
                                        <p:tgtEl>
                                          <p:spTgt spid="23"/>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24"/>
                                        </p:tgtEl>
                                        <p:attrNameLst>
                                          <p:attrName>style.visibility</p:attrName>
                                        </p:attrNameLst>
                                      </p:cBhvr>
                                      <p:to>
                                        <p:strVal val="visible"/>
                                      </p:to>
                                    </p:set>
                                    <p:anim calcmode="lin" valueType="num">
                                      <p:cBhvr>
                                        <p:cTn id="42" dur="500" fill="hold"/>
                                        <p:tgtEl>
                                          <p:spTgt spid="24"/>
                                        </p:tgtEl>
                                        <p:attrNameLst>
                                          <p:attrName>ppt_w</p:attrName>
                                        </p:attrNameLst>
                                      </p:cBhvr>
                                      <p:tavLst>
                                        <p:tav tm="0">
                                          <p:val>
                                            <p:fltVal val="0"/>
                                          </p:val>
                                        </p:tav>
                                        <p:tav tm="100000">
                                          <p:val>
                                            <p:strVal val="#ppt_w"/>
                                          </p:val>
                                        </p:tav>
                                      </p:tavLst>
                                    </p:anim>
                                    <p:anim calcmode="lin" valueType="num">
                                      <p:cBhvr>
                                        <p:cTn id="43" dur="500" fill="hold"/>
                                        <p:tgtEl>
                                          <p:spTgt spid="24"/>
                                        </p:tgtEl>
                                        <p:attrNameLst>
                                          <p:attrName>ppt_h</p:attrName>
                                        </p:attrNameLst>
                                      </p:cBhvr>
                                      <p:tavLst>
                                        <p:tav tm="0">
                                          <p:val>
                                            <p:fltVal val="0"/>
                                          </p:val>
                                        </p:tav>
                                        <p:tav tm="100000">
                                          <p:val>
                                            <p:strVal val="#ppt_h"/>
                                          </p:val>
                                        </p:tav>
                                      </p:tavLst>
                                    </p:anim>
                                    <p:animEffect transition="in" filter="fade">
                                      <p:cBhvr>
                                        <p:cTn id="44" dur="500"/>
                                        <p:tgtEl>
                                          <p:spTgt spid="24"/>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25"/>
                                        </p:tgtEl>
                                        <p:attrNameLst>
                                          <p:attrName>style.visibility</p:attrName>
                                        </p:attrNameLst>
                                      </p:cBhvr>
                                      <p:to>
                                        <p:strVal val="visible"/>
                                      </p:to>
                                    </p:set>
                                    <p:anim calcmode="lin" valueType="num">
                                      <p:cBhvr>
                                        <p:cTn id="47" dur="500" fill="hold"/>
                                        <p:tgtEl>
                                          <p:spTgt spid="25"/>
                                        </p:tgtEl>
                                        <p:attrNameLst>
                                          <p:attrName>ppt_w</p:attrName>
                                        </p:attrNameLst>
                                      </p:cBhvr>
                                      <p:tavLst>
                                        <p:tav tm="0">
                                          <p:val>
                                            <p:fltVal val="0"/>
                                          </p:val>
                                        </p:tav>
                                        <p:tav tm="100000">
                                          <p:val>
                                            <p:strVal val="#ppt_w"/>
                                          </p:val>
                                        </p:tav>
                                      </p:tavLst>
                                    </p:anim>
                                    <p:anim calcmode="lin" valueType="num">
                                      <p:cBhvr>
                                        <p:cTn id="48" dur="500" fill="hold"/>
                                        <p:tgtEl>
                                          <p:spTgt spid="25"/>
                                        </p:tgtEl>
                                        <p:attrNameLst>
                                          <p:attrName>ppt_h</p:attrName>
                                        </p:attrNameLst>
                                      </p:cBhvr>
                                      <p:tavLst>
                                        <p:tav tm="0">
                                          <p:val>
                                            <p:fltVal val="0"/>
                                          </p:val>
                                        </p:tav>
                                        <p:tav tm="100000">
                                          <p:val>
                                            <p:strVal val="#ppt_h"/>
                                          </p:val>
                                        </p:tav>
                                      </p:tavLst>
                                    </p:anim>
                                    <p:animEffect transition="in" filter="fade">
                                      <p:cBhvr>
                                        <p:cTn id="49" dur="500"/>
                                        <p:tgtEl>
                                          <p:spTgt spid="25"/>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26"/>
                                        </p:tgtEl>
                                        <p:attrNameLst>
                                          <p:attrName>style.visibility</p:attrName>
                                        </p:attrNameLst>
                                      </p:cBhvr>
                                      <p:to>
                                        <p:strVal val="visible"/>
                                      </p:to>
                                    </p:set>
                                    <p:anim calcmode="lin" valueType="num">
                                      <p:cBhvr>
                                        <p:cTn id="52" dur="500" fill="hold"/>
                                        <p:tgtEl>
                                          <p:spTgt spid="26"/>
                                        </p:tgtEl>
                                        <p:attrNameLst>
                                          <p:attrName>ppt_w</p:attrName>
                                        </p:attrNameLst>
                                      </p:cBhvr>
                                      <p:tavLst>
                                        <p:tav tm="0">
                                          <p:val>
                                            <p:fltVal val="0"/>
                                          </p:val>
                                        </p:tav>
                                        <p:tav tm="100000">
                                          <p:val>
                                            <p:strVal val="#ppt_w"/>
                                          </p:val>
                                        </p:tav>
                                      </p:tavLst>
                                    </p:anim>
                                    <p:anim calcmode="lin" valueType="num">
                                      <p:cBhvr>
                                        <p:cTn id="53" dur="500" fill="hold"/>
                                        <p:tgtEl>
                                          <p:spTgt spid="26"/>
                                        </p:tgtEl>
                                        <p:attrNameLst>
                                          <p:attrName>ppt_h</p:attrName>
                                        </p:attrNameLst>
                                      </p:cBhvr>
                                      <p:tavLst>
                                        <p:tav tm="0">
                                          <p:val>
                                            <p:fltVal val="0"/>
                                          </p:val>
                                        </p:tav>
                                        <p:tav tm="100000">
                                          <p:val>
                                            <p:strVal val="#ppt_h"/>
                                          </p:val>
                                        </p:tav>
                                      </p:tavLst>
                                    </p:anim>
                                    <p:animEffect transition="in" filter="fade">
                                      <p:cBhvr>
                                        <p:cTn id="54" dur="500"/>
                                        <p:tgtEl>
                                          <p:spTgt spid="26"/>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27"/>
                                        </p:tgtEl>
                                        <p:attrNameLst>
                                          <p:attrName>style.visibility</p:attrName>
                                        </p:attrNameLst>
                                      </p:cBhvr>
                                      <p:to>
                                        <p:strVal val="visible"/>
                                      </p:to>
                                    </p:set>
                                    <p:anim calcmode="lin" valueType="num">
                                      <p:cBhvr>
                                        <p:cTn id="57" dur="500" fill="hold"/>
                                        <p:tgtEl>
                                          <p:spTgt spid="27"/>
                                        </p:tgtEl>
                                        <p:attrNameLst>
                                          <p:attrName>ppt_w</p:attrName>
                                        </p:attrNameLst>
                                      </p:cBhvr>
                                      <p:tavLst>
                                        <p:tav tm="0">
                                          <p:val>
                                            <p:fltVal val="0"/>
                                          </p:val>
                                        </p:tav>
                                        <p:tav tm="100000">
                                          <p:val>
                                            <p:strVal val="#ppt_w"/>
                                          </p:val>
                                        </p:tav>
                                      </p:tavLst>
                                    </p:anim>
                                    <p:anim calcmode="lin" valueType="num">
                                      <p:cBhvr>
                                        <p:cTn id="58" dur="500" fill="hold"/>
                                        <p:tgtEl>
                                          <p:spTgt spid="27"/>
                                        </p:tgtEl>
                                        <p:attrNameLst>
                                          <p:attrName>ppt_h</p:attrName>
                                        </p:attrNameLst>
                                      </p:cBhvr>
                                      <p:tavLst>
                                        <p:tav tm="0">
                                          <p:val>
                                            <p:fltVal val="0"/>
                                          </p:val>
                                        </p:tav>
                                        <p:tav tm="100000">
                                          <p:val>
                                            <p:strVal val="#ppt_h"/>
                                          </p:val>
                                        </p:tav>
                                      </p:tavLst>
                                    </p:anim>
                                    <p:animEffect transition="in" filter="fade">
                                      <p:cBhvr>
                                        <p:cTn id="59" dur="500"/>
                                        <p:tgtEl>
                                          <p:spTgt spid="27"/>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28"/>
                                        </p:tgtEl>
                                        <p:attrNameLst>
                                          <p:attrName>style.visibility</p:attrName>
                                        </p:attrNameLst>
                                      </p:cBhvr>
                                      <p:to>
                                        <p:strVal val="visible"/>
                                      </p:to>
                                    </p:set>
                                    <p:anim calcmode="lin" valueType="num">
                                      <p:cBhvr>
                                        <p:cTn id="62" dur="500" fill="hold"/>
                                        <p:tgtEl>
                                          <p:spTgt spid="28"/>
                                        </p:tgtEl>
                                        <p:attrNameLst>
                                          <p:attrName>ppt_w</p:attrName>
                                        </p:attrNameLst>
                                      </p:cBhvr>
                                      <p:tavLst>
                                        <p:tav tm="0">
                                          <p:val>
                                            <p:fltVal val="0"/>
                                          </p:val>
                                        </p:tav>
                                        <p:tav tm="100000">
                                          <p:val>
                                            <p:strVal val="#ppt_w"/>
                                          </p:val>
                                        </p:tav>
                                      </p:tavLst>
                                    </p:anim>
                                    <p:anim calcmode="lin" valueType="num">
                                      <p:cBhvr>
                                        <p:cTn id="63" dur="500" fill="hold"/>
                                        <p:tgtEl>
                                          <p:spTgt spid="28"/>
                                        </p:tgtEl>
                                        <p:attrNameLst>
                                          <p:attrName>ppt_h</p:attrName>
                                        </p:attrNameLst>
                                      </p:cBhvr>
                                      <p:tavLst>
                                        <p:tav tm="0">
                                          <p:val>
                                            <p:fltVal val="0"/>
                                          </p:val>
                                        </p:tav>
                                        <p:tav tm="100000">
                                          <p:val>
                                            <p:strVal val="#ppt_h"/>
                                          </p:val>
                                        </p:tav>
                                      </p:tavLst>
                                    </p:anim>
                                    <p:animEffect transition="in" filter="fade">
                                      <p:cBhvr>
                                        <p:cTn id="64" dur="500"/>
                                        <p:tgtEl>
                                          <p:spTgt spid="28"/>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29"/>
                                        </p:tgtEl>
                                        <p:attrNameLst>
                                          <p:attrName>style.visibility</p:attrName>
                                        </p:attrNameLst>
                                      </p:cBhvr>
                                      <p:to>
                                        <p:strVal val="visible"/>
                                      </p:to>
                                    </p:set>
                                    <p:anim calcmode="lin" valueType="num">
                                      <p:cBhvr>
                                        <p:cTn id="67" dur="500" fill="hold"/>
                                        <p:tgtEl>
                                          <p:spTgt spid="29"/>
                                        </p:tgtEl>
                                        <p:attrNameLst>
                                          <p:attrName>ppt_w</p:attrName>
                                        </p:attrNameLst>
                                      </p:cBhvr>
                                      <p:tavLst>
                                        <p:tav tm="0">
                                          <p:val>
                                            <p:fltVal val="0"/>
                                          </p:val>
                                        </p:tav>
                                        <p:tav tm="100000">
                                          <p:val>
                                            <p:strVal val="#ppt_w"/>
                                          </p:val>
                                        </p:tav>
                                      </p:tavLst>
                                    </p:anim>
                                    <p:anim calcmode="lin" valueType="num">
                                      <p:cBhvr>
                                        <p:cTn id="68" dur="500" fill="hold"/>
                                        <p:tgtEl>
                                          <p:spTgt spid="29"/>
                                        </p:tgtEl>
                                        <p:attrNameLst>
                                          <p:attrName>ppt_h</p:attrName>
                                        </p:attrNameLst>
                                      </p:cBhvr>
                                      <p:tavLst>
                                        <p:tav tm="0">
                                          <p:val>
                                            <p:fltVal val="0"/>
                                          </p:val>
                                        </p:tav>
                                        <p:tav tm="100000">
                                          <p:val>
                                            <p:strVal val="#ppt_h"/>
                                          </p:val>
                                        </p:tav>
                                      </p:tavLst>
                                    </p:anim>
                                    <p:animEffect transition="in" filter="fade">
                                      <p:cBhvr>
                                        <p:cTn id="69" dur="500"/>
                                        <p:tgtEl>
                                          <p:spTgt spid="29"/>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30"/>
                                        </p:tgtEl>
                                        <p:attrNameLst>
                                          <p:attrName>style.visibility</p:attrName>
                                        </p:attrNameLst>
                                      </p:cBhvr>
                                      <p:to>
                                        <p:strVal val="visible"/>
                                      </p:to>
                                    </p:set>
                                    <p:anim calcmode="lin" valueType="num">
                                      <p:cBhvr>
                                        <p:cTn id="72" dur="500" fill="hold"/>
                                        <p:tgtEl>
                                          <p:spTgt spid="30"/>
                                        </p:tgtEl>
                                        <p:attrNameLst>
                                          <p:attrName>ppt_w</p:attrName>
                                        </p:attrNameLst>
                                      </p:cBhvr>
                                      <p:tavLst>
                                        <p:tav tm="0">
                                          <p:val>
                                            <p:fltVal val="0"/>
                                          </p:val>
                                        </p:tav>
                                        <p:tav tm="100000">
                                          <p:val>
                                            <p:strVal val="#ppt_w"/>
                                          </p:val>
                                        </p:tav>
                                      </p:tavLst>
                                    </p:anim>
                                    <p:anim calcmode="lin" valueType="num">
                                      <p:cBhvr>
                                        <p:cTn id="73" dur="500" fill="hold"/>
                                        <p:tgtEl>
                                          <p:spTgt spid="30"/>
                                        </p:tgtEl>
                                        <p:attrNameLst>
                                          <p:attrName>ppt_h</p:attrName>
                                        </p:attrNameLst>
                                      </p:cBhvr>
                                      <p:tavLst>
                                        <p:tav tm="0">
                                          <p:val>
                                            <p:fltVal val="0"/>
                                          </p:val>
                                        </p:tav>
                                        <p:tav tm="100000">
                                          <p:val>
                                            <p:strVal val="#ppt_h"/>
                                          </p:val>
                                        </p:tav>
                                      </p:tavLst>
                                    </p:anim>
                                    <p:animEffect transition="in" filter="fade">
                                      <p:cBhvr>
                                        <p:cTn id="74" dur="500"/>
                                        <p:tgtEl>
                                          <p:spTgt spid="30"/>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31"/>
                                        </p:tgtEl>
                                        <p:attrNameLst>
                                          <p:attrName>style.visibility</p:attrName>
                                        </p:attrNameLst>
                                      </p:cBhvr>
                                      <p:to>
                                        <p:strVal val="visible"/>
                                      </p:to>
                                    </p:set>
                                    <p:anim calcmode="lin" valueType="num">
                                      <p:cBhvr>
                                        <p:cTn id="77" dur="500" fill="hold"/>
                                        <p:tgtEl>
                                          <p:spTgt spid="31"/>
                                        </p:tgtEl>
                                        <p:attrNameLst>
                                          <p:attrName>ppt_w</p:attrName>
                                        </p:attrNameLst>
                                      </p:cBhvr>
                                      <p:tavLst>
                                        <p:tav tm="0">
                                          <p:val>
                                            <p:fltVal val="0"/>
                                          </p:val>
                                        </p:tav>
                                        <p:tav tm="100000">
                                          <p:val>
                                            <p:strVal val="#ppt_w"/>
                                          </p:val>
                                        </p:tav>
                                      </p:tavLst>
                                    </p:anim>
                                    <p:anim calcmode="lin" valueType="num">
                                      <p:cBhvr>
                                        <p:cTn id="78" dur="500" fill="hold"/>
                                        <p:tgtEl>
                                          <p:spTgt spid="31"/>
                                        </p:tgtEl>
                                        <p:attrNameLst>
                                          <p:attrName>ppt_h</p:attrName>
                                        </p:attrNameLst>
                                      </p:cBhvr>
                                      <p:tavLst>
                                        <p:tav tm="0">
                                          <p:val>
                                            <p:fltVal val="0"/>
                                          </p:val>
                                        </p:tav>
                                        <p:tav tm="100000">
                                          <p:val>
                                            <p:strVal val="#ppt_h"/>
                                          </p:val>
                                        </p:tav>
                                      </p:tavLst>
                                    </p:anim>
                                    <p:animEffect transition="in" filter="fade">
                                      <p:cBhvr>
                                        <p:cTn id="79" dur="500"/>
                                        <p:tgtEl>
                                          <p:spTgt spid="31"/>
                                        </p:tgtEl>
                                      </p:cBhvr>
                                    </p:animEffect>
                                  </p:childTnLst>
                                </p:cTn>
                              </p:par>
                              <p:par>
                                <p:cTn id="80" presetID="53" presetClass="entr" presetSubtype="16" fill="hold" grpId="0" nodeType="withEffect">
                                  <p:stCondLst>
                                    <p:cond delay="0"/>
                                  </p:stCondLst>
                                  <p:childTnLst>
                                    <p:set>
                                      <p:cBhvr>
                                        <p:cTn id="81" dur="1" fill="hold">
                                          <p:stCondLst>
                                            <p:cond delay="0"/>
                                          </p:stCondLst>
                                        </p:cTn>
                                        <p:tgtEl>
                                          <p:spTgt spid="32"/>
                                        </p:tgtEl>
                                        <p:attrNameLst>
                                          <p:attrName>style.visibility</p:attrName>
                                        </p:attrNameLst>
                                      </p:cBhvr>
                                      <p:to>
                                        <p:strVal val="visible"/>
                                      </p:to>
                                    </p:set>
                                    <p:anim calcmode="lin" valueType="num">
                                      <p:cBhvr>
                                        <p:cTn id="82" dur="500" fill="hold"/>
                                        <p:tgtEl>
                                          <p:spTgt spid="32"/>
                                        </p:tgtEl>
                                        <p:attrNameLst>
                                          <p:attrName>ppt_w</p:attrName>
                                        </p:attrNameLst>
                                      </p:cBhvr>
                                      <p:tavLst>
                                        <p:tav tm="0">
                                          <p:val>
                                            <p:fltVal val="0"/>
                                          </p:val>
                                        </p:tav>
                                        <p:tav tm="100000">
                                          <p:val>
                                            <p:strVal val="#ppt_w"/>
                                          </p:val>
                                        </p:tav>
                                      </p:tavLst>
                                    </p:anim>
                                    <p:anim calcmode="lin" valueType="num">
                                      <p:cBhvr>
                                        <p:cTn id="83" dur="500" fill="hold"/>
                                        <p:tgtEl>
                                          <p:spTgt spid="32"/>
                                        </p:tgtEl>
                                        <p:attrNameLst>
                                          <p:attrName>ppt_h</p:attrName>
                                        </p:attrNameLst>
                                      </p:cBhvr>
                                      <p:tavLst>
                                        <p:tav tm="0">
                                          <p:val>
                                            <p:fltVal val="0"/>
                                          </p:val>
                                        </p:tav>
                                        <p:tav tm="100000">
                                          <p:val>
                                            <p:strVal val="#ppt_h"/>
                                          </p:val>
                                        </p:tav>
                                      </p:tavLst>
                                    </p:anim>
                                    <p:animEffect transition="in" filter="fade">
                                      <p:cBhvr>
                                        <p:cTn id="84" dur="500"/>
                                        <p:tgtEl>
                                          <p:spTgt spid="32"/>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33"/>
                                        </p:tgtEl>
                                        <p:attrNameLst>
                                          <p:attrName>style.visibility</p:attrName>
                                        </p:attrNameLst>
                                      </p:cBhvr>
                                      <p:to>
                                        <p:strVal val="visible"/>
                                      </p:to>
                                    </p:set>
                                    <p:anim calcmode="lin" valueType="num">
                                      <p:cBhvr>
                                        <p:cTn id="87" dur="500" fill="hold"/>
                                        <p:tgtEl>
                                          <p:spTgt spid="33"/>
                                        </p:tgtEl>
                                        <p:attrNameLst>
                                          <p:attrName>ppt_w</p:attrName>
                                        </p:attrNameLst>
                                      </p:cBhvr>
                                      <p:tavLst>
                                        <p:tav tm="0">
                                          <p:val>
                                            <p:fltVal val="0"/>
                                          </p:val>
                                        </p:tav>
                                        <p:tav tm="100000">
                                          <p:val>
                                            <p:strVal val="#ppt_w"/>
                                          </p:val>
                                        </p:tav>
                                      </p:tavLst>
                                    </p:anim>
                                    <p:anim calcmode="lin" valueType="num">
                                      <p:cBhvr>
                                        <p:cTn id="88" dur="500" fill="hold"/>
                                        <p:tgtEl>
                                          <p:spTgt spid="33"/>
                                        </p:tgtEl>
                                        <p:attrNameLst>
                                          <p:attrName>ppt_h</p:attrName>
                                        </p:attrNameLst>
                                      </p:cBhvr>
                                      <p:tavLst>
                                        <p:tav tm="0">
                                          <p:val>
                                            <p:fltVal val="0"/>
                                          </p:val>
                                        </p:tav>
                                        <p:tav tm="100000">
                                          <p:val>
                                            <p:strVal val="#ppt_h"/>
                                          </p:val>
                                        </p:tav>
                                      </p:tavLst>
                                    </p:anim>
                                    <p:animEffect transition="in" filter="fade">
                                      <p:cBhvr>
                                        <p:cTn id="89" dur="500"/>
                                        <p:tgtEl>
                                          <p:spTgt spid="33"/>
                                        </p:tgtEl>
                                      </p:cBhvr>
                                    </p:animEffect>
                                  </p:childTnLst>
                                </p:cTn>
                              </p:par>
                              <p:par>
                                <p:cTn id="90" presetID="53" presetClass="entr" presetSubtype="16" fill="hold" grpId="0" nodeType="withEffect">
                                  <p:stCondLst>
                                    <p:cond delay="0"/>
                                  </p:stCondLst>
                                  <p:childTnLst>
                                    <p:set>
                                      <p:cBhvr>
                                        <p:cTn id="91" dur="1" fill="hold">
                                          <p:stCondLst>
                                            <p:cond delay="0"/>
                                          </p:stCondLst>
                                        </p:cTn>
                                        <p:tgtEl>
                                          <p:spTgt spid="34"/>
                                        </p:tgtEl>
                                        <p:attrNameLst>
                                          <p:attrName>style.visibility</p:attrName>
                                        </p:attrNameLst>
                                      </p:cBhvr>
                                      <p:to>
                                        <p:strVal val="visible"/>
                                      </p:to>
                                    </p:set>
                                    <p:anim calcmode="lin" valueType="num">
                                      <p:cBhvr>
                                        <p:cTn id="92" dur="500" fill="hold"/>
                                        <p:tgtEl>
                                          <p:spTgt spid="34"/>
                                        </p:tgtEl>
                                        <p:attrNameLst>
                                          <p:attrName>ppt_w</p:attrName>
                                        </p:attrNameLst>
                                      </p:cBhvr>
                                      <p:tavLst>
                                        <p:tav tm="0">
                                          <p:val>
                                            <p:fltVal val="0"/>
                                          </p:val>
                                        </p:tav>
                                        <p:tav tm="100000">
                                          <p:val>
                                            <p:strVal val="#ppt_w"/>
                                          </p:val>
                                        </p:tav>
                                      </p:tavLst>
                                    </p:anim>
                                    <p:anim calcmode="lin" valueType="num">
                                      <p:cBhvr>
                                        <p:cTn id="93" dur="500" fill="hold"/>
                                        <p:tgtEl>
                                          <p:spTgt spid="34"/>
                                        </p:tgtEl>
                                        <p:attrNameLst>
                                          <p:attrName>ppt_h</p:attrName>
                                        </p:attrNameLst>
                                      </p:cBhvr>
                                      <p:tavLst>
                                        <p:tav tm="0">
                                          <p:val>
                                            <p:fltVal val="0"/>
                                          </p:val>
                                        </p:tav>
                                        <p:tav tm="100000">
                                          <p:val>
                                            <p:strVal val="#ppt_h"/>
                                          </p:val>
                                        </p:tav>
                                      </p:tavLst>
                                    </p:anim>
                                    <p:animEffect transition="in" filter="fade">
                                      <p:cBhvr>
                                        <p:cTn id="94" dur="500"/>
                                        <p:tgtEl>
                                          <p:spTgt spid="34"/>
                                        </p:tgtEl>
                                      </p:cBhvr>
                                    </p:animEffect>
                                  </p:childTnLst>
                                </p:cTn>
                              </p:par>
                              <p:par>
                                <p:cTn id="95" presetID="53" presetClass="entr" presetSubtype="16" fill="hold" grpId="0" nodeType="withEffect">
                                  <p:stCondLst>
                                    <p:cond delay="0"/>
                                  </p:stCondLst>
                                  <p:childTnLst>
                                    <p:set>
                                      <p:cBhvr>
                                        <p:cTn id="96" dur="1" fill="hold">
                                          <p:stCondLst>
                                            <p:cond delay="0"/>
                                          </p:stCondLst>
                                        </p:cTn>
                                        <p:tgtEl>
                                          <p:spTgt spid="35"/>
                                        </p:tgtEl>
                                        <p:attrNameLst>
                                          <p:attrName>style.visibility</p:attrName>
                                        </p:attrNameLst>
                                      </p:cBhvr>
                                      <p:to>
                                        <p:strVal val="visible"/>
                                      </p:to>
                                    </p:set>
                                    <p:anim calcmode="lin" valueType="num">
                                      <p:cBhvr>
                                        <p:cTn id="97" dur="500" fill="hold"/>
                                        <p:tgtEl>
                                          <p:spTgt spid="35"/>
                                        </p:tgtEl>
                                        <p:attrNameLst>
                                          <p:attrName>ppt_w</p:attrName>
                                        </p:attrNameLst>
                                      </p:cBhvr>
                                      <p:tavLst>
                                        <p:tav tm="0">
                                          <p:val>
                                            <p:fltVal val="0"/>
                                          </p:val>
                                        </p:tav>
                                        <p:tav tm="100000">
                                          <p:val>
                                            <p:strVal val="#ppt_w"/>
                                          </p:val>
                                        </p:tav>
                                      </p:tavLst>
                                    </p:anim>
                                    <p:anim calcmode="lin" valueType="num">
                                      <p:cBhvr>
                                        <p:cTn id="98" dur="500" fill="hold"/>
                                        <p:tgtEl>
                                          <p:spTgt spid="35"/>
                                        </p:tgtEl>
                                        <p:attrNameLst>
                                          <p:attrName>ppt_h</p:attrName>
                                        </p:attrNameLst>
                                      </p:cBhvr>
                                      <p:tavLst>
                                        <p:tav tm="0">
                                          <p:val>
                                            <p:fltVal val="0"/>
                                          </p:val>
                                        </p:tav>
                                        <p:tav tm="100000">
                                          <p:val>
                                            <p:strVal val="#ppt_h"/>
                                          </p:val>
                                        </p:tav>
                                      </p:tavLst>
                                    </p:anim>
                                    <p:animEffect transition="in" filter="fade">
                                      <p:cBhvr>
                                        <p:cTn id="99" dur="500"/>
                                        <p:tgtEl>
                                          <p:spTgt spid="35"/>
                                        </p:tgtEl>
                                      </p:cBhvr>
                                    </p:animEffect>
                                  </p:childTnLst>
                                </p:cTn>
                              </p:par>
                              <p:par>
                                <p:cTn id="100" presetID="53" presetClass="entr" presetSubtype="16" fill="hold" grpId="0" nodeType="withEffect">
                                  <p:stCondLst>
                                    <p:cond delay="0"/>
                                  </p:stCondLst>
                                  <p:childTnLst>
                                    <p:set>
                                      <p:cBhvr>
                                        <p:cTn id="101" dur="1" fill="hold">
                                          <p:stCondLst>
                                            <p:cond delay="0"/>
                                          </p:stCondLst>
                                        </p:cTn>
                                        <p:tgtEl>
                                          <p:spTgt spid="36"/>
                                        </p:tgtEl>
                                        <p:attrNameLst>
                                          <p:attrName>style.visibility</p:attrName>
                                        </p:attrNameLst>
                                      </p:cBhvr>
                                      <p:to>
                                        <p:strVal val="visible"/>
                                      </p:to>
                                    </p:set>
                                    <p:anim calcmode="lin" valueType="num">
                                      <p:cBhvr>
                                        <p:cTn id="102" dur="500" fill="hold"/>
                                        <p:tgtEl>
                                          <p:spTgt spid="36"/>
                                        </p:tgtEl>
                                        <p:attrNameLst>
                                          <p:attrName>ppt_w</p:attrName>
                                        </p:attrNameLst>
                                      </p:cBhvr>
                                      <p:tavLst>
                                        <p:tav tm="0">
                                          <p:val>
                                            <p:fltVal val="0"/>
                                          </p:val>
                                        </p:tav>
                                        <p:tav tm="100000">
                                          <p:val>
                                            <p:strVal val="#ppt_w"/>
                                          </p:val>
                                        </p:tav>
                                      </p:tavLst>
                                    </p:anim>
                                    <p:anim calcmode="lin" valueType="num">
                                      <p:cBhvr>
                                        <p:cTn id="103" dur="500" fill="hold"/>
                                        <p:tgtEl>
                                          <p:spTgt spid="36"/>
                                        </p:tgtEl>
                                        <p:attrNameLst>
                                          <p:attrName>ppt_h</p:attrName>
                                        </p:attrNameLst>
                                      </p:cBhvr>
                                      <p:tavLst>
                                        <p:tav tm="0">
                                          <p:val>
                                            <p:fltVal val="0"/>
                                          </p:val>
                                        </p:tav>
                                        <p:tav tm="100000">
                                          <p:val>
                                            <p:strVal val="#ppt_h"/>
                                          </p:val>
                                        </p:tav>
                                      </p:tavLst>
                                    </p:anim>
                                    <p:animEffect transition="in" filter="fade">
                                      <p:cBhvr>
                                        <p:cTn id="104" dur="500"/>
                                        <p:tgtEl>
                                          <p:spTgt spid="36"/>
                                        </p:tgtEl>
                                      </p:cBhvr>
                                    </p:animEffect>
                                  </p:childTnLst>
                                </p:cTn>
                              </p:par>
                              <p:par>
                                <p:cTn id="105" presetID="53" presetClass="entr" presetSubtype="16" fill="hold" grpId="0" nodeType="withEffect">
                                  <p:stCondLst>
                                    <p:cond delay="0"/>
                                  </p:stCondLst>
                                  <p:childTnLst>
                                    <p:set>
                                      <p:cBhvr>
                                        <p:cTn id="106" dur="1" fill="hold">
                                          <p:stCondLst>
                                            <p:cond delay="0"/>
                                          </p:stCondLst>
                                        </p:cTn>
                                        <p:tgtEl>
                                          <p:spTgt spid="37"/>
                                        </p:tgtEl>
                                        <p:attrNameLst>
                                          <p:attrName>style.visibility</p:attrName>
                                        </p:attrNameLst>
                                      </p:cBhvr>
                                      <p:to>
                                        <p:strVal val="visible"/>
                                      </p:to>
                                    </p:set>
                                    <p:anim calcmode="lin" valueType="num">
                                      <p:cBhvr>
                                        <p:cTn id="107" dur="500" fill="hold"/>
                                        <p:tgtEl>
                                          <p:spTgt spid="37"/>
                                        </p:tgtEl>
                                        <p:attrNameLst>
                                          <p:attrName>ppt_w</p:attrName>
                                        </p:attrNameLst>
                                      </p:cBhvr>
                                      <p:tavLst>
                                        <p:tav tm="0">
                                          <p:val>
                                            <p:fltVal val="0"/>
                                          </p:val>
                                        </p:tav>
                                        <p:tav tm="100000">
                                          <p:val>
                                            <p:strVal val="#ppt_w"/>
                                          </p:val>
                                        </p:tav>
                                      </p:tavLst>
                                    </p:anim>
                                    <p:anim calcmode="lin" valueType="num">
                                      <p:cBhvr>
                                        <p:cTn id="108" dur="500" fill="hold"/>
                                        <p:tgtEl>
                                          <p:spTgt spid="37"/>
                                        </p:tgtEl>
                                        <p:attrNameLst>
                                          <p:attrName>ppt_h</p:attrName>
                                        </p:attrNameLst>
                                      </p:cBhvr>
                                      <p:tavLst>
                                        <p:tav tm="0">
                                          <p:val>
                                            <p:fltVal val="0"/>
                                          </p:val>
                                        </p:tav>
                                        <p:tav tm="100000">
                                          <p:val>
                                            <p:strVal val="#ppt_h"/>
                                          </p:val>
                                        </p:tav>
                                      </p:tavLst>
                                    </p:anim>
                                    <p:animEffect transition="in" filter="fade">
                                      <p:cBhvr>
                                        <p:cTn id="109" dur="500"/>
                                        <p:tgtEl>
                                          <p:spTgt spid="37"/>
                                        </p:tgtEl>
                                      </p:cBhvr>
                                    </p:animEffect>
                                  </p:childTnLst>
                                </p:cTn>
                              </p:par>
                              <p:par>
                                <p:cTn id="110" presetID="53" presetClass="entr" presetSubtype="16" fill="hold" grpId="0" nodeType="withEffect">
                                  <p:stCondLst>
                                    <p:cond delay="0"/>
                                  </p:stCondLst>
                                  <p:childTnLst>
                                    <p:set>
                                      <p:cBhvr>
                                        <p:cTn id="111" dur="1" fill="hold">
                                          <p:stCondLst>
                                            <p:cond delay="0"/>
                                          </p:stCondLst>
                                        </p:cTn>
                                        <p:tgtEl>
                                          <p:spTgt spid="39"/>
                                        </p:tgtEl>
                                        <p:attrNameLst>
                                          <p:attrName>style.visibility</p:attrName>
                                        </p:attrNameLst>
                                      </p:cBhvr>
                                      <p:to>
                                        <p:strVal val="visible"/>
                                      </p:to>
                                    </p:set>
                                    <p:anim calcmode="lin" valueType="num">
                                      <p:cBhvr>
                                        <p:cTn id="112" dur="500" fill="hold"/>
                                        <p:tgtEl>
                                          <p:spTgt spid="39"/>
                                        </p:tgtEl>
                                        <p:attrNameLst>
                                          <p:attrName>ppt_w</p:attrName>
                                        </p:attrNameLst>
                                      </p:cBhvr>
                                      <p:tavLst>
                                        <p:tav tm="0">
                                          <p:val>
                                            <p:fltVal val="0"/>
                                          </p:val>
                                        </p:tav>
                                        <p:tav tm="100000">
                                          <p:val>
                                            <p:strVal val="#ppt_w"/>
                                          </p:val>
                                        </p:tav>
                                      </p:tavLst>
                                    </p:anim>
                                    <p:anim calcmode="lin" valueType="num">
                                      <p:cBhvr>
                                        <p:cTn id="113" dur="500" fill="hold"/>
                                        <p:tgtEl>
                                          <p:spTgt spid="39"/>
                                        </p:tgtEl>
                                        <p:attrNameLst>
                                          <p:attrName>ppt_h</p:attrName>
                                        </p:attrNameLst>
                                      </p:cBhvr>
                                      <p:tavLst>
                                        <p:tav tm="0">
                                          <p:val>
                                            <p:fltVal val="0"/>
                                          </p:val>
                                        </p:tav>
                                        <p:tav tm="100000">
                                          <p:val>
                                            <p:strVal val="#ppt_h"/>
                                          </p:val>
                                        </p:tav>
                                      </p:tavLst>
                                    </p:anim>
                                    <p:animEffect transition="in" filter="fade">
                                      <p:cBhvr>
                                        <p:cTn id="114" dur="500"/>
                                        <p:tgtEl>
                                          <p:spTgt spid="39"/>
                                        </p:tgtEl>
                                      </p:cBhvr>
                                    </p:animEffect>
                                  </p:childTnLst>
                                </p:cTn>
                              </p:par>
                              <p:par>
                                <p:cTn id="115" presetID="53" presetClass="entr" presetSubtype="16" fill="hold" grpId="0" nodeType="withEffect">
                                  <p:stCondLst>
                                    <p:cond delay="0"/>
                                  </p:stCondLst>
                                  <p:childTnLst>
                                    <p:set>
                                      <p:cBhvr>
                                        <p:cTn id="116" dur="1" fill="hold">
                                          <p:stCondLst>
                                            <p:cond delay="0"/>
                                          </p:stCondLst>
                                        </p:cTn>
                                        <p:tgtEl>
                                          <p:spTgt spid="40"/>
                                        </p:tgtEl>
                                        <p:attrNameLst>
                                          <p:attrName>style.visibility</p:attrName>
                                        </p:attrNameLst>
                                      </p:cBhvr>
                                      <p:to>
                                        <p:strVal val="visible"/>
                                      </p:to>
                                    </p:set>
                                    <p:anim calcmode="lin" valueType="num">
                                      <p:cBhvr>
                                        <p:cTn id="117" dur="500" fill="hold"/>
                                        <p:tgtEl>
                                          <p:spTgt spid="40"/>
                                        </p:tgtEl>
                                        <p:attrNameLst>
                                          <p:attrName>ppt_w</p:attrName>
                                        </p:attrNameLst>
                                      </p:cBhvr>
                                      <p:tavLst>
                                        <p:tav tm="0">
                                          <p:val>
                                            <p:fltVal val="0"/>
                                          </p:val>
                                        </p:tav>
                                        <p:tav tm="100000">
                                          <p:val>
                                            <p:strVal val="#ppt_w"/>
                                          </p:val>
                                        </p:tav>
                                      </p:tavLst>
                                    </p:anim>
                                    <p:anim calcmode="lin" valueType="num">
                                      <p:cBhvr>
                                        <p:cTn id="118" dur="500" fill="hold"/>
                                        <p:tgtEl>
                                          <p:spTgt spid="40"/>
                                        </p:tgtEl>
                                        <p:attrNameLst>
                                          <p:attrName>ppt_h</p:attrName>
                                        </p:attrNameLst>
                                      </p:cBhvr>
                                      <p:tavLst>
                                        <p:tav tm="0">
                                          <p:val>
                                            <p:fltVal val="0"/>
                                          </p:val>
                                        </p:tav>
                                        <p:tav tm="100000">
                                          <p:val>
                                            <p:strVal val="#ppt_h"/>
                                          </p:val>
                                        </p:tav>
                                      </p:tavLst>
                                    </p:anim>
                                    <p:animEffect transition="in" filter="fade">
                                      <p:cBhvr>
                                        <p:cTn id="119" dur="500"/>
                                        <p:tgtEl>
                                          <p:spTgt spid="40"/>
                                        </p:tgtEl>
                                      </p:cBhvr>
                                    </p:animEffect>
                                  </p:childTnLst>
                                </p:cTn>
                              </p:par>
                              <p:par>
                                <p:cTn id="120" presetID="53" presetClass="entr" presetSubtype="16" fill="hold" grpId="0" nodeType="withEffect">
                                  <p:stCondLst>
                                    <p:cond delay="0"/>
                                  </p:stCondLst>
                                  <p:childTnLst>
                                    <p:set>
                                      <p:cBhvr>
                                        <p:cTn id="121" dur="1" fill="hold">
                                          <p:stCondLst>
                                            <p:cond delay="0"/>
                                          </p:stCondLst>
                                        </p:cTn>
                                        <p:tgtEl>
                                          <p:spTgt spid="41"/>
                                        </p:tgtEl>
                                        <p:attrNameLst>
                                          <p:attrName>style.visibility</p:attrName>
                                        </p:attrNameLst>
                                      </p:cBhvr>
                                      <p:to>
                                        <p:strVal val="visible"/>
                                      </p:to>
                                    </p:set>
                                    <p:anim calcmode="lin" valueType="num">
                                      <p:cBhvr>
                                        <p:cTn id="122" dur="500" fill="hold"/>
                                        <p:tgtEl>
                                          <p:spTgt spid="41"/>
                                        </p:tgtEl>
                                        <p:attrNameLst>
                                          <p:attrName>ppt_w</p:attrName>
                                        </p:attrNameLst>
                                      </p:cBhvr>
                                      <p:tavLst>
                                        <p:tav tm="0">
                                          <p:val>
                                            <p:fltVal val="0"/>
                                          </p:val>
                                        </p:tav>
                                        <p:tav tm="100000">
                                          <p:val>
                                            <p:strVal val="#ppt_w"/>
                                          </p:val>
                                        </p:tav>
                                      </p:tavLst>
                                    </p:anim>
                                    <p:anim calcmode="lin" valueType="num">
                                      <p:cBhvr>
                                        <p:cTn id="123" dur="500" fill="hold"/>
                                        <p:tgtEl>
                                          <p:spTgt spid="41"/>
                                        </p:tgtEl>
                                        <p:attrNameLst>
                                          <p:attrName>ppt_h</p:attrName>
                                        </p:attrNameLst>
                                      </p:cBhvr>
                                      <p:tavLst>
                                        <p:tav tm="0">
                                          <p:val>
                                            <p:fltVal val="0"/>
                                          </p:val>
                                        </p:tav>
                                        <p:tav tm="100000">
                                          <p:val>
                                            <p:strVal val="#ppt_h"/>
                                          </p:val>
                                        </p:tav>
                                      </p:tavLst>
                                    </p:anim>
                                    <p:animEffect transition="in" filter="fade">
                                      <p:cBhvr>
                                        <p:cTn id="124" dur="500"/>
                                        <p:tgtEl>
                                          <p:spTgt spid="41"/>
                                        </p:tgtEl>
                                      </p:cBhvr>
                                    </p:animEffect>
                                  </p:childTnLst>
                                </p:cTn>
                              </p:par>
                              <p:par>
                                <p:cTn id="125" presetID="53" presetClass="entr" presetSubtype="16" fill="hold" grpId="0" nodeType="withEffect">
                                  <p:stCondLst>
                                    <p:cond delay="0"/>
                                  </p:stCondLst>
                                  <p:childTnLst>
                                    <p:set>
                                      <p:cBhvr>
                                        <p:cTn id="126" dur="1" fill="hold">
                                          <p:stCondLst>
                                            <p:cond delay="0"/>
                                          </p:stCondLst>
                                        </p:cTn>
                                        <p:tgtEl>
                                          <p:spTgt spid="42"/>
                                        </p:tgtEl>
                                        <p:attrNameLst>
                                          <p:attrName>style.visibility</p:attrName>
                                        </p:attrNameLst>
                                      </p:cBhvr>
                                      <p:to>
                                        <p:strVal val="visible"/>
                                      </p:to>
                                    </p:set>
                                    <p:anim calcmode="lin" valueType="num">
                                      <p:cBhvr>
                                        <p:cTn id="127" dur="500" fill="hold"/>
                                        <p:tgtEl>
                                          <p:spTgt spid="42"/>
                                        </p:tgtEl>
                                        <p:attrNameLst>
                                          <p:attrName>ppt_w</p:attrName>
                                        </p:attrNameLst>
                                      </p:cBhvr>
                                      <p:tavLst>
                                        <p:tav tm="0">
                                          <p:val>
                                            <p:fltVal val="0"/>
                                          </p:val>
                                        </p:tav>
                                        <p:tav tm="100000">
                                          <p:val>
                                            <p:strVal val="#ppt_w"/>
                                          </p:val>
                                        </p:tav>
                                      </p:tavLst>
                                    </p:anim>
                                    <p:anim calcmode="lin" valueType="num">
                                      <p:cBhvr>
                                        <p:cTn id="128" dur="500" fill="hold"/>
                                        <p:tgtEl>
                                          <p:spTgt spid="42"/>
                                        </p:tgtEl>
                                        <p:attrNameLst>
                                          <p:attrName>ppt_h</p:attrName>
                                        </p:attrNameLst>
                                      </p:cBhvr>
                                      <p:tavLst>
                                        <p:tav tm="0">
                                          <p:val>
                                            <p:fltVal val="0"/>
                                          </p:val>
                                        </p:tav>
                                        <p:tav tm="100000">
                                          <p:val>
                                            <p:strVal val="#ppt_h"/>
                                          </p:val>
                                        </p:tav>
                                      </p:tavLst>
                                    </p:anim>
                                    <p:animEffect transition="in" filter="fade">
                                      <p:cBhvr>
                                        <p:cTn id="129" dur="500"/>
                                        <p:tgtEl>
                                          <p:spTgt spid="42"/>
                                        </p:tgtEl>
                                      </p:cBhvr>
                                    </p:animEffect>
                                  </p:childTnLst>
                                </p:cTn>
                              </p:par>
                              <p:par>
                                <p:cTn id="130" presetID="53" presetClass="entr" presetSubtype="16" fill="hold" grpId="0" nodeType="withEffect">
                                  <p:stCondLst>
                                    <p:cond delay="0"/>
                                  </p:stCondLst>
                                  <p:childTnLst>
                                    <p:set>
                                      <p:cBhvr>
                                        <p:cTn id="131" dur="1" fill="hold">
                                          <p:stCondLst>
                                            <p:cond delay="0"/>
                                          </p:stCondLst>
                                        </p:cTn>
                                        <p:tgtEl>
                                          <p:spTgt spid="43"/>
                                        </p:tgtEl>
                                        <p:attrNameLst>
                                          <p:attrName>style.visibility</p:attrName>
                                        </p:attrNameLst>
                                      </p:cBhvr>
                                      <p:to>
                                        <p:strVal val="visible"/>
                                      </p:to>
                                    </p:set>
                                    <p:anim calcmode="lin" valueType="num">
                                      <p:cBhvr>
                                        <p:cTn id="132" dur="500" fill="hold"/>
                                        <p:tgtEl>
                                          <p:spTgt spid="43"/>
                                        </p:tgtEl>
                                        <p:attrNameLst>
                                          <p:attrName>ppt_w</p:attrName>
                                        </p:attrNameLst>
                                      </p:cBhvr>
                                      <p:tavLst>
                                        <p:tav tm="0">
                                          <p:val>
                                            <p:fltVal val="0"/>
                                          </p:val>
                                        </p:tav>
                                        <p:tav tm="100000">
                                          <p:val>
                                            <p:strVal val="#ppt_w"/>
                                          </p:val>
                                        </p:tav>
                                      </p:tavLst>
                                    </p:anim>
                                    <p:anim calcmode="lin" valueType="num">
                                      <p:cBhvr>
                                        <p:cTn id="133" dur="500" fill="hold"/>
                                        <p:tgtEl>
                                          <p:spTgt spid="43"/>
                                        </p:tgtEl>
                                        <p:attrNameLst>
                                          <p:attrName>ppt_h</p:attrName>
                                        </p:attrNameLst>
                                      </p:cBhvr>
                                      <p:tavLst>
                                        <p:tav tm="0">
                                          <p:val>
                                            <p:fltVal val="0"/>
                                          </p:val>
                                        </p:tav>
                                        <p:tav tm="100000">
                                          <p:val>
                                            <p:strVal val="#ppt_h"/>
                                          </p:val>
                                        </p:tav>
                                      </p:tavLst>
                                    </p:anim>
                                    <p:animEffect transition="in" filter="fade">
                                      <p:cBhvr>
                                        <p:cTn id="134" dur="500"/>
                                        <p:tgtEl>
                                          <p:spTgt spid="43"/>
                                        </p:tgtEl>
                                      </p:cBhvr>
                                    </p:animEffect>
                                  </p:childTnLst>
                                </p:cTn>
                              </p:par>
                              <p:par>
                                <p:cTn id="135" presetID="53" presetClass="entr" presetSubtype="16" fill="hold" grpId="0" nodeType="withEffect">
                                  <p:stCondLst>
                                    <p:cond delay="0"/>
                                  </p:stCondLst>
                                  <p:childTnLst>
                                    <p:set>
                                      <p:cBhvr>
                                        <p:cTn id="136" dur="1" fill="hold">
                                          <p:stCondLst>
                                            <p:cond delay="0"/>
                                          </p:stCondLst>
                                        </p:cTn>
                                        <p:tgtEl>
                                          <p:spTgt spid="44"/>
                                        </p:tgtEl>
                                        <p:attrNameLst>
                                          <p:attrName>style.visibility</p:attrName>
                                        </p:attrNameLst>
                                      </p:cBhvr>
                                      <p:to>
                                        <p:strVal val="visible"/>
                                      </p:to>
                                    </p:set>
                                    <p:anim calcmode="lin" valueType="num">
                                      <p:cBhvr>
                                        <p:cTn id="137" dur="500" fill="hold"/>
                                        <p:tgtEl>
                                          <p:spTgt spid="44"/>
                                        </p:tgtEl>
                                        <p:attrNameLst>
                                          <p:attrName>ppt_w</p:attrName>
                                        </p:attrNameLst>
                                      </p:cBhvr>
                                      <p:tavLst>
                                        <p:tav tm="0">
                                          <p:val>
                                            <p:fltVal val="0"/>
                                          </p:val>
                                        </p:tav>
                                        <p:tav tm="100000">
                                          <p:val>
                                            <p:strVal val="#ppt_w"/>
                                          </p:val>
                                        </p:tav>
                                      </p:tavLst>
                                    </p:anim>
                                    <p:anim calcmode="lin" valueType="num">
                                      <p:cBhvr>
                                        <p:cTn id="138" dur="500" fill="hold"/>
                                        <p:tgtEl>
                                          <p:spTgt spid="44"/>
                                        </p:tgtEl>
                                        <p:attrNameLst>
                                          <p:attrName>ppt_h</p:attrName>
                                        </p:attrNameLst>
                                      </p:cBhvr>
                                      <p:tavLst>
                                        <p:tav tm="0">
                                          <p:val>
                                            <p:fltVal val="0"/>
                                          </p:val>
                                        </p:tav>
                                        <p:tav tm="100000">
                                          <p:val>
                                            <p:strVal val="#ppt_h"/>
                                          </p:val>
                                        </p:tav>
                                      </p:tavLst>
                                    </p:anim>
                                    <p:animEffect transition="in" filter="fade">
                                      <p:cBhvr>
                                        <p:cTn id="139" dur="500"/>
                                        <p:tgtEl>
                                          <p:spTgt spid="44"/>
                                        </p:tgtEl>
                                      </p:cBhvr>
                                    </p:animEffect>
                                  </p:childTnLst>
                                </p:cTn>
                              </p:par>
                              <p:par>
                                <p:cTn id="140" presetID="53" presetClass="entr" presetSubtype="16" fill="hold" grpId="0" nodeType="withEffect">
                                  <p:stCondLst>
                                    <p:cond delay="0"/>
                                  </p:stCondLst>
                                  <p:childTnLst>
                                    <p:set>
                                      <p:cBhvr>
                                        <p:cTn id="141" dur="1" fill="hold">
                                          <p:stCondLst>
                                            <p:cond delay="0"/>
                                          </p:stCondLst>
                                        </p:cTn>
                                        <p:tgtEl>
                                          <p:spTgt spid="218"/>
                                        </p:tgtEl>
                                        <p:attrNameLst>
                                          <p:attrName>style.visibility</p:attrName>
                                        </p:attrNameLst>
                                      </p:cBhvr>
                                      <p:to>
                                        <p:strVal val="visible"/>
                                      </p:to>
                                    </p:set>
                                    <p:anim calcmode="lin" valueType="num">
                                      <p:cBhvr>
                                        <p:cTn id="142" dur="500" fill="hold"/>
                                        <p:tgtEl>
                                          <p:spTgt spid="218"/>
                                        </p:tgtEl>
                                        <p:attrNameLst>
                                          <p:attrName>ppt_w</p:attrName>
                                        </p:attrNameLst>
                                      </p:cBhvr>
                                      <p:tavLst>
                                        <p:tav tm="0">
                                          <p:val>
                                            <p:fltVal val="0"/>
                                          </p:val>
                                        </p:tav>
                                        <p:tav tm="100000">
                                          <p:val>
                                            <p:strVal val="#ppt_w"/>
                                          </p:val>
                                        </p:tav>
                                      </p:tavLst>
                                    </p:anim>
                                    <p:anim calcmode="lin" valueType="num">
                                      <p:cBhvr>
                                        <p:cTn id="143" dur="500" fill="hold"/>
                                        <p:tgtEl>
                                          <p:spTgt spid="218"/>
                                        </p:tgtEl>
                                        <p:attrNameLst>
                                          <p:attrName>ppt_h</p:attrName>
                                        </p:attrNameLst>
                                      </p:cBhvr>
                                      <p:tavLst>
                                        <p:tav tm="0">
                                          <p:val>
                                            <p:fltVal val="0"/>
                                          </p:val>
                                        </p:tav>
                                        <p:tav tm="100000">
                                          <p:val>
                                            <p:strVal val="#ppt_h"/>
                                          </p:val>
                                        </p:tav>
                                      </p:tavLst>
                                    </p:anim>
                                    <p:animEffect transition="in" filter="fade">
                                      <p:cBhvr>
                                        <p:cTn id="144" dur="500"/>
                                        <p:tgtEl>
                                          <p:spTgt spid="218"/>
                                        </p:tgtEl>
                                      </p:cBhvr>
                                    </p:animEffect>
                                  </p:childTnLst>
                                </p:cTn>
                              </p:par>
                              <p:par>
                                <p:cTn id="145" presetID="16" presetClass="entr" presetSubtype="21" fill="hold" nodeType="withEffect">
                                  <p:stCondLst>
                                    <p:cond delay="0"/>
                                  </p:stCondLst>
                                  <p:childTnLst>
                                    <p:set>
                                      <p:cBhvr>
                                        <p:cTn id="146" dur="1" fill="hold">
                                          <p:stCondLst>
                                            <p:cond delay="0"/>
                                          </p:stCondLst>
                                        </p:cTn>
                                        <p:tgtEl>
                                          <p:spTgt spid="5"/>
                                        </p:tgtEl>
                                        <p:attrNameLst>
                                          <p:attrName>style.visibility</p:attrName>
                                        </p:attrNameLst>
                                      </p:cBhvr>
                                      <p:to>
                                        <p:strVal val="visible"/>
                                      </p:to>
                                    </p:set>
                                    <p:animEffect transition="in" filter="barn(inVertical)">
                                      <p:cBhvr>
                                        <p:cTn id="147" dur="500"/>
                                        <p:tgtEl>
                                          <p:spTgt spid="5"/>
                                        </p:tgtEl>
                                      </p:cBhvr>
                                    </p:animEffect>
                                  </p:childTnLst>
                                </p:cTn>
                              </p:par>
                              <p:par>
                                <p:cTn id="148" presetID="16" presetClass="entr" presetSubtype="21" fill="hold" nodeType="withEffect">
                                  <p:stCondLst>
                                    <p:cond delay="0"/>
                                  </p:stCondLst>
                                  <p:childTnLst>
                                    <p:set>
                                      <p:cBhvr>
                                        <p:cTn id="149" dur="1" fill="hold">
                                          <p:stCondLst>
                                            <p:cond delay="0"/>
                                          </p:stCondLst>
                                        </p:cTn>
                                        <p:tgtEl>
                                          <p:spTgt spid="9"/>
                                        </p:tgtEl>
                                        <p:attrNameLst>
                                          <p:attrName>style.visibility</p:attrName>
                                        </p:attrNameLst>
                                      </p:cBhvr>
                                      <p:to>
                                        <p:strVal val="visible"/>
                                      </p:to>
                                    </p:set>
                                    <p:animEffect transition="in" filter="barn(inVertical)">
                                      <p:cBhvr>
                                        <p:cTn id="150" dur="500"/>
                                        <p:tgtEl>
                                          <p:spTgt spid="9"/>
                                        </p:tgtEl>
                                      </p:cBhvr>
                                    </p:animEffect>
                                  </p:childTnLst>
                                </p:cTn>
                              </p:par>
                              <p:par>
                                <p:cTn id="151" presetID="8" presetClass="emph" presetSubtype="0" fill="hold" grpId="1" nodeType="withEffect">
                                  <p:stCondLst>
                                    <p:cond delay="0"/>
                                  </p:stCondLst>
                                  <p:childTnLst>
                                    <p:animRot by="10800000">
                                      <p:cBhvr>
                                        <p:cTn id="152" dur="2000" fill="hold"/>
                                        <p:tgtEl>
                                          <p:spTgt spid="20"/>
                                        </p:tgtEl>
                                        <p:attrNameLst>
                                          <p:attrName>r</p:attrName>
                                        </p:attrNameLst>
                                      </p:cBhvr>
                                    </p:animRot>
                                  </p:childTnLst>
                                </p:cTn>
                              </p:par>
                              <p:par>
                                <p:cTn id="153" presetID="8" presetClass="emph" presetSubtype="0" fill="hold" grpId="1" nodeType="withEffect">
                                  <p:stCondLst>
                                    <p:cond delay="0"/>
                                  </p:stCondLst>
                                  <p:childTnLst>
                                    <p:animRot by="10800000">
                                      <p:cBhvr>
                                        <p:cTn id="154" dur="2000" fill="hold"/>
                                        <p:tgtEl>
                                          <p:spTgt spid="25"/>
                                        </p:tgtEl>
                                        <p:attrNameLst>
                                          <p:attrName>r</p:attrName>
                                        </p:attrNameLst>
                                      </p:cBhvr>
                                    </p:animRot>
                                  </p:childTnLst>
                                </p:cTn>
                              </p:par>
                              <p:par>
                                <p:cTn id="155" presetID="8" presetClass="emph" presetSubtype="0" fill="hold" grpId="1" nodeType="withEffect">
                                  <p:stCondLst>
                                    <p:cond delay="0"/>
                                  </p:stCondLst>
                                  <p:childTnLst>
                                    <p:animRot by="10800000">
                                      <p:cBhvr>
                                        <p:cTn id="156" dur="2000" fill="hold"/>
                                        <p:tgtEl>
                                          <p:spTgt spid="26"/>
                                        </p:tgtEl>
                                        <p:attrNameLst>
                                          <p:attrName>r</p:attrName>
                                        </p:attrNameLst>
                                      </p:cBhvr>
                                    </p:animRot>
                                  </p:childTnLst>
                                </p:cTn>
                              </p:par>
                              <p:par>
                                <p:cTn id="157" presetID="8" presetClass="emph" presetSubtype="0" fill="hold" grpId="1" nodeType="withEffect">
                                  <p:stCondLst>
                                    <p:cond delay="0"/>
                                  </p:stCondLst>
                                  <p:childTnLst>
                                    <p:animRot by="10800000">
                                      <p:cBhvr>
                                        <p:cTn id="158" dur="2000" fill="hold"/>
                                        <p:tgtEl>
                                          <p:spTgt spid="2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6" grpId="0" animBg="1"/>
      <p:bldP spid="17" grpId="0" animBg="1"/>
      <p:bldP spid="20" grpId="0" animBg="1"/>
      <p:bldP spid="20" grpId="1" animBg="1"/>
      <p:bldP spid="21" grpId="0" animBg="1"/>
      <p:bldP spid="22" grpId="0" animBg="1"/>
      <p:bldP spid="23" grpId="0" animBg="1"/>
      <p:bldP spid="24" grpId="0" animBg="1"/>
      <p:bldP spid="25" grpId="0" animBg="1"/>
      <p:bldP spid="25" grpId="1" animBg="1"/>
      <p:bldP spid="26" grpId="0" animBg="1"/>
      <p:bldP spid="26" grpId="1" animBg="1"/>
      <p:bldP spid="27" grpId="0" animBg="1"/>
      <p:bldP spid="28" grpId="0" animBg="1"/>
      <p:bldP spid="28" grpId="1" animBg="1"/>
      <p:bldP spid="29" grpId="0" animBg="1"/>
      <p:bldP spid="30" grpId="0" animBg="1"/>
      <p:bldP spid="31" grpId="0" animBg="1"/>
      <p:bldP spid="32" grpId="0" animBg="1"/>
      <p:bldP spid="33" grpId="0" animBg="1"/>
      <p:bldP spid="34" grpId="0" animBg="1"/>
      <p:bldP spid="35" grpId="0" animBg="1"/>
      <p:bldP spid="36" grpId="0" animBg="1"/>
      <p:bldP spid="37" grpId="0" animBg="1"/>
      <p:bldP spid="39" grpId="0" animBg="1"/>
      <p:bldP spid="40" grpId="0" animBg="1"/>
      <p:bldP spid="41" grpId="0" animBg="1"/>
      <p:bldP spid="42" grpId="0" animBg="1"/>
      <p:bldP spid="43" grpId="0" animBg="1"/>
      <p:bldP spid="44" grpId="0" animBg="1"/>
      <p:bldP spid="21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hape 12"/>
          <p:cNvSpPr/>
          <p:nvPr/>
        </p:nvSpPr>
        <p:spPr>
          <a:xfrm>
            <a:off x="1367120" y="5033712"/>
            <a:ext cx="2498446" cy="2486016"/>
          </a:xfrm>
          <a:custGeom>
            <a:avLst/>
            <a:gdLst/>
            <a:ahLst/>
            <a:cxnLst>
              <a:cxn ang="0">
                <a:pos x="wd2" y="hd2"/>
              </a:cxn>
              <a:cxn ang="5400000">
                <a:pos x="wd2" y="hd2"/>
              </a:cxn>
              <a:cxn ang="10800000">
                <a:pos x="wd2" y="hd2"/>
              </a:cxn>
              <a:cxn ang="16200000">
                <a:pos x="wd2" y="hd2"/>
              </a:cxn>
            </a:cxnLst>
            <a:rect l="0" t="0" r="r" b="b"/>
            <a:pathLst>
              <a:path w="21600" h="21546" extrusionOk="0">
                <a:moveTo>
                  <a:pt x="15677" y="10464"/>
                </a:moveTo>
                <a:cubicBezTo>
                  <a:pt x="15612" y="9463"/>
                  <a:pt x="15249" y="8545"/>
                  <a:pt x="14675" y="7797"/>
                </a:cubicBezTo>
                <a:lnTo>
                  <a:pt x="16458" y="6009"/>
                </a:lnTo>
                <a:cubicBezTo>
                  <a:pt x="17478" y="7223"/>
                  <a:pt x="18117" y="8770"/>
                  <a:pt x="18189" y="10464"/>
                </a:cubicBezTo>
                <a:cubicBezTo>
                  <a:pt x="18189" y="10464"/>
                  <a:pt x="15677" y="10464"/>
                  <a:pt x="15677" y="10464"/>
                </a:cubicBezTo>
                <a:close/>
                <a:moveTo>
                  <a:pt x="16286" y="15755"/>
                </a:moveTo>
                <a:lnTo>
                  <a:pt x="14509" y="13973"/>
                </a:lnTo>
                <a:cubicBezTo>
                  <a:pt x="15102" y="13281"/>
                  <a:pt x="15506" y="12420"/>
                  <a:pt x="15639" y="11473"/>
                </a:cubicBezTo>
                <a:lnTo>
                  <a:pt x="18164" y="11473"/>
                </a:lnTo>
                <a:cubicBezTo>
                  <a:pt x="18013" y="13114"/>
                  <a:pt x="17329" y="14600"/>
                  <a:pt x="16286" y="15755"/>
                </a:cubicBezTo>
                <a:close/>
                <a:moveTo>
                  <a:pt x="11303" y="18180"/>
                </a:moveTo>
                <a:lnTo>
                  <a:pt x="11303" y="15658"/>
                </a:lnTo>
                <a:cubicBezTo>
                  <a:pt x="12230" y="15563"/>
                  <a:pt x="13079" y="15208"/>
                  <a:pt x="13779" y="14668"/>
                </a:cubicBezTo>
                <a:lnTo>
                  <a:pt x="15562" y="16456"/>
                </a:lnTo>
                <a:cubicBezTo>
                  <a:pt x="14395" y="17441"/>
                  <a:pt x="12921" y="18071"/>
                  <a:pt x="11303" y="18180"/>
                </a:cubicBezTo>
                <a:close/>
                <a:moveTo>
                  <a:pt x="10800" y="12817"/>
                </a:moveTo>
                <a:cubicBezTo>
                  <a:pt x="9680" y="12817"/>
                  <a:pt x="8772" y="11906"/>
                  <a:pt x="8772" y="10783"/>
                </a:cubicBezTo>
                <a:cubicBezTo>
                  <a:pt x="8772" y="9660"/>
                  <a:pt x="9680" y="8750"/>
                  <a:pt x="10800" y="8750"/>
                </a:cubicBezTo>
                <a:cubicBezTo>
                  <a:pt x="11920" y="8750"/>
                  <a:pt x="12828" y="9660"/>
                  <a:pt x="12828" y="10783"/>
                </a:cubicBezTo>
                <a:cubicBezTo>
                  <a:pt x="12828" y="11906"/>
                  <a:pt x="11920" y="12817"/>
                  <a:pt x="10800" y="12817"/>
                </a:cubicBezTo>
                <a:close/>
                <a:moveTo>
                  <a:pt x="10297" y="18180"/>
                </a:moveTo>
                <a:cubicBezTo>
                  <a:pt x="8680" y="18071"/>
                  <a:pt x="7205" y="17441"/>
                  <a:pt x="6038" y="16456"/>
                </a:cubicBezTo>
                <a:lnTo>
                  <a:pt x="7821" y="14668"/>
                </a:lnTo>
                <a:cubicBezTo>
                  <a:pt x="8521" y="15208"/>
                  <a:pt x="9370" y="15563"/>
                  <a:pt x="10297" y="15658"/>
                </a:cubicBezTo>
                <a:cubicBezTo>
                  <a:pt x="10297" y="15658"/>
                  <a:pt x="10297" y="18180"/>
                  <a:pt x="10297" y="18180"/>
                </a:cubicBezTo>
                <a:close/>
                <a:moveTo>
                  <a:pt x="5314" y="15755"/>
                </a:moveTo>
                <a:cubicBezTo>
                  <a:pt x="4271" y="14600"/>
                  <a:pt x="3587" y="13114"/>
                  <a:pt x="3437" y="11473"/>
                </a:cubicBezTo>
                <a:lnTo>
                  <a:pt x="5961" y="11473"/>
                </a:lnTo>
                <a:cubicBezTo>
                  <a:pt x="6094" y="12421"/>
                  <a:pt x="6498" y="13281"/>
                  <a:pt x="7091" y="13973"/>
                </a:cubicBezTo>
                <a:cubicBezTo>
                  <a:pt x="7091" y="13973"/>
                  <a:pt x="5314" y="15755"/>
                  <a:pt x="5314" y="15755"/>
                </a:cubicBezTo>
                <a:close/>
                <a:moveTo>
                  <a:pt x="5142" y="6009"/>
                </a:moveTo>
                <a:lnTo>
                  <a:pt x="6925" y="7797"/>
                </a:lnTo>
                <a:cubicBezTo>
                  <a:pt x="6351" y="8545"/>
                  <a:pt x="5988" y="9463"/>
                  <a:pt x="5923" y="10464"/>
                </a:cubicBezTo>
                <a:lnTo>
                  <a:pt x="3412" y="10464"/>
                </a:lnTo>
                <a:cubicBezTo>
                  <a:pt x="3483" y="8770"/>
                  <a:pt x="4122" y="7223"/>
                  <a:pt x="5142" y="6009"/>
                </a:cubicBezTo>
                <a:close/>
                <a:moveTo>
                  <a:pt x="10297" y="3387"/>
                </a:moveTo>
                <a:lnTo>
                  <a:pt x="10297" y="5909"/>
                </a:lnTo>
                <a:cubicBezTo>
                  <a:pt x="9279" y="6013"/>
                  <a:pt x="8354" y="6432"/>
                  <a:pt x="7618" y="7065"/>
                </a:cubicBezTo>
                <a:lnTo>
                  <a:pt x="5841" y="5283"/>
                </a:lnTo>
                <a:cubicBezTo>
                  <a:pt x="7036" y="4199"/>
                  <a:pt x="8587" y="3502"/>
                  <a:pt x="10297" y="3387"/>
                </a:cubicBezTo>
                <a:close/>
                <a:moveTo>
                  <a:pt x="11303" y="3387"/>
                </a:moveTo>
                <a:cubicBezTo>
                  <a:pt x="13013" y="3502"/>
                  <a:pt x="14564" y="4199"/>
                  <a:pt x="15759" y="5283"/>
                </a:cubicBezTo>
                <a:lnTo>
                  <a:pt x="13982" y="7065"/>
                </a:lnTo>
                <a:cubicBezTo>
                  <a:pt x="13246" y="6432"/>
                  <a:pt x="12321" y="6013"/>
                  <a:pt x="11303" y="5909"/>
                </a:cubicBezTo>
                <a:cubicBezTo>
                  <a:pt x="11303" y="5909"/>
                  <a:pt x="11303" y="3387"/>
                  <a:pt x="11303" y="3387"/>
                </a:cubicBezTo>
                <a:close/>
                <a:moveTo>
                  <a:pt x="21036" y="9876"/>
                </a:moveTo>
                <a:lnTo>
                  <a:pt x="20798" y="9910"/>
                </a:lnTo>
                <a:cubicBezTo>
                  <a:pt x="20421" y="9965"/>
                  <a:pt x="20045" y="9749"/>
                  <a:pt x="19928" y="9386"/>
                </a:cubicBezTo>
                <a:cubicBezTo>
                  <a:pt x="19778" y="8916"/>
                  <a:pt x="20090" y="8441"/>
                  <a:pt x="20555" y="8374"/>
                </a:cubicBezTo>
                <a:lnTo>
                  <a:pt x="20768" y="8343"/>
                </a:lnTo>
                <a:cubicBezTo>
                  <a:pt x="21060" y="8301"/>
                  <a:pt x="21249" y="8009"/>
                  <a:pt x="21166" y="7724"/>
                </a:cubicBezTo>
                <a:cubicBezTo>
                  <a:pt x="21125" y="7584"/>
                  <a:pt x="21081" y="7445"/>
                  <a:pt x="21035" y="7308"/>
                </a:cubicBezTo>
                <a:cubicBezTo>
                  <a:pt x="20943" y="7034"/>
                  <a:pt x="20634" y="6900"/>
                  <a:pt x="20372" y="7020"/>
                </a:cubicBezTo>
                <a:lnTo>
                  <a:pt x="20151" y="7121"/>
                </a:lnTo>
                <a:cubicBezTo>
                  <a:pt x="19804" y="7280"/>
                  <a:pt x="19383" y="7180"/>
                  <a:pt x="19169" y="6864"/>
                </a:cubicBezTo>
                <a:cubicBezTo>
                  <a:pt x="18892" y="6456"/>
                  <a:pt x="19058" y="5912"/>
                  <a:pt x="19486" y="5716"/>
                </a:cubicBezTo>
                <a:lnTo>
                  <a:pt x="19680" y="5627"/>
                </a:lnTo>
                <a:cubicBezTo>
                  <a:pt x="19949" y="5504"/>
                  <a:pt x="20048" y="5170"/>
                  <a:pt x="19887" y="4920"/>
                </a:cubicBezTo>
                <a:cubicBezTo>
                  <a:pt x="19809" y="4798"/>
                  <a:pt x="19728" y="4677"/>
                  <a:pt x="19644" y="4558"/>
                </a:cubicBezTo>
                <a:cubicBezTo>
                  <a:pt x="19479" y="4322"/>
                  <a:pt x="19145" y="4281"/>
                  <a:pt x="18928" y="4470"/>
                </a:cubicBezTo>
                <a:lnTo>
                  <a:pt x="18729" y="4643"/>
                </a:lnTo>
                <a:cubicBezTo>
                  <a:pt x="18406" y="4923"/>
                  <a:pt x="17914" y="4888"/>
                  <a:pt x="17635" y="4564"/>
                </a:cubicBezTo>
                <a:cubicBezTo>
                  <a:pt x="17226" y="4564"/>
                  <a:pt x="17036" y="4055"/>
                  <a:pt x="17345" y="3787"/>
                </a:cubicBezTo>
                <a:lnTo>
                  <a:pt x="17873" y="3329"/>
                </a:lnTo>
                <a:cubicBezTo>
                  <a:pt x="18096" y="3134"/>
                  <a:pt x="18097" y="2786"/>
                  <a:pt x="17874" y="2592"/>
                </a:cubicBezTo>
                <a:cubicBezTo>
                  <a:pt x="17764" y="2497"/>
                  <a:pt x="17653" y="2404"/>
                  <a:pt x="17540" y="2313"/>
                </a:cubicBezTo>
                <a:cubicBezTo>
                  <a:pt x="17315" y="2133"/>
                  <a:pt x="16983" y="2187"/>
                  <a:pt x="16827" y="2430"/>
                </a:cubicBezTo>
                <a:lnTo>
                  <a:pt x="16685" y="2652"/>
                </a:lnTo>
                <a:cubicBezTo>
                  <a:pt x="16454" y="3011"/>
                  <a:pt x="15972" y="3117"/>
                  <a:pt x="15613" y="2886"/>
                </a:cubicBezTo>
                <a:cubicBezTo>
                  <a:pt x="15254" y="2654"/>
                  <a:pt x="15149" y="2171"/>
                  <a:pt x="15380" y="1811"/>
                </a:cubicBezTo>
                <a:lnTo>
                  <a:pt x="15496" y="1630"/>
                </a:lnTo>
                <a:cubicBezTo>
                  <a:pt x="15655" y="1381"/>
                  <a:pt x="15559" y="1047"/>
                  <a:pt x="15290" y="924"/>
                </a:cubicBezTo>
                <a:cubicBezTo>
                  <a:pt x="15158" y="863"/>
                  <a:pt x="15025" y="805"/>
                  <a:pt x="14890" y="750"/>
                </a:cubicBezTo>
                <a:cubicBezTo>
                  <a:pt x="14623" y="640"/>
                  <a:pt x="14320" y="787"/>
                  <a:pt x="14239" y="1064"/>
                </a:cubicBezTo>
                <a:lnTo>
                  <a:pt x="14164" y="1319"/>
                </a:lnTo>
                <a:cubicBezTo>
                  <a:pt x="14044" y="1729"/>
                  <a:pt x="13611" y="1966"/>
                  <a:pt x="13202" y="1846"/>
                </a:cubicBezTo>
                <a:lnTo>
                  <a:pt x="13202" y="1846"/>
                </a:lnTo>
                <a:cubicBezTo>
                  <a:pt x="12792" y="1725"/>
                  <a:pt x="12556" y="1291"/>
                  <a:pt x="12676" y="880"/>
                </a:cubicBezTo>
                <a:lnTo>
                  <a:pt x="12736" y="676"/>
                </a:lnTo>
                <a:cubicBezTo>
                  <a:pt x="12819" y="391"/>
                  <a:pt x="12632" y="98"/>
                  <a:pt x="12339" y="56"/>
                </a:cubicBezTo>
                <a:cubicBezTo>
                  <a:pt x="12196" y="35"/>
                  <a:pt x="12052" y="17"/>
                  <a:pt x="11907" y="2"/>
                </a:cubicBezTo>
                <a:cubicBezTo>
                  <a:pt x="11620" y="-27"/>
                  <a:pt x="11371" y="199"/>
                  <a:pt x="11371" y="488"/>
                </a:cubicBezTo>
                <a:lnTo>
                  <a:pt x="11371" y="751"/>
                </a:lnTo>
                <a:cubicBezTo>
                  <a:pt x="11371" y="1179"/>
                  <a:pt x="11022" y="1529"/>
                  <a:pt x="10595" y="1529"/>
                </a:cubicBezTo>
                <a:lnTo>
                  <a:pt x="10595" y="1529"/>
                </a:lnTo>
                <a:cubicBezTo>
                  <a:pt x="10169" y="1529"/>
                  <a:pt x="9820" y="1179"/>
                  <a:pt x="9820" y="751"/>
                </a:cubicBezTo>
                <a:lnTo>
                  <a:pt x="9820" y="538"/>
                </a:lnTo>
                <a:cubicBezTo>
                  <a:pt x="9820" y="242"/>
                  <a:pt x="9558" y="13"/>
                  <a:pt x="9266" y="55"/>
                </a:cubicBezTo>
                <a:cubicBezTo>
                  <a:pt x="9121" y="76"/>
                  <a:pt x="8978" y="99"/>
                  <a:pt x="8836" y="125"/>
                </a:cubicBezTo>
                <a:cubicBezTo>
                  <a:pt x="8552" y="177"/>
                  <a:pt x="8376" y="465"/>
                  <a:pt x="8457" y="742"/>
                </a:cubicBezTo>
                <a:lnTo>
                  <a:pt x="8525" y="975"/>
                </a:lnTo>
                <a:cubicBezTo>
                  <a:pt x="8633" y="1341"/>
                  <a:pt x="8474" y="1745"/>
                  <a:pt x="8131" y="1912"/>
                </a:cubicBezTo>
                <a:cubicBezTo>
                  <a:pt x="7689" y="2129"/>
                  <a:pt x="7176" y="1887"/>
                  <a:pt x="7043" y="1434"/>
                </a:cubicBezTo>
                <a:lnTo>
                  <a:pt x="6983" y="1228"/>
                </a:lnTo>
                <a:cubicBezTo>
                  <a:pt x="6899" y="943"/>
                  <a:pt x="6583" y="798"/>
                  <a:pt x="6314" y="921"/>
                </a:cubicBezTo>
                <a:cubicBezTo>
                  <a:pt x="6182" y="982"/>
                  <a:pt x="6051" y="1045"/>
                  <a:pt x="5922" y="1111"/>
                </a:cubicBezTo>
                <a:cubicBezTo>
                  <a:pt x="5665" y="1242"/>
                  <a:pt x="5577" y="1567"/>
                  <a:pt x="5733" y="1810"/>
                </a:cubicBezTo>
                <a:lnTo>
                  <a:pt x="5876" y="2033"/>
                </a:lnTo>
                <a:cubicBezTo>
                  <a:pt x="6107" y="2393"/>
                  <a:pt x="6001" y="2876"/>
                  <a:pt x="5643" y="3107"/>
                </a:cubicBezTo>
                <a:lnTo>
                  <a:pt x="5643" y="3107"/>
                </a:lnTo>
                <a:cubicBezTo>
                  <a:pt x="5284" y="3339"/>
                  <a:pt x="4802" y="3233"/>
                  <a:pt x="4571" y="2874"/>
                </a:cubicBezTo>
                <a:lnTo>
                  <a:pt x="4456" y="2695"/>
                </a:lnTo>
                <a:cubicBezTo>
                  <a:pt x="4296" y="2445"/>
                  <a:pt x="3952" y="2395"/>
                  <a:pt x="3729" y="2590"/>
                </a:cubicBezTo>
                <a:cubicBezTo>
                  <a:pt x="3619" y="2685"/>
                  <a:pt x="3512" y="2782"/>
                  <a:pt x="3406" y="2882"/>
                </a:cubicBezTo>
                <a:cubicBezTo>
                  <a:pt x="3196" y="3079"/>
                  <a:pt x="3203" y="3417"/>
                  <a:pt x="3421" y="3606"/>
                </a:cubicBezTo>
                <a:lnTo>
                  <a:pt x="3619" y="3778"/>
                </a:lnTo>
                <a:cubicBezTo>
                  <a:pt x="3941" y="4058"/>
                  <a:pt x="3977" y="4551"/>
                  <a:pt x="3697" y="4875"/>
                </a:cubicBezTo>
                <a:cubicBezTo>
                  <a:pt x="3418" y="5198"/>
                  <a:pt x="2926" y="5233"/>
                  <a:pt x="2603" y="4953"/>
                </a:cubicBezTo>
                <a:lnTo>
                  <a:pt x="2442" y="4813"/>
                </a:lnTo>
                <a:cubicBezTo>
                  <a:pt x="2219" y="4619"/>
                  <a:pt x="1875" y="4668"/>
                  <a:pt x="1715" y="4917"/>
                </a:cubicBezTo>
                <a:cubicBezTo>
                  <a:pt x="1637" y="5039"/>
                  <a:pt x="1561" y="5163"/>
                  <a:pt x="1487" y="5288"/>
                </a:cubicBezTo>
                <a:cubicBezTo>
                  <a:pt x="1341" y="5538"/>
                  <a:pt x="1442" y="5859"/>
                  <a:pt x="1704" y="5979"/>
                </a:cubicBezTo>
                <a:lnTo>
                  <a:pt x="1944" y="6089"/>
                </a:lnTo>
                <a:cubicBezTo>
                  <a:pt x="2332" y="6267"/>
                  <a:pt x="2505" y="6731"/>
                  <a:pt x="2328" y="7120"/>
                </a:cubicBezTo>
                <a:lnTo>
                  <a:pt x="2327" y="7120"/>
                </a:lnTo>
                <a:cubicBezTo>
                  <a:pt x="2150" y="7509"/>
                  <a:pt x="1688" y="7681"/>
                  <a:pt x="1300" y="7504"/>
                </a:cubicBezTo>
                <a:lnTo>
                  <a:pt x="1105" y="7415"/>
                </a:lnTo>
                <a:cubicBezTo>
                  <a:pt x="836" y="7291"/>
                  <a:pt x="519" y="7435"/>
                  <a:pt x="436" y="7720"/>
                </a:cubicBezTo>
                <a:cubicBezTo>
                  <a:pt x="395" y="7859"/>
                  <a:pt x="357" y="8000"/>
                  <a:pt x="322" y="8141"/>
                </a:cubicBezTo>
                <a:cubicBezTo>
                  <a:pt x="252" y="8422"/>
                  <a:pt x="439" y="8701"/>
                  <a:pt x="725" y="8743"/>
                </a:cubicBezTo>
                <a:lnTo>
                  <a:pt x="986" y="8780"/>
                </a:lnTo>
                <a:cubicBezTo>
                  <a:pt x="1409" y="8841"/>
                  <a:pt x="1705" y="9237"/>
                  <a:pt x="1644" y="9660"/>
                </a:cubicBezTo>
                <a:cubicBezTo>
                  <a:pt x="1583" y="10084"/>
                  <a:pt x="1188" y="10380"/>
                  <a:pt x="766" y="10320"/>
                </a:cubicBezTo>
                <a:lnTo>
                  <a:pt x="555" y="10289"/>
                </a:lnTo>
                <a:cubicBezTo>
                  <a:pt x="264" y="10247"/>
                  <a:pt x="0" y="10472"/>
                  <a:pt x="0" y="10767"/>
                </a:cubicBezTo>
                <a:cubicBezTo>
                  <a:pt x="0" y="10769"/>
                  <a:pt x="0" y="10771"/>
                  <a:pt x="0" y="10773"/>
                </a:cubicBezTo>
                <a:cubicBezTo>
                  <a:pt x="0" y="10919"/>
                  <a:pt x="3" y="11065"/>
                  <a:pt x="9" y="11210"/>
                </a:cubicBezTo>
                <a:cubicBezTo>
                  <a:pt x="21" y="11498"/>
                  <a:pt x="280" y="11711"/>
                  <a:pt x="564" y="11670"/>
                </a:cubicBezTo>
                <a:lnTo>
                  <a:pt x="824" y="11633"/>
                </a:lnTo>
                <a:cubicBezTo>
                  <a:pt x="1246" y="11572"/>
                  <a:pt x="1641" y="11868"/>
                  <a:pt x="1702" y="12292"/>
                </a:cubicBezTo>
                <a:cubicBezTo>
                  <a:pt x="1763" y="12715"/>
                  <a:pt x="1467" y="13111"/>
                  <a:pt x="1045" y="13172"/>
                </a:cubicBezTo>
                <a:lnTo>
                  <a:pt x="832" y="13202"/>
                </a:lnTo>
                <a:cubicBezTo>
                  <a:pt x="540" y="13245"/>
                  <a:pt x="352" y="13537"/>
                  <a:pt x="434" y="13822"/>
                </a:cubicBezTo>
                <a:cubicBezTo>
                  <a:pt x="475" y="13962"/>
                  <a:pt x="519" y="14100"/>
                  <a:pt x="565" y="14238"/>
                </a:cubicBezTo>
                <a:cubicBezTo>
                  <a:pt x="657" y="14512"/>
                  <a:pt x="966" y="14646"/>
                  <a:pt x="1228" y="14526"/>
                </a:cubicBezTo>
                <a:lnTo>
                  <a:pt x="1470" y="14415"/>
                </a:lnTo>
                <a:cubicBezTo>
                  <a:pt x="1858" y="14238"/>
                  <a:pt x="2320" y="14411"/>
                  <a:pt x="2497" y="14800"/>
                </a:cubicBezTo>
                <a:cubicBezTo>
                  <a:pt x="2675" y="15189"/>
                  <a:pt x="2502" y="15652"/>
                  <a:pt x="2114" y="15830"/>
                </a:cubicBezTo>
                <a:lnTo>
                  <a:pt x="1920" y="15919"/>
                </a:lnTo>
                <a:cubicBezTo>
                  <a:pt x="1651" y="16042"/>
                  <a:pt x="1553" y="16376"/>
                  <a:pt x="1713" y="16626"/>
                </a:cubicBezTo>
                <a:cubicBezTo>
                  <a:pt x="1792" y="16748"/>
                  <a:pt x="1872" y="16869"/>
                  <a:pt x="1956" y="16988"/>
                </a:cubicBezTo>
                <a:cubicBezTo>
                  <a:pt x="2121" y="17224"/>
                  <a:pt x="2455" y="17265"/>
                  <a:pt x="2673" y="17076"/>
                </a:cubicBezTo>
                <a:lnTo>
                  <a:pt x="2871" y="16903"/>
                </a:lnTo>
                <a:cubicBezTo>
                  <a:pt x="3194" y="16623"/>
                  <a:pt x="3686" y="16658"/>
                  <a:pt x="3965" y="16981"/>
                </a:cubicBezTo>
                <a:cubicBezTo>
                  <a:pt x="4374" y="16981"/>
                  <a:pt x="4564" y="17491"/>
                  <a:pt x="4255" y="17759"/>
                </a:cubicBezTo>
                <a:lnTo>
                  <a:pt x="3727" y="18217"/>
                </a:lnTo>
                <a:cubicBezTo>
                  <a:pt x="3504" y="18412"/>
                  <a:pt x="3503" y="18760"/>
                  <a:pt x="3726" y="18954"/>
                </a:cubicBezTo>
                <a:cubicBezTo>
                  <a:pt x="3836" y="19049"/>
                  <a:pt x="3947" y="19142"/>
                  <a:pt x="4060" y="19233"/>
                </a:cubicBezTo>
                <a:cubicBezTo>
                  <a:pt x="4285" y="19413"/>
                  <a:pt x="4617" y="19359"/>
                  <a:pt x="4774" y="19115"/>
                </a:cubicBezTo>
                <a:lnTo>
                  <a:pt x="4903" y="18913"/>
                </a:lnTo>
                <a:cubicBezTo>
                  <a:pt x="5109" y="18591"/>
                  <a:pt x="5517" y="18448"/>
                  <a:pt x="5868" y="18597"/>
                </a:cubicBezTo>
                <a:cubicBezTo>
                  <a:pt x="6321" y="18791"/>
                  <a:pt x="6475" y="19338"/>
                  <a:pt x="6220" y="19735"/>
                </a:cubicBezTo>
                <a:lnTo>
                  <a:pt x="6104" y="19915"/>
                </a:lnTo>
                <a:cubicBezTo>
                  <a:pt x="5945" y="20165"/>
                  <a:pt x="6042" y="20499"/>
                  <a:pt x="6310" y="20622"/>
                </a:cubicBezTo>
                <a:cubicBezTo>
                  <a:pt x="6442" y="20683"/>
                  <a:pt x="6576" y="20741"/>
                  <a:pt x="6710" y="20796"/>
                </a:cubicBezTo>
                <a:cubicBezTo>
                  <a:pt x="6977" y="20905"/>
                  <a:pt x="7280" y="20759"/>
                  <a:pt x="7361" y="20482"/>
                </a:cubicBezTo>
                <a:lnTo>
                  <a:pt x="7431" y="20245"/>
                </a:lnTo>
                <a:cubicBezTo>
                  <a:pt x="7537" y="19884"/>
                  <a:pt x="7881" y="19633"/>
                  <a:pt x="8255" y="19672"/>
                </a:cubicBezTo>
                <a:cubicBezTo>
                  <a:pt x="8751" y="19723"/>
                  <a:pt x="9058" y="20209"/>
                  <a:pt x="8924" y="20665"/>
                </a:cubicBezTo>
                <a:lnTo>
                  <a:pt x="8864" y="20870"/>
                </a:lnTo>
                <a:cubicBezTo>
                  <a:pt x="8781" y="21155"/>
                  <a:pt x="8968" y="21448"/>
                  <a:pt x="9261" y="21490"/>
                </a:cubicBezTo>
                <a:cubicBezTo>
                  <a:pt x="9404" y="21511"/>
                  <a:pt x="9548" y="21529"/>
                  <a:pt x="9693" y="21544"/>
                </a:cubicBezTo>
                <a:cubicBezTo>
                  <a:pt x="9980" y="21573"/>
                  <a:pt x="10229" y="21347"/>
                  <a:pt x="10229" y="21058"/>
                </a:cubicBezTo>
                <a:lnTo>
                  <a:pt x="10229" y="20795"/>
                </a:lnTo>
                <a:cubicBezTo>
                  <a:pt x="10229" y="20367"/>
                  <a:pt x="10578" y="20017"/>
                  <a:pt x="11005" y="20017"/>
                </a:cubicBezTo>
                <a:cubicBezTo>
                  <a:pt x="11431" y="20017"/>
                  <a:pt x="11780" y="20367"/>
                  <a:pt x="11780" y="20795"/>
                </a:cubicBezTo>
                <a:lnTo>
                  <a:pt x="11780" y="21008"/>
                </a:lnTo>
                <a:cubicBezTo>
                  <a:pt x="11780" y="21304"/>
                  <a:pt x="12042" y="21532"/>
                  <a:pt x="12335" y="21491"/>
                </a:cubicBezTo>
                <a:cubicBezTo>
                  <a:pt x="12479" y="21470"/>
                  <a:pt x="12622" y="21447"/>
                  <a:pt x="12764" y="21421"/>
                </a:cubicBezTo>
                <a:cubicBezTo>
                  <a:pt x="13048" y="21369"/>
                  <a:pt x="13224" y="21081"/>
                  <a:pt x="13143" y="20803"/>
                </a:cubicBezTo>
                <a:lnTo>
                  <a:pt x="13075" y="20571"/>
                </a:lnTo>
                <a:cubicBezTo>
                  <a:pt x="12968" y="20204"/>
                  <a:pt x="13126" y="19801"/>
                  <a:pt x="13469" y="19633"/>
                </a:cubicBezTo>
                <a:cubicBezTo>
                  <a:pt x="13911" y="19417"/>
                  <a:pt x="14425" y="19659"/>
                  <a:pt x="14557" y="20112"/>
                </a:cubicBezTo>
                <a:lnTo>
                  <a:pt x="14618" y="20318"/>
                </a:lnTo>
                <a:cubicBezTo>
                  <a:pt x="14701" y="20603"/>
                  <a:pt x="15017" y="20748"/>
                  <a:pt x="15286" y="20625"/>
                </a:cubicBezTo>
                <a:cubicBezTo>
                  <a:pt x="15418" y="20564"/>
                  <a:pt x="15549" y="20501"/>
                  <a:pt x="15678" y="20435"/>
                </a:cubicBezTo>
                <a:cubicBezTo>
                  <a:pt x="15935" y="20304"/>
                  <a:pt x="16023" y="19979"/>
                  <a:pt x="15867" y="19736"/>
                </a:cubicBezTo>
                <a:lnTo>
                  <a:pt x="15736" y="19532"/>
                </a:lnTo>
                <a:cubicBezTo>
                  <a:pt x="15530" y="19210"/>
                  <a:pt x="15569" y="18778"/>
                  <a:pt x="15851" y="18521"/>
                </a:cubicBezTo>
                <a:cubicBezTo>
                  <a:pt x="16214" y="18188"/>
                  <a:pt x="16775" y="18276"/>
                  <a:pt x="17029" y="18672"/>
                </a:cubicBezTo>
                <a:lnTo>
                  <a:pt x="17144" y="18851"/>
                </a:lnTo>
                <a:cubicBezTo>
                  <a:pt x="17304" y="19100"/>
                  <a:pt x="17648" y="19151"/>
                  <a:pt x="17871" y="18956"/>
                </a:cubicBezTo>
                <a:cubicBezTo>
                  <a:pt x="17981" y="18861"/>
                  <a:pt x="18088" y="18764"/>
                  <a:pt x="18194" y="18664"/>
                </a:cubicBezTo>
                <a:cubicBezTo>
                  <a:pt x="18404" y="18466"/>
                  <a:pt x="18397" y="18130"/>
                  <a:pt x="18179" y="17940"/>
                </a:cubicBezTo>
                <a:lnTo>
                  <a:pt x="17998" y="17783"/>
                </a:lnTo>
                <a:cubicBezTo>
                  <a:pt x="17710" y="17533"/>
                  <a:pt x="17626" y="17107"/>
                  <a:pt x="17824" y="16780"/>
                </a:cubicBezTo>
                <a:cubicBezTo>
                  <a:pt x="18079" y="16359"/>
                  <a:pt x="18641" y="16284"/>
                  <a:pt x="18997" y="16593"/>
                </a:cubicBezTo>
                <a:lnTo>
                  <a:pt x="19158" y="16733"/>
                </a:lnTo>
                <a:cubicBezTo>
                  <a:pt x="19381" y="16927"/>
                  <a:pt x="19725" y="16878"/>
                  <a:pt x="19885" y="16629"/>
                </a:cubicBezTo>
                <a:cubicBezTo>
                  <a:pt x="19963" y="16507"/>
                  <a:pt x="20039" y="16383"/>
                  <a:pt x="20113" y="16258"/>
                </a:cubicBezTo>
                <a:cubicBezTo>
                  <a:pt x="20259" y="16008"/>
                  <a:pt x="20158" y="15687"/>
                  <a:pt x="19896" y="15566"/>
                </a:cubicBezTo>
                <a:lnTo>
                  <a:pt x="19656" y="15457"/>
                </a:lnTo>
                <a:cubicBezTo>
                  <a:pt x="19268" y="15279"/>
                  <a:pt x="19096" y="14815"/>
                  <a:pt x="19273" y="14426"/>
                </a:cubicBezTo>
                <a:cubicBezTo>
                  <a:pt x="19273" y="14026"/>
                  <a:pt x="19686" y="13761"/>
                  <a:pt x="20048" y="13927"/>
                </a:cubicBezTo>
                <a:lnTo>
                  <a:pt x="20495" y="14131"/>
                </a:lnTo>
                <a:cubicBezTo>
                  <a:pt x="20764" y="14254"/>
                  <a:pt x="21081" y="14111"/>
                  <a:pt x="21164" y="13826"/>
                </a:cubicBezTo>
                <a:cubicBezTo>
                  <a:pt x="21205" y="13687"/>
                  <a:pt x="21243" y="13546"/>
                  <a:pt x="21278" y="13404"/>
                </a:cubicBezTo>
                <a:cubicBezTo>
                  <a:pt x="21348" y="13124"/>
                  <a:pt x="21161" y="12845"/>
                  <a:pt x="20875" y="12803"/>
                </a:cubicBezTo>
                <a:lnTo>
                  <a:pt x="20614" y="12766"/>
                </a:lnTo>
                <a:cubicBezTo>
                  <a:pt x="20148" y="12699"/>
                  <a:pt x="19836" y="12224"/>
                  <a:pt x="19987" y="11754"/>
                </a:cubicBezTo>
                <a:cubicBezTo>
                  <a:pt x="20103" y="11390"/>
                  <a:pt x="20479" y="11175"/>
                  <a:pt x="20856" y="11230"/>
                </a:cubicBezTo>
                <a:lnTo>
                  <a:pt x="21045" y="11257"/>
                </a:lnTo>
                <a:cubicBezTo>
                  <a:pt x="21336" y="11299"/>
                  <a:pt x="21600" y="11074"/>
                  <a:pt x="21600" y="10779"/>
                </a:cubicBezTo>
                <a:cubicBezTo>
                  <a:pt x="21600" y="10777"/>
                  <a:pt x="21600" y="10775"/>
                  <a:pt x="21600" y="10773"/>
                </a:cubicBezTo>
                <a:cubicBezTo>
                  <a:pt x="21600" y="10626"/>
                  <a:pt x="21597" y="10481"/>
                  <a:pt x="21591" y="10336"/>
                </a:cubicBezTo>
                <a:cubicBezTo>
                  <a:pt x="21579" y="10048"/>
                  <a:pt x="21320" y="9835"/>
                  <a:pt x="21036" y="9876"/>
                </a:cubicBezTo>
                <a:close/>
              </a:path>
            </a:pathLst>
          </a:custGeom>
          <a:gradFill>
            <a:gsLst>
              <a:gs pos="0">
                <a:schemeClr val="tx1">
                  <a:lumMod val="50000"/>
                  <a:lumOff val="50000"/>
                  <a:alpha val="2000"/>
                </a:schemeClr>
              </a:gs>
              <a:gs pos="100000">
                <a:schemeClr val="tx1">
                  <a:alpha val="8000"/>
                </a:schemeClr>
              </a:gs>
            </a:gsLst>
            <a:lin ang="2267651" scaled="0"/>
          </a:gradFill>
          <a:ln w="6270">
            <a:solidFill>
              <a:schemeClr val="tx1">
                <a:alpha val="8000"/>
              </a:schemeClr>
            </a:solidFill>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3" name="TextBox 2"/>
          <p:cNvSpPr txBox="1"/>
          <p:nvPr/>
        </p:nvSpPr>
        <p:spPr>
          <a:xfrm>
            <a:off x="3245171" y="513743"/>
            <a:ext cx="6248400" cy="502702"/>
          </a:xfrm>
          <a:prstGeom prst="rect">
            <a:avLst/>
          </a:prstGeom>
          <a:noFill/>
        </p:spPr>
        <p:txBody>
          <a:bodyPr wrap="square" rtlCol="0">
            <a:spAutoFit/>
          </a:bodyPr>
          <a:lstStyle/>
          <a:p>
            <a:pPr marL="0" marR="0" lvl="0" indent="0" algn="ctr" defTabSz="914400" rtl="0" eaLnBrk="1" fontAlgn="auto" latinLnBrk="0" hangingPunct="1">
              <a:lnSpc>
                <a:spcPts val="3200"/>
              </a:lnSpc>
              <a:spcBef>
                <a:spcPts val="0"/>
              </a:spcBef>
              <a:spcAft>
                <a:spcPts val="0"/>
              </a:spcAft>
              <a:buClrTx/>
              <a:buSzTx/>
              <a:buFontTx/>
              <a:buNone/>
              <a:tabLst/>
              <a:defRPr/>
            </a:pPr>
            <a:r>
              <a:rPr kumimoji="0" lang="id-ID" sz="3000" b="0" i="0" u="none" strike="noStrike" kern="1200" cap="none" spc="0" normalizeH="0" baseline="0" noProof="0" dirty="0">
                <a:ln>
                  <a:noFill/>
                </a:ln>
                <a:effectLst/>
                <a:uLnTx/>
                <a:uFillTx/>
                <a:latin typeface="Arial" panose="020B0604020202020204" pitchFamily="34" charset="0"/>
                <a:ea typeface="Montserrat Light" charset="0"/>
                <a:cs typeface="Arial" panose="020B0604020202020204" pitchFamily="34" charset="0"/>
              </a:rPr>
              <a:t>Proses Kuantisasi Karakter</a:t>
            </a:r>
            <a:endParaRPr kumimoji="0" lang="en-US" sz="3000" b="0" i="0" u="none" strike="noStrike" kern="1200" cap="none" spc="0" normalizeH="0" baseline="0" noProof="0" dirty="0">
              <a:ln>
                <a:noFill/>
              </a:ln>
              <a:effectLst/>
              <a:uLnTx/>
              <a:uFillTx/>
              <a:latin typeface="Arial" panose="020B0604020202020204" pitchFamily="34" charset="0"/>
              <a:ea typeface="Montserrat Light" charset="0"/>
              <a:cs typeface="Arial" panose="020B0604020202020204" pitchFamily="34" charset="0"/>
            </a:endParaRPr>
          </a:p>
        </p:txBody>
      </p:sp>
      <p:sp>
        <p:nvSpPr>
          <p:cNvPr id="4" name="TextBox 3"/>
          <p:cNvSpPr txBox="1"/>
          <p:nvPr/>
        </p:nvSpPr>
        <p:spPr>
          <a:xfrm>
            <a:off x="3374429" y="1002941"/>
            <a:ext cx="6075134" cy="246221"/>
          </a:xfrm>
          <a:prstGeom prst="rect">
            <a:avLst/>
          </a:prstGeom>
          <a:noFill/>
        </p:spPr>
        <p:txBody>
          <a:bodyPr wrap="square" numCol="1" spcCol="0"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d-ID" sz="1000" b="1" i="0" u="none" strike="noStrike" kern="1200" cap="none" spc="0" normalizeH="0" baseline="0" noProof="0" dirty="0">
                <a:ln>
                  <a:noFill/>
                </a:ln>
                <a:solidFill>
                  <a:schemeClr val="tx1">
                    <a:lumMod val="95000"/>
                  </a:schemeClr>
                </a:solidFill>
                <a:effectLst/>
                <a:uLnTx/>
                <a:uFillTx/>
                <a:latin typeface="Arial" panose="020B0604020202020204" pitchFamily="34" charset="0"/>
                <a:ea typeface="Montserrat Light" charset="0"/>
                <a:cs typeface="Arial" panose="020B0604020202020204" pitchFamily="34" charset="0"/>
              </a:rPr>
              <a:t>Proses dimana teks akan seolah-olah dijadikan sebuah gambar untuk CNN</a:t>
            </a:r>
            <a:endParaRPr kumimoji="0" lang="en-US" sz="1000" b="1" i="0" u="none" strike="noStrike" kern="1200" cap="none" spc="0" normalizeH="0" baseline="0" noProof="0" dirty="0">
              <a:ln>
                <a:noFill/>
              </a:ln>
              <a:solidFill>
                <a:schemeClr val="tx1">
                  <a:lumMod val="95000"/>
                </a:schemeClr>
              </a:solidFill>
              <a:effectLst/>
              <a:uLnTx/>
              <a:uFillTx/>
              <a:latin typeface="Arial" panose="020B0604020202020204" pitchFamily="34" charset="0"/>
              <a:ea typeface="Montserrat Light" charset="0"/>
              <a:cs typeface="Arial" panose="020B0604020202020204" pitchFamily="34" charset="0"/>
            </a:endParaRPr>
          </a:p>
        </p:txBody>
      </p:sp>
      <p:grpSp>
        <p:nvGrpSpPr>
          <p:cNvPr id="21" name="Group 20"/>
          <p:cNvGrpSpPr/>
          <p:nvPr/>
        </p:nvGrpSpPr>
        <p:grpSpPr>
          <a:xfrm rot="20882609">
            <a:off x="11021529" y="1378127"/>
            <a:ext cx="1390506" cy="1389302"/>
            <a:chOff x="1604726" y="1704855"/>
            <a:chExt cx="1860852" cy="1859240"/>
          </a:xfrm>
        </p:grpSpPr>
        <p:sp>
          <p:nvSpPr>
            <p:cNvPr id="5" name="Shape 6"/>
            <p:cNvSpPr/>
            <p:nvPr/>
          </p:nvSpPr>
          <p:spPr>
            <a:xfrm>
              <a:off x="1604726" y="1704855"/>
              <a:ext cx="1860852" cy="1859240"/>
            </a:xfrm>
            <a:custGeom>
              <a:avLst/>
              <a:gdLst/>
              <a:ahLst/>
              <a:cxnLst>
                <a:cxn ang="0">
                  <a:pos x="wd2" y="hd2"/>
                </a:cxn>
                <a:cxn ang="5400000">
                  <a:pos x="wd2" y="hd2"/>
                </a:cxn>
                <a:cxn ang="10800000">
                  <a:pos x="wd2" y="hd2"/>
                </a:cxn>
                <a:cxn ang="16200000">
                  <a:pos x="wd2" y="hd2"/>
                </a:cxn>
              </a:cxnLst>
              <a:rect l="0" t="0" r="r" b="b"/>
              <a:pathLst>
                <a:path w="21600" h="21600" extrusionOk="0">
                  <a:moveTo>
                    <a:pt x="17554" y="13501"/>
                  </a:moveTo>
                  <a:cubicBezTo>
                    <a:pt x="17291" y="13501"/>
                    <a:pt x="17035" y="13527"/>
                    <a:pt x="16787" y="13575"/>
                  </a:cubicBezTo>
                  <a:cubicBezTo>
                    <a:pt x="16737" y="13511"/>
                    <a:pt x="16683" y="13450"/>
                    <a:pt x="16625" y="13391"/>
                  </a:cubicBezTo>
                  <a:lnTo>
                    <a:pt x="16302" y="13068"/>
                  </a:lnTo>
                  <a:cubicBezTo>
                    <a:pt x="16253" y="13007"/>
                    <a:pt x="16200" y="12948"/>
                    <a:pt x="16144" y="12891"/>
                  </a:cubicBezTo>
                  <a:lnTo>
                    <a:pt x="8220" y="4961"/>
                  </a:lnTo>
                  <a:cubicBezTo>
                    <a:pt x="8157" y="4898"/>
                    <a:pt x="8092" y="4841"/>
                    <a:pt x="8024" y="4789"/>
                  </a:cubicBezTo>
                  <a:cubicBezTo>
                    <a:pt x="8068" y="4548"/>
                    <a:pt x="8092" y="4302"/>
                    <a:pt x="8092" y="4050"/>
                  </a:cubicBezTo>
                  <a:cubicBezTo>
                    <a:pt x="8092" y="1813"/>
                    <a:pt x="6281" y="0"/>
                    <a:pt x="4046" y="0"/>
                  </a:cubicBezTo>
                  <a:cubicBezTo>
                    <a:pt x="3562" y="0"/>
                    <a:pt x="3098" y="86"/>
                    <a:pt x="2667" y="242"/>
                  </a:cubicBezTo>
                  <a:lnTo>
                    <a:pt x="5050" y="2627"/>
                  </a:lnTo>
                  <a:cubicBezTo>
                    <a:pt x="5380" y="2957"/>
                    <a:pt x="5380" y="3492"/>
                    <a:pt x="5050" y="3821"/>
                  </a:cubicBezTo>
                  <a:lnTo>
                    <a:pt x="3818" y="5055"/>
                  </a:lnTo>
                  <a:cubicBezTo>
                    <a:pt x="3489" y="5385"/>
                    <a:pt x="2954" y="5385"/>
                    <a:pt x="2625" y="5055"/>
                  </a:cubicBezTo>
                  <a:lnTo>
                    <a:pt x="241" y="2669"/>
                  </a:lnTo>
                  <a:cubicBezTo>
                    <a:pt x="86" y="3100"/>
                    <a:pt x="0" y="3565"/>
                    <a:pt x="0" y="4050"/>
                  </a:cubicBezTo>
                  <a:cubicBezTo>
                    <a:pt x="0" y="6286"/>
                    <a:pt x="1812" y="8099"/>
                    <a:pt x="4046" y="8099"/>
                  </a:cubicBezTo>
                  <a:cubicBezTo>
                    <a:pt x="4309" y="8099"/>
                    <a:pt x="4565" y="8073"/>
                    <a:pt x="4813" y="8025"/>
                  </a:cubicBezTo>
                  <a:cubicBezTo>
                    <a:pt x="4863" y="8089"/>
                    <a:pt x="4917" y="8150"/>
                    <a:pt x="4975" y="8209"/>
                  </a:cubicBezTo>
                  <a:lnTo>
                    <a:pt x="5298" y="8532"/>
                  </a:lnTo>
                  <a:cubicBezTo>
                    <a:pt x="5347" y="8593"/>
                    <a:pt x="5400" y="8652"/>
                    <a:pt x="5456" y="8709"/>
                  </a:cubicBezTo>
                  <a:lnTo>
                    <a:pt x="13380" y="16639"/>
                  </a:lnTo>
                  <a:cubicBezTo>
                    <a:pt x="13443" y="16702"/>
                    <a:pt x="13508" y="16759"/>
                    <a:pt x="13576" y="16811"/>
                  </a:cubicBezTo>
                  <a:cubicBezTo>
                    <a:pt x="13532" y="17052"/>
                    <a:pt x="13508" y="17298"/>
                    <a:pt x="13508" y="17550"/>
                  </a:cubicBezTo>
                  <a:cubicBezTo>
                    <a:pt x="13508" y="19787"/>
                    <a:pt x="15319" y="21600"/>
                    <a:pt x="17554" y="21600"/>
                  </a:cubicBezTo>
                  <a:cubicBezTo>
                    <a:pt x="18038" y="21600"/>
                    <a:pt x="18502" y="21514"/>
                    <a:pt x="18933" y="21358"/>
                  </a:cubicBezTo>
                  <a:lnTo>
                    <a:pt x="16549" y="18973"/>
                  </a:lnTo>
                  <a:cubicBezTo>
                    <a:pt x="16220" y="18643"/>
                    <a:pt x="16220" y="18108"/>
                    <a:pt x="16549" y="17779"/>
                  </a:cubicBezTo>
                  <a:lnTo>
                    <a:pt x="17782" y="16545"/>
                  </a:lnTo>
                  <a:cubicBezTo>
                    <a:pt x="18111" y="16215"/>
                    <a:pt x="18646" y="16215"/>
                    <a:pt x="18975" y="16545"/>
                  </a:cubicBezTo>
                  <a:lnTo>
                    <a:pt x="21359" y="18931"/>
                  </a:lnTo>
                  <a:cubicBezTo>
                    <a:pt x="21514" y="18500"/>
                    <a:pt x="21600" y="18035"/>
                    <a:pt x="21600" y="17550"/>
                  </a:cubicBezTo>
                  <a:cubicBezTo>
                    <a:pt x="21600" y="15314"/>
                    <a:pt x="19788" y="13501"/>
                    <a:pt x="17554" y="13501"/>
                  </a:cubicBezTo>
                  <a:close/>
                </a:path>
              </a:pathLst>
            </a:custGeom>
            <a:solidFill>
              <a:schemeClr val="accent4">
                <a:lumMod val="5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6" name="Shape 7"/>
            <p:cNvSpPr/>
            <p:nvPr/>
          </p:nvSpPr>
          <p:spPr>
            <a:xfrm>
              <a:off x="1828265" y="1704855"/>
              <a:ext cx="1631083" cy="1629494"/>
            </a:xfrm>
            <a:custGeom>
              <a:avLst/>
              <a:gdLst/>
              <a:ahLst/>
              <a:cxnLst>
                <a:cxn ang="0">
                  <a:pos x="wd2" y="hd2"/>
                </a:cxn>
                <a:cxn ang="5400000">
                  <a:pos x="wd2" y="hd2"/>
                </a:cxn>
                <a:cxn ang="10800000">
                  <a:pos x="wd2" y="hd2"/>
                </a:cxn>
                <a:cxn ang="16200000">
                  <a:pos x="wd2" y="hd2"/>
                </a:cxn>
              </a:cxnLst>
              <a:rect l="0" t="0" r="r" b="b"/>
              <a:pathLst>
                <a:path w="21600" h="21600" extrusionOk="0">
                  <a:moveTo>
                    <a:pt x="18605" y="18878"/>
                  </a:moveTo>
                  <a:lnTo>
                    <a:pt x="21325" y="21600"/>
                  </a:lnTo>
                  <a:cubicBezTo>
                    <a:pt x="21502" y="21108"/>
                    <a:pt x="21600" y="20578"/>
                    <a:pt x="21600" y="20025"/>
                  </a:cubicBezTo>
                  <a:cubicBezTo>
                    <a:pt x="21600" y="17473"/>
                    <a:pt x="19533" y="15404"/>
                    <a:pt x="16984" y="15404"/>
                  </a:cubicBezTo>
                  <a:cubicBezTo>
                    <a:pt x="16684" y="15404"/>
                    <a:pt x="16392" y="15434"/>
                    <a:pt x="16109" y="15488"/>
                  </a:cubicBezTo>
                  <a:cubicBezTo>
                    <a:pt x="16051" y="15416"/>
                    <a:pt x="15991" y="15346"/>
                    <a:pt x="15924" y="15280"/>
                  </a:cubicBezTo>
                  <a:lnTo>
                    <a:pt x="15556" y="14911"/>
                  </a:lnTo>
                  <a:cubicBezTo>
                    <a:pt x="15500" y="14841"/>
                    <a:pt x="15440" y="14774"/>
                    <a:pt x="15375" y="14709"/>
                  </a:cubicBezTo>
                  <a:lnTo>
                    <a:pt x="6335" y="5660"/>
                  </a:lnTo>
                  <a:cubicBezTo>
                    <a:pt x="6264" y="5588"/>
                    <a:pt x="6189" y="5524"/>
                    <a:pt x="6111" y="5464"/>
                  </a:cubicBezTo>
                  <a:cubicBezTo>
                    <a:pt x="6162" y="5190"/>
                    <a:pt x="6189" y="4909"/>
                    <a:pt x="6189" y="4621"/>
                  </a:cubicBezTo>
                  <a:cubicBezTo>
                    <a:pt x="6189" y="2069"/>
                    <a:pt x="4123" y="0"/>
                    <a:pt x="1574" y="0"/>
                  </a:cubicBezTo>
                  <a:cubicBezTo>
                    <a:pt x="1021" y="0"/>
                    <a:pt x="491" y="98"/>
                    <a:pt x="0" y="276"/>
                  </a:cubicBezTo>
                  <a:lnTo>
                    <a:pt x="2719" y="2997"/>
                  </a:lnTo>
                  <a:cubicBezTo>
                    <a:pt x="3095" y="3374"/>
                    <a:pt x="3095" y="3984"/>
                    <a:pt x="2719" y="4360"/>
                  </a:cubicBezTo>
                  <a:lnTo>
                    <a:pt x="2050" y="5030"/>
                  </a:lnTo>
                  <a:lnTo>
                    <a:pt x="16662" y="19460"/>
                  </a:lnTo>
                  <a:lnTo>
                    <a:pt x="17244" y="18878"/>
                  </a:lnTo>
                  <a:cubicBezTo>
                    <a:pt x="17620" y="18501"/>
                    <a:pt x="18230" y="18501"/>
                    <a:pt x="18605" y="18878"/>
                  </a:cubicBezTo>
                  <a:close/>
                </a:path>
              </a:pathLst>
            </a:custGeom>
            <a:solidFill>
              <a:schemeClr val="accent4">
                <a:alpha val="25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7" name="Shape 8"/>
            <p:cNvSpPr/>
            <p:nvPr/>
          </p:nvSpPr>
          <p:spPr>
            <a:xfrm>
              <a:off x="1728914" y="2772874"/>
              <a:ext cx="662311" cy="663922"/>
            </a:xfrm>
            <a:custGeom>
              <a:avLst/>
              <a:gdLst/>
              <a:ahLst/>
              <a:cxnLst>
                <a:cxn ang="0">
                  <a:pos x="wd2" y="hd2"/>
                </a:cxn>
                <a:cxn ang="5400000">
                  <a:pos x="wd2" y="hd2"/>
                </a:cxn>
                <a:cxn ang="10800000">
                  <a:pos x="wd2" y="hd2"/>
                </a:cxn>
                <a:cxn ang="16200000">
                  <a:pos x="wd2" y="hd2"/>
                </a:cxn>
              </a:cxnLst>
              <a:rect l="0" t="0" r="r" b="b"/>
              <a:pathLst>
                <a:path w="21600" h="21600" extrusionOk="0">
                  <a:moveTo>
                    <a:pt x="10181" y="8517"/>
                  </a:moveTo>
                  <a:lnTo>
                    <a:pt x="2386" y="16488"/>
                  </a:lnTo>
                  <a:lnTo>
                    <a:pt x="0" y="19987"/>
                  </a:lnTo>
                  <a:lnTo>
                    <a:pt x="1503" y="21600"/>
                  </a:lnTo>
                  <a:lnTo>
                    <a:pt x="4985" y="19252"/>
                  </a:lnTo>
                  <a:lnTo>
                    <a:pt x="13063" y="11392"/>
                  </a:lnTo>
                  <a:lnTo>
                    <a:pt x="21600" y="2875"/>
                  </a:lnTo>
                  <a:lnTo>
                    <a:pt x="18717" y="0"/>
                  </a:lnTo>
                  <a:cubicBezTo>
                    <a:pt x="18717" y="0"/>
                    <a:pt x="10181" y="8517"/>
                    <a:pt x="10181" y="8517"/>
                  </a:cubicBezTo>
                  <a:close/>
                </a:path>
              </a:pathLst>
            </a:custGeom>
            <a:solidFill>
              <a:schemeClr val="tx2"/>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8" name="Shape 9"/>
            <p:cNvSpPr/>
            <p:nvPr/>
          </p:nvSpPr>
          <p:spPr>
            <a:xfrm>
              <a:off x="2573394" y="1804205"/>
              <a:ext cx="800458" cy="800485"/>
            </a:xfrm>
            <a:custGeom>
              <a:avLst/>
              <a:gdLst/>
              <a:ahLst/>
              <a:cxnLst>
                <a:cxn ang="0">
                  <a:pos x="wd2" y="hd2"/>
                </a:cxn>
                <a:cxn ang="5400000">
                  <a:pos x="wd2" y="hd2"/>
                </a:cxn>
                <a:cxn ang="10800000">
                  <a:pos x="wd2" y="hd2"/>
                </a:cxn>
                <a:cxn ang="16200000">
                  <a:pos x="wd2" y="hd2"/>
                </a:cxn>
              </a:cxnLst>
              <a:rect l="0" t="0" r="r" b="b"/>
              <a:pathLst>
                <a:path w="21102" h="21102" extrusionOk="0">
                  <a:moveTo>
                    <a:pt x="3084" y="16494"/>
                  </a:moveTo>
                  <a:lnTo>
                    <a:pt x="4606" y="18017"/>
                  </a:lnTo>
                  <a:lnTo>
                    <a:pt x="5807" y="19219"/>
                  </a:lnTo>
                  <a:lnTo>
                    <a:pt x="7691" y="21102"/>
                  </a:lnTo>
                  <a:lnTo>
                    <a:pt x="19608" y="9183"/>
                  </a:lnTo>
                  <a:cubicBezTo>
                    <a:pt x="21600" y="7194"/>
                    <a:pt x="21600" y="3966"/>
                    <a:pt x="19608" y="1973"/>
                  </a:cubicBezTo>
                  <a:lnTo>
                    <a:pt x="19128" y="1493"/>
                  </a:lnTo>
                  <a:cubicBezTo>
                    <a:pt x="17137" y="-498"/>
                    <a:pt x="13908" y="-498"/>
                    <a:pt x="11918" y="1493"/>
                  </a:cubicBezTo>
                  <a:lnTo>
                    <a:pt x="0" y="13410"/>
                  </a:lnTo>
                  <a:lnTo>
                    <a:pt x="1883" y="15293"/>
                  </a:lnTo>
                  <a:cubicBezTo>
                    <a:pt x="1883" y="15293"/>
                    <a:pt x="3084" y="16494"/>
                    <a:pt x="3084" y="16494"/>
                  </a:cubicBezTo>
                  <a:close/>
                </a:path>
              </a:pathLst>
            </a:custGeom>
            <a:solidFill>
              <a:schemeClr val="tx2"/>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9" name="Shape 10"/>
            <p:cNvSpPr/>
            <p:nvPr/>
          </p:nvSpPr>
          <p:spPr>
            <a:xfrm>
              <a:off x="1753752" y="2822549"/>
              <a:ext cx="640698" cy="617352"/>
            </a:xfrm>
            <a:custGeom>
              <a:avLst/>
              <a:gdLst/>
              <a:ahLst/>
              <a:cxnLst>
                <a:cxn ang="0">
                  <a:pos x="wd2" y="hd2"/>
                </a:cxn>
                <a:cxn ang="5400000">
                  <a:pos x="wd2" y="hd2"/>
                </a:cxn>
                <a:cxn ang="10800000">
                  <a:pos x="wd2" y="hd2"/>
                </a:cxn>
                <a:cxn ang="16200000">
                  <a:pos x="wd2" y="hd2"/>
                </a:cxn>
              </a:cxnLst>
              <a:rect l="0" t="0" r="r" b="b"/>
              <a:pathLst>
                <a:path w="21600" h="21600" extrusionOk="0">
                  <a:moveTo>
                    <a:pt x="20190" y="0"/>
                  </a:moveTo>
                  <a:lnTo>
                    <a:pt x="0" y="20678"/>
                  </a:lnTo>
                  <a:lnTo>
                    <a:pt x="825" y="21600"/>
                  </a:lnTo>
                  <a:lnTo>
                    <a:pt x="4425" y="19074"/>
                  </a:lnTo>
                  <a:lnTo>
                    <a:pt x="12775" y="10622"/>
                  </a:lnTo>
                  <a:lnTo>
                    <a:pt x="21600" y="1463"/>
                  </a:lnTo>
                  <a:cubicBezTo>
                    <a:pt x="21600" y="1463"/>
                    <a:pt x="20190" y="0"/>
                    <a:pt x="20190" y="0"/>
                  </a:cubicBezTo>
                  <a:close/>
                </a:path>
              </a:pathLst>
            </a:custGeom>
            <a:solidFill>
              <a:schemeClr val="tx2">
                <a:lumMod val="50000"/>
                <a:alpha val="25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0" name="Shape 11"/>
            <p:cNvSpPr/>
            <p:nvPr/>
          </p:nvSpPr>
          <p:spPr>
            <a:xfrm>
              <a:off x="2722420" y="1870439"/>
              <a:ext cx="653797" cy="730035"/>
            </a:xfrm>
            <a:custGeom>
              <a:avLst/>
              <a:gdLst/>
              <a:ahLst/>
              <a:cxnLst>
                <a:cxn ang="0">
                  <a:pos x="wd2" y="hd2"/>
                </a:cxn>
                <a:cxn ang="5400000">
                  <a:pos x="wd2" y="hd2"/>
                </a:cxn>
                <a:cxn ang="10800000">
                  <a:pos x="wd2" y="hd2"/>
                </a:cxn>
                <a:cxn ang="16200000">
                  <a:pos x="wd2" y="hd2"/>
                </a:cxn>
              </a:cxnLst>
              <a:rect l="0" t="0" r="r" b="b"/>
              <a:pathLst>
                <a:path w="20994" h="21600" extrusionOk="0">
                  <a:moveTo>
                    <a:pt x="901" y="18138"/>
                  </a:moveTo>
                  <a:lnTo>
                    <a:pt x="2364" y="19487"/>
                  </a:lnTo>
                  <a:lnTo>
                    <a:pt x="4659" y="21600"/>
                  </a:lnTo>
                  <a:lnTo>
                    <a:pt x="19174" y="8223"/>
                  </a:lnTo>
                  <a:cubicBezTo>
                    <a:pt x="21600" y="5990"/>
                    <a:pt x="21600" y="2367"/>
                    <a:pt x="19174" y="131"/>
                  </a:cubicBezTo>
                  <a:lnTo>
                    <a:pt x="19033" y="0"/>
                  </a:lnTo>
                  <a:lnTo>
                    <a:pt x="0" y="17307"/>
                  </a:lnTo>
                  <a:cubicBezTo>
                    <a:pt x="0" y="17307"/>
                    <a:pt x="901" y="18138"/>
                    <a:pt x="901" y="18138"/>
                  </a:cubicBezTo>
                  <a:close/>
                </a:path>
              </a:pathLst>
            </a:custGeom>
            <a:solidFill>
              <a:schemeClr val="tx2">
                <a:lumMod val="50000"/>
                <a:alpha val="25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grpSp>
      <p:grpSp>
        <p:nvGrpSpPr>
          <p:cNvPr id="22" name="Group 21"/>
          <p:cNvGrpSpPr/>
          <p:nvPr/>
        </p:nvGrpSpPr>
        <p:grpSpPr>
          <a:xfrm>
            <a:off x="11469672" y="2318555"/>
            <a:ext cx="910434" cy="910434"/>
            <a:chOff x="4494173" y="4246574"/>
            <a:chExt cx="1353845" cy="1353845"/>
          </a:xfrm>
        </p:grpSpPr>
        <p:sp>
          <p:nvSpPr>
            <p:cNvPr id="12" name="Shape 13"/>
            <p:cNvSpPr/>
            <p:nvPr/>
          </p:nvSpPr>
          <p:spPr>
            <a:xfrm>
              <a:off x="4494173" y="4246574"/>
              <a:ext cx="1353845" cy="1353845"/>
            </a:xfrm>
            <a:custGeom>
              <a:avLst/>
              <a:gdLst/>
              <a:ahLst/>
              <a:cxnLst>
                <a:cxn ang="0">
                  <a:pos x="wd2" y="hd2"/>
                </a:cxn>
                <a:cxn ang="5400000">
                  <a:pos x="wd2" y="hd2"/>
                </a:cxn>
                <a:cxn ang="10800000">
                  <a:pos x="wd2" y="hd2"/>
                </a:cxn>
                <a:cxn ang="16200000">
                  <a:pos x="wd2" y="hd2"/>
                </a:cxn>
              </a:cxnLst>
              <a:rect l="0" t="0" r="r" b="b"/>
              <a:pathLst>
                <a:path w="21600" h="21600" extrusionOk="0">
                  <a:moveTo>
                    <a:pt x="9529" y="17634"/>
                  </a:moveTo>
                  <a:cubicBezTo>
                    <a:pt x="5755" y="16932"/>
                    <a:pt x="3264" y="13303"/>
                    <a:pt x="3966" y="9529"/>
                  </a:cubicBezTo>
                  <a:cubicBezTo>
                    <a:pt x="4668" y="5755"/>
                    <a:pt x="8297" y="3264"/>
                    <a:pt x="12071" y="3966"/>
                  </a:cubicBezTo>
                  <a:cubicBezTo>
                    <a:pt x="15845" y="4668"/>
                    <a:pt x="18336" y="8297"/>
                    <a:pt x="17634" y="12071"/>
                  </a:cubicBezTo>
                  <a:cubicBezTo>
                    <a:pt x="16932" y="15845"/>
                    <a:pt x="13303" y="18336"/>
                    <a:pt x="9529" y="17634"/>
                  </a:cubicBezTo>
                  <a:moveTo>
                    <a:pt x="19571" y="12978"/>
                  </a:moveTo>
                  <a:lnTo>
                    <a:pt x="21443" y="12713"/>
                  </a:lnTo>
                  <a:lnTo>
                    <a:pt x="21600" y="11348"/>
                  </a:lnTo>
                  <a:lnTo>
                    <a:pt x="19837" y="10665"/>
                  </a:lnTo>
                  <a:cubicBezTo>
                    <a:pt x="19831" y="10284"/>
                    <a:pt x="19801" y="9899"/>
                    <a:pt x="19745" y="9513"/>
                  </a:cubicBezTo>
                  <a:lnTo>
                    <a:pt x="21402" y="8557"/>
                  </a:lnTo>
                  <a:lnTo>
                    <a:pt x="21032" y="7233"/>
                  </a:lnTo>
                  <a:lnTo>
                    <a:pt x="19120" y="7272"/>
                  </a:lnTo>
                  <a:cubicBezTo>
                    <a:pt x="18953" y="6876"/>
                    <a:pt x="18759" y="6498"/>
                    <a:pt x="18543" y="6138"/>
                  </a:cubicBezTo>
                  <a:lnTo>
                    <a:pt x="19679" y="4627"/>
                  </a:lnTo>
                  <a:lnTo>
                    <a:pt x="18824" y="3551"/>
                  </a:lnTo>
                  <a:lnTo>
                    <a:pt x="17094" y="4315"/>
                  </a:lnTo>
                  <a:cubicBezTo>
                    <a:pt x="16817" y="4047"/>
                    <a:pt x="16523" y="3797"/>
                    <a:pt x="16215" y="3567"/>
                  </a:cubicBezTo>
                  <a:lnTo>
                    <a:pt x="16699" y="1737"/>
                  </a:lnTo>
                  <a:lnTo>
                    <a:pt x="15502" y="1062"/>
                  </a:lnTo>
                  <a:lnTo>
                    <a:pt x="14187" y="2423"/>
                  </a:lnTo>
                  <a:cubicBezTo>
                    <a:pt x="13795" y="2264"/>
                    <a:pt x="13391" y="2132"/>
                    <a:pt x="12978" y="2029"/>
                  </a:cubicBezTo>
                  <a:lnTo>
                    <a:pt x="12713" y="157"/>
                  </a:lnTo>
                  <a:lnTo>
                    <a:pt x="11348" y="0"/>
                  </a:lnTo>
                  <a:lnTo>
                    <a:pt x="10666" y="1763"/>
                  </a:lnTo>
                  <a:cubicBezTo>
                    <a:pt x="10283" y="1769"/>
                    <a:pt x="9899" y="1799"/>
                    <a:pt x="9513" y="1855"/>
                  </a:cubicBezTo>
                  <a:lnTo>
                    <a:pt x="8557" y="199"/>
                  </a:lnTo>
                  <a:lnTo>
                    <a:pt x="7233" y="568"/>
                  </a:lnTo>
                  <a:lnTo>
                    <a:pt x="7272" y="2480"/>
                  </a:lnTo>
                  <a:cubicBezTo>
                    <a:pt x="6877" y="2648"/>
                    <a:pt x="6498" y="2841"/>
                    <a:pt x="6138" y="3057"/>
                  </a:cubicBezTo>
                  <a:lnTo>
                    <a:pt x="4627" y="1921"/>
                  </a:lnTo>
                  <a:lnTo>
                    <a:pt x="3550" y="2776"/>
                  </a:lnTo>
                  <a:lnTo>
                    <a:pt x="4316" y="4506"/>
                  </a:lnTo>
                  <a:cubicBezTo>
                    <a:pt x="4047" y="4784"/>
                    <a:pt x="3797" y="5077"/>
                    <a:pt x="3567" y="5385"/>
                  </a:cubicBezTo>
                  <a:lnTo>
                    <a:pt x="1737" y="4901"/>
                  </a:lnTo>
                  <a:lnTo>
                    <a:pt x="1062" y="6098"/>
                  </a:lnTo>
                  <a:lnTo>
                    <a:pt x="2423" y="7413"/>
                  </a:lnTo>
                  <a:cubicBezTo>
                    <a:pt x="2264" y="7805"/>
                    <a:pt x="2132" y="8209"/>
                    <a:pt x="2029" y="8622"/>
                  </a:cubicBezTo>
                  <a:lnTo>
                    <a:pt x="157" y="8887"/>
                  </a:lnTo>
                  <a:lnTo>
                    <a:pt x="0" y="10253"/>
                  </a:lnTo>
                  <a:lnTo>
                    <a:pt x="1763" y="10934"/>
                  </a:lnTo>
                  <a:cubicBezTo>
                    <a:pt x="1769" y="11316"/>
                    <a:pt x="1799" y="11701"/>
                    <a:pt x="1855" y="12087"/>
                  </a:cubicBezTo>
                  <a:lnTo>
                    <a:pt x="199" y="13043"/>
                  </a:lnTo>
                  <a:lnTo>
                    <a:pt x="568" y="14367"/>
                  </a:lnTo>
                  <a:lnTo>
                    <a:pt x="2480" y="14328"/>
                  </a:lnTo>
                  <a:cubicBezTo>
                    <a:pt x="2648" y="14723"/>
                    <a:pt x="2841" y="15102"/>
                    <a:pt x="3058" y="15462"/>
                  </a:cubicBezTo>
                  <a:lnTo>
                    <a:pt x="1922" y="16973"/>
                  </a:lnTo>
                  <a:lnTo>
                    <a:pt x="2776" y="18049"/>
                  </a:lnTo>
                  <a:lnTo>
                    <a:pt x="4506" y="17285"/>
                  </a:lnTo>
                  <a:cubicBezTo>
                    <a:pt x="4783" y="17553"/>
                    <a:pt x="5077" y="17803"/>
                    <a:pt x="5385" y="18033"/>
                  </a:cubicBezTo>
                  <a:lnTo>
                    <a:pt x="4901" y="19863"/>
                  </a:lnTo>
                  <a:lnTo>
                    <a:pt x="6098" y="20538"/>
                  </a:lnTo>
                  <a:lnTo>
                    <a:pt x="7413" y="19177"/>
                  </a:lnTo>
                  <a:cubicBezTo>
                    <a:pt x="7805" y="19336"/>
                    <a:pt x="8209" y="19468"/>
                    <a:pt x="8622" y="19571"/>
                  </a:cubicBezTo>
                  <a:lnTo>
                    <a:pt x="8887" y="21443"/>
                  </a:lnTo>
                  <a:lnTo>
                    <a:pt x="10253" y="21600"/>
                  </a:lnTo>
                  <a:lnTo>
                    <a:pt x="10935" y="19837"/>
                  </a:lnTo>
                  <a:cubicBezTo>
                    <a:pt x="11317" y="19831"/>
                    <a:pt x="11701" y="19801"/>
                    <a:pt x="12087" y="19745"/>
                  </a:cubicBezTo>
                  <a:lnTo>
                    <a:pt x="13043" y="21402"/>
                  </a:lnTo>
                  <a:lnTo>
                    <a:pt x="14367" y="21032"/>
                  </a:lnTo>
                  <a:lnTo>
                    <a:pt x="14328" y="19120"/>
                  </a:lnTo>
                  <a:cubicBezTo>
                    <a:pt x="14724" y="18953"/>
                    <a:pt x="15102" y="18759"/>
                    <a:pt x="15462" y="18542"/>
                  </a:cubicBezTo>
                  <a:lnTo>
                    <a:pt x="16973" y="19679"/>
                  </a:lnTo>
                  <a:lnTo>
                    <a:pt x="18049" y="18824"/>
                  </a:lnTo>
                  <a:lnTo>
                    <a:pt x="17285" y="17094"/>
                  </a:lnTo>
                  <a:cubicBezTo>
                    <a:pt x="17553" y="16817"/>
                    <a:pt x="17803" y="16523"/>
                    <a:pt x="18033" y="16215"/>
                  </a:cubicBezTo>
                  <a:lnTo>
                    <a:pt x="19863" y="16699"/>
                  </a:lnTo>
                  <a:lnTo>
                    <a:pt x="20538" y="15502"/>
                  </a:lnTo>
                  <a:lnTo>
                    <a:pt x="19177" y="14187"/>
                  </a:lnTo>
                  <a:cubicBezTo>
                    <a:pt x="19336" y="13794"/>
                    <a:pt x="19468" y="13391"/>
                    <a:pt x="19571" y="12978"/>
                  </a:cubicBezTo>
                </a:path>
              </a:pathLst>
            </a:custGeom>
            <a:gradFill>
              <a:gsLst>
                <a:gs pos="0">
                  <a:schemeClr val="bg2"/>
                </a:gs>
                <a:gs pos="100000">
                  <a:srgbClr val="FEFEFE"/>
                </a:gs>
              </a:gsLst>
              <a:lin ang="2126292"/>
            </a:gradFill>
            <a:ln w="3810">
              <a:solidFill>
                <a:srgbClr val="FEFEFE"/>
              </a:solidFill>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3" name="Shape 14"/>
            <p:cNvSpPr/>
            <p:nvPr/>
          </p:nvSpPr>
          <p:spPr>
            <a:xfrm>
              <a:off x="4720887" y="4461834"/>
              <a:ext cx="914443" cy="914452"/>
            </a:xfrm>
            <a:custGeom>
              <a:avLst/>
              <a:gdLst/>
              <a:ahLst/>
              <a:cxnLst>
                <a:cxn ang="0">
                  <a:pos x="wd2" y="hd2"/>
                </a:cxn>
                <a:cxn ang="5400000">
                  <a:pos x="wd2" y="hd2"/>
                </a:cxn>
                <a:cxn ang="10800000">
                  <a:pos x="wd2" y="hd2"/>
                </a:cxn>
                <a:cxn ang="16200000">
                  <a:pos x="wd2" y="hd2"/>
                </a:cxn>
              </a:cxnLst>
              <a:rect l="0" t="0" r="r" b="b"/>
              <a:pathLst>
                <a:path w="19929" h="19929" extrusionOk="0">
                  <a:moveTo>
                    <a:pt x="8768" y="16401"/>
                  </a:moveTo>
                  <a:cubicBezTo>
                    <a:pt x="5220" y="15741"/>
                    <a:pt x="2869" y="12316"/>
                    <a:pt x="3529" y="8768"/>
                  </a:cubicBezTo>
                  <a:cubicBezTo>
                    <a:pt x="4188" y="5219"/>
                    <a:pt x="7613" y="2869"/>
                    <a:pt x="11161" y="3529"/>
                  </a:cubicBezTo>
                  <a:cubicBezTo>
                    <a:pt x="14710" y="4189"/>
                    <a:pt x="17061" y="7613"/>
                    <a:pt x="16401" y="11161"/>
                  </a:cubicBezTo>
                  <a:cubicBezTo>
                    <a:pt x="15741" y="14709"/>
                    <a:pt x="12317" y="17061"/>
                    <a:pt x="8768" y="16401"/>
                  </a:cubicBezTo>
                  <a:moveTo>
                    <a:pt x="11786" y="169"/>
                  </a:moveTo>
                  <a:cubicBezTo>
                    <a:pt x="6385" y="-835"/>
                    <a:pt x="1174" y="2742"/>
                    <a:pt x="169" y="8143"/>
                  </a:cubicBezTo>
                  <a:cubicBezTo>
                    <a:pt x="-835" y="13544"/>
                    <a:pt x="2742" y="18756"/>
                    <a:pt x="8143" y="19761"/>
                  </a:cubicBezTo>
                  <a:cubicBezTo>
                    <a:pt x="13544" y="20765"/>
                    <a:pt x="18756" y="17187"/>
                    <a:pt x="19761" y="11786"/>
                  </a:cubicBezTo>
                  <a:cubicBezTo>
                    <a:pt x="20765" y="6385"/>
                    <a:pt x="17187" y="1174"/>
                    <a:pt x="11786" y="169"/>
                  </a:cubicBezTo>
                </a:path>
              </a:pathLst>
            </a:custGeom>
            <a:gradFill>
              <a:gsLst>
                <a:gs pos="0">
                  <a:schemeClr val="bg1"/>
                </a:gs>
                <a:gs pos="100000">
                  <a:schemeClr val="bg1">
                    <a:lumMod val="75000"/>
                  </a:schemeClr>
                </a:gs>
              </a:gsLst>
              <a:lin ang="1807757" scaled="0"/>
            </a:gradFill>
            <a:ln w="3810">
              <a:solidFill>
                <a:schemeClr val="bg1">
                  <a:lumMod val="85000"/>
                </a:schemeClr>
              </a:solidFill>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4" name="Shape 15"/>
            <p:cNvSpPr/>
            <p:nvPr/>
          </p:nvSpPr>
          <p:spPr>
            <a:xfrm>
              <a:off x="4861633" y="4610859"/>
              <a:ext cx="629139" cy="629147"/>
            </a:xfrm>
            <a:custGeom>
              <a:avLst/>
              <a:gdLst/>
              <a:ahLst/>
              <a:cxnLst>
                <a:cxn ang="0">
                  <a:pos x="wd2" y="hd2"/>
                </a:cxn>
                <a:cxn ang="5400000">
                  <a:pos x="wd2" y="hd2"/>
                </a:cxn>
                <a:cxn ang="10800000">
                  <a:pos x="wd2" y="hd2"/>
                </a:cxn>
                <a:cxn ang="16200000">
                  <a:pos x="wd2" y="hd2"/>
                </a:cxn>
              </a:cxnLst>
              <a:rect l="0" t="0" r="r" b="b"/>
              <a:pathLst>
                <a:path w="19929" h="19929" extrusionOk="0">
                  <a:moveTo>
                    <a:pt x="8522" y="17725"/>
                  </a:moveTo>
                  <a:cubicBezTo>
                    <a:pt x="4244" y="16929"/>
                    <a:pt x="1409" y="12799"/>
                    <a:pt x="2203" y="8521"/>
                  </a:cubicBezTo>
                  <a:cubicBezTo>
                    <a:pt x="2999" y="4243"/>
                    <a:pt x="7130" y="1409"/>
                    <a:pt x="11408" y="2205"/>
                  </a:cubicBezTo>
                  <a:cubicBezTo>
                    <a:pt x="15687" y="3000"/>
                    <a:pt x="18521" y="7129"/>
                    <a:pt x="17725" y="11407"/>
                  </a:cubicBezTo>
                  <a:cubicBezTo>
                    <a:pt x="16930" y="15685"/>
                    <a:pt x="12801" y="18520"/>
                    <a:pt x="8522" y="17725"/>
                  </a:cubicBezTo>
                  <a:moveTo>
                    <a:pt x="11786" y="169"/>
                  </a:moveTo>
                  <a:cubicBezTo>
                    <a:pt x="6385" y="-835"/>
                    <a:pt x="1174" y="2742"/>
                    <a:pt x="169" y="8143"/>
                  </a:cubicBezTo>
                  <a:cubicBezTo>
                    <a:pt x="-835" y="13544"/>
                    <a:pt x="2742" y="18756"/>
                    <a:pt x="8143" y="19761"/>
                  </a:cubicBezTo>
                  <a:cubicBezTo>
                    <a:pt x="13544" y="20765"/>
                    <a:pt x="18756" y="17187"/>
                    <a:pt x="19760" y="11786"/>
                  </a:cubicBezTo>
                  <a:cubicBezTo>
                    <a:pt x="20765" y="6385"/>
                    <a:pt x="17187" y="1173"/>
                    <a:pt x="11786" y="169"/>
                  </a:cubicBezTo>
                </a:path>
              </a:pathLst>
            </a:custGeom>
            <a:gradFill>
              <a:gsLst>
                <a:gs pos="0">
                  <a:srgbClr val="FEFEFE"/>
                </a:gs>
                <a:gs pos="100000">
                  <a:schemeClr val="bg2">
                    <a:lumMod val="40000"/>
                    <a:lumOff val="60000"/>
                  </a:schemeClr>
                </a:gs>
              </a:gsLst>
              <a:lin ang="1807757" scaled="0"/>
            </a:gradFill>
            <a:ln w="3810">
              <a:solidFill>
                <a:srgbClr val="FEFEFE"/>
              </a:solidFill>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grpSp>
      <p:grpSp>
        <p:nvGrpSpPr>
          <p:cNvPr id="20" name="Group 19"/>
          <p:cNvGrpSpPr/>
          <p:nvPr/>
        </p:nvGrpSpPr>
        <p:grpSpPr>
          <a:xfrm>
            <a:off x="139599" y="5628278"/>
            <a:ext cx="1543548" cy="1543580"/>
            <a:chOff x="1372908" y="3733263"/>
            <a:chExt cx="2570646" cy="2570698"/>
          </a:xfrm>
        </p:grpSpPr>
        <p:sp>
          <p:nvSpPr>
            <p:cNvPr id="15" name="Shape 16"/>
            <p:cNvSpPr/>
            <p:nvPr/>
          </p:nvSpPr>
          <p:spPr>
            <a:xfrm>
              <a:off x="1372908" y="3733263"/>
              <a:ext cx="2570646" cy="2570698"/>
            </a:xfrm>
            <a:custGeom>
              <a:avLst/>
              <a:gdLst/>
              <a:ahLst/>
              <a:cxnLst>
                <a:cxn ang="0">
                  <a:pos x="wd2" y="hd2"/>
                </a:cxn>
                <a:cxn ang="5400000">
                  <a:pos x="wd2" y="hd2"/>
                </a:cxn>
                <a:cxn ang="10800000">
                  <a:pos x="wd2" y="hd2"/>
                </a:cxn>
                <a:cxn ang="16200000">
                  <a:pos x="wd2" y="hd2"/>
                </a:cxn>
              </a:cxnLst>
              <a:rect l="0" t="0" r="r" b="b"/>
              <a:pathLst>
                <a:path w="21600" h="21600" extrusionOk="0">
                  <a:moveTo>
                    <a:pt x="10800" y="17742"/>
                  </a:moveTo>
                  <a:cubicBezTo>
                    <a:pt x="6966" y="17742"/>
                    <a:pt x="3858" y="14634"/>
                    <a:pt x="3858" y="10800"/>
                  </a:cubicBezTo>
                  <a:cubicBezTo>
                    <a:pt x="3858" y="6966"/>
                    <a:pt x="6966" y="3858"/>
                    <a:pt x="10800" y="3858"/>
                  </a:cubicBezTo>
                  <a:cubicBezTo>
                    <a:pt x="14634" y="3858"/>
                    <a:pt x="17742" y="6966"/>
                    <a:pt x="17742" y="10800"/>
                  </a:cubicBezTo>
                  <a:cubicBezTo>
                    <a:pt x="17742" y="14634"/>
                    <a:pt x="14634" y="17742"/>
                    <a:pt x="10800" y="17742"/>
                  </a:cubicBezTo>
                  <a:moveTo>
                    <a:pt x="19810" y="11337"/>
                  </a:moveTo>
                  <a:lnTo>
                    <a:pt x="21600" y="10736"/>
                  </a:lnTo>
                  <a:lnTo>
                    <a:pt x="21505" y="9366"/>
                  </a:lnTo>
                  <a:lnTo>
                    <a:pt x="19649" y="9018"/>
                  </a:lnTo>
                  <a:cubicBezTo>
                    <a:pt x="19573" y="8644"/>
                    <a:pt x="19473" y="8272"/>
                    <a:pt x="19348" y="7904"/>
                  </a:cubicBezTo>
                  <a:lnTo>
                    <a:pt x="20800" y="6662"/>
                  </a:lnTo>
                  <a:lnTo>
                    <a:pt x="20196" y="5430"/>
                  </a:lnTo>
                  <a:lnTo>
                    <a:pt x="18325" y="5817"/>
                  </a:lnTo>
                  <a:cubicBezTo>
                    <a:pt x="18089" y="5459"/>
                    <a:pt x="17830" y="5123"/>
                    <a:pt x="17551" y="4809"/>
                  </a:cubicBezTo>
                  <a:lnTo>
                    <a:pt x="18391" y="3118"/>
                  </a:lnTo>
                  <a:lnTo>
                    <a:pt x="17355" y="2217"/>
                  </a:lnTo>
                  <a:lnTo>
                    <a:pt x="15796" y="3284"/>
                  </a:lnTo>
                  <a:cubicBezTo>
                    <a:pt x="15475" y="3070"/>
                    <a:pt x="15141" y="2879"/>
                    <a:pt x="14797" y="2709"/>
                  </a:cubicBezTo>
                  <a:lnTo>
                    <a:pt x="14938" y="824"/>
                  </a:lnTo>
                  <a:lnTo>
                    <a:pt x="13639" y="380"/>
                  </a:lnTo>
                  <a:lnTo>
                    <a:pt x="12596" y="1956"/>
                  </a:lnTo>
                  <a:cubicBezTo>
                    <a:pt x="12182" y="1872"/>
                    <a:pt x="11761" y="1816"/>
                    <a:pt x="11338" y="1790"/>
                  </a:cubicBezTo>
                  <a:lnTo>
                    <a:pt x="10735" y="0"/>
                  </a:lnTo>
                  <a:lnTo>
                    <a:pt x="9366" y="96"/>
                  </a:lnTo>
                  <a:lnTo>
                    <a:pt x="9018" y="1951"/>
                  </a:lnTo>
                  <a:cubicBezTo>
                    <a:pt x="8644" y="2027"/>
                    <a:pt x="8272" y="2127"/>
                    <a:pt x="7903" y="2252"/>
                  </a:cubicBezTo>
                  <a:lnTo>
                    <a:pt x="6662" y="800"/>
                  </a:lnTo>
                  <a:lnTo>
                    <a:pt x="5429" y="1404"/>
                  </a:lnTo>
                  <a:lnTo>
                    <a:pt x="5817" y="3275"/>
                  </a:lnTo>
                  <a:cubicBezTo>
                    <a:pt x="5459" y="3512"/>
                    <a:pt x="5123" y="3771"/>
                    <a:pt x="4809" y="4049"/>
                  </a:cubicBezTo>
                  <a:lnTo>
                    <a:pt x="3118" y="3209"/>
                  </a:lnTo>
                  <a:lnTo>
                    <a:pt x="2216" y="4245"/>
                  </a:lnTo>
                  <a:lnTo>
                    <a:pt x="3284" y="5804"/>
                  </a:lnTo>
                  <a:cubicBezTo>
                    <a:pt x="3070" y="6126"/>
                    <a:pt x="2879" y="6459"/>
                    <a:pt x="2709" y="6803"/>
                  </a:cubicBezTo>
                  <a:lnTo>
                    <a:pt x="824" y="6662"/>
                  </a:lnTo>
                  <a:lnTo>
                    <a:pt x="379" y="7961"/>
                  </a:lnTo>
                  <a:lnTo>
                    <a:pt x="1956" y="9004"/>
                  </a:lnTo>
                  <a:cubicBezTo>
                    <a:pt x="1872" y="9418"/>
                    <a:pt x="1816" y="9839"/>
                    <a:pt x="1790" y="10262"/>
                  </a:cubicBezTo>
                  <a:lnTo>
                    <a:pt x="0" y="10865"/>
                  </a:lnTo>
                  <a:lnTo>
                    <a:pt x="95" y="12234"/>
                  </a:lnTo>
                  <a:lnTo>
                    <a:pt x="1951" y="12582"/>
                  </a:lnTo>
                  <a:cubicBezTo>
                    <a:pt x="2027" y="12956"/>
                    <a:pt x="2127" y="13328"/>
                    <a:pt x="2252" y="13697"/>
                  </a:cubicBezTo>
                  <a:lnTo>
                    <a:pt x="800" y="14938"/>
                  </a:lnTo>
                  <a:lnTo>
                    <a:pt x="1404" y="16171"/>
                  </a:lnTo>
                  <a:lnTo>
                    <a:pt x="3275" y="15783"/>
                  </a:lnTo>
                  <a:cubicBezTo>
                    <a:pt x="3511" y="16141"/>
                    <a:pt x="3770" y="16477"/>
                    <a:pt x="4049" y="16791"/>
                  </a:cubicBezTo>
                  <a:lnTo>
                    <a:pt x="3209" y="18482"/>
                  </a:lnTo>
                  <a:lnTo>
                    <a:pt x="4245" y="19383"/>
                  </a:lnTo>
                  <a:lnTo>
                    <a:pt x="5804" y="18317"/>
                  </a:lnTo>
                  <a:cubicBezTo>
                    <a:pt x="6125" y="18530"/>
                    <a:pt x="6459" y="18721"/>
                    <a:pt x="6803" y="18891"/>
                  </a:cubicBezTo>
                  <a:lnTo>
                    <a:pt x="6662" y="20776"/>
                  </a:lnTo>
                  <a:lnTo>
                    <a:pt x="7961" y="21220"/>
                  </a:lnTo>
                  <a:lnTo>
                    <a:pt x="9004" y="19644"/>
                  </a:lnTo>
                  <a:cubicBezTo>
                    <a:pt x="9418" y="19728"/>
                    <a:pt x="9839" y="19784"/>
                    <a:pt x="10262" y="19810"/>
                  </a:cubicBezTo>
                  <a:lnTo>
                    <a:pt x="10865" y="21600"/>
                  </a:lnTo>
                  <a:lnTo>
                    <a:pt x="12234" y="21505"/>
                  </a:lnTo>
                  <a:lnTo>
                    <a:pt x="12582" y="19649"/>
                  </a:lnTo>
                  <a:cubicBezTo>
                    <a:pt x="12956" y="19573"/>
                    <a:pt x="13328" y="19473"/>
                    <a:pt x="13697" y="19348"/>
                  </a:cubicBezTo>
                  <a:lnTo>
                    <a:pt x="14938" y="20800"/>
                  </a:lnTo>
                  <a:lnTo>
                    <a:pt x="16171" y="20196"/>
                  </a:lnTo>
                  <a:lnTo>
                    <a:pt x="15783" y="18325"/>
                  </a:lnTo>
                  <a:cubicBezTo>
                    <a:pt x="16141" y="18089"/>
                    <a:pt x="16477" y="17830"/>
                    <a:pt x="16791" y="17551"/>
                  </a:cubicBezTo>
                  <a:lnTo>
                    <a:pt x="18483" y="18391"/>
                  </a:lnTo>
                  <a:lnTo>
                    <a:pt x="19383" y="17355"/>
                  </a:lnTo>
                  <a:lnTo>
                    <a:pt x="18316" y="15796"/>
                  </a:lnTo>
                  <a:cubicBezTo>
                    <a:pt x="18530" y="15475"/>
                    <a:pt x="18722" y="15141"/>
                    <a:pt x="18891" y="14797"/>
                  </a:cubicBezTo>
                  <a:lnTo>
                    <a:pt x="20776" y="14938"/>
                  </a:lnTo>
                  <a:lnTo>
                    <a:pt x="21220" y="13639"/>
                  </a:lnTo>
                  <a:lnTo>
                    <a:pt x="19644" y="12596"/>
                  </a:lnTo>
                  <a:cubicBezTo>
                    <a:pt x="19728" y="12182"/>
                    <a:pt x="19784" y="11762"/>
                    <a:pt x="19810" y="11337"/>
                  </a:cubicBezTo>
                </a:path>
              </a:pathLst>
            </a:custGeom>
            <a:gradFill>
              <a:gsLst>
                <a:gs pos="0">
                  <a:schemeClr val="bg1"/>
                </a:gs>
                <a:gs pos="90000">
                  <a:schemeClr val="bg1">
                    <a:lumMod val="85000"/>
                  </a:schemeClr>
                </a:gs>
              </a:gsLst>
              <a:lin ang="4200000" scaled="0"/>
            </a:gradFill>
            <a:ln w="7049">
              <a:solidFill>
                <a:srgbClr val="FEFEFE"/>
              </a:solidFill>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6" name="Shape 17"/>
            <p:cNvSpPr/>
            <p:nvPr/>
          </p:nvSpPr>
          <p:spPr>
            <a:xfrm>
              <a:off x="1786869" y="4155503"/>
              <a:ext cx="1733983" cy="1733983"/>
            </a:xfrm>
            <a:custGeom>
              <a:avLst/>
              <a:gdLst/>
              <a:ahLst/>
              <a:cxnLst>
                <a:cxn ang="0">
                  <a:pos x="wd2" y="hd2"/>
                </a:cxn>
                <a:cxn ang="5400000">
                  <a:pos x="wd2" y="hd2"/>
                </a:cxn>
                <a:cxn ang="10800000">
                  <a:pos x="wd2" y="hd2"/>
                </a:cxn>
                <a:cxn ang="16200000">
                  <a:pos x="wd2" y="hd2"/>
                </a:cxn>
              </a:cxnLst>
              <a:rect l="0" t="0" r="r" b="b"/>
              <a:pathLst>
                <a:path w="21600" h="21600" extrusionOk="0">
                  <a:moveTo>
                    <a:pt x="10800" y="15585"/>
                  </a:moveTo>
                  <a:cubicBezTo>
                    <a:pt x="8162" y="15585"/>
                    <a:pt x="6014" y="13438"/>
                    <a:pt x="6014" y="10800"/>
                  </a:cubicBezTo>
                  <a:cubicBezTo>
                    <a:pt x="6014" y="8161"/>
                    <a:pt x="8162" y="6015"/>
                    <a:pt x="10800" y="6015"/>
                  </a:cubicBezTo>
                  <a:cubicBezTo>
                    <a:pt x="13438" y="6015"/>
                    <a:pt x="15585" y="8161"/>
                    <a:pt x="15585" y="10800"/>
                  </a:cubicBezTo>
                  <a:cubicBezTo>
                    <a:pt x="15585" y="13438"/>
                    <a:pt x="13438" y="15585"/>
                    <a:pt x="10800" y="15585"/>
                  </a:cubicBezTo>
                  <a:moveTo>
                    <a:pt x="10800" y="0"/>
                  </a:moveTo>
                  <a:cubicBezTo>
                    <a:pt x="4845" y="0"/>
                    <a:pt x="0" y="4845"/>
                    <a:pt x="0" y="10800"/>
                  </a:cubicBezTo>
                  <a:cubicBezTo>
                    <a:pt x="0" y="16754"/>
                    <a:pt x="4845" y="21600"/>
                    <a:pt x="10800" y="21600"/>
                  </a:cubicBezTo>
                  <a:cubicBezTo>
                    <a:pt x="16754" y="21600"/>
                    <a:pt x="21600" y="16754"/>
                    <a:pt x="21600" y="10800"/>
                  </a:cubicBezTo>
                  <a:cubicBezTo>
                    <a:pt x="21600" y="4845"/>
                    <a:pt x="16754" y="0"/>
                    <a:pt x="10800" y="0"/>
                  </a:cubicBezTo>
                </a:path>
              </a:pathLst>
            </a:custGeom>
            <a:gradFill>
              <a:gsLst>
                <a:gs pos="0">
                  <a:schemeClr val="bg1">
                    <a:lumMod val="85000"/>
                  </a:schemeClr>
                </a:gs>
                <a:gs pos="90000">
                  <a:schemeClr val="bg1">
                    <a:lumMod val="75000"/>
                  </a:schemeClr>
                </a:gs>
              </a:gsLst>
              <a:lin ang="4200000" scaled="0"/>
            </a:gradFill>
            <a:ln w="7049">
              <a:solidFill>
                <a:srgbClr val="FEFEFE"/>
              </a:solidFill>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7" name="Shape 18"/>
            <p:cNvSpPr/>
            <p:nvPr/>
          </p:nvSpPr>
          <p:spPr>
            <a:xfrm>
              <a:off x="2242226" y="4610860"/>
              <a:ext cx="826948" cy="826958"/>
            </a:xfrm>
            <a:custGeom>
              <a:avLst/>
              <a:gdLst/>
              <a:ahLst/>
              <a:cxnLst>
                <a:cxn ang="0">
                  <a:pos x="wd2" y="hd2"/>
                </a:cxn>
                <a:cxn ang="5400000">
                  <a:pos x="wd2" y="hd2"/>
                </a:cxn>
                <a:cxn ang="10800000">
                  <a:pos x="wd2" y="hd2"/>
                </a:cxn>
                <a:cxn ang="16200000">
                  <a:pos x="wd2" y="hd2"/>
                </a:cxn>
              </a:cxnLst>
              <a:rect l="0" t="0" r="r" b="b"/>
              <a:pathLst>
                <a:path w="21600" h="21600" extrusionOk="0">
                  <a:moveTo>
                    <a:pt x="10800" y="15585"/>
                  </a:moveTo>
                  <a:cubicBezTo>
                    <a:pt x="8162" y="15585"/>
                    <a:pt x="6014" y="13438"/>
                    <a:pt x="6014" y="10800"/>
                  </a:cubicBezTo>
                  <a:cubicBezTo>
                    <a:pt x="6014" y="8161"/>
                    <a:pt x="8162" y="6015"/>
                    <a:pt x="10800" y="6015"/>
                  </a:cubicBezTo>
                  <a:cubicBezTo>
                    <a:pt x="13438" y="6015"/>
                    <a:pt x="15585" y="8161"/>
                    <a:pt x="15585" y="10800"/>
                  </a:cubicBezTo>
                  <a:cubicBezTo>
                    <a:pt x="15585" y="13438"/>
                    <a:pt x="13438" y="15585"/>
                    <a:pt x="10800" y="15585"/>
                  </a:cubicBezTo>
                  <a:moveTo>
                    <a:pt x="10800" y="0"/>
                  </a:moveTo>
                  <a:cubicBezTo>
                    <a:pt x="4845" y="0"/>
                    <a:pt x="0" y="4845"/>
                    <a:pt x="0" y="10800"/>
                  </a:cubicBezTo>
                  <a:cubicBezTo>
                    <a:pt x="0" y="16754"/>
                    <a:pt x="4845" y="21600"/>
                    <a:pt x="10800" y="21600"/>
                  </a:cubicBezTo>
                  <a:cubicBezTo>
                    <a:pt x="16755" y="21600"/>
                    <a:pt x="21600" y="16754"/>
                    <a:pt x="21600" y="10800"/>
                  </a:cubicBezTo>
                  <a:cubicBezTo>
                    <a:pt x="21600" y="4845"/>
                    <a:pt x="16755" y="0"/>
                    <a:pt x="10800" y="0"/>
                  </a:cubicBezTo>
                </a:path>
              </a:pathLst>
            </a:custGeom>
            <a:gradFill>
              <a:gsLst>
                <a:gs pos="0">
                  <a:schemeClr val="bg1"/>
                </a:gs>
                <a:gs pos="90000">
                  <a:schemeClr val="bg1">
                    <a:lumMod val="85000"/>
                  </a:schemeClr>
                </a:gs>
              </a:gsLst>
              <a:lin ang="4200000" scaled="0"/>
            </a:gradFill>
            <a:ln w="7049">
              <a:solidFill>
                <a:srgbClr val="FEFEFE"/>
              </a:solidFill>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8" name="Shape 19"/>
            <p:cNvSpPr/>
            <p:nvPr/>
          </p:nvSpPr>
          <p:spPr>
            <a:xfrm>
              <a:off x="2444551" y="4813186"/>
              <a:ext cx="419300" cy="419288"/>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6" y="21600"/>
                    <a:pt x="0" y="16765"/>
                    <a:pt x="0" y="10800"/>
                  </a:cubicBezTo>
                  <a:cubicBezTo>
                    <a:pt x="0" y="4835"/>
                    <a:pt x="4836" y="0"/>
                    <a:pt x="10800" y="0"/>
                  </a:cubicBezTo>
                  <a:cubicBezTo>
                    <a:pt x="16765" y="0"/>
                    <a:pt x="21600" y="4835"/>
                    <a:pt x="21600" y="10800"/>
                  </a:cubicBezTo>
                  <a:close/>
                </a:path>
              </a:pathLst>
            </a:custGeom>
            <a:solidFill>
              <a:srgbClr val="FEFEFE"/>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grpSp>
      <p:pic>
        <p:nvPicPr>
          <p:cNvPr id="42" name="Picture 41">
            <a:extLst>
              <a:ext uri="{FF2B5EF4-FFF2-40B4-BE49-F238E27FC236}">
                <a16:creationId xmlns:a16="http://schemas.microsoft.com/office/drawing/2014/main" id="{A6D90FA7-CA90-42DC-8DA5-48CD086750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75152" y="2563529"/>
            <a:ext cx="5873688" cy="4203190"/>
          </a:xfrm>
          <a:prstGeom prst="rect">
            <a:avLst/>
          </a:prstGeom>
        </p:spPr>
      </p:pic>
      <p:sp>
        <p:nvSpPr>
          <p:cNvPr id="43" name="Right Brace 42">
            <a:extLst>
              <a:ext uri="{FF2B5EF4-FFF2-40B4-BE49-F238E27FC236}">
                <a16:creationId xmlns:a16="http://schemas.microsoft.com/office/drawing/2014/main" id="{7F003A22-16D0-4DA9-95AF-1A0567DD6AFE}"/>
              </a:ext>
            </a:extLst>
          </p:cNvPr>
          <p:cNvSpPr/>
          <p:nvPr/>
        </p:nvSpPr>
        <p:spPr>
          <a:xfrm>
            <a:off x="9665710" y="2668438"/>
            <a:ext cx="388645" cy="3994205"/>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a:p>
        </p:txBody>
      </p:sp>
      <p:sp>
        <p:nvSpPr>
          <p:cNvPr id="44" name="TextBox 43">
            <a:extLst>
              <a:ext uri="{FF2B5EF4-FFF2-40B4-BE49-F238E27FC236}">
                <a16:creationId xmlns:a16="http://schemas.microsoft.com/office/drawing/2014/main" id="{A8EE764A-DB85-4C48-B0B3-1A4217265E4D}"/>
              </a:ext>
            </a:extLst>
          </p:cNvPr>
          <p:cNvSpPr txBox="1"/>
          <p:nvPr/>
        </p:nvSpPr>
        <p:spPr>
          <a:xfrm>
            <a:off x="10319213" y="4041541"/>
            <a:ext cx="1473803" cy="1754326"/>
          </a:xfrm>
          <a:prstGeom prst="rect">
            <a:avLst/>
          </a:prstGeom>
          <a:noFill/>
        </p:spPr>
        <p:txBody>
          <a:bodyPr wrap="square" rtlCol="0">
            <a:spAutoFit/>
          </a:bodyPr>
          <a:lstStyle/>
          <a:p>
            <a:r>
              <a:rPr lang="id-ID" dirty="0">
                <a:latin typeface="Arial" panose="020B0604020202020204" pitchFamily="34" charset="0"/>
                <a:cs typeface="Arial" panose="020B0604020202020204" pitchFamily="34" charset="0"/>
              </a:rPr>
              <a:t>Total 1014</a:t>
            </a:r>
          </a:p>
          <a:p>
            <a:r>
              <a:rPr lang="id-ID" dirty="0">
                <a:latin typeface="Arial" panose="020B0604020202020204" pitchFamily="34" charset="0"/>
                <a:cs typeface="Arial" panose="020B0604020202020204" pitchFamily="34" charset="0"/>
              </a:rPr>
              <a:t>Mewakili</a:t>
            </a:r>
          </a:p>
          <a:p>
            <a:r>
              <a:rPr lang="id-ID" dirty="0">
                <a:latin typeface="Arial" panose="020B0604020202020204" pitchFamily="34" charset="0"/>
                <a:cs typeface="Arial" panose="020B0604020202020204" pitchFamily="34" charset="0"/>
              </a:rPr>
              <a:t>Total karakter</a:t>
            </a:r>
          </a:p>
          <a:p>
            <a:r>
              <a:rPr lang="id-ID" dirty="0">
                <a:latin typeface="Arial" panose="020B0604020202020204" pitchFamily="34" charset="0"/>
                <a:cs typeface="Arial" panose="020B0604020202020204" pitchFamily="34" charset="0"/>
              </a:rPr>
              <a:t>Pertama yang diambil</a:t>
            </a:r>
          </a:p>
        </p:txBody>
      </p:sp>
      <p:sp>
        <p:nvSpPr>
          <p:cNvPr id="60" name="Right Brace 59">
            <a:extLst>
              <a:ext uri="{FF2B5EF4-FFF2-40B4-BE49-F238E27FC236}">
                <a16:creationId xmlns:a16="http://schemas.microsoft.com/office/drawing/2014/main" id="{F97A0DCB-E54D-4CA8-9108-E1C9F4FB3D76}"/>
              </a:ext>
            </a:extLst>
          </p:cNvPr>
          <p:cNvSpPr/>
          <p:nvPr/>
        </p:nvSpPr>
        <p:spPr>
          <a:xfrm rot="16200000">
            <a:off x="6175049" y="-514900"/>
            <a:ext cx="388645" cy="5508616"/>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a:p>
        </p:txBody>
      </p:sp>
      <p:sp>
        <p:nvSpPr>
          <p:cNvPr id="61" name="TextBox 60">
            <a:extLst>
              <a:ext uri="{FF2B5EF4-FFF2-40B4-BE49-F238E27FC236}">
                <a16:creationId xmlns:a16="http://schemas.microsoft.com/office/drawing/2014/main" id="{CB5B5EE8-D716-4561-A627-82DC64640A58}"/>
              </a:ext>
            </a:extLst>
          </p:cNvPr>
          <p:cNvSpPr txBox="1"/>
          <p:nvPr/>
        </p:nvSpPr>
        <p:spPr>
          <a:xfrm>
            <a:off x="3865566" y="1556830"/>
            <a:ext cx="4845684" cy="369332"/>
          </a:xfrm>
          <a:prstGeom prst="rect">
            <a:avLst/>
          </a:prstGeom>
          <a:noFill/>
        </p:spPr>
        <p:txBody>
          <a:bodyPr wrap="square" rtlCol="0">
            <a:spAutoFit/>
          </a:bodyPr>
          <a:lstStyle/>
          <a:p>
            <a:pPr algn="ctr"/>
            <a:r>
              <a:rPr lang="id-ID" dirty="0">
                <a:latin typeface="Arial" panose="020B0604020202020204" pitchFamily="34" charset="0"/>
                <a:cs typeface="Arial" panose="020B0604020202020204" pitchFamily="34" charset="0"/>
              </a:rPr>
              <a:t>Total 69 mewakili karakter yang di definisikan</a:t>
            </a:r>
          </a:p>
        </p:txBody>
      </p:sp>
    </p:spTree>
    <p:extLst>
      <p:ext uri="{BB962C8B-B14F-4D97-AF65-F5344CB8AC3E}">
        <p14:creationId xmlns:p14="http://schemas.microsoft.com/office/powerpoint/2010/main" val="877062718"/>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p:cTn id="7" dur="1000" fill="hold"/>
                                        <p:tgtEl>
                                          <p:spTgt spid="42"/>
                                        </p:tgtEl>
                                        <p:attrNameLst>
                                          <p:attrName>ppt_w</p:attrName>
                                        </p:attrNameLst>
                                      </p:cBhvr>
                                      <p:tavLst>
                                        <p:tav tm="0">
                                          <p:val>
                                            <p:fltVal val="0"/>
                                          </p:val>
                                        </p:tav>
                                        <p:tav tm="100000">
                                          <p:val>
                                            <p:strVal val="#ppt_w"/>
                                          </p:val>
                                        </p:tav>
                                      </p:tavLst>
                                    </p:anim>
                                    <p:anim calcmode="lin" valueType="num">
                                      <p:cBhvr>
                                        <p:cTn id="8" dur="1000" fill="hold"/>
                                        <p:tgtEl>
                                          <p:spTgt spid="42"/>
                                        </p:tgtEl>
                                        <p:attrNameLst>
                                          <p:attrName>ppt_h</p:attrName>
                                        </p:attrNameLst>
                                      </p:cBhvr>
                                      <p:tavLst>
                                        <p:tav tm="0">
                                          <p:val>
                                            <p:fltVal val="0"/>
                                          </p:val>
                                        </p:tav>
                                        <p:tav tm="100000">
                                          <p:val>
                                            <p:strVal val="#ppt_h"/>
                                          </p:val>
                                        </p:tav>
                                      </p:tavLst>
                                    </p:anim>
                                    <p:anim calcmode="lin" valueType="num">
                                      <p:cBhvr>
                                        <p:cTn id="9" dur="1000" fill="hold"/>
                                        <p:tgtEl>
                                          <p:spTgt spid="42"/>
                                        </p:tgtEl>
                                        <p:attrNameLst>
                                          <p:attrName>style.rotation</p:attrName>
                                        </p:attrNameLst>
                                      </p:cBhvr>
                                      <p:tavLst>
                                        <p:tav tm="0">
                                          <p:val>
                                            <p:fltVal val="90"/>
                                          </p:val>
                                        </p:tav>
                                        <p:tav tm="100000">
                                          <p:val>
                                            <p:fltVal val="0"/>
                                          </p:val>
                                        </p:tav>
                                      </p:tavLst>
                                    </p:anim>
                                    <p:animEffect transition="in" filter="fade">
                                      <p:cBhvr>
                                        <p:cTn id="10" dur="1000"/>
                                        <p:tgtEl>
                                          <p:spTgt spid="42"/>
                                        </p:tgtEl>
                                      </p:cBhvr>
                                    </p:animEffect>
                                  </p:childTnLst>
                                </p:cTn>
                              </p:par>
                            </p:childTnLst>
                          </p:cTn>
                        </p:par>
                        <p:par>
                          <p:cTn id="11" fill="hold">
                            <p:stCondLst>
                              <p:cond delay="2000"/>
                            </p:stCondLst>
                            <p:childTnLst>
                              <p:par>
                                <p:cTn id="12" presetID="16" presetClass="entr" presetSubtype="21" fill="hold" grpId="0" nodeType="afterEffect">
                                  <p:stCondLst>
                                    <p:cond delay="0"/>
                                  </p:stCondLst>
                                  <p:childTnLst>
                                    <p:set>
                                      <p:cBhvr>
                                        <p:cTn id="13" dur="1" fill="hold">
                                          <p:stCondLst>
                                            <p:cond delay="0"/>
                                          </p:stCondLst>
                                        </p:cTn>
                                        <p:tgtEl>
                                          <p:spTgt spid="43"/>
                                        </p:tgtEl>
                                        <p:attrNameLst>
                                          <p:attrName>style.visibility</p:attrName>
                                        </p:attrNameLst>
                                      </p:cBhvr>
                                      <p:to>
                                        <p:strVal val="visible"/>
                                      </p:to>
                                    </p:set>
                                    <p:animEffect transition="in" filter="barn(inVertical)">
                                      <p:cBhvr>
                                        <p:cTn id="14" dur="500"/>
                                        <p:tgtEl>
                                          <p:spTgt spid="43"/>
                                        </p:tgtEl>
                                      </p:cBhvr>
                                    </p:animEffect>
                                  </p:childTnLst>
                                </p:cTn>
                              </p:par>
                              <p:par>
                                <p:cTn id="15" presetID="14" presetClass="entr" presetSubtype="10" fill="hold" grpId="0" nodeType="with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randombar(horizontal)">
                                      <p:cBhvr>
                                        <p:cTn id="17" dur="500"/>
                                        <p:tgtEl>
                                          <p:spTgt spid="44"/>
                                        </p:tgtEl>
                                      </p:cBhvr>
                                    </p:animEffect>
                                  </p:childTnLst>
                                </p:cTn>
                              </p:par>
                            </p:childTnLst>
                          </p:cTn>
                        </p:par>
                        <p:par>
                          <p:cTn id="18" fill="hold">
                            <p:stCondLst>
                              <p:cond delay="2500"/>
                            </p:stCondLst>
                            <p:childTnLst>
                              <p:par>
                                <p:cTn id="19" presetID="42" presetClass="entr" presetSubtype="0" fill="hold" grpId="0" nodeType="afterEffect">
                                  <p:stCondLst>
                                    <p:cond delay="0"/>
                                  </p:stCondLst>
                                  <p:childTnLst>
                                    <p:set>
                                      <p:cBhvr>
                                        <p:cTn id="20" dur="1" fill="hold">
                                          <p:stCondLst>
                                            <p:cond delay="0"/>
                                          </p:stCondLst>
                                        </p:cTn>
                                        <p:tgtEl>
                                          <p:spTgt spid="60"/>
                                        </p:tgtEl>
                                        <p:attrNameLst>
                                          <p:attrName>style.visibility</p:attrName>
                                        </p:attrNameLst>
                                      </p:cBhvr>
                                      <p:to>
                                        <p:strVal val="visible"/>
                                      </p:to>
                                    </p:set>
                                    <p:animEffect transition="in" filter="fade">
                                      <p:cBhvr>
                                        <p:cTn id="21" dur="1000"/>
                                        <p:tgtEl>
                                          <p:spTgt spid="60"/>
                                        </p:tgtEl>
                                      </p:cBhvr>
                                    </p:animEffect>
                                    <p:anim calcmode="lin" valueType="num">
                                      <p:cBhvr>
                                        <p:cTn id="22" dur="1000" fill="hold"/>
                                        <p:tgtEl>
                                          <p:spTgt spid="60"/>
                                        </p:tgtEl>
                                        <p:attrNameLst>
                                          <p:attrName>ppt_x</p:attrName>
                                        </p:attrNameLst>
                                      </p:cBhvr>
                                      <p:tavLst>
                                        <p:tav tm="0">
                                          <p:val>
                                            <p:strVal val="#ppt_x"/>
                                          </p:val>
                                        </p:tav>
                                        <p:tav tm="100000">
                                          <p:val>
                                            <p:strVal val="#ppt_x"/>
                                          </p:val>
                                        </p:tav>
                                      </p:tavLst>
                                    </p:anim>
                                    <p:anim calcmode="lin" valueType="num">
                                      <p:cBhvr>
                                        <p:cTn id="23" dur="1000" fill="hold"/>
                                        <p:tgtEl>
                                          <p:spTgt spid="60"/>
                                        </p:tgtEl>
                                        <p:attrNameLst>
                                          <p:attrName>ppt_y</p:attrName>
                                        </p:attrNameLst>
                                      </p:cBhvr>
                                      <p:tavLst>
                                        <p:tav tm="0">
                                          <p:val>
                                            <p:strVal val="#ppt_y+.1"/>
                                          </p:val>
                                        </p:tav>
                                        <p:tav tm="100000">
                                          <p:val>
                                            <p:strVal val="#ppt_y"/>
                                          </p:val>
                                        </p:tav>
                                      </p:tavLst>
                                    </p:anim>
                                  </p:childTnLst>
                                </p:cTn>
                              </p:par>
                              <p:par>
                                <p:cTn id="24" presetID="47" presetClass="entr" presetSubtype="0" fill="hold" grpId="0" nodeType="withEffect">
                                  <p:stCondLst>
                                    <p:cond delay="0"/>
                                  </p:stCondLst>
                                  <p:childTnLst>
                                    <p:set>
                                      <p:cBhvr>
                                        <p:cTn id="25" dur="1" fill="hold">
                                          <p:stCondLst>
                                            <p:cond delay="0"/>
                                          </p:stCondLst>
                                        </p:cTn>
                                        <p:tgtEl>
                                          <p:spTgt spid="61"/>
                                        </p:tgtEl>
                                        <p:attrNameLst>
                                          <p:attrName>style.visibility</p:attrName>
                                        </p:attrNameLst>
                                      </p:cBhvr>
                                      <p:to>
                                        <p:strVal val="visible"/>
                                      </p:to>
                                    </p:set>
                                    <p:animEffect transition="in" filter="fade">
                                      <p:cBhvr>
                                        <p:cTn id="26" dur="1000"/>
                                        <p:tgtEl>
                                          <p:spTgt spid="61"/>
                                        </p:tgtEl>
                                      </p:cBhvr>
                                    </p:animEffect>
                                    <p:anim calcmode="lin" valueType="num">
                                      <p:cBhvr>
                                        <p:cTn id="27" dur="1000" fill="hold"/>
                                        <p:tgtEl>
                                          <p:spTgt spid="61"/>
                                        </p:tgtEl>
                                        <p:attrNameLst>
                                          <p:attrName>ppt_x</p:attrName>
                                        </p:attrNameLst>
                                      </p:cBhvr>
                                      <p:tavLst>
                                        <p:tav tm="0">
                                          <p:val>
                                            <p:strVal val="#ppt_x"/>
                                          </p:val>
                                        </p:tav>
                                        <p:tav tm="100000">
                                          <p:val>
                                            <p:strVal val="#ppt_x"/>
                                          </p:val>
                                        </p:tav>
                                      </p:tavLst>
                                    </p:anim>
                                    <p:anim calcmode="lin" valueType="num">
                                      <p:cBhvr>
                                        <p:cTn id="28" dur="1000" fill="hold"/>
                                        <p:tgtEl>
                                          <p:spTgt spid="61"/>
                                        </p:tgtEl>
                                        <p:attrNameLst>
                                          <p:attrName>ppt_y</p:attrName>
                                        </p:attrNameLst>
                                      </p:cBhvr>
                                      <p:tavLst>
                                        <p:tav tm="0">
                                          <p:val>
                                            <p:strVal val="#ppt_y-.1"/>
                                          </p:val>
                                        </p:tav>
                                        <p:tav tm="100000">
                                          <p:val>
                                            <p:strVal val="#ppt_y"/>
                                          </p:val>
                                        </p:tav>
                                      </p:tavLst>
                                    </p:anim>
                                  </p:childTnLst>
                                </p:cTn>
                              </p:par>
                              <p:par>
                                <p:cTn id="29" presetID="8" presetClass="emph" presetSubtype="0" fill="hold" grpId="0" nodeType="withEffect">
                                  <p:stCondLst>
                                    <p:cond delay="0"/>
                                  </p:stCondLst>
                                  <p:childTnLst>
                                    <p:animRot by="21600000">
                                      <p:cBhvr>
                                        <p:cTn id="30" dur="2000" fill="hold"/>
                                        <p:tgtEl>
                                          <p:spTgt spid="11"/>
                                        </p:tgtEl>
                                        <p:attrNameLst>
                                          <p:attrName>r</p:attrName>
                                        </p:attrNameLst>
                                      </p:cBhvr>
                                    </p:animRot>
                                  </p:childTnLst>
                                </p:cTn>
                              </p:par>
                              <p:par>
                                <p:cTn id="31" presetID="8" presetClass="emph" presetSubtype="0" fill="hold" nodeType="withEffect">
                                  <p:stCondLst>
                                    <p:cond delay="0"/>
                                  </p:stCondLst>
                                  <p:childTnLst>
                                    <p:animRot by="21600000">
                                      <p:cBhvr>
                                        <p:cTn id="32" dur="2000" fill="hold"/>
                                        <p:tgtEl>
                                          <p:spTgt spid="2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3" grpId="0" animBg="1"/>
      <p:bldP spid="44" grpId="0"/>
      <p:bldP spid="60" grpId="0" animBg="1"/>
      <p:bldP spid="6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1" y="1348425"/>
            <a:ext cx="12191999" cy="2393577"/>
          </a:xfrm>
          <a:prstGeom prst="rect">
            <a:avLst/>
          </a:prstGeom>
          <a:gradFill>
            <a:gsLst>
              <a:gs pos="2000">
                <a:schemeClr val="accent3">
                  <a:alpha val="85000"/>
                </a:schemeClr>
              </a:gs>
              <a:gs pos="69000">
                <a:schemeClr val="accent2">
                  <a:lumMod val="50000"/>
                  <a:alpha val="80000"/>
                </a:schemeClr>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E2023"/>
              </a:solidFill>
              <a:effectLst/>
              <a:uLnTx/>
              <a:uFillTx/>
              <a:latin typeface="Montserrat"/>
              <a:ea typeface="+mn-ea"/>
              <a:cs typeface="+mn-cs"/>
            </a:endParaRPr>
          </a:p>
        </p:txBody>
      </p:sp>
      <p:sp>
        <p:nvSpPr>
          <p:cNvPr id="13" name="TextBox 12"/>
          <p:cNvSpPr txBox="1"/>
          <p:nvPr/>
        </p:nvSpPr>
        <p:spPr>
          <a:xfrm>
            <a:off x="2993179" y="320456"/>
            <a:ext cx="6248400" cy="502702"/>
          </a:xfrm>
          <a:prstGeom prst="rect">
            <a:avLst/>
          </a:prstGeom>
          <a:noFill/>
        </p:spPr>
        <p:txBody>
          <a:bodyPr wrap="square" rtlCol="0">
            <a:spAutoFit/>
          </a:bodyPr>
          <a:lstStyle/>
          <a:p>
            <a:pPr marL="0" marR="0" lvl="0" indent="0" algn="ctr" defTabSz="914400" rtl="0" eaLnBrk="1" fontAlgn="auto" latinLnBrk="0" hangingPunct="1">
              <a:lnSpc>
                <a:spcPts val="3200"/>
              </a:lnSpc>
              <a:spcBef>
                <a:spcPts val="0"/>
              </a:spcBef>
              <a:spcAft>
                <a:spcPts val="0"/>
              </a:spcAft>
              <a:buClrTx/>
              <a:buSzTx/>
              <a:buFontTx/>
              <a:buNone/>
              <a:tabLst/>
              <a:defRPr/>
            </a:pPr>
            <a:r>
              <a:rPr kumimoji="0" lang="id-ID" sz="3000" b="1" i="0" u="none" strike="noStrike" kern="1200" cap="none" spc="0" normalizeH="0" baseline="0" noProof="0" dirty="0">
                <a:ln>
                  <a:noFill/>
                </a:ln>
                <a:solidFill>
                  <a:srgbClr val="FFFFFF"/>
                </a:solidFill>
                <a:effectLst/>
                <a:uLnTx/>
                <a:uFillTx/>
                <a:latin typeface="Arial" panose="020B0604020202020204" pitchFamily="34" charset="0"/>
                <a:ea typeface="Montserrat" charset="0"/>
                <a:cs typeface="Arial" panose="020B0604020202020204" pitchFamily="34" charset="0"/>
              </a:rPr>
              <a:t>Tahapan Penelitian</a:t>
            </a:r>
            <a:endParaRPr kumimoji="0" lang="en-US" sz="3000" b="0" i="0" u="none" strike="noStrike" kern="1200" cap="none" spc="0" normalizeH="0" baseline="0" noProof="0" dirty="0">
              <a:ln>
                <a:noFill/>
              </a:ln>
              <a:solidFill>
                <a:srgbClr val="7D8287"/>
              </a:solidFill>
              <a:effectLst/>
              <a:uLnTx/>
              <a:uFillTx/>
              <a:latin typeface="Arial" panose="020B0604020202020204" pitchFamily="34" charset="0"/>
              <a:ea typeface="Montserrat Light" charset="0"/>
              <a:cs typeface="Arial" panose="020B0604020202020204" pitchFamily="34" charset="0"/>
            </a:endParaRPr>
          </a:p>
        </p:txBody>
      </p:sp>
      <p:sp>
        <p:nvSpPr>
          <p:cNvPr id="15" name="TextBox 14"/>
          <p:cNvSpPr txBox="1"/>
          <p:nvPr/>
        </p:nvSpPr>
        <p:spPr>
          <a:xfrm>
            <a:off x="2498276" y="737186"/>
            <a:ext cx="7218432" cy="246221"/>
          </a:xfrm>
          <a:prstGeom prst="rect">
            <a:avLst/>
          </a:prstGeom>
          <a:noFill/>
        </p:spPr>
        <p:txBody>
          <a:bodyPr wrap="square" numCol="1" spcCol="0"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d-ID" sz="1000" b="1" i="0" u="none" strike="noStrike" kern="1200" cap="none" spc="0" normalizeH="0" baseline="0" noProof="0" dirty="0">
                <a:ln>
                  <a:noFill/>
                </a:ln>
                <a:effectLst/>
                <a:uLnTx/>
                <a:uFillTx/>
                <a:latin typeface="Arial" panose="020B0604020202020204" pitchFamily="34" charset="0"/>
                <a:ea typeface="Montserrat Light" charset="0"/>
                <a:cs typeface="Arial" panose="020B0604020202020204" pitchFamily="34" charset="0"/>
              </a:rPr>
              <a:t>Tahapan analisis yang digunakan dalam penelitian ini</a:t>
            </a:r>
            <a:endParaRPr kumimoji="0" lang="en-US" sz="1000" b="1" i="0" u="none" strike="noStrike" kern="1200" cap="none" spc="0" normalizeH="0" baseline="0" noProof="0" dirty="0">
              <a:ln>
                <a:noFill/>
              </a:ln>
              <a:effectLst/>
              <a:uLnTx/>
              <a:uFillTx/>
              <a:latin typeface="Arial" panose="020B0604020202020204" pitchFamily="34" charset="0"/>
              <a:ea typeface="Montserrat Light" charset="0"/>
              <a:cs typeface="Arial" panose="020B0604020202020204" pitchFamily="34" charset="0"/>
            </a:endParaRPr>
          </a:p>
        </p:txBody>
      </p:sp>
      <p:cxnSp>
        <p:nvCxnSpPr>
          <p:cNvPr id="6" name="Straight Connector 5"/>
          <p:cNvCxnSpPr/>
          <p:nvPr/>
        </p:nvCxnSpPr>
        <p:spPr>
          <a:xfrm flipV="1">
            <a:off x="6018153" y="2781135"/>
            <a:ext cx="0" cy="4026262"/>
          </a:xfrm>
          <a:prstGeom prst="line">
            <a:avLst/>
          </a:prstGeom>
          <a:ln w="38100">
            <a:solidFill>
              <a:schemeClr val="tx1">
                <a:alpha val="25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48" name="TextBox 47"/>
          <p:cNvSpPr txBox="1"/>
          <p:nvPr/>
        </p:nvSpPr>
        <p:spPr>
          <a:xfrm>
            <a:off x="6752691" y="2965862"/>
            <a:ext cx="2756383" cy="605294"/>
          </a:xfrm>
          <a:prstGeom prst="rect">
            <a:avLst/>
          </a:prstGeom>
          <a:noFill/>
        </p:spPr>
        <p:txBody>
          <a:bodyPr wrap="square" rtlCol="0">
            <a:spAutoFit/>
          </a:bodyPr>
          <a:lstStyle/>
          <a:p>
            <a:pPr marL="0" marR="0" lvl="0" indent="0" algn="l" defTabSz="914400" rtl="0" eaLnBrk="1" fontAlgn="auto" latinLnBrk="0" hangingPunct="1">
              <a:lnSpc>
                <a:spcPts val="2000"/>
              </a:lnSpc>
              <a:spcBef>
                <a:spcPts val="0"/>
              </a:spcBef>
              <a:spcAft>
                <a:spcPts val="0"/>
              </a:spcAft>
              <a:buClrTx/>
              <a:buSzTx/>
              <a:buFontTx/>
              <a:buNone/>
              <a:tabLst/>
              <a:defRPr/>
            </a:pPr>
            <a:r>
              <a:rPr kumimoji="0" lang="id-ID" sz="1800" b="1" i="0" u="none" strike="noStrike" kern="1200" cap="none" spc="0" normalizeH="0" baseline="0" noProof="0" dirty="0">
                <a:ln>
                  <a:noFill/>
                </a:ln>
                <a:solidFill>
                  <a:srgbClr val="FFFFFF"/>
                </a:solidFill>
                <a:effectLst/>
                <a:uLnTx/>
                <a:uFillTx/>
                <a:latin typeface="Arial" panose="020B0604020202020204" pitchFamily="34" charset="0"/>
                <a:ea typeface="Montserrat Light" charset="0"/>
                <a:cs typeface="Arial" panose="020B0604020202020204" pitchFamily="34" charset="0"/>
              </a:rPr>
              <a:t>Memulai</a:t>
            </a:r>
          </a:p>
          <a:p>
            <a:pPr marL="0" marR="0" lvl="0" indent="0" algn="l" defTabSz="914400" rtl="0" eaLnBrk="1" fontAlgn="auto" latinLnBrk="0" hangingPunct="1">
              <a:lnSpc>
                <a:spcPts val="2000"/>
              </a:lnSpc>
              <a:spcBef>
                <a:spcPts val="0"/>
              </a:spcBef>
              <a:spcAft>
                <a:spcPts val="0"/>
              </a:spcAft>
              <a:buClrTx/>
              <a:buSzTx/>
              <a:buFontTx/>
              <a:buNone/>
              <a:tabLst/>
              <a:defRPr/>
            </a:pPr>
            <a:r>
              <a:rPr lang="id-ID" b="1" dirty="0">
                <a:solidFill>
                  <a:srgbClr val="FFFFFF"/>
                </a:solidFill>
                <a:latin typeface="Arial" panose="020B0604020202020204" pitchFamily="34" charset="0"/>
                <a:ea typeface="Montserrat Light" charset="0"/>
                <a:cs typeface="Arial" panose="020B0604020202020204" pitchFamily="34" charset="0"/>
              </a:rPr>
              <a:t>Penelitian</a:t>
            </a:r>
            <a:endParaRPr kumimoji="0" lang="en-US" sz="1800" b="1" i="0" u="none" strike="noStrike" kern="1200" cap="none" spc="0" normalizeH="0" baseline="0" noProof="0" dirty="0">
              <a:ln>
                <a:noFill/>
              </a:ln>
              <a:solidFill>
                <a:srgbClr val="FFFFFF"/>
              </a:solidFill>
              <a:effectLst/>
              <a:uLnTx/>
              <a:uFillTx/>
              <a:latin typeface="Arial" panose="020B0604020202020204" pitchFamily="34" charset="0"/>
              <a:ea typeface="Montserrat Light" charset="0"/>
              <a:cs typeface="Arial" panose="020B0604020202020204" pitchFamily="34" charset="0"/>
            </a:endParaRPr>
          </a:p>
        </p:txBody>
      </p:sp>
      <p:sp>
        <p:nvSpPr>
          <p:cNvPr id="51" name="TextBox 50"/>
          <p:cNvSpPr txBox="1"/>
          <p:nvPr/>
        </p:nvSpPr>
        <p:spPr>
          <a:xfrm>
            <a:off x="2336800" y="2827501"/>
            <a:ext cx="2843865" cy="1091966"/>
          </a:xfrm>
          <a:prstGeom prst="rect">
            <a:avLst/>
          </a:prstGeom>
          <a:noFill/>
        </p:spPr>
        <p:txBody>
          <a:bodyPr wrap="square" rtlCol="0" anchor="ctr">
            <a:spAutoFit/>
          </a:bodyPr>
          <a:lstStyle/>
          <a:p>
            <a:pPr marL="0" marR="0" lvl="0" indent="0" algn="r" defTabSz="914400" rtl="0" eaLnBrk="1" fontAlgn="auto" latinLnBrk="0" hangingPunct="1">
              <a:lnSpc>
                <a:spcPts val="3700"/>
              </a:lnSpc>
              <a:spcBef>
                <a:spcPts val="0"/>
              </a:spcBef>
              <a:spcAft>
                <a:spcPts val="0"/>
              </a:spcAft>
              <a:buClrTx/>
              <a:buSzTx/>
              <a:buFontTx/>
              <a:buNone/>
              <a:tabLst/>
              <a:defRPr/>
            </a:pPr>
            <a:r>
              <a:rPr kumimoji="0" lang="id-ID" sz="5000" b="1" i="0" u="none" strike="noStrike" kern="1200" cap="none" spc="-400" normalizeH="0" baseline="0" noProof="0" dirty="0">
                <a:ln>
                  <a:noFill/>
                </a:ln>
                <a:solidFill>
                  <a:srgbClr val="1E2023">
                    <a:alpha val="20000"/>
                  </a:srgbClr>
                </a:solidFill>
                <a:effectLst/>
                <a:uLnTx/>
                <a:uFillTx/>
                <a:latin typeface="Montserrat Black" charset="0"/>
                <a:ea typeface="Montserrat Black" charset="0"/>
                <a:cs typeface="Montserrat Black" charset="0"/>
              </a:rPr>
              <a:t>Tahapan Penelitian</a:t>
            </a:r>
            <a:endParaRPr kumimoji="0" lang="en-US" sz="5000" b="1" i="0" u="none" strike="noStrike" kern="1200" cap="none" spc="-400" normalizeH="0" baseline="0" noProof="0" dirty="0">
              <a:ln>
                <a:noFill/>
              </a:ln>
              <a:solidFill>
                <a:srgbClr val="1E2023">
                  <a:alpha val="20000"/>
                </a:srgbClr>
              </a:solidFill>
              <a:effectLst/>
              <a:uLnTx/>
              <a:uFillTx/>
              <a:latin typeface="Montserrat Black" charset="0"/>
              <a:ea typeface="Montserrat Black" charset="0"/>
              <a:cs typeface="Montserrat Black" charset="0"/>
            </a:endParaRPr>
          </a:p>
        </p:txBody>
      </p:sp>
      <p:sp>
        <p:nvSpPr>
          <p:cNvPr id="228" name="Oval 227">
            <a:extLst>
              <a:ext uri="{FF2B5EF4-FFF2-40B4-BE49-F238E27FC236}">
                <a16:creationId xmlns:a16="http://schemas.microsoft.com/office/drawing/2014/main" id="{18E43201-40C7-413F-A33A-DEE5EF3A2287}"/>
              </a:ext>
            </a:extLst>
          </p:cNvPr>
          <p:cNvSpPr/>
          <p:nvPr/>
        </p:nvSpPr>
        <p:spPr>
          <a:xfrm>
            <a:off x="6096000" y="4802404"/>
            <a:ext cx="734500" cy="734500"/>
          </a:xfrm>
          <a:prstGeom prst="ellipse">
            <a:avLst/>
          </a:prstGeom>
          <a:noFill/>
          <a:ln w="381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9" name="TextBox 228">
            <a:extLst>
              <a:ext uri="{FF2B5EF4-FFF2-40B4-BE49-F238E27FC236}">
                <a16:creationId xmlns:a16="http://schemas.microsoft.com/office/drawing/2014/main" id="{CDA638EE-A3B3-4208-B67B-D628876D9ACC}"/>
              </a:ext>
            </a:extLst>
          </p:cNvPr>
          <p:cNvSpPr txBox="1"/>
          <p:nvPr/>
        </p:nvSpPr>
        <p:spPr>
          <a:xfrm>
            <a:off x="6129955" y="4873585"/>
            <a:ext cx="629290" cy="553998"/>
          </a:xfrm>
          <a:prstGeom prst="rect">
            <a:avLst/>
          </a:prstGeom>
          <a:noFill/>
        </p:spPr>
        <p:txBody>
          <a:bodyPr wrap="square" rtlCol="0" anchor="ctr">
            <a:spAutoFit/>
          </a:bodyPr>
          <a:lstStyle/>
          <a:p>
            <a:pPr algn="ctr"/>
            <a:r>
              <a:rPr lang="en-US" sz="3000" b="1" spc="-200" dirty="0">
                <a:solidFill>
                  <a:schemeClr val="tx2"/>
                </a:solidFill>
                <a:latin typeface="Montserrat" charset="0"/>
                <a:ea typeface="Montserrat" charset="0"/>
                <a:cs typeface="Montserrat" charset="0"/>
              </a:rPr>
              <a:t>01</a:t>
            </a:r>
          </a:p>
        </p:txBody>
      </p:sp>
      <p:sp>
        <p:nvSpPr>
          <p:cNvPr id="230" name="Oval 229">
            <a:extLst>
              <a:ext uri="{FF2B5EF4-FFF2-40B4-BE49-F238E27FC236}">
                <a16:creationId xmlns:a16="http://schemas.microsoft.com/office/drawing/2014/main" id="{3739098D-131F-42FC-8926-A9F46655F7DB}"/>
              </a:ext>
            </a:extLst>
          </p:cNvPr>
          <p:cNvSpPr/>
          <p:nvPr/>
        </p:nvSpPr>
        <p:spPr>
          <a:xfrm>
            <a:off x="5898977" y="5059091"/>
            <a:ext cx="214926" cy="214926"/>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0" name="TextBox 259">
            <a:extLst>
              <a:ext uri="{FF2B5EF4-FFF2-40B4-BE49-F238E27FC236}">
                <a16:creationId xmlns:a16="http://schemas.microsoft.com/office/drawing/2014/main" id="{9C04E445-5399-4CEB-A814-2BB23D0685CD}"/>
              </a:ext>
            </a:extLst>
          </p:cNvPr>
          <p:cNvSpPr txBox="1"/>
          <p:nvPr/>
        </p:nvSpPr>
        <p:spPr>
          <a:xfrm>
            <a:off x="2017486" y="4879197"/>
            <a:ext cx="1940275" cy="451406"/>
          </a:xfrm>
          <a:prstGeom prst="rect">
            <a:avLst/>
          </a:prstGeom>
          <a:noFill/>
        </p:spPr>
        <p:txBody>
          <a:bodyPr wrap="square" rtlCol="0">
            <a:spAutoFit/>
          </a:bodyPr>
          <a:lstStyle/>
          <a:p>
            <a:pPr algn="r">
              <a:lnSpc>
                <a:spcPts val="1400"/>
              </a:lnSpc>
            </a:pPr>
            <a:r>
              <a:rPr lang="id-ID" sz="1400" dirty="0">
                <a:latin typeface="Arial" panose="020B0604020202020204" pitchFamily="34" charset="0"/>
                <a:ea typeface="Montserrat Light" charset="0"/>
                <a:cs typeface="Arial" panose="020B0604020202020204" pitchFamily="34" charset="0"/>
              </a:rPr>
              <a:t>Tahapan </a:t>
            </a:r>
            <a:r>
              <a:rPr lang="id-ID" sz="1400" dirty="0">
                <a:solidFill>
                  <a:srgbClr val="0A6855"/>
                </a:solidFill>
                <a:latin typeface="Arial" panose="020B0604020202020204" pitchFamily="34" charset="0"/>
                <a:ea typeface="Montserrat Light" charset="0"/>
                <a:cs typeface="Arial" panose="020B0604020202020204" pitchFamily="34" charset="0"/>
              </a:rPr>
              <a:t>pengumpulan</a:t>
            </a:r>
            <a:r>
              <a:rPr lang="id-ID" sz="1400" dirty="0">
                <a:latin typeface="Arial" panose="020B0604020202020204" pitchFamily="34" charset="0"/>
                <a:ea typeface="Montserrat Light" charset="0"/>
                <a:cs typeface="Arial" panose="020B0604020202020204" pitchFamily="34" charset="0"/>
              </a:rPr>
              <a:t> </a:t>
            </a:r>
            <a:r>
              <a:rPr lang="id-ID" sz="1400" i="1" dirty="0">
                <a:latin typeface="Arial" panose="020B0604020202020204" pitchFamily="34" charset="0"/>
                <a:ea typeface="Montserrat Light" charset="0"/>
                <a:cs typeface="Arial" panose="020B0604020202020204" pitchFamily="34" charset="0"/>
              </a:rPr>
              <a:t>dataset</a:t>
            </a:r>
            <a:endParaRPr lang="en-US" sz="1400" dirty="0">
              <a:solidFill>
                <a:schemeClr val="tx2"/>
              </a:solidFill>
              <a:latin typeface="Arial" panose="020B0604020202020204" pitchFamily="34" charset="0"/>
              <a:ea typeface="Montserrat Light" charset="0"/>
              <a:cs typeface="Arial" panose="020B0604020202020204" pitchFamily="34" charset="0"/>
            </a:endParaRPr>
          </a:p>
        </p:txBody>
      </p:sp>
      <p:sp>
        <p:nvSpPr>
          <p:cNvPr id="262" name="TextBox 261">
            <a:extLst>
              <a:ext uri="{FF2B5EF4-FFF2-40B4-BE49-F238E27FC236}">
                <a16:creationId xmlns:a16="http://schemas.microsoft.com/office/drawing/2014/main" id="{61E4156E-DC18-4195-B5E7-DBA659D0FAA7}"/>
              </a:ext>
            </a:extLst>
          </p:cNvPr>
          <p:cNvSpPr txBox="1"/>
          <p:nvPr/>
        </p:nvSpPr>
        <p:spPr>
          <a:xfrm>
            <a:off x="6872558" y="4976474"/>
            <a:ext cx="2074141" cy="523220"/>
          </a:xfrm>
          <a:prstGeom prst="rect">
            <a:avLst/>
          </a:prstGeom>
          <a:noFill/>
        </p:spPr>
        <p:txBody>
          <a:bodyPr wrap="square" rtlCol="0">
            <a:spAutoFit/>
          </a:bodyPr>
          <a:lstStyle/>
          <a:p>
            <a:r>
              <a:rPr lang="id-ID" sz="1400" b="1" dirty="0">
                <a:solidFill>
                  <a:srgbClr val="0A6855"/>
                </a:solidFill>
                <a:latin typeface="Arial" panose="020B0604020202020204" pitchFamily="34" charset="0"/>
                <a:ea typeface="Montserrat" charset="0"/>
                <a:cs typeface="Arial" panose="020B0604020202020204" pitchFamily="34" charset="0"/>
              </a:rPr>
              <a:t>Mengumpulkan</a:t>
            </a:r>
          </a:p>
          <a:p>
            <a:r>
              <a:rPr lang="id-ID" sz="1400" b="1" i="1" dirty="0">
                <a:solidFill>
                  <a:schemeClr val="tx2"/>
                </a:solidFill>
                <a:latin typeface="Arial" panose="020B0604020202020204" pitchFamily="34" charset="0"/>
                <a:ea typeface="Montserrat" charset="0"/>
                <a:cs typeface="Arial" panose="020B0604020202020204" pitchFamily="34" charset="0"/>
              </a:rPr>
              <a:t>dataset</a:t>
            </a:r>
            <a:endParaRPr lang="en-US" sz="1400" b="1" i="1" dirty="0">
              <a:solidFill>
                <a:schemeClr val="tx2"/>
              </a:solidFill>
              <a:latin typeface="Arial" panose="020B0604020202020204" pitchFamily="34" charset="0"/>
              <a:ea typeface="Montserrat" charset="0"/>
              <a:cs typeface="Arial" panose="020B0604020202020204" pitchFamily="34" charset="0"/>
            </a:endParaRPr>
          </a:p>
        </p:txBody>
      </p:sp>
      <p:pic>
        <p:nvPicPr>
          <p:cNvPr id="5" name="Picture 4">
            <a:extLst>
              <a:ext uri="{FF2B5EF4-FFF2-40B4-BE49-F238E27FC236}">
                <a16:creationId xmlns:a16="http://schemas.microsoft.com/office/drawing/2014/main" id="{0417B9D3-0135-4F61-A738-D8553A67485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43093" y="1399178"/>
            <a:ext cx="1755993" cy="1755993"/>
          </a:xfrm>
          <a:prstGeom prst="rect">
            <a:avLst/>
          </a:prstGeom>
        </p:spPr>
      </p:pic>
      <p:grpSp>
        <p:nvGrpSpPr>
          <p:cNvPr id="291" name="Group 290">
            <a:extLst>
              <a:ext uri="{FF2B5EF4-FFF2-40B4-BE49-F238E27FC236}">
                <a16:creationId xmlns:a16="http://schemas.microsoft.com/office/drawing/2014/main" id="{619E53E2-77BC-40AE-8488-55DB3B9FB92F}"/>
              </a:ext>
            </a:extLst>
          </p:cNvPr>
          <p:cNvGrpSpPr/>
          <p:nvPr/>
        </p:nvGrpSpPr>
        <p:grpSpPr>
          <a:xfrm>
            <a:off x="4082630" y="4577170"/>
            <a:ext cx="1597368" cy="1146828"/>
            <a:chOff x="3162070" y="255495"/>
            <a:chExt cx="1799896" cy="1292232"/>
          </a:xfrm>
        </p:grpSpPr>
        <p:sp>
          <p:nvSpPr>
            <p:cNvPr id="292" name="Shape 6">
              <a:extLst>
                <a:ext uri="{FF2B5EF4-FFF2-40B4-BE49-F238E27FC236}">
                  <a16:creationId xmlns:a16="http://schemas.microsoft.com/office/drawing/2014/main" id="{86C62CF3-BD10-48E3-A49E-CB8EE9441D41}"/>
                </a:ext>
              </a:extLst>
            </p:cNvPr>
            <p:cNvSpPr/>
            <p:nvPr/>
          </p:nvSpPr>
          <p:spPr>
            <a:xfrm>
              <a:off x="3818066" y="1227952"/>
              <a:ext cx="423854" cy="185690"/>
            </a:xfrm>
            <a:custGeom>
              <a:avLst/>
              <a:gdLst/>
              <a:ahLst/>
              <a:cxnLst>
                <a:cxn ang="0">
                  <a:pos x="wd2" y="hd2"/>
                </a:cxn>
                <a:cxn ang="5400000">
                  <a:pos x="wd2" y="hd2"/>
                </a:cxn>
                <a:cxn ang="10800000">
                  <a:pos x="wd2" y="hd2"/>
                </a:cxn>
                <a:cxn ang="16200000">
                  <a:pos x="wd2" y="hd2"/>
                </a:cxn>
              </a:cxnLst>
              <a:rect l="0" t="0" r="r" b="b"/>
              <a:pathLst>
                <a:path w="21600" h="21600" extrusionOk="0">
                  <a:moveTo>
                    <a:pt x="2314" y="0"/>
                  </a:moveTo>
                  <a:cubicBezTo>
                    <a:pt x="1543" y="7199"/>
                    <a:pt x="770" y="14396"/>
                    <a:pt x="0" y="21600"/>
                  </a:cubicBezTo>
                  <a:cubicBezTo>
                    <a:pt x="7201" y="21600"/>
                    <a:pt x="14399" y="21600"/>
                    <a:pt x="21600" y="21600"/>
                  </a:cubicBezTo>
                  <a:cubicBezTo>
                    <a:pt x="20829" y="14396"/>
                    <a:pt x="20054" y="7199"/>
                    <a:pt x="19286" y="0"/>
                  </a:cubicBezTo>
                  <a:cubicBezTo>
                    <a:pt x="13628" y="0"/>
                    <a:pt x="7974" y="0"/>
                    <a:pt x="2314" y="0"/>
                  </a:cubicBezTo>
                  <a:close/>
                </a:path>
              </a:pathLst>
            </a:custGeom>
            <a:solidFill>
              <a:schemeClr val="bg2">
                <a:lumMod val="40000"/>
                <a:lumOff val="6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93" name="Shape 7">
              <a:extLst>
                <a:ext uri="{FF2B5EF4-FFF2-40B4-BE49-F238E27FC236}">
                  <a16:creationId xmlns:a16="http://schemas.microsoft.com/office/drawing/2014/main" id="{5797D4B3-9631-43AF-A1BE-CF151B767871}"/>
                </a:ext>
              </a:extLst>
            </p:cNvPr>
            <p:cNvSpPr/>
            <p:nvPr/>
          </p:nvSpPr>
          <p:spPr>
            <a:xfrm>
              <a:off x="3771916" y="1409257"/>
              <a:ext cx="519985" cy="35368"/>
            </a:xfrm>
            <a:custGeom>
              <a:avLst/>
              <a:gdLst/>
              <a:ahLst/>
              <a:cxnLst>
                <a:cxn ang="0">
                  <a:pos x="wd2" y="hd2"/>
                </a:cxn>
                <a:cxn ang="5400000">
                  <a:pos x="wd2" y="hd2"/>
                </a:cxn>
                <a:cxn ang="10800000">
                  <a:pos x="wd2" y="hd2"/>
                </a:cxn>
                <a:cxn ang="16200000">
                  <a:pos x="wd2" y="hd2"/>
                </a:cxn>
              </a:cxnLst>
              <a:rect l="0" t="0" r="r" b="b"/>
              <a:pathLst>
                <a:path w="21600" h="21600" extrusionOk="0">
                  <a:moveTo>
                    <a:pt x="20691" y="0"/>
                  </a:moveTo>
                  <a:lnTo>
                    <a:pt x="908" y="0"/>
                  </a:lnTo>
                  <a:cubicBezTo>
                    <a:pt x="409" y="0"/>
                    <a:pt x="0" y="7011"/>
                    <a:pt x="0" y="15713"/>
                  </a:cubicBezTo>
                  <a:lnTo>
                    <a:pt x="0" y="21600"/>
                  </a:lnTo>
                  <a:lnTo>
                    <a:pt x="21600" y="21600"/>
                  </a:lnTo>
                  <a:lnTo>
                    <a:pt x="21600" y="15713"/>
                  </a:lnTo>
                  <a:cubicBezTo>
                    <a:pt x="21600" y="7011"/>
                    <a:pt x="21192" y="0"/>
                    <a:pt x="20691" y="0"/>
                  </a:cubicBezTo>
                  <a:close/>
                </a:path>
              </a:pathLst>
            </a:custGeom>
            <a:solidFill>
              <a:schemeClr val="bg2">
                <a:lumMod val="20000"/>
                <a:lumOff val="8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94" name="Shape 8">
              <a:extLst>
                <a:ext uri="{FF2B5EF4-FFF2-40B4-BE49-F238E27FC236}">
                  <a16:creationId xmlns:a16="http://schemas.microsoft.com/office/drawing/2014/main" id="{57133EC7-4B66-4AFC-ABD0-B631D870484A}"/>
                </a:ext>
              </a:extLst>
            </p:cNvPr>
            <p:cNvSpPr/>
            <p:nvPr/>
          </p:nvSpPr>
          <p:spPr>
            <a:xfrm>
              <a:off x="3313707" y="1155429"/>
              <a:ext cx="1432187" cy="13795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6026"/>
                  </a:lnTo>
                  <a:cubicBezTo>
                    <a:pt x="0" y="19110"/>
                    <a:pt x="241" y="21600"/>
                    <a:pt x="538" y="21600"/>
                  </a:cubicBezTo>
                  <a:lnTo>
                    <a:pt x="21063" y="21600"/>
                  </a:lnTo>
                  <a:cubicBezTo>
                    <a:pt x="21359" y="21600"/>
                    <a:pt x="21600" y="19110"/>
                    <a:pt x="21600" y="16026"/>
                  </a:cubicBezTo>
                  <a:lnTo>
                    <a:pt x="21600" y="0"/>
                  </a:lnTo>
                  <a:cubicBezTo>
                    <a:pt x="21600" y="0"/>
                    <a:pt x="0" y="0"/>
                    <a:pt x="0" y="0"/>
                  </a:cubicBezTo>
                  <a:close/>
                </a:path>
              </a:pathLst>
            </a:custGeom>
            <a:solidFill>
              <a:schemeClr val="bg2">
                <a:lumMod val="20000"/>
                <a:lumOff val="8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95" name="Shape 9">
              <a:extLst>
                <a:ext uri="{FF2B5EF4-FFF2-40B4-BE49-F238E27FC236}">
                  <a16:creationId xmlns:a16="http://schemas.microsoft.com/office/drawing/2014/main" id="{8D1BB891-6897-40AC-A845-30FEF006ECBC}"/>
                </a:ext>
              </a:extLst>
            </p:cNvPr>
            <p:cNvSpPr/>
            <p:nvPr/>
          </p:nvSpPr>
          <p:spPr>
            <a:xfrm>
              <a:off x="3313707" y="255495"/>
              <a:ext cx="1432187" cy="902003"/>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853"/>
                  </a:lnTo>
                  <a:cubicBezTo>
                    <a:pt x="21600" y="382"/>
                    <a:pt x="21359" y="0"/>
                    <a:pt x="21063" y="0"/>
                  </a:cubicBezTo>
                  <a:lnTo>
                    <a:pt x="538" y="0"/>
                  </a:lnTo>
                  <a:cubicBezTo>
                    <a:pt x="241" y="0"/>
                    <a:pt x="0" y="382"/>
                    <a:pt x="0" y="853"/>
                  </a:cubicBezTo>
                  <a:lnTo>
                    <a:pt x="0" y="21600"/>
                  </a:lnTo>
                  <a:cubicBezTo>
                    <a:pt x="0" y="21600"/>
                    <a:pt x="21600" y="21600"/>
                    <a:pt x="21600" y="21600"/>
                  </a:cubicBezTo>
                  <a:close/>
                </a:path>
              </a:pathLst>
            </a:custGeom>
            <a:solidFill>
              <a:schemeClr val="bg2">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96" name="Shape 10">
              <a:extLst>
                <a:ext uri="{FF2B5EF4-FFF2-40B4-BE49-F238E27FC236}">
                  <a16:creationId xmlns:a16="http://schemas.microsoft.com/office/drawing/2014/main" id="{1CCE1173-2933-4AC0-BE7B-F766003AB804}"/>
                </a:ext>
              </a:extLst>
            </p:cNvPr>
            <p:cNvSpPr/>
            <p:nvPr/>
          </p:nvSpPr>
          <p:spPr>
            <a:xfrm>
              <a:off x="3373044" y="311535"/>
              <a:ext cx="1314943" cy="787182"/>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0"/>
                  </a:lnTo>
                  <a:lnTo>
                    <a:pt x="21600" y="21600"/>
                  </a:lnTo>
                  <a:cubicBezTo>
                    <a:pt x="21600" y="21600"/>
                    <a:pt x="0" y="21600"/>
                    <a:pt x="0" y="21600"/>
                  </a:cubicBezTo>
                  <a:close/>
                </a:path>
              </a:pathLst>
            </a:custGeom>
            <a:solidFill>
              <a:srgbClr val="FFFFFF"/>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97" name="Shape 11">
              <a:extLst>
                <a:ext uri="{FF2B5EF4-FFF2-40B4-BE49-F238E27FC236}">
                  <a16:creationId xmlns:a16="http://schemas.microsoft.com/office/drawing/2014/main" id="{CCE9BF73-EECE-457D-A683-B6A8F9764C19}"/>
                </a:ext>
              </a:extLst>
            </p:cNvPr>
            <p:cNvSpPr/>
            <p:nvPr/>
          </p:nvSpPr>
          <p:spPr>
            <a:xfrm>
              <a:off x="4164195" y="542287"/>
              <a:ext cx="370057" cy="52436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10800" y="0"/>
                  </a:lnTo>
                  <a:lnTo>
                    <a:pt x="21600" y="21600"/>
                  </a:lnTo>
                  <a:cubicBezTo>
                    <a:pt x="21600" y="21600"/>
                    <a:pt x="0" y="21600"/>
                    <a:pt x="0" y="21600"/>
                  </a:cubicBezTo>
                  <a:close/>
                </a:path>
              </a:pathLst>
            </a:custGeom>
            <a:solidFill>
              <a:schemeClr val="accent4"/>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98" name="Shape 12">
              <a:extLst>
                <a:ext uri="{FF2B5EF4-FFF2-40B4-BE49-F238E27FC236}">
                  <a16:creationId xmlns:a16="http://schemas.microsoft.com/office/drawing/2014/main" id="{5C426981-2DF7-44DD-84FD-2C87292BE737}"/>
                </a:ext>
              </a:extLst>
            </p:cNvPr>
            <p:cNvSpPr/>
            <p:nvPr/>
          </p:nvSpPr>
          <p:spPr>
            <a:xfrm>
              <a:off x="3979593" y="634588"/>
              <a:ext cx="370072" cy="431094"/>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10799" y="0"/>
                  </a:lnTo>
                  <a:lnTo>
                    <a:pt x="21600" y="21600"/>
                  </a:lnTo>
                  <a:cubicBezTo>
                    <a:pt x="21600" y="21600"/>
                    <a:pt x="0" y="21600"/>
                    <a:pt x="0" y="21600"/>
                  </a:cubicBezTo>
                  <a:close/>
                </a:path>
              </a:pathLst>
            </a:custGeom>
            <a:solidFill>
              <a:schemeClr val="accent4">
                <a:lumMod val="60000"/>
                <a:lumOff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99" name="Shape 13">
              <a:extLst>
                <a:ext uri="{FF2B5EF4-FFF2-40B4-BE49-F238E27FC236}">
                  <a16:creationId xmlns:a16="http://schemas.microsoft.com/office/drawing/2014/main" id="{33B135EA-A31D-4D45-883F-1AABC02D911C}"/>
                </a:ext>
              </a:extLst>
            </p:cNvPr>
            <p:cNvSpPr/>
            <p:nvPr/>
          </p:nvSpPr>
          <p:spPr>
            <a:xfrm>
              <a:off x="3729062" y="397243"/>
              <a:ext cx="370094" cy="66865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10800" y="0"/>
                  </a:lnTo>
                  <a:lnTo>
                    <a:pt x="21600" y="21600"/>
                  </a:lnTo>
                  <a:cubicBezTo>
                    <a:pt x="21600" y="21600"/>
                    <a:pt x="0" y="21600"/>
                    <a:pt x="0" y="21600"/>
                  </a:cubicBezTo>
                  <a:close/>
                </a:path>
              </a:pathLst>
            </a:custGeom>
            <a:solidFill>
              <a:schemeClr val="accent3"/>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00" name="Shape 14">
              <a:extLst>
                <a:ext uri="{FF2B5EF4-FFF2-40B4-BE49-F238E27FC236}">
                  <a16:creationId xmlns:a16="http://schemas.microsoft.com/office/drawing/2014/main" id="{3C0BD616-0579-4F20-83D0-CEBC30975A3F}"/>
                </a:ext>
              </a:extLst>
            </p:cNvPr>
            <p:cNvSpPr/>
            <p:nvPr/>
          </p:nvSpPr>
          <p:spPr>
            <a:xfrm>
              <a:off x="3429084" y="492840"/>
              <a:ext cx="370043" cy="57126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10800" y="0"/>
                  </a:lnTo>
                  <a:lnTo>
                    <a:pt x="21600" y="21600"/>
                  </a:lnTo>
                  <a:cubicBezTo>
                    <a:pt x="21600" y="21600"/>
                    <a:pt x="0" y="21600"/>
                    <a:pt x="0" y="21600"/>
                  </a:cubicBezTo>
                  <a:close/>
                </a:path>
              </a:pathLst>
            </a:custGeom>
            <a:solidFill>
              <a:schemeClr val="accent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01" name="Shape 15">
              <a:extLst>
                <a:ext uri="{FF2B5EF4-FFF2-40B4-BE49-F238E27FC236}">
                  <a16:creationId xmlns:a16="http://schemas.microsoft.com/office/drawing/2014/main" id="{972CCE9A-CB9E-4BE0-AAE7-0013D64F4D42}"/>
                </a:ext>
              </a:extLst>
            </p:cNvPr>
            <p:cNvSpPr/>
            <p:nvPr/>
          </p:nvSpPr>
          <p:spPr>
            <a:xfrm>
              <a:off x="3162070" y="888416"/>
              <a:ext cx="429972" cy="659311"/>
            </a:xfrm>
            <a:custGeom>
              <a:avLst/>
              <a:gdLst/>
              <a:ahLst/>
              <a:cxnLst>
                <a:cxn ang="0">
                  <a:pos x="wd2" y="hd2"/>
                </a:cxn>
                <a:cxn ang="5400000">
                  <a:pos x="wd2" y="hd2"/>
                </a:cxn>
                <a:cxn ang="10800000">
                  <a:pos x="wd2" y="hd2"/>
                </a:cxn>
                <a:cxn ang="16200000">
                  <a:pos x="wd2" y="hd2"/>
                </a:cxn>
              </a:cxnLst>
              <a:rect l="0" t="0" r="r" b="b"/>
              <a:pathLst>
                <a:path w="21372" h="21570" extrusionOk="0">
                  <a:moveTo>
                    <a:pt x="21301" y="18938"/>
                  </a:moveTo>
                  <a:cubicBezTo>
                    <a:pt x="21301" y="19323"/>
                    <a:pt x="21600" y="21570"/>
                    <a:pt x="20972" y="21570"/>
                  </a:cubicBezTo>
                  <a:lnTo>
                    <a:pt x="2059" y="21570"/>
                  </a:lnTo>
                  <a:cubicBezTo>
                    <a:pt x="1431" y="21570"/>
                    <a:pt x="0" y="19323"/>
                    <a:pt x="0" y="18938"/>
                  </a:cubicBezTo>
                  <a:lnTo>
                    <a:pt x="0" y="355"/>
                  </a:lnTo>
                  <a:cubicBezTo>
                    <a:pt x="0" y="-30"/>
                    <a:pt x="1431" y="1"/>
                    <a:pt x="2059" y="1"/>
                  </a:cubicBezTo>
                  <a:lnTo>
                    <a:pt x="20972" y="1"/>
                  </a:lnTo>
                  <a:cubicBezTo>
                    <a:pt x="21600" y="1"/>
                    <a:pt x="21301" y="-30"/>
                    <a:pt x="21301" y="355"/>
                  </a:cubicBezTo>
                  <a:cubicBezTo>
                    <a:pt x="21301" y="355"/>
                    <a:pt x="21301" y="18938"/>
                    <a:pt x="21301" y="18938"/>
                  </a:cubicBezTo>
                  <a:close/>
                </a:path>
              </a:pathLst>
            </a:custGeom>
            <a:solidFill>
              <a:srgbClr val="01010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02" name="Shape 16">
              <a:extLst>
                <a:ext uri="{FF2B5EF4-FFF2-40B4-BE49-F238E27FC236}">
                  <a16:creationId xmlns:a16="http://schemas.microsoft.com/office/drawing/2014/main" id="{2CD2E691-55E1-4B4B-89A3-9D413B7DD2DE}"/>
                </a:ext>
              </a:extLst>
            </p:cNvPr>
            <p:cNvSpPr/>
            <p:nvPr/>
          </p:nvSpPr>
          <p:spPr>
            <a:xfrm>
              <a:off x="3195035" y="921381"/>
              <a:ext cx="362611" cy="527434"/>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chemeClr val="bg2">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03" name="Shape 17">
              <a:extLst>
                <a:ext uri="{FF2B5EF4-FFF2-40B4-BE49-F238E27FC236}">
                  <a16:creationId xmlns:a16="http://schemas.microsoft.com/office/drawing/2014/main" id="{1A3C34F4-8C42-4652-8502-F91912C85C0E}"/>
                </a:ext>
              </a:extLst>
            </p:cNvPr>
            <p:cNvSpPr/>
            <p:nvPr/>
          </p:nvSpPr>
          <p:spPr>
            <a:xfrm>
              <a:off x="3363154" y="1452111"/>
              <a:ext cx="32455" cy="30380"/>
            </a:xfrm>
            <a:custGeom>
              <a:avLst/>
              <a:gdLst/>
              <a:ahLst/>
              <a:cxnLst>
                <a:cxn ang="0">
                  <a:pos x="wd2" y="hd2"/>
                </a:cxn>
                <a:cxn ang="5400000">
                  <a:pos x="wd2" y="hd2"/>
                </a:cxn>
                <a:cxn ang="10800000">
                  <a:pos x="wd2" y="hd2"/>
                </a:cxn>
                <a:cxn ang="16200000">
                  <a:pos x="wd2" y="hd2"/>
                </a:cxn>
              </a:cxnLst>
              <a:rect l="0" t="0" r="r" b="b"/>
              <a:pathLst>
                <a:path w="21493" h="21526" extrusionOk="0">
                  <a:moveTo>
                    <a:pt x="10814" y="21526"/>
                  </a:moveTo>
                  <a:cubicBezTo>
                    <a:pt x="4904" y="21526"/>
                    <a:pt x="38" y="16811"/>
                    <a:pt x="1" y="10792"/>
                  </a:cubicBezTo>
                  <a:cubicBezTo>
                    <a:pt x="-80" y="4917"/>
                    <a:pt x="4703" y="81"/>
                    <a:pt x="10629" y="1"/>
                  </a:cubicBezTo>
                  <a:cubicBezTo>
                    <a:pt x="16598" y="-74"/>
                    <a:pt x="21407" y="4704"/>
                    <a:pt x="21493" y="10643"/>
                  </a:cubicBezTo>
                  <a:cubicBezTo>
                    <a:pt x="21520" y="16524"/>
                    <a:pt x="16783" y="21371"/>
                    <a:pt x="10814" y="21526"/>
                  </a:cubicBezTo>
                  <a:close/>
                </a:path>
              </a:pathLst>
            </a:custGeom>
            <a:solidFill>
              <a:schemeClr val="bg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04" name="Shape 18">
              <a:extLst>
                <a:ext uri="{FF2B5EF4-FFF2-40B4-BE49-F238E27FC236}">
                  <a16:creationId xmlns:a16="http://schemas.microsoft.com/office/drawing/2014/main" id="{CE26B641-98EB-4AEF-9241-5F87745B2F11}"/>
                </a:ext>
              </a:extLst>
            </p:cNvPr>
            <p:cNvSpPr/>
            <p:nvPr/>
          </p:nvSpPr>
          <p:spPr>
            <a:xfrm>
              <a:off x="3257667" y="1020274"/>
              <a:ext cx="262020" cy="162638"/>
            </a:xfrm>
            <a:custGeom>
              <a:avLst/>
              <a:gdLst/>
              <a:ahLst/>
              <a:cxnLst>
                <a:cxn ang="0">
                  <a:pos x="wd2" y="hd2"/>
                </a:cxn>
                <a:cxn ang="5400000">
                  <a:pos x="wd2" y="hd2"/>
                </a:cxn>
                <a:cxn ang="10800000">
                  <a:pos x="wd2" y="hd2"/>
                </a:cxn>
                <a:cxn ang="16200000">
                  <a:pos x="wd2" y="hd2"/>
                </a:cxn>
              </a:cxnLst>
              <a:rect l="0" t="0" r="r" b="b"/>
              <a:pathLst>
                <a:path w="21132" h="17403" extrusionOk="0">
                  <a:moveTo>
                    <a:pt x="1891" y="11793"/>
                  </a:moveTo>
                  <a:cubicBezTo>
                    <a:pt x="3878" y="16362"/>
                    <a:pt x="5335" y="18646"/>
                    <a:pt x="6261" y="16713"/>
                  </a:cubicBezTo>
                  <a:cubicBezTo>
                    <a:pt x="7070" y="15028"/>
                    <a:pt x="18542" y="7473"/>
                    <a:pt x="21120" y="8473"/>
                  </a:cubicBezTo>
                  <a:lnTo>
                    <a:pt x="21120" y="1026"/>
                  </a:lnTo>
                  <a:cubicBezTo>
                    <a:pt x="21600" y="-2954"/>
                    <a:pt x="8040" y="5803"/>
                    <a:pt x="7200" y="7554"/>
                  </a:cubicBezTo>
                  <a:cubicBezTo>
                    <a:pt x="6360" y="9305"/>
                    <a:pt x="5040" y="7236"/>
                    <a:pt x="3240" y="3096"/>
                  </a:cubicBezTo>
                  <a:cubicBezTo>
                    <a:pt x="1440" y="-1043"/>
                    <a:pt x="0" y="10101"/>
                    <a:pt x="0" y="10897"/>
                  </a:cubicBezTo>
                  <a:lnTo>
                    <a:pt x="0" y="12013"/>
                  </a:lnTo>
                  <a:cubicBezTo>
                    <a:pt x="548" y="10684"/>
                    <a:pt x="1194" y="10190"/>
                    <a:pt x="1891" y="11793"/>
                  </a:cubicBezTo>
                  <a:close/>
                </a:path>
              </a:pathLst>
            </a:custGeom>
            <a:solidFill>
              <a:schemeClr val="accent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05" name="Shape 19">
              <a:extLst>
                <a:ext uri="{FF2B5EF4-FFF2-40B4-BE49-F238E27FC236}">
                  <a16:creationId xmlns:a16="http://schemas.microsoft.com/office/drawing/2014/main" id="{BCAD6ABA-5BE0-4883-A2BC-62287C1E059F}"/>
                </a:ext>
              </a:extLst>
            </p:cNvPr>
            <p:cNvSpPr/>
            <p:nvPr/>
          </p:nvSpPr>
          <p:spPr>
            <a:xfrm>
              <a:off x="3297225" y="1221359"/>
              <a:ext cx="82650" cy="100504"/>
            </a:xfrm>
            <a:custGeom>
              <a:avLst/>
              <a:gdLst/>
              <a:ahLst/>
              <a:cxnLst>
                <a:cxn ang="0">
                  <a:pos x="wd2" y="hd2"/>
                </a:cxn>
                <a:cxn ang="5400000">
                  <a:pos x="wd2" y="hd2"/>
                </a:cxn>
                <a:cxn ang="10800000">
                  <a:pos x="wd2" y="hd2"/>
                </a:cxn>
                <a:cxn ang="16200000">
                  <a:pos x="wd2" y="hd2"/>
                </a:cxn>
              </a:cxnLst>
              <a:rect l="0" t="0" r="r" b="b"/>
              <a:pathLst>
                <a:path w="21600" h="21600" extrusionOk="0">
                  <a:moveTo>
                    <a:pt x="12823" y="7400"/>
                  </a:moveTo>
                  <a:cubicBezTo>
                    <a:pt x="12823" y="6141"/>
                    <a:pt x="11984" y="5513"/>
                    <a:pt x="10308" y="5513"/>
                  </a:cubicBezTo>
                  <a:cubicBezTo>
                    <a:pt x="8670" y="5513"/>
                    <a:pt x="7831" y="6141"/>
                    <a:pt x="7831" y="7430"/>
                  </a:cubicBezTo>
                  <a:cubicBezTo>
                    <a:pt x="7831" y="8658"/>
                    <a:pt x="8632" y="9286"/>
                    <a:pt x="10272" y="9286"/>
                  </a:cubicBezTo>
                  <a:cubicBezTo>
                    <a:pt x="11948" y="9286"/>
                    <a:pt x="12823" y="8658"/>
                    <a:pt x="12823" y="7400"/>
                  </a:cubicBezTo>
                  <a:close/>
                  <a:moveTo>
                    <a:pt x="291" y="19742"/>
                  </a:moveTo>
                  <a:lnTo>
                    <a:pt x="3497" y="14889"/>
                  </a:lnTo>
                  <a:cubicBezTo>
                    <a:pt x="4879" y="15818"/>
                    <a:pt x="6594" y="16268"/>
                    <a:pt x="8596" y="16268"/>
                  </a:cubicBezTo>
                  <a:cubicBezTo>
                    <a:pt x="11874" y="16268"/>
                    <a:pt x="13550" y="15099"/>
                    <a:pt x="13550" y="12762"/>
                  </a:cubicBezTo>
                  <a:cubicBezTo>
                    <a:pt x="12458" y="13631"/>
                    <a:pt x="10747" y="14320"/>
                    <a:pt x="8267" y="14320"/>
                  </a:cubicBezTo>
                  <a:cubicBezTo>
                    <a:pt x="3278" y="14320"/>
                    <a:pt x="0" y="11504"/>
                    <a:pt x="0" y="7400"/>
                  </a:cubicBezTo>
                  <a:cubicBezTo>
                    <a:pt x="0" y="2876"/>
                    <a:pt x="4007" y="0"/>
                    <a:pt x="10017" y="0"/>
                  </a:cubicBezTo>
                  <a:cubicBezTo>
                    <a:pt x="17231" y="0"/>
                    <a:pt x="21600" y="4135"/>
                    <a:pt x="21600" y="10576"/>
                  </a:cubicBezTo>
                  <a:cubicBezTo>
                    <a:pt x="21600" y="17256"/>
                    <a:pt x="16682" y="21600"/>
                    <a:pt x="9106" y="21600"/>
                  </a:cubicBezTo>
                  <a:cubicBezTo>
                    <a:pt x="5974" y="21600"/>
                    <a:pt x="2512" y="20880"/>
                    <a:pt x="291" y="19742"/>
                  </a:cubicBezTo>
                  <a:close/>
                </a:path>
              </a:pathLst>
            </a:custGeom>
            <a:solidFill>
              <a:schemeClr val="accent4"/>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06" name="Shape 20">
              <a:extLst>
                <a:ext uri="{FF2B5EF4-FFF2-40B4-BE49-F238E27FC236}">
                  <a16:creationId xmlns:a16="http://schemas.microsoft.com/office/drawing/2014/main" id="{84B473E1-A1CF-4468-BEA2-6C4D7D87DEE7}"/>
                </a:ext>
              </a:extLst>
            </p:cNvPr>
            <p:cNvSpPr/>
            <p:nvPr/>
          </p:nvSpPr>
          <p:spPr>
            <a:xfrm>
              <a:off x="3389526" y="1247730"/>
              <a:ext cx="99766" cy="69586"/>
            </a:xfrm>
            <a:custGeom>
              <a:avLst/>
              <a:gdLst/>
              <a:ahLst/>
              <a:cxnLst>
                <a:cxn ang="0">
                  <a:pos x="wd2" y="hd2"/>
                </a:cxn>
                <a:cxn ang="5400000">
                  <a:pos x="wd2" y="hd2"/>
                </a:cxn>
                <a:cxn ang="10800000">
                  <a:pos x="wd2" y="hd2"/>
                </a:cxn>
                <a:cxn ang="16200000">
                  <a:pos x="wd2" y="hd2"/>
                </a:cxn>
              </a:cxnLst>
              <a:rect l="0" t="0" r="r" b="b"/>
              <a:pathLst>
                <a:path w="21600" h="21600" extrusionOk="0">
                  <a:moveTo>
                    <a:pt x="15914" y="15028"/>
                  </a:moveTo>
                  <a:cubicBezTo>
                    <a:pt x="15914" y="16823"/>
                    <a:pt x="16444" y="17980"/>
                    <a:pt x="17272" y="17980"/>
                  </a:cubicBezTo>
                  <a:cubicBezTo>
                    <a:pt x="18100" y="17980"/>
                    <a:pt x="18630" y="16823"/>
                    <a:pt x="18630" y="15028"/>
                  </a:cubicBezTo>
                  <a:cubicBezTo>
                    <a:pt x="18630" y="13265"/>
                    <a:pt x="18100" y="12108"/>
                    <a:pt x="17272" y="12108"/>
                  </a:cubicBezTo>
                  <a:cubicBezTo>
                    <a:pt x="16444" y="12108"/>
                    <a:pt x="15914" y="13265"/>
                    <a:pt x="15914" y="15028"/>
                  </a:cubicBezTo>
                  <a:close/>
                  <a:moveTo>
                    <a:pt x="21600" y="15028"/>
                  </a:moveTo>
                  <a:cubicBezTo>
                    <a:pt x="21600" y="19014"/>
                    <a:pt x="19903" y="21600"/>
                    <a:pt x="17272" y="21600"/>
                  </a:cubicBezTo>
                  <a:cubicBezTo>
                    <a:pt x="14641" y="21600"/>
                    <a:pt x="12922" y="19014"/>
                    <a:pt x="12922" y="15028"/>
                  </a:cubicBezTo>
                  <a:cubicBezTo>
                    <a:pt x="12922" y="11074"/>
                    <a:pt x="14641" y="8519"/>
                    <a:pt x="17272" y="8519"/>
                  </a:cubicBezTo>
                  <a:cubicBezTo>
                    <a:pt x="19903" y="8519"/>
                    <a:pt x="21600" y="11074"/>
                    <a:pt x="21600" y="15028"/>
                  </a:cubicBezTo>
                  <a:close/>
                  <a:moveTo>
                    <a:pt x="13749" y="123"/>
                  </a:moveTo>
                  <a:lnTo>
                    <a:pt x="18184" y="123"/>
                  </a:lnTo>
                  <a:lnTo>
                    <a:pt x="7851" y="21448"/>
                  </a:lnTo>
                  <a:lnTo>
                    <a:pt x="3416" y="21448"/>
                  </a:lnTo>
                  <a:cubicBezTo>
                    <a:pt x="3416" y="21448"/>
                    <a:pt x="13749" y="123"/>
                    <a:pt x="13749" y="123"/>
                  </a:cubicBezTo>
                  <a:close/>
                  <a:moveTo>
                    <a:pt x="2992" y="6511"/>
                  </a:moveTo>
                  <a:cubicBezTo>
                    <a:pt x="2992" y="8306"/>
                    <a:pt x="3523" y="9461"/>
                    <a:pt x="4350" y="9461"/>
                  </a:cubicBezTo>
                  <a:cubicBezTo>
                    <a:pt x="5178" y="9461"/>
                    <a:pt x="5708" y="8306"/>
                    <a:pt x="5708" y="6511"/>
                  </a:cubicBezTo>
                  <a:cubicBezTo>
                    <a:pt x="5708" y="4746"/>
                    <a:pt x="5178" y="3591"/>
                    <a:pt x="4350" y="3591"/>
                  </a:cubicBezTo>
                  <a:cubicBezTo>
                    <a:pt x="3523" y="3591"/>
                    <a:pt x="2992" y="4746"/>
                    <a:pt x="2992" y="6511"/>
                  </a:cubicBezTo>
                  <a:close/>
                  <a:moveTo>
                    <a:pt x="8678" y="6511"/>
                  </a:moveTo>
                  <a:cubicBezTo>
                    <a:pt x="8678" y="10497"/>
                    <a:pt x="6982" y="13081"/>
                    <a:pt x="4350" y="13081"/>
                  </a:cubicBezTo>
                  <a:cubicBezTo>
                    <a:pt x="1719" y="13081"/>
                    <a:pt x="0" y="10497"/>
                    <a:pt x="0" y="6511"/>
                  </a:cubicBezTo>
                  <a:cubicBezTo>
                    <a:pt x="0" y="2556"/>
                    <a:pt x="1719" y="0"/>
                    <a:pt x="4350" y="0"/>
                  </a:cubicBezTo>
                  <a:cubicBezTo>
                    <a:pt x="6982" y="0"/>
                    <a:pt x="8678" y="2556"/>
                    <a:pt x="8678" y="6511"/>
                  </a:cubicBezTo>
                  <a:close/>
                </a:path>
              </a:pathLst>
            </a:custGeom>
            <a:solidFill>
              <a:schemeClr val="accent4"/>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07" name="Shape 21">
              <a:extLst>
                <a:ext uri="{FF2B5EF4-FFF2-40B4-BE49-F238E27FC236}">
                  <a16:creationId xmlns:a16="http://schemas.microsoft.com/office/drawing/2014/main" id="{141FE38F-D193-48BD-9225-4E67DE6D75CE}"/>
                </a:ext>
              </a:extLst>
            </p:cNvPr>
            <p:cNvSpPr/>
            <p:nvPr/>
          </p:nvSpPr>
          <p:spPr>
            <a:xfrm>
              <a:off x="4157602" y="423615"/>
              <a:ext cx="411456" cy="411500"/>
            </a:xfrm>
            <a:custGeom>
              <a:avLst/>
              <a:gdLst/>
              <a:ahLst/>
              <a:cxnLst>
                <a:cxn ang="0">
                  <a:pos x="wd2" y="hd2"/>
                </a:cxn>
                <a:cxn ang="5400000">
                  <a:pos x="wd2" y="hd2"/>
                </a:cxn>
                <a:cxn ang="10800000">
                  <a:pos x="wd2" y="hd2"/>
                </a:cxn>
                <a:cxn ang="16200000">
                  <a:pos x="wd2" y="hd2"/>
                </a:cxn>
              </a:cxnLst>
              <a:rect l="0" t="0" r="r" b="b"/>
              <a:pathLst>
                <a:path w="21539" h="21504" extrusionOk="0">
                  <a:moveTo>
                    <a:pt x="3090" y="3223"/>
                  </a:moveTo>
                  <a:cubicBezTo>
                    <a:pt x="5104" y="1176"/>
                    <a:pt x="7791" y="32"/>
                    <a:pt x="10655" y="1"/>
                  </a:cubicBezTo>
                  <a:cubicBezTo>
                    <a:pt x="16592" y="-65"/>
                    <a:pt x="21474" y="4703"/>
                    <a:pt x="21538" y="10632"/>
                  </a:cubicBezTo>
                  <a:cubicBezTo>
                    <a:pt x="21570" y="13506"/>
                    <a:pt x="20473" y="16223"/>
                    <a:pt x="18446" y="18285"/>
                  </a:cubicBezTo>
                  <a:lnTo>
                    <a:pt x="18446" y="18285"/>
                  </a:lnTo>
                  <a:cubicBezTo>
                    <a:pt x="16435" y="20329"/>
                    <a:pt x="13751" y="21473"/>
                    <a:pt x="10889" y="21503"/>
                  </a:cubicBezTo>
                  <a:cubicBezTo>
                    <a:pt x="8015" y="21535"/>
                    <a:pt x="5302" y="20443"/>
                    <a:pt x="3243" y="18432"/>
                  </a:cubicBezTo>
                  <a:cubicBezTo>
                    <a:pt x="1182" y="16421"/>
                    <a:pt x="34" y="13734"/>
                    <a:pt x="1" y="10867"/>
                  </a:cubicBezTo>
                  <a:cubicBezTo>
                    <a:pt x="-30" y="7995"/>
                    <a:pt x="1067" y="5281"/>
                    <a:pt x="3090" y="3223"/>
                  </a:cubicBezTo>
                  <a:cubicBezTo>
                    <a:pt x="3090" y="3223"/>
                    <a:pt x="3090" y="3223"/>
                    <a:pt x="3090" y="3223"/>
                  </a:cubicBezTo>
                  <a:close/>
                </a:path>
              </a:pathLst>
            </a:custGeom>
            <a:solidFill>
              <a:srgbClr val="FFFFFF">
                <a:alpha val="10000"/>
              </a:srgb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08" name="Shape 22">
              <a:extLst>
                <a:ext uri="{FF2B5EF4-FFF2-40B4-BE49-F238E27FC236}">
                  <a16:creationId xmlns:a16="http://schemas.microsoft.com/office/drawing/2014/main" id="{1744EDB5-F830-49CF-B7FF-9922F8110647}"/>
                </a:ext>
              </a:extLst>
            </p:cNvPr>
            <p:cNvSpPr/>
            <p:nvPr/>
          </p:nvSpPr>
          <p:spPr>
            <a:xfrm>
              <a:off x="4516917" y="759854"/>
              <a:ext cx="5837" cy="679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4666" y="7348"/>
                    <a:pt x="7521" y="14558"/>
                    <a:pt x="0" y="21600"/>
                  </a:cubicBezTo>
                  <a:cubicBezTo>
                    <a:pt x="7521" y="14558"/>
                    <a:pt x="14666" y="7348"/>
                    <a:pt x="21600" y="0"/>
                  </a:cubicBezTo>
                  <a:close/>
                </a:path>
              </a:pathLst>
            </a:custGeom>
            <a:solidFill>
              <a:srgbClr val="B4E1EE"/>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09" name="Shape 23">
              <a:extLst>
                <a:ext uri="{FF2B5EF4-FFF2-40B4-BE49-F238E27FC236}">
                  <a16:creationId xmlns:a16="http://schemas.microsoft.com/office/drawing/2014/main" id="{C8AE8F6B-C538-4082-A7D6-09614BB81982}"/>
                </a:ext>
              </a:extLst>
            </p:cNvPr>
            <p:cNvSpPr/>
            <p:nvPr/>
          </p:nvSpPr>
          <p:spPr>
            <a:xfrm>
              <a:off x="4510324" y="766447"/>
              <a:ext cx="6221" cy="664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4607" y="7343"/>
                    <a:pt x="7397" y="14487"/>
                    <a:pt x="0" y="21600"/>
                  </a:cubicBezTo>
                  <a:cubicBezTo>
                    <a:pt x="7397" y="14487"/>
                    <a:pt x="14607" y="7343"/>
                    <a:pt x="21600" y="0"/>
                  </a:cubicBezTo>
                  <a:close/>
                </a:path>
              </a:pathLst>
            </a:custGeom>
            <a:solidFill>
              <a:srgbClr val="B4E1EE"/>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10" name="Shape 24">
              <a:extLst>
                <a:ext uri="{FF2B5EF4-FFF2-40B4-BE49-F238E27FC236}">
                  <a16:creationId xmlns:a16="http://schemas.microsoft.com/office/drawing/2014/main" id="{54EB76A3-6F00-4059-BC69-B86CB2BD0CB0}"/>
                </a:ext>
              </a:extLst>
            </p:cNvPr>
            <p:cNvSpPr/>
            <p:nvPr/>
          </p:nvSpPr>
          <p:spPr>
            <a:xfrm>
              <a:off x="4157602" y="614809"/>
              <a:ext cx="301" cy="485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4313" y="7173"/>
                    <a:pt x="6378" y="14503"/>
                    <a:pt x="0" y="21600"/>
                  </a:cubicBezTo>
                  <a:cubicBezTo>
                    <a:pt x="7027" y="14387"/>
                    <a:pt x="14313" y="7173"/>
                    <a:pt x="21600" y="0"/>
                  </a:cubicBezTo>
                  <a:close/>
                </a:path>
              </a:pathLst>
            </a:custGeom>
            <a:solidFill>
              <a:srgbClr val="B4E1EE"/>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11" name="Shape 25">
              <a:extLst>
                <a:ext uri="{FF2B5EF4-FFF2-40B4-BE49-F238E27FC236}">
                  <a16:creationId xmlns:a16="http://schemas.microsoft.com/office/drawing/2014/main" id="{507B8C12-30A2-42D7-A7B3-BF314E05AA5F}"/>
                </a:ext>
              </a:extLst>
            </p:cNvPr>
            <p:cNvSpPr/>
            <p:nvPr/>
          </p:nvSpPr>
          <p:spPr>
            <a:xfrm>
              <a:off x="4157602" y="621402"/>
              <a:ext cx="141" cy="4348"/>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0815" y="7257"/>
                    <a:pt x="3318" y="14428"/>
                    <a:pt x="0" y="21600"/>
                  </a:cubicBezTo>
                  <a:cubicBezTo>
                    <a:pt x="3318" y="14428"/>
                    <a:pt x="10815" y="7257"/>
                    <a:pt x="21600" y="0"/>
                  </a:cubicBezTo>
                  <a:close/>
                </a:path>
              </a:pathLst>
            </a:custGeom>
            <a:solidFill>
              <a:srgbClr val="B4E1EE"/>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12" name="Shape 26">
              <a:extLst>
                <a:ext uri="{FF2B5EF4-FFF2-40B4-BE49-F238E27FC236}">
                  <a16:creationId xmlns:a16="http://schemas.microsoft.com/office/drawing/2014/main" id="{9D8A7E63-3486-4D07-B39F-6390E294A556}"/>
                </a:ext>
              </a:extLst>
            </p:cNvPr>
            <p:cNvSpPr/>
            <p:nvPr/>
          </p:nvSpPr>
          <p:spPr>
            <a:xfrm>
              <a:off x="4157602" y="627995"/>
              <a:ext cx="40" cy="5517"/>
            </a:xfrm>
            <a:custGeom>
              <a:avLst/>
              <a:gdLst/>
              <a:ahLst/>
              <a:cxnLst>
                <a:cxn ang="0">
                  <a:pos x="wd2" y="hd2"/>
                </a:cxn>
                <a:cxn ang="5400000">
                  <a:pos x="wd2" y="hd2"/>
                </a:cxn>
                <a:cxn ang="10800000">
                  <a:pos x="wd2" y="hd2"/>
                </a:cxn>
                <a:cxn ang="16200000">
                  <a:pos x="wd2" y="hd2"/>
                </a:cxn>
              </a:cxnLst>
              <a:rect l="0" t="0" r="r" b="b"/>
              <a:pathLst>
                <a:path w="16121" h="21600" extrusionOk="0">
                  <a:moveTo>
                    <a:pt x="16121" y="0"/>
                  </a:moveTo>
                  <a:cubicBezTo>
                    <a:pt x="1449" y="7143"/>
                    <a:pt x="-5479" y="14354"/>
                    <a:pt x="5117" y="21600"/>
                  </a:cubicBezTo>
                  <a:cubicBezTo>
                    <a:pt x="-5479" y="14354"/>
                    <a:pt x="1449" y="7143"/>
                    <a:pt x="16121" y="0"/>
                  </a:cubicBezTo>
                  <a:close/>
                </a:path>
              </a:pathLst>
            </a:custGeom>
            <a:solidFill>
              <a:srgbClr val="B4E1EE"/>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13" name="Shape 27">
              <a:extLst>
                <a:ext uri="{FF2B5EF4-FFF2-40B4-BE49-F238E27FC236}">
                  <a16:creationId xmlns:a16="http://schemas.microsoft.com/office/drawing/2014/main" id="{1BE4184C-9B56-4017-AE1A-BE3230C54DDD}"/>
                </a:ext>
              </a:extLst>
            </p:cNvPr>
            <p:cNvSpPr/>
            <p:nvPr/>
          </p:nvSpPr>
          <p:spPr>
            <a:xfrm>
              <a:off x="4513620" y="776336"/>
              <a:ext cx="116609" cy="114361"/>
            </a:xfrm>
            <a:custGeom>
              <a:avLst/>
              <a:gdLst/>
              <a:ahLst/>
              <a:cxnLst>
                <a:cxn ang="0">
                  <a:pos x="wd2" y="hd2"/>
                </a:cxn>
                <a:cxn ang="5400000">
                  <a:pos x="wd2" y="hd2"/>
                </a:cxn>
                <a:cxn ang="10800000">
                  <a:pos x="wd2" y="hd2"/>
                </a:cxn>
                <a:cxn ang="16200000">
                  <a:pos x="wd2" y="hd2"/>
                </a:cxn>
              </a:cxnLst>
              <a:rect l="0" t="0" r="r" b="b"/>
              <a:pathLst>
                <a:path w="20352" h="20340" extrusionOk="0">
                  <a:moveTo>
                    <a:pt x="18596" y="18440"/>
                  </a:moveTo>
                  <a:cubicBezTo>
                    <a:pt x="20976" y="15964"/>
                    <a:pt x="20931" y="11979"/>
                    <a:pt x="18493" y="9555"/>
                  </a:cubicBezTo>
                  <a:lnTo>
                    <a:pt x="10488" y="1793"/>
                  </a:lnTo>
                  <a:cubicBezTo>
                    <a:pt x="8047" y="-630"/>
                    <a:pt x="4149" y="-594"/>
                    <a:pt x="1771" y="1879"/>
                  </a:cubicBezTo>
                  <a:cubicBezTo>
                    <a:pt x="1771" y="1879"/>
                    <a:pt x="1764" y="1889"/>
                    <a:pt x="1762" y="1898"/>
                  </a:cubicBezTo>
                  <a:cubicBezTo>
                    <a:pt x="-624" y="4374"/>
                    <a:pt x="-582" y="8356"/>
                    <a:pt x="1858" y="10787"/>
                  </a:cubicBezTo>
                  <a:lnTo>
                    <a:pt x="9866" y="18549"/>
                  </a:lnTo>
                  <a:cubicBezTo>
                    <a:pt x="12295" y="20970"/>
                    <a:pt x="16198" y="20934"/>
                    <a:pt x="18580" y="18456"/>
                  </a:cubicBezTo>
                  <a:cubicBezTo>
                    <a:pt x="18580" y="18456"/>
                    <a:pt x="18596" y="18440"/>
                    <a:pt x="18596" y="18440"/>
                  </a:cubicBezTo>
                  <a:close/>
                </a:path>
              </a:pathLst>
            </a:custGeom>
            <a:solidFill>
              <a:schemeClr val="accent1">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14" name="Shape 28">
              <a:extLst>
                <a:ext uri="{FF2B5EF4-FFF2-40B4-BE49-F238E27FC236}">
                  <a16:creationId xmlns:a16="http://schemas.microsoft.com/office/drawing/2014/main" id="{D19743AC-F508-4879-9070-B973C95AB5EA}"/>
                </a:ext>
              </a:extLst>
            </p:cNvPr>
            <p:cNvSpPr/>
            <p:nvPr/>
          </p:nvSpPr>
          <p:spPr>
            <a:xfrm>
              <a:off x="4088376" y="354389"/>
              <a:ext cx="552917" cy="552898"/>
            </a:xfrm>
            <a:custGeom>
              <a:avLst/>
              <a:gdLst/>
              <a:ahLst/>
              <a:cxnLst>
                <a:cxn ang="0">
                  <a:pos x="wd2" y="hd2"/>
                </a:cxn>
                <a:cxn ang="5400000">
                  <a:pos x="wd2" y="hd2"/>
                </a:cxn>
                <a:cxn ang="10800000">
                  <a:pos x="wd2" y="hd2"/>
                </a:cxn>
                <a:cxn ang="16200000">
                  <a:pos x="wd2" y="hd2"/>
                </a:cxn>
              </a:cxnLst>
              <a:rect l="0" t="0" r="r" b="b"/>
              <a:pathLst>
                <a:path w="21540" h="21504" extrusionOk="0">
                  <a:moveTo>
                    <a:pt x="18784" y="10663"/>
                  </a:moveTo>
                  <a:cubicBezTo>
                    <a:pt x="18807" y="12802"/>
                    <a:pt x="17991" y="14824"/>
                    <a:pt x="16483" y="16359"/>
                  </a:cubicBezTo>
                  <a:cubicBezTo>
                    <a:pt x="14986" y="17880"/>
                    <a:pt x="12988" y="18731"/>
                    <a:pt x="10859" y="18754"/>
                  </a:cubicBezTo>
                  <a:cubicBezTo>
                    <a:pt x="8720" y="18777"/>
                    <a:pt x="6700" y="17965"/>
                    <a:pt x="5168" y="16468"/>
                  </a:cubicBezTo>
                  <a:cubicBezTo>
                    <a:pt x="3635" y="14971"/>
                    <a:pt x="2780" y="12971"/>
                    <a:pt x="2755" y="10837"/>
                  </a:cubicBezTo>
                  <a:cubicBezTo>
                    <a:pt x="2732" y="8700"/>
                    <a:pt x="3549" y="6680"/>
                    <a:pt x="5055" y="5148"/>
                  </a:cubicBezTo>
                  <a:cubicBezTo>
                    <a:pt x="6553" y="3625"/>
                    <a:pt x="8553" y="2774"/>
                    <a:pt x="10684" y="2750"/>
                  </a:cubicBezTo>
                  <a:cubicBezTo>
                    <a:pt x="15103" y="2701"/>
                    <a:pt x="18736" y="6250"/>
                    <a:pt x="18784" y="10663"/>
                  </a:cubicBezTo>
                  <a:close/>
                  <a:moveTo>
                    <a:pt x="3089" y="3220"/>
                  </a:moveTo>
                  <a:cubicBezTo>
                    <a:pt x="1066" y="5277"/>
                    <a:pt x="-30" y="7992"/>
                    <a:pt x="1" y="10868"/>
                  </a:cubicBezTo>
                  <a:cubicBezTo>
                    <a:pt x="31" y="13735"/>
                    <a:pt x="1184" y="16423"/>
                    <a:pt x="3241" y="18433"/>
                  </a:cubicBezTo>
                  <a:cubicBezTo>
                    <a:pt x="5299" y="20445"/>
                    <a:pt x="8015" y="21535"/>
                    <a:pt x="10888" y="21503"/>
                  </a:cubicBezTo>
                  <a:cubicBezTo>
                    <a:pt x="13752" y="21472"/>
                    <a:pt x="16438" y="20330"/>
                    <a:pt x="18450" y="18284"/>
                  </a:cubicBezTo>
                  <a:cubicBezTo>
                    <a:pt x="18450" y="18284"/>
                    <a:pt x="18450" y="18284"/>
                    <a:pt x="18450" y="18284"/>
                  </a:cubicBezTo>
                  <a:cubicBezTo>
                    <a:pt x="20473" y="16228"/>
                    <a:pt x="21570" y="13510"/>
                    <a:pt x="21540" y="10632"/>
                  </a:cubicBezTo>
                  <a:cubicBezTo>
                    <a:pt x="21475" y="4706"/>
                    <a:pt x="16591" y="-65"/>
                    <a:pt x="10654" y="0"/>
                  </a:cubicBezTo>
                  <a:cubicBezTo>
                    <a:pt x="7789" y="31"/>
                    <a:pt x="5101" y="1174"/>
                    <a:pt x="3089" y="3220"/>
                  </a:cubicBezTo>
                  <a:close/>
                </a:path>
              </a:pathLst>
            </a:custGeom>
            <a:solidFill>
              <a:schemeClr val="bg2">
                <a:lumMod val="20000"/>
                <a:lumOff val="8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15" name="Shape 29">
              <a:extLst>
                <a:ext uri="{FF2B5EF4-FFF2-40B4-BE49-F238E27FC236}">
                  <a16:creationId xmlns:a16="http://schemas.microsoft.com/office/drawing/2014/main" id="{98825C68-ABB5-4627-9D3B-7FB3E9560D78}"/>
                </a:ext>
              </a:extLst>
            </p:cNvPr>
            <p:cNvSpPr/>
            <p:nvPr/>
          </p:nvSpPr>
          <p:spPr>
            <a:xfrm>
              <a:off x="4543288" y="802708"/>
              <a:ext cx="417372" cy="413493"/>
            </a:xfrm>
            <a:custGeom>
              <a:avLst/>
              <a:gdLst/>
              <a:ahLst/>
              <a:cxnLst>
                <a:cxn ang="0">
                  <a:pos x="wd2" y="hd2"/>
                </a:cxn>
                <a:cxn ang="5400000">
                  <a:pos x="wd2" y="hd2"/>
                </a:cxn>
                <a:cxn ang="10800000">
                  <a:pos x="wd2" y="hd2"/>
                </a:cxn>
                <a:cxn ang="16200000">
                  <a:pos x="wd2" y="hd2"/>
                </a:cxn>
              </a:cxnLst>
              <a:rect l="0" t="0" r="r" b="b"/>
              <a:pathLst>
                <a:path w="21600" h="21600" extrusionOk="0">
                  <a:moveTo>
                    <a:pt x="5155" y="0"/>
                  </a:moveTo>
                  <a:lnTo>
                    <a:pt x="0" y="5301"/>
                  </a:lnTo>
                  <a:lnTo>
                    <a:pt x="16443" y="21600"/>
                  </a:lnTo>
                  <a:lnTo>
                    <a:pt x="21600" y="16298"/>
                  </a:lnTo>
                  <a:cubicBezTo>
                    <a:pt x="21600" y="16298"/>
                    <a:pt x="5155" y="0"/>
                    <a:pt x="5155" y="0"/>
                  </a:cubicBezTo>
                  <a:close/>
                </a:path>
              </a:pathLst>
            </a:custGeom>
            <a:solidFill>
              <a:schemeClr val="accent1">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16" name="Shape 30">
              <a:extLst>
                <a:ext uri="{FF2B5EF4-FFF2-40B4-BE49-F238E27FC236}">
                  <a16:creationId xmlns:a16="http://schemas.microsoft.com/office/drawing/2014/main" id="{F48790D8-6CE9-4E9D-9F4B-4D44E4D06DB6}"/>
                </a:ext>
              </a:extLst>
            </p:cNvPr>
            <p:cNvSpPr/>
            <p:nvPr/>
          </p:nvSpPr>
          <p:spPr>
            <a:xfrm>
              <a:off x="4566364" y="825783"/>
              <a:ext cx="376085" cy="371417"/>
            </a:xfrm>
            <a:custGeom>
              <a:avLst/>
              <a:gdLst/>
              <a:ahLst/>
              <a:cxnLst>
                <a:cxn ang="0">
                  <a:pos x="wd2" y="hd2"/>
                </a:cxn>
                <a:cxn ang="5400000">
                  <a:pos x="wd2" y="hd2"/>
                </a:cxn>
                <a:cxn ang="10800000">
                  <a:pos x="wd2" y="hd2"/>
                </a:cxn>
                <a:cxn ang="16200000">
                  <a:pos x="wd2" y="hd2"/>
                </a:cxn>
              </a:cxnLst>
              <a:rect l="0" t="0" r="r" b="b"/>
              <a:pathLst>
                <a:path w="21600" h="21600" extrusionOk="0">
                  <a:moveTo>
                    <a:pt x="3351" y="0"/>
                  </a:moveTo>
                  <a:lnTo>
                    <a:pt x="0" y="3456"/>
                  </a:lnTo>
                  <a:lnTo>
                    <a:pt x="18249" y="21600"/>
                  </a:lnTo>
                  <a:lnTo>
                    <a:pt x="21600" y="18146"/>
                  </a:lnTo>
                  <a:cubicBezTo>
                    <a:pt x="21600" y="18146"/>
                    <a:pt x="3351" y="0"/>
                    <a:pt x="3351" y="0"/>
                  </a:cubicBezTo>
                  <a:close/>
                </a:path>
              </a:pathLst>
            </a:custGeom>
            <a:solidFill>
              <a:schemeClr val="accent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17" name="Shape 31">
              <a:extLst>
                <a:ext uri="{FF2B5EF4-FFF2-40B4-BE49-F238E27FC236}">
                  <a16:creationId xmlns:a16="http://schemas.microsoft.com/office/drawing/2014/main" id="{8DB7E9D1-899B-4FD4-A5D8-A8BB7117FB74}"/>
                </a:ext>
              </a:extLst>
            </p:cNvPr>
            <p:cNvSpPr/>
            <p:nvPr/>
          </p:nvSpPr>
          <p:spPr>
            <a:xfrm>
              <a:off x="4813598" y="1069721"/>
              <a:ext cx="148368" cy="149333"/>
            </a:xfrm>
            <a:custGeom>
              <a:avLst/>
              <a:gdLst/>
              <a:ahLst/>
              <a:cxnLst>
                <a:cxn ang="0">
                  <a:pos x="wd2" y="hd2"/>
                </a:cxn>
                <a:cxn ang="5400000">
                  <a:pos x="wd2" y="hd2"/>
                </a:cxn>
                <a:cxn ang="10800000">
                  <a:pos x="wd2" y="hd2"/>
                </a:cxn>
                <a:cxn ang="16200000">
                  <a:pos x="wd2" y="hd2"/>
                </a:cxn>
              </a:cxnLst>
              <a:rect l="0" t="0" r="r" b="b"/>
              <a:pathLst>
                <a:path w="21600" h="21600" extrusionOk="0">
                  <a:moveTo>
                    <a:pt x="14505" y="0"/>
                  </a:moveTo>
                  <a:lnTo>
                    <a:pt x="0" y="14678"/>
                  </a:lnTo>
                  <a:lnTo>
                    <a:pt x="7092" y="21600"/>
                  </a:lnTo>
                  <a:lnTo>
                    <a:pt x="21600" y="6920"/>
                  </a:lnTo>
                  <a:cubicBezTo>
                    <a:pt x="21600" y="6920"/>
                    <a:pt x="14505" y="0"/>
                    <a:pt x="14505" y="0"/>
                  </a:cubicBezTo>
                  <a:close/>
                </a:path>
              </a:pathLst>
            </a:custGeom>
            <a:solidFill>
              <a:schemeClr val="accent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18" name="Shape 32">
              <a:extLst>
                <a:ext uri="{FF2B5EF4-FFF2-40B4-BE49-F238E27FC236}">
                  <a16:creationId xmlns:a16="http://schemas.microsoft.com/office/drawing/2014/main" id="{10D4DEA4-28DB-43C4-94F3-F3CAD0F302F5}"/>
                </a:ext>
              </a:extLst>
            </p:cNvPr>
            <p:cNvSpPr/>
            <p:nvPr/>
          </p:nvSpPr>
          <p:spPr>
            <a:xfrm>
              <a:off x="4833377" y="1089500"/>
              <a:ext cx="107120" cy="107265"/>
            </a:xfrm>
            <a:custGeom>
              <a:avLst/>
              <a:gdLst/>
              <a:ahLst/>
              <a:cxnLst>
                <a:cxn ang="0">
                  <a:pos x="wd2" y="hd2"/>
                </a:cxn>
                <a:cxn ang="5400000">
                  <a:pos x="wd2" y="hd2"/>
                </a:cxn>
                <a:cxn ang="10800000">
                  <a:pos x="wd2" y="hd2"/>
                </a:cxn>
                <a:cxn ang="16200000">
                  <a:pos x="wd2" y="hd2"/>
                </a:cxn>
              </a:cxnLst>
              <a:rect l="0" t="0" r="r" b="b"/>
              <a:pathLst>
                <a:path w="21600" h="21600" extrusionOk="0">
                  <a:moveTo>
                    <a:pt x="11768" y="0"/>
                  </a:moveTo>
                  <a:lnTo>
                    <a:pt x="0" y="11966"/>
                  </a:lnTo>
                  <a:lnTo>
                    <a:pt x="9833" y="21600"/>
                  </a:lnTo>
                  <a:lnTo>
                    <a:pt x="21600" y="9641"/>
                  </a:lnTo>
                  <a:cubicBezTo>
                    <a:pt x="21600" y="9641"/>
                    <a:pt x="11768" y="0"/>
                    <a:pt x="11768" y="0"/>
                  </a:cubicBezTo>
                  <a:close/>
                </a:path>
              </a:pathLst>
            </a:custGeom>
            <a:solidFill>
              <a:schemeClr val="accent1">
                <a:lumMod val="40000"/>
                <a:lumOff val="60000"/>
                <a:alpha val="3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spTree>
    <p:extLst>
      <p:ext uri="{BB962C8B-B14F-4D97-AF65-F5344CB8AC3E}">
        <p14:creationId xmlns:p14="http://schemas.microsoft.com/office/powerpoint/2010/main" val="813274570"/>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51"/>
                                        </p:tgtEl>
                                        <p:attrNameLst>
                                          <p:attrName>style.visibility</p:attrName>
                                        </p:attrNameLst>
                                      </p:cBhvr>
                                      <p:to>
                                        <p:strVal val="visible"/>
                                      </p:to>
                                    </p:set>
                                    <p:anim calcmode="lin" valueType="num">
                                      <p:cBhvr>
                                        <p:cTn id="12" dur="500" fill="hold"/>
                                        <p:tgtEl>
                                          <p:spTgt spid="51"/>
                                        </p:tgtEl>
                                        <p:attrNameLst>
                                          <p:attrName>ppt_w</p:attrName>
                                        </p:attrNameLst>
                                      </p:cBhvr>
                                      <p:tavLst>
                                        <p:tav tm="0">
                                          <p:val>
                                            <p:fltVal val="0"/>
                                          </p:val>
                                        </p:tav>
                                        <p:tav tm="100000">
                                          <p:val>
                                            <p:strVal val="#ppt_w"/>
                                          </p:val>
                                        </p:tav>
                                      </p:tavLst>
                                    </p:anim>
                                    <p:anim calcmode="lin" valueType="num">
                                      <p:cBhvr>
                                        <p:cTn id="13" dur="500" fill="hold"/>
                                        <p:tgtEl>
                                          <p:spTgt spid="51"/>
                                        </p:tgtEl>
                                        <p:attrNameLst>
                                          <p:attrName>ppt_h</p:attrName>
                                        </p:attrNameLst>
                                      </p:cBhvr>
                                      <p:tavLst>
                                        <p:tav tm="0">
                                          <p:val>
                                            <p:fltVal val="0"/>
                                          </p:val>
                                        </p:tav>
                                        <p:tav tm="100000">
                                          <p:val>
                                            <p:strVal val="#ppt_h"/>
                                          </p:val>
                                        </p:tav>
                                      </p:tavLst>
                                    </p:anim>
                                    <p:animEffect transition="in" filter="fade">
                                      <p:cBhvr>
                                        <p:cTn id="14" dur="500"/>
                                        <p:tgtEl>
                                          <p:spTgt spid="51"/>
                                        </p:tgtEl>
                                      </p:cBhvr>
                                    </p:animEffect>
                                  </p:childTnLst>
                                </p:cTn>
                              </p:par>
                              <p:par>
                                <p:cTn id="15" presetID="53" presetClass="entr" presetSubtype="16" fill="hold"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Effect transition="in" filter="fade">
                                      <p:cBhvr>
                                        <p:cTn id="19" dur="500"/>
                                        <p:tgtEl>
                                          <p:spTgt spid="5"/>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48"/>
                                        </p:tgtEl>
                                        <p:attrNameLst>
                                          <p:attrName>style.visibility</p:attrName>
                                        </p:attrNameLst>
                                      </p:cBhvr>
                                      <p:to>
                                        <p:strVal val="visible"/>
                                      </p:to>
                                    </p:set>
                                    <p:anim calcmode="lin" valueType="num">
                                      <p:cBhvr>
                                        <p:cTn id="22" dur="500" fill="hold"/>
                                        <p:tgtEl>
                                          <p:spTgt spid="48"/>
                                        </p:tgtEl>
                                        <p:attrNameLst>
                                          <p:attrName>ppt_w</p:attrName>
                                        </p:attrNameLst>
                                      </p:cBhvr>
                                      <p:tavLst>
                                        <p:tav tm="0">
                                          <p:val>
                                            <p:fltVal val="0"/>
                                          </p:val>
                                        </p:tav>
                                        <p:tav tm="100000">
                                          <p:val>
                                            <p:strVal val="#ppt_w"/>
                                          </p:val>
                                        </p:tav>
                                      </p:tavLst>
                                    </p:anim>
                                    <p:anim calcmode="lin" valueType="num">
                                      <p:cBhvr>
                                        <p:cTn id="23" dur="500" fill="hold"/>
                                        <p:tgtEl>
                                          <p:spTgt spid="48"/>
                                        </p:tgtEl>
                                        <p:attrNameLst>
                                          <p:attrName>ppt_h</p:attrName>
                                        </p:attrNameLst>
                                      </p:cBhvr>
                                      <p:tavLst>
                                        <p:tav tm="0">
                                          <p:val>
                                            <p:fltVal val="0"/>
                                          </p:val>
                                        </p:tav>
                                        <p:tav tm="100000">
                                          <p:val>
                                            <p:strVal val="#ppt_h"/>
                                          </p:val>
                                        </p:tav>
                                      </p:tavLst>
                                    </p:anim>
                                    <p:animEffect transition="in" filter="fade">
                                      <p:cBhvr>
                                        <p:cTn id="24" dur="500"/>
                                        <p:tgtEl>
                                          <p:spTgt spid="48"/>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1" fill="hold" nodeType="click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up)">
                                      <p:cBhvr>
                                        <p:cTn id="29" dur="500"/>
                                        <p:tgtEl>
                                          <p:spTgt spid="6"/>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291"/>
                                        </p:tgtEl>
                                        <p:attrNameLst>
                                          <p:attrName>style.visibility</p:attrName>
                                        </p:attrNameLst>
                                      </p:cBhvr>
                                      <p:to>
                                        <p:strVal val="visible"/>
                                      </p:to>
                                    </p:set>
                                    <p:animEffect transition="in" filter="fade">
                                      <p:cBhvr>
                                        <p:cTn id="34" dur="500"/>
                                        <p:tgtEl>
                                          <p:spTgt spid="291"/>
                                        </p:tgtEl>
                                      </p:cBhvr>
                                    </p:animEffect>
                                  </p:childTnLst>
                                </p:cTn>
                              </p:par>
                              <p:par>
                                <p:cTn id="35" presetID="2" presetClass="entr" presetSubtype="8" fill="hold" grpId="0" nodeType="withEffect">
                                  <p:stCondLst>
                                    <p:cond delay="0"/>
                                  </p:stCondLst>
                                  <p:childTnLst>
                                    <p:set>
                                      <p:cBhvr>
                                        <p:cTn id="36" dur="1" fill="hold">
                                          <p:stCondLst>
                                            <p:cond delay="0"/>
                                          </p:stCondLst>
                                        </p:cTn>
                                        <p:tgtEl>
                                          <p:spTgt spid="260"/>
                                        </p:tgtEl>
                                        <p:attrNameLst>
                                          <p:attrName>style.visibility</p:attrName>
                                        </p:attrNameLst>
                                      </p:cBhvr>
                                      <p:to>
                                        <p:strVal val="visible"/>
                                      </p:to>
                                    </p:set>
                                    <p:anim calcmode="lin" valueType="num">
                                      <p:cBhvr additive="base">
                                        <p:cTn id="37" dur="500" fill="hold"/>
                                        <p:tgtEl>
                                          <p:spTgt spid="260"/>
                                        </p:tgtEl>
                                        <p:attrNameLst>
                                          <p:attrName>ppt_x</p:attrName>
                                        </p:attrNameLst>
                                      </p:cBhvr>
                                      <p:tavLst>
                                        <p:tav tm="0">
                                          <p:val>
                                            <p:strVal val="0-#ppt_w/2"/>
                                          </p:val>
                                        </p:tav>
                                        <p:tav tm="100000">
                                          <p:val>
                                            <p:strVal val="#ppt_x"/>
                                          </p:val>
                                        </p:tav>
                                      </p:tavLst>
                                    </p:anim>
                                    <p:anim calcmode="lin" valueType="num">
                                      <p:cBhvr additive="base">
                                        <p:cTn id="38" dur="500" fill="hold"/>
                                        <p:tgtEl>
                                          <p:spTgt spid="260"/>
                                        </p:tgtEl>
                                        <p:attrNameLst>
                                          <p:attrName>ppt_y</p:attrName>
                                        </p:attrNameLst>
                                      </p:cBhvr>
                                      <p:tavLst>
                                        <p:tav tm="0">
                                          <p:val>
                                            <p:strVal val="#ppt_y"/>
                                          </p:val>
                                        </p:tav>
                                        <p:tav tm="100000">
                                          <p:val>
                                            <p:strVal val="#ppt_y"/>
                                          </p:val>
                                        </p:tav>
                                      </p:tavLst>
                                    </p:anim>
                                  </p:childTnLst>
                                </p:cTn>
                              </p:par>
                              <p:par>
                                <p:cTn id="39" presetID="2" presetClass="entr" presetSubtype="2" fill="hold" grpId="0" nodeType="withEffect">
                                  <p:stCondLst>
                                    <p:cond delay="500"/>
                                  </p:stCondLst>
                                  <p:childTnLst>
                                    <p:set>
                                      <p:cBhvr>
                                        <p:cTn id="40" dur="1" fill="hold">
                                          <p:stCondLst>
                                            <p:cond delay="0"/>
                                          </p:stCondLst>
                                        </p:cTn>
                                        <p:tgtEl>
                                          <p:spTgt spid="228"/>
                                        </p:tgtEl>
                                        <p:attrNameLst>
                                          <p:attrName>style.visibility</p:attrName>
                                        </p:attrNameLst>
                                      </p:cBhvr>
                                      <p:to>
                                        <p:strVal val="visible"/>
                                      </p:to>
                                    </p:set>
                                    <p:anim calcmode="lin" valueType="num">
                                      <p:cBhvr additive="base">
                                        <p:cTn id="41" dur="500" fill="hold"/>
                                        <p:tgtEl>
                                          <p:spTgt spid="228"/>
                                        </p:tgtEl>
                                        <p:attrNameLst>
                                          <p:attrName>ppt_x</p:attrName>
                                        </p:attrNameLst>
                                      </p:cBhvr>
                                      <p:tavLst>
                                        <p:tav tm="0">
                                          <p:val>
                                            <p:strVal val="1+#ppt_w/2"/>
                                          </p:val>
                                        </p:tav>
                                        <p:tav tm="100000">
                                          <p:val>
                                            <p:strVal val="#ppt_x"/>
                                          </p:val>
                                        </p:tav>
                                      </p:tavLst>
                                    </p:anim>
                                    <p:anim calcmode="lin" valueType="num">
                                      <p:cBhvr additive="base">
                                        <p:cTn id="42" dur="500" fill="hold"/>
                                        <p:tgtEl>
                                          <p:spTgt spid="228"/>
                                        </p:tgtEl>
                                        <p:attrNameLst>
                                          <p:attrName>ppt_y</p:attrName>
                                        </p:attrNameLst>
                                      </p:cBhvr>
                                      <p:tavLst>
                                        <p:tav tm="0">
                                          <p:val>
                                            <p:strVal val="#ppt_y"/>
                                          </p:val>
                                        </p:tav>
                                        <p:tav tm="100000">
                                          <p:val>
                                            <p:strVal val="#ppt_y"/>
                                          </p:val>
                                        </p:tav>
                                      </p:tavLst>
                                    </p:anim>
                                  </p:childTnLst>
                                </p:cTn>
                              </p:par>
                              <p:par>
                                <p:cTn id="43" presetID="2" presetClass="entr" presetSubtype="2" fill="hold" grpId="0" nodeType="withEffect">
                                  <p:stCondLst>
                                    <p:cond delay="500"/>
                                  </p:stCondLst>
                                  <p:childTnLst>
                                    <p:set>
                                      <p:cBhvr>
                                        <p:cTn id="44" dur="1" fill="hold">
                                          <p:stCondLst>
                                            <p:cond delay="0"/>
                                          </p:stCondLst>
                                        </p:cTn>
                                        <p:tgtEl>
                                          <p:spTgt spid="229"/>
                                        </p:tgtEl>
                                        <p:attrNameLst>
                                          <p:attrName>style.visibility</p:attrName>
                                        </p:attrNameLst>
                                      </p:cBhvr>
                                      <p:to>
                                        <p:strVal val="visible"/>
                                      </p:to>
                                    </p:set>
                                    <p:anim calcmode="lin" valueType="num">
                                      <p:cBhvr additive="base">
                                        <p:cTn id="45" dur="500" fill="hold"/>
                                        <p:tgtEl>
                                          <p:spTgt spid="229"/>
                                        </p:tgtEl>
                                        <p:attrNameLst>
                                          <p:attrName>ppt_x</p:attrName>
                                        </p:attrNameLst>
                                      </p:cBhvr>
                                      <p:tavLst>
                                        <p:tav tm="0">
                                          <p:val>
                                            <p:strVal val="1+#ppt_w/2"/>
                                          </p:val>
                                        </p:tav>
                                        <p:tav tm="100000">
                                          <p:val>
                                            <p:strVal val="#ppt_x"/>
                                          </p:val>
                                        </p:tav>
                                      </p:tavLst>
                                    </p:anim>
                                    <p:anim calcmode="lin" valueType="num">
                                      <p:cBhvr additive="base">
                                        <p:cTn id="46" dur="500" fill="hold"/>
                                        <p:tgtEl>
                                          <p:spTgt spid="229"/>
                                        </p:tgtEl>
                                        <p:attrNameLst>
                                          <p:attrName>ppt_y</p:attrName>
                                        </p:attrNameLst>
                                      </p:cBhvr>
                                      <p:tavLst>
                                        <p:tav tm="0">
                                          <p:val>
                                            <p:strVal val="#ppt_y"/>
                                          </p:val>
                                        </p:tav>
                                        <p:tav tm="100000">
                                          <p:val>
                                            <p:strVal val="#ppt_y"/>
                                          </p:val>
                                        </p:tav>
                                      </p:tavLst>
                                    </p:anim>
                                  </p:childTnLst>
                                </p:cTn>
                              </p:par>
                              <p:par>
                                <p:cTn id="47" presetID="2" presetClass="entr" presetSubtype="2" fill="hold" grpId="0" nodeType="withEffect">
                                  <p:stCondLst>
                                    <p:cond delay="500"/>
                                  </p:stCondLst>
                                  <p:childTnLst>
                                    <p:set>
                                      <p:cBhvr>
                                        <p:cTn id="48" dur="1" fill="hold">
                                          <p:stCondLst>
                                            <p:cond delay="0"/>
                                          </p:stCondLst>
                                        </p:cTn>
                                        <p:tgtEl>
                                          <p:spTgt spid="230"/>
                                        </p:tgtEl>
                                        <p:attrNameLst>
                                          <p:attrName>style.visibility</p:attrName>
                                        </p:attrNameLst>
                                      </p:cBhvr>
                                      <p:to>
                                        <p:strVal val="visible"/>
                                      </p:to>
                                    </p:set>
                                    <p:anim calcmode="lin" valueType="num">
                                      <p:cBhvr additive="base">
                                        <p:cTn id="49" dur="500" fill="hold"/>
                                        <p:tgtEl>
                                          <p:spTgt spid="230"/>
                                        </p:tgtEl>
                                        <p:attrNameLst>
                                          <p:attrName>ppt_x</p:attrName>
                                        </p:attrNameLst>
                                      </p:cBhvr>
                                      <p:tavLst>
                                        <p:tav tm="0">
                                          <p:val>
                                            <p:strVal val="1+#ppt_w/2"/>
                                          </p:val>
                                        </p:tav>
                                        <p:tav tm="100000">
                                          <p:val>
                                            <p:strVal val="#ppt_x"/>
                                          </p:val>
                                        </p:tav>
                                      </p:tavLst>
                                    </p:anim>
                                    <p:anim calcmode="lin" valueType="num">
                                      <p:cBhvr additive="base">
                                        <p:cTn id="50" dur="500" fill="hold"/>
                                        <p:tgtEl>
                                          <p:spTgt spid="230"/>
                                        </p:tgtEl>
                                        <p:attrNameLst>
                                          <p:attrName>ppt_y</p:attrName>
                                        </p:attrNameLst>
                                      </p:cBhvr>
                                      <p:tavLst>
                                        <p:tav tm="0">
                                          <p:val>
                                            <p:strVal val="#ppt_y"/>
                                          </p:val>
                                        </p:tav>
                                        <p:tav tm="100000">
                                          <p:val>
                                            <p:strVal val="#ppt_y"/>
                                          </p:val>
                                        </p:tav>
                                      </p:tavLst>
                                    </p:anim>
                                  </p:childTnLst>
                                </p:cTn>
                              </p:par>
                              <p:par>
                                <p:cTn id="51" presetID="2" presetClass="entr" presetSubtype="2" fill="hold" grpId="0" nodeType="withEffect">
                                  <p:stCondLst>
                                    <p:cond delay="500"/>
                                  </p:stCondLst>
                                  <p:childTnLst>
                                    <p:set>
                                      <p:cBhvr>
                                        <p:cTn id="52" dur="1" fill="hold">
                                          <p:stCondLst>
                                            <p:cond delay="0"/>
                                          </p:stCondLst>
                                        </p:cTn>
                                        <p:tgtEl>
                                          <p:spTgt spid="262"/>
                                        </p:tgtEl>
                                        <p:attrNameLst>
                                          <p:attrName>style.visibility</p:attrName>
                                        </p:attrNameLst>
                                      </p:cBhvr>
                                      <p:to>
                                        <p:strVal val="visible"/>
                                      </p:to>
                                    </p:set>
                                    <p:anim calcmode="lin" valueType="num">
                                      <p:cBhvr additive="base">
                                        <p:cTn id="53" dur="500" fill="hold"/>
                                        <p:tgtEl>
                                          <p:spTgt spid="262"/>
                                        </p:tgtEl>
                                        <p:attrNameLst>
                                          <p:attrName>ppt_x</p:attrName>
                                        </p:attrNameLst>
                                      </p:cBhvr>
                                      <p:tavLst>
                                        <p:tav tm="0">
                                          <p:val>
                                            <p:strVal val="1+#ppt_w/2"/>
                                          </p:val>
                                        </p:tav>
                                        <p:tav tm="100000">
                                          <p:val>
                                            <p:strVal val="#ppt_x"/>
                                          </p:val>
                                        </p:tav>
                                      </p:tavLst>
                                    </p:anim>
                                    <p:anim calcmode="lin" valueType="num">
                                      <p:cBhvr additive="base">
                                        <p:cTn id="54" dur="500" fill="hold"/>
                                        <p:tgtEl>
                                          <p:spTgt spid="26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8" grpId="0"/>
      <p:bldP spid="51" grpId="0"/>
      <p:bldP spid="228" grpId="0" animBg="1"/>
      <p:bldP spid="229" grpId="0"/>
      <p:bldP spid="230" grpId="0" animBg="1"/>
      <p:bldP spid="260" grpId="0"/>
      <p:bldP spid="26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p:cNvCxnSpPr>
            <a:cxnSpLocks/>
          </p:cNvCxnSpPr>
          <p:nvPr/>
        </p:nvCxnSpPr>
        <p:spPr>
          <a:xfrm flipH="1" flipV="1">
            <a:off x="6088334" y="-35623"/>
            <a:ext cx="7666" cy="2844432"/>
          </a:xfrm>
          <a:prstGeom prst="line">
            <a:avLst/>
          </a:prstGeom>
          <a:ln w="38100">
            <a:solidFill>
              <a:schemeClr val="tx1">
                <a:alpha val="25000"/>
              </a:schemeClr>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135" name="Oval 134"/>
          <p:cNvSpPr/>
          <p:nvPr/>
        </p:nvSpPr>
        <p:spPr>
          <a:xfrm>
            <a:off x="5265798" y="1051168"/>
            <a:ext cx="734500" cy="734500"/>
          </a:xfrm>
          <a:prstGeom prst="ellipse">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E2023"/>
              </a:solidFill>
              <a:effectLst/>
              <a:uLnTx/>
              <a:uFillTx/>
              <a:latin typeface="Montserrat"/>
              <a:ea typeface="+mn-ea"/>
              <a:cs typeface="+mn-cs"/>
            </a:endParaRPr>
          </a:p>
        </p:txBody>
      </p:sp>
      <p:sp>
        <p:nvSpPr>
          <p:cNvPr id="136" name="TextBox 135"/>
          <p:cNvSpPr txBox="1"/>
          <p:nvPr/>
        </p:nvSpPr>
        <p:spPr>
          <a:xfrm>
            <a:off x="5287870" y="1122349"/>
            <a:ext cx="653056" cy="553998"/>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000" b="1" i="0" u="none" strike="noStrike" kern="1200" cap="none" spc="-200" normalizeH="0" baseline="0" noProof="0" dirty="0">
                <a:ln>
                  <a:noFill/>
                </a:ln>
                <a:solidFill>
                  <a:srgbClr val="3CBEB4"/>
                </a:solidFill>
                <a:effectLst/>
                <a:uLnTx/>
                <a:uFillTx/>
                <a:latin typeface="Montserrat" charset="0"/>
                <a:ea typeface="Montserrat" charset="0"/>
                <a:cs typeface="Montserrat" charset="0"/>
              </a:rPr>
              <a:t>02</a:t>
            </a:r>
          </a:p>
        </p:txBody>
      </p:sp>
      <p:sp>
        <p:nvSpPr>
          <p:cNvPr id="137" name="Oval 136"/>
          <p:cNvSpPr/>
          <p:nvPr/>
        </p:nvSpPr>
        <p:spPr>
          <a:xfrm>
            <a:off x="5983183" y="1307855"/>
            <a:ext cx="214926" cy="21492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E2023"/>
              </a:solidFill>
              <a:effectLst/>
              <a:uLnTx/>
              <a:uFillTx/>
              <a:latin typeface="Montserrat"/>
              <a:ea typeface="+mn-ea"/>
              <a:cs typeface="+mn-cs"/>
            </a:endParaRPr>
          </a:p>
        </p:txBody>
      </p:sp>
      <p:sp>
        <p:nvSpPr>
          <p:cNvPr id="167" name="TextBox 166"/>
          <p:cNvSpPr txBox="1"/>
          <p:nvPr/>
        </p:nvSpPr>
        <p:spPr>
          <a:xfrm>
            <a:off x="8203814" y="846707"/>
            <a:ext cx="2930127" cy="646331"/>
          </a:xfrm>
          <a:prstGeom prst="rect">
            <a:avLst/>
          </a:prstGeom>
          <a:noFill/>
        </p:spPr>
        <p:txBody>
          <a:bodyPr wrap="square" rtlCol="0">
            <a:spAutoFit/>
          </a:bodyPr>
          <a:lstStyle/>
          <a:p>
            <a:pPr marL="0" marR="0" lvl="0" indent="0" algn="l" defTabSz="914400" rtl="0" eaLnBrk="1" fontAlgn="auto" latinLnBrk="0" hangingPunct="1">
              <a:spcBef>
                <a:spcPts val="0"/>
              </a:spcBef>
              <a:spcAft>
                <a:spcPts val="0"/>
              </a:spcAft>
              <a:buClrTx/>
              <a:buSzTx/>
              <a:buFontTx/>
              <a:buNone/>
              <a:tabLst/>
              <a:defRPr/>
            </a:pPr>
            <a:r>
              <a:rPr kumimoji="0" lang="id-ID" b="0" i="0" u="none" strike="noStrike" kern="1200" cap="none" spc="0" normalizeH="0" baseline="0" noProof="0" dirty="0">
                <a:ln>
                  <a:noFill/>
                </a:ln>
                <a:solidFill>
                  <a:srgbClr val="FFFFFF"/>
                </a:solidFill>
                <a:effectLst/>
                <a:uLnTx/>
                <a:uFillTx/>
                <a:latin typeface="Arial" panose="020B0604020202020204" pitchFamily="34" charset="0"/>
                <a:ea typeface="Montserrat Light" charset="0"/>
                <a:cs typeface="Arial" panose="020B0604020202020204" pitchFamily="34" charset="0"/>
              </a:rPr>
              <a:t>Memulai</a:t>
            </a:r>
          </a:p>
          <a:p>
            <a:pPr marL="0" marR="0" lvl="0" indent="0" algn="l" defTabSz="914400" rtl="0" eaLnBrk="1" fontAlgn="auto" latinLnBrk="0" hangingPunct="1">
              <a:spcBef>
                <a:spcPts val="0"/>
              </a:spcBef>
              <a:spcAft>
                <a:spcPts val="0"/>
              </a:spcAft>
              <a:buClrTx/>
              <a:buSzTx/>
              <a:buFontTx/>
              <a:buNone/>
              <a:tabLst/>
              <a:defRPr/>
            </a:pPr>
            <a:r>
              <a:rPr lang="id-ID" dirty="0">
                <a:solidFill>
                  <a:srgbClr val="FFFFFF"/>
                </a:solidFill>
                <a:latin typeface="Arial" panose="020B0604020202020204" pitchFamily="34" charset="0"/>
                <a:ea typeface="Montserrat Light" charset="0"/>
                <a:cs typeface="Arial" panose="020B0604020202020204" pitchFamily="34" charset="0"/>
              </a:rPr>
              <a:t>Data </a:t>
            </a:r>
            <a:r>
              <a:rPr lang="id-ID" dirty="0">
                <a:solidFill>
                  <a:srgbClr val="3CBEB4"/>
                </a:solidFill>
                <a:latin typeface="Arial" panose="020B0604020202020204" pitchFamily="34" charset="0"/>
                <a:ea typeface="Montserrat Light" charset="0"/>
                <a:cs typeface="Arial" panose="020B0604020202020204" pitchFamily="34" charset="0"/>
              </a:rPr>
              <a:t>Preprocessing</a:t>
            </a:r>
            <a:endParaRPr kumimoji="0" lang="en-US" b="0" i="0" u="none" strike="noStrike" kern="1200" cap="none" spc="0" normalizeH="0" baseline="0" noProof="0" dirty="0">
              <a:ln>
                <a:noFill/>
              </a:ln>
              <a:solidFill>
                <a:srgbClr val="3CBEB4"/>
              </a:solidFill>
              <a:effectLst/>
              <a:uLnTx/>
              <a:uFillTx/>
              <a:latin typeface="Arial" panose="020B0604020202020204" pitchFamily="34" charset="0"/>
              <a:ea typeface="Montserrat Light" charset="0"/>
              <a:cs typeface="Arial" panose="020B0604020202020204" pitchFamily="34" charset="0"/>
            </a:endParaRPr>
          </a:p>
        </p:txBody>
      </p:sp>
      <p:sp>
        <p:nvSpPr>
          <p:cNvPr id="168" name="TextBox 167"/>
          <p:cNvSpPr txBox="1"/>
          <p:nvPr/>
        </p:nvSpPr>
        <p:spPr>
          <a:xfrm>
            <a:off x="8250753" y="1432760"/>
            <a:ext cx="1927547" cy="646331"/>
          </a:xfrm>
          <a:prstGeom prst="rect">
            <a:avLst/>
          </a:prstGeom>
          <a:noFill/>
        </p:spPr>
        <p:txBody>
          <a:bodyPr wrap="square" numCol="1" spcCol="0"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d-ID" sz="1200" dirty="0">
                <a:latin typeface="Montserrat Light" charset="0"/>
                <a:ea typeface="Montserrat Light" charset="0"/>
                <a:cs typeface="Montserrat Light" charset="0"/>
              </a:rPr>
              <a:t>Preprocessing akan dilakukan dengan </a:t>
            </a:r>
            <a:r>
              <a:rPr lang="id-ID" sz="1200" i="1" dirty="0">
                <a:latin typeface="Montserrat Light" charset="0"/>
                <a:ea typeface="Montserrat Light" charset="0"/>
                <a:cs typeface="Montserrat Light" charset="0"/>
              </a:rPr>
              <a:t>stemming</a:t>
            </a:r>
            <a:r>
              <a:rPr lang="id-ID" sz="1200" dirty="0">
                <a:latin typeface="Montserrat Light" charset="0"/>
                <a:ea typeface="Montserrat Light" charset="0"/>
                <a:cs typeface="Montserrat Light" charset="0"/>
              </a:rPr>
              <a:t> dan </a:t>
            </a:r>
            <a:r>
              <a:rPr lang="id-ID" sz="1200" i="1" dirty="0">
                <a:latin typeface="Montserrat Light" charset="0"/>
                <a:ea typeface="Montserrat Light" charset="0"/>
                <a:cs typeface="Montserrat Light" charset="0"/>
              </a:rPr>
              <a:t>stop-words removal</a:t>
            </a:r>
            <a:endParaRPr kumimoji="0" lang="en-US" sz="1200" b="0" i="0" u="none" strike="noStrike" kern="1200" cap="none" spc="0" normalizeH="0" baseline="0" noProof="0" dirty="0">
              <a:ln>
                <a:noFill/>
              </a:ln>
              <a:effectLst/>
              <a:uLnTx/>
              <a:uFillTx/>
              <a:latin typeface="Montserrat Light" charset="0"/>
              <a:ea typeface="Montserrat Light" charset="0"/>
              <a:cs typeface="Montserrat Light" charset="0"/>
            </a:endParaRPr>
          </a:p>
        </p:txBody>
      </p:sp>
      <p:sp>
        <p:nvSpPr>
          <p:cNvPr id="169" name="TextBox 168"/>
          <p:cNvSpPr txBox="1"/>
          <p:nvPr/>
        </p:nvSpPr>
        <p:spPr>
          <a:xfrm>
            <a:off x="3715433" y="1153127"/>
            <a:ext cx="1544550" cy="523220"/>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id-ID" sz="1400" b="1" i="0" u="none" strike="noStrike" kern="1200" cap="none" spc="0" normalizeH="0" baseline="0" noProof="0" dirty="0">
                <a:ln>
                  <a:noFill/>
                </a:ln>
                <a:solidFill>
                  <a:srgbClr val="3CBEB4"/>
                </a:solidFill>
                <a:effectLst/>
                <a:uLnTx/>
                <a:uFillTx/>
                <a:latin typeface="Arial" panose="020B0604020202020204" pitchFamily="34" charset="0"/>
                <a:ea typeface="Montserrat" charset="0"/>
                <a:cs typeface="Arial" panose="020B0604020202020204" pitchFamily="34" charset="0"/>
              </a:rPr>
              <a:t>Tahapan </a:t>
            </a:r>
            <a:r>
              <a:rPr kumimoji="0" lang="id-ID" sz="1400" b="1" i="1" u="none" strike="noStrike" kern="1200" cap="none" spc="0" normalizeH="0" baseline="0" noProof="0" dirty="0">
                <a:ln>
                  <a:noFill/>
                </a:ln>
                <a:solidFill>
                  <a:srgbClr val="3CBEB4"/>
                </a:solidFill>
                <a:effectLst/>
                <a:uLnTx/>
                <a:uFillTx/>
                <a:latin typeface="Arial" panose="020B0604020202020204" pitchFamily="34" charset="0"/>
                <a:ea typeface="Montserrat" charset="0"/>
                <a:cs typeface="Arial" panose="020B0604020202020204" pitchFamily="34" charset="0"/>
              </a:rPr>
              <a:t>Preprocessing</a:t>
            </a:r>
            <a:endParaRPr kumimoji="0" lang="en-US" sz="1400" b="1" i="0" u="none" strike="noStrike" kern="1200" cap="none" spc="0" normalizeH="0" baseline="0" noProof="0" dirty="0">
              <a:ln>
                <a:noFill/>
              </a:ln>
              <a:solidFill>
                <a:srgbClr val="3CBEB4"/>
              </a:solidFill>
              <a:effectLst/>
              <a:uLnTx/>
              <a:uFillTx/>
              <a:latin typeface="Arial" panose="020B0604020202020204" pitchFamily="34" charset="0"/>
              <a:ea typeface="Montserrat" charset="0"/>
              <a:cs typeface="Arial" panose="020B0604020202020204" pitchFamily="34" charset="0"/>
            </a:endParaRPr>
          </a:p>
        </p:txBody>
      </p:sp>
      <p:grpSp>
        <p:nvGrpSpPr>
          <p:cNvPr id="103" name="Group 102">
            <a:extLst>
              <a:ext uri="{FF2B5EF4-FFF2-40B4-BE49-F238E27FC236}">
                <a16:creationId xmlns:a16="http://schemas.microsoft.com/office/drawing/2014/main" id="{78FFE440-7FDC-4AB2-BECD-29C3806C4B1D}"/>
              </a:ext>
            </a:extLst>
          </p:cNvPr>
          <p:cNvGrpSpPr/>
          <p:nvPr/>
        </p:nvGrpSpPr>
        <p:grpSpPr>
          <a:xfrm>
            <a:off x="6494873" y="884306"/>
            <a:ext cx="1466776" cy="1276950"/>
            <a:chOff x="7683245" y="177803"/>
            <a:chExt cx="1848326" cy="1609120"/>
          </a:xfrm>
        </p:grpSpPr>
        <p:sp>
          <p:nvSpPr>
            <p:cNvPr id="104" name="Shape 6">
              <a:extLst>
                <a:ext uri="{FF2B5EF4-FFF2-40B4-BE49-F238E27FC236}">
                  <a16:creationId xmlns:a16="http://schemas.microsoft.com/office/drawing/2014/main" id="{46B69E53-517D-46E8-9BE4-5ED21A865B80}"/>
                </a:ext>
              </a:extLst>
            </p:cNvPr>
            <p:cNvSpPr/>
            <p:nvPr/>
          </p:nvSpPr>
          <p:spPr>
            <a:xfrm>
              <a:off x="7831769" y="177803"/>
              <a:ext cx="1072626" cy="1436548"/>
            </a:xfrm>
            <a:custGeom>
              <a:avLst/>
              <a:gdLst/>
              <a:ahLst/>
              <a:cxnLst>
                <a:cxn ang="0">
                  <a:pos x="wd2" y="hd2"/>
                </a:cxn>
                <a:cxn ang="5400000">
                  <a:pos x="wd2" y="hd2"/>
                </a:cxn>
                <a:cxn ang="10800000">
                  <a:pos x="wd2" y="hd2"/>
                </a:cxn>
                <a:cxn ang="16200000">
                  <a:pos x="wd2" y="hd2"/>
                </a:cxn>
              </a:cxnLst>
              <a:rect l="0" t="0" r="r" b="b"/>
              <a:pathLst>
                <a:path w="21600" h="21600" extrusionOk="0">
                  <a:moveTo>
                    <a:pt x="738" y="0"/>
                  </a:moveTo>
                  <a:cubicBezTo>
                    <a:pt x="332" y="0"/>
                    <a:pt x="0" y="235"/>
                    <a:pt x="0" y="522"/>
                  </a:cubicBezTo>
                  <a:lnTo>
                    <a:pt x="0" y="21078"/>
                  </a:lnTo>
                  <a:cubicBezTo>
                    <a:pt x="0" y="21365"/>
                    <a:pt x="332" y="21600"/>
                    <a:pt x="738" y="21600"/>
                  </a:cubicBezTo>
                  <a:lnTo>
                    <a:pt x="20861" y="21600"/>
                  </a:lnTo>
                  <a:cubicBezTo>
                    <a:pt x="21268" y="21600"/>
                    <a:pt x="21600" y="21365"/>
                    <a:pt x="21600" y="21078"/>
                  </a:cubicBezTo>
                  <a:lnTo>
                    <a:pt x="21600" y="522"/>
                  </a:lnTo>
                  <a:cubicBezTo>
                    <a:pt x="21600" y="235"/>
                    <a:pt x="21268" y="0"/>
                    <a:pt x="20861" y="0"/>
                  </a:cubicBezTo>
                  <a:cubicBezTo>
                    <a:pt x="20861" y="0"/>
                    <a:pt x="738" y="0"/>
                    <a:pt x="738" y="0"/>
                  </a:cubicBezTo>
                  <a:close/>
                </a:path>
              </a:pathLst>
            </a:custGeom>
            <a:solidFill>
              <a:schemeClr val="tx1">
                <a:alpha val="7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05" name="Shape 7">
              <a:extLst>
                <a:ext uri="{FF2B5EF4-FFF2-40B4-BE49-F238E27FC236}">
                  <a16:creationId xmlns:a16="http://schemas.microsoft.com/office/drawing/2014/main" id="{9987B71E-1C86-4D86-B82E-F7D265B5BE0A}"/>
                </a:ext>
              </a:extLst>
            </p:cNvPr>
            <p:cNvSpPr/>
            <p:nvPr/>
          </p:nvSpPr>
          <p:spPr>
            <a:xfrm>
              <a:off x="7918945" y="258522"/>
              <a:ext cx="900399" cy="127342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cubicBezTo>
                    <a:pt x="21600" y="0"/>
                    <a:pt x="0" y="0"/>
                    <a:pt x="0" y="0"/>
                  </a:cubicBezTo>
                  <a:close/>
                </a:path>
              </a:pathLst>
            </a:custGeom>
            <a:solidFill>
              <a:schemeClr val="bg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06" name="Freeform 246">
              <a:extLst>
                <a:ext uri="{FF2B5EF4-FFF2-40B4-BE49-F238E27FC236}">
                  <a16:creationId xmlns:a16="http://schemas.microsoft.com/office/drawing/2014/main" id="{209FB73D-5FAC-40F2-93F0-0CB4DF272AF5}"/>
                </a:ext>
              </a:extLst>
            </p:cNvPr>
            <p:cNvSpPr/>
            <p:nvPr/>
          </p:nvSpPr>
          <p:spPr>
            <a:xfrm>
              <a:off x="8031952" y="1107689"/>
              <a:ext cx="671284" cy="271785"/>
            </a:xfrm>
            <a:custGeom>
              <a:avLst/>
              <a:gdLst>
                <a:gd name="connsiteX0" fmla="*/ 0 w 671284"/>
                <a:gd name="connsiteY0" fmla="*/ 251844 h 271785"/>
                <a:gd name="connsiteX1" fmla="*/ 335653 w 671284"/>
                <a:gd name="connsiteY1" fmla="*/ 251844 h 271785"/>
                <a:gd name="connsiteX2" fmla="*/ 335653 w 671284"/>
                <a:gd name="connsiteY2" fmla="*/ 271785 h 271785"/>
                <a:gd name="connsiteX3" fmla="*/ 0 w 671284"/>
                <a:gd name="connsiteY3" fmla="*/ 271785 h 271785"/>
                <a:gd name="connsiteX4" fmla="*/ 0 w 671284"/>
                <a:gd name="connsiteY4" fmla="*/ 251844 h 271785"/>
                <a:gd name="connsiteX5" fmla="*/ 0 w 671284"/>
                <a:gd name="connsiteY5" fmla="*/ 200184 h 271785"/>
                <a:gd name="connsiteX6" fmla="*/ 671284 w 671284"/>
                <a:gd name="connsiteY6" fmla="*/ 200184 h 271785"/>
                <a:gd name="connsiteX7" fmla="*/ 671284 w 671284"/>
                <a:gd name="connsiteY7" fmla="*/ 220141 h 271785"/>
                <a:gd name="connsiteX8" fmla="*/ 0 w 671284"/>
                <a:gd name="connsiteY8" fmla="*/ 220141 h 271785"/>
                <a:gd name="connsiteX9" fmla="*/ 0 w 671284"/>
                <a:gd name="connsiteY9" fmla="*/ 200184 h 271785"/>
                <a:gd name="connsiteX10" fmla="*/ 0 w 671284"/>
                <a:gd name="connsiteY10" fmla="*/ 151752 h 271785"/>
                <a:gd name="connsiteX11" fmla="*/ 671284 w 671284"/>
                <a:gd name="connsiteY11" fmla="*/ 151752 h 271785"/>
                <a:gd name="connsiteX12" fmla="*/ 671284 w 671284"/>
                <a:gd name="connsiteY12" fmla="*/ 171693 h 271785"/>
                <a:gd name="connsiteX13" fmla="*/ 0 w 671284"/>
                <a:gd name="connsiteY13" fmla="*/ 171693 h 271785"/>
                <a:gd name="connsiteX14" fmla="*/ 0 w 671284"/>
                <a:gd name="connsiteY14" fmla="*/ 151752 h 271785"/>
                <a:gd name="connsiteX15" fmla="*/ 0 w 671284"/>
                <a:gd name="connsiteY15" fmla="*/ 100092 h 271785"/>
                <a:gd name="connsiteX16" fmla="*/ 668729 w 671284"/>
                <a:gd name="connsiteY16" fmla="*/ 100092 h 271785"/>
                <a:gd name="connsiteX17" fmla="*/ 668729 w 671284"/>
                <a:gd name="connsiteY17" fmla="*/ 120034 h 271785"/>
                <a:gd name="connsiteX18" fmla="*/ 0 w 671284"/>
                <a:gd name="connsiteY18" fmla="*/ 120034 h 271785"/>
                <a:gd name="connsiteX19" fmla="*/ 0 w 671284"/>
                <a:gd name="connsiteY19" fmla="*/ 51660 h 271785"/>
                <a:gd name="connsiteX20" fmla="*/ 671284 w 671284"/>
                <a:gd name="connsiteY20" fmla="*/ 51660 h 271785"/>
                <a:gd name="connsiteX21" fmla="*/ 671284 w 671284"/>
                <a:gd name="connsiteY21" fmla="*/ 71616 h 271785"/>
                <a:gd name="connsiteX22" fmla="*/ 0 w 671284"/>
                <a:gd name="connsiteY22" fmla="*/ 71616 h 271785"/>
                <a:gd name="connsiteX23" fmla="*/ 0 w 671284"/>
                <a:gd name="connsiteY23" fmla="*/ 51660 h 271785"/>
                <a:gd name="connsiteX24" fmla="*/ 0 w 671284"/>
                <a:gd name="connsiteY24" fmla="*/ 0 h 271785"/>
                <a:gd name="connsiteX25" fmla="*/ 671284 w 671284"/>
                <a:gd name="connsiteY25" fmla="*/ 0 h 271785"/>
                <a:gd name="connsiteX26" fmla="*/ 671284 w 671284"/>
                <a:gd name="connsiteY26" fmla="*/ 19941 h 271785"/>
                <a:gd name="connsiteX27" fmla="*/ 0 w 671284"/>
                <a:gd name="connsiteY27" fmla="*/ 19941 h 2717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71284" h="271785">
                  <a:moveTo>
                    <a:pt x="0" y="251844"/>
                  </a:moveTo>
                  <a:lnTo>
                    <a:pt x="335653" y="251844"/>
                  </a:lnTo>
                  <a:lnTo>
                    <a:pt x="335653" y="271785"/>
                  </a:lnTo>
                  <a:lnTo>
                    <a:pt x="0" y="271785"/>
                  </a:lnTo>
                  <a:cubicBezTo>
                    <a:pt x="0" y="271785"/>
                    <a:pt x="0" y="251844"/>
                    <a:pt x="0" y="251844"/>
                  </a:cubicBezTo>
                  <a:close/>
                  <a:moveTo>
                    <a:pt x="0" y="200184"/>
                  </a:moveTo>
                  <a:lnTo>
                    <a:pt x="671284" y="200184"/>
                  </a:lnTo>
                  <a:lnTo>
                    <a:pt x="671284" y="220141"/>
                  </a:lnTo>
                  <a:lnTo>
                    <a:pt x="0" y="220141"/>
                  </a:lnTo>
                  <a:cubicBezTo>
                    <a:pt x="0" y="220141"/>
                    <a:pt x="0" y="200184"/>
                    <a:pt x="0" y="200184"/>
                  </a:cubicBezTo>
                  <a:close/>
                  <a:moveTo>
                    <a:pt x="0" y="151752"/>
                  </a:moveTo>
                  <a:lnTo>
                    <a:pt x="671284" y="151752"/>
                  </a:lnTo>
                  <a:lnTo>
                    <a:pt x="671284" y="171693"/>
                  </a:lnTo>
                  <a:lnTo>
                    <a:pt x="0" y="171693"/>
                  </a:lnTo>
                  <a:cubicBezTo>
                    <a:pt x="0" y="171693"/>
                    <a:pt x="0" y="151752"/>
                    <a:pt x="0" y="151752"/>
                  </a:cubicBezTo>
                  <a:close/>
                  <a:moveTo>
                    <a:pt x="0" y="100092"/>
                  </a:moveTo>
                  <a:lnTo>
                    <a:pt x="668729" y="100092"/>
                  </a:lnTo>
                  <a:cubicBezTo>
                    <a:pt x="668729" y="100092"/>
                    <a:pt x="668729" y="120034"/>
                    <a:pt x="668729" y="120034"/>
                  </a:cubicBezTo>
                  <a:lnTo>
                    <a:pt x="0" y="120034"/>
                  </a:lnTo>
                  <a:close/>
                  <a:moveTo>
                    <a:pt x="0" y="51660"/>
                  </a:moveTo>
                  <a:lnTo>
                    <a:pt x="671284" y="51660"/>
                  </a:lnTo>
                  <a:lnTo>
                    <a:pt x="671284" y="71616"/>
                  </a:lnTo>
                  <a:lnTo>
                    <a:pt x="0" y="71616"/>
                  </a:lnTo>
                  <a:cubicBezTo>
                    <a:pt x="0" y="71616"/>
                    <a:pt x="0" y="51660"/>
                    <a:pt x="0" y="51660"/>
                  </a:cubicBezTo>
                  <a:close/>
                  <a:moveTo>
                    <a:pt x="0" y="0"/>
                  </a:moveTo>
                  <a:cubicBezTo>
                    <a:pt x="0" y="0"/>
                    <a:pt x="671284" y="0"/>
                    <a:pt x="671284" y="0"/>
                  </a:cubicBezTo>
                  <a:lnTo>
                    <a:pt x="671284" y="19941"/>
                  </a:lnTo>
                  <a:lnTo>
                    <a:pt x="0" y="19941"/>
                  </a:lnTo>
                  <a:close/>
                </a:path>
              </a:pathLst>
            </a:custGeom>
            <a:solidFill>
              <a:schemeClr val="tx1">
                <a:alpha val="7000"/>
              </a:schemeClr>
            </a:solidFill>
            <a:ln w="12700">
              <a:miter lim="400000"/>
            </a:ln>
          </p:spPr>
          <p:txBody>
            <a:bodyPr wrap="square" lIns="0" tIns="0" rIns="0" bIns="0" anchor="ctr">
              <a:noAutofit/>
            </a:bodyPr>
            <a:lstStyle/>
            <a:p>
              <a:pPr lvl="0">
                <a:defRPr sz="3000">
                  <a:solidFill>
                    <a:srgbClr val="FFFFFF"/>
                  </a:solidFill>
                  <a:effectLst>
                    <a:outerShdw blurRad="38100" dist="12700" dir="5400000" rotWithShape="0">
                      <a:srgbClr val="000000">
                        <a:alpha val="50000"/>
                      </a:srgbClr>
                    </a:outerShdw>
                  </a:effectLst>
                </a:defRPr>
              </a:pPr>
              <a:endParaRPr/>
            </a:p>
          </p:txBody>
        </p:sp>
        <p:sp>
          <p:nvSpPr>
            <p:cNvPr id="107" name="Freeform 247">
              <a:extLst>
                <a:ext uri="{FF2B5EF4-FFF2-40B4-BE49-F238E27FC236}">
                  <a16:creationId xmlns:a16="http://schemas.microsoft.com/office/drawing/2014/main" id="{B3C4B66E-BAD0-45BA-B28F-B282A2F946EF}"/>
                </a:ext>
              </a:extLst>
            </p:cNvPr>
            <p:cNvSpPr/>
            <p:nvPr/>
          </p:nvSpPr>
          <p:spPr>
            <a:xfrm>
              <a:off x="8035181" y="439333"/>
              <a:ext cx="666987" cy="561221"/>
            </a:xfrm>
            <a:custGeom>
              <a:avLst/>
              <a:gdLst>
                <a:gd name="connsiteX0" fmla="*/ 177583 w 666987"/>
                <a:gd name="connsiteY0" fmla="*/ 490774 h 561221"/>
                <a:gd name="connsiteX1" fmla="*/ 666987 w 666987"/>
                <a:gd name="connsiteY1" fmla="*/ 490774 h 561221"/>
                <a:gd name="connsiteX2" fmla="*/ 666987 w 666987"/>
                <a:gd name="connsiteY2" fmla="*/ 512848 h 561221"/>
                <a:gd name="connsiteX3" fmla="*/ 177583 w 666987"/>
                <a:gd name="connsiteY3" fmla="*/ 512848 h 561221"/>
                <a:gd name="connsiteX4" fmla="*/ 177583 w 666987"/>
                <a:gd name="connsiteY4" fmla="*/ 490774 h 561221"/>
                <a:gd name="connsiteX5" fmla="*/ 59431 w 666987"/>
                <a:gd name="connsiteY5" fmla="*/ 454230 h 561221"/>
                <a:gd name="connsiteX6" fmla="*/ 11880 w 666987"/>
                <a:gd name="connsiteY6" fmla="*/ 501782 h 561221"/>
                <a:gd name="connsiteX7" fmla="*/ 59431 w 666987"/>
                <a:gd name="connsiteY7" fmla="*/ 549333 h 561221"/>
                <a:gd name="connsiteX8" fmla="*/ 106981 w 666987"/>
                <a:gd name="connsiteY8" fmla="*/ 501782 h 561221"/>
                <a:gd name="connsiteX9" fmla="*/ 59431 w 666987"/>
                <a:gd name="connsiteY9" fmla="*/ 454230 h 561221"/>
                <a:gd name="connsiteX10" fmla="*/ 59431 w 666987"/>
                <a:gd name="connsiteY10" fmla="*/ 442342 h 561221"/>
                <a:gd name="connsiteX11" fmla="*/ 118862 w 666987"/>
                <a:gd name="connsiteY11" fmla="*/ 501782 h 561221"/>
                <a:gd name="connsiteX12" fmla="*/ 59431 w 666987"/>
                <a:gd name="connsiteY12" fmla="*/ 561221 h 561221"/>
                <a:gd name="connsiteX13" fmla="*/ 0 w 666987"/>
                <a:gd name="connsiteY13" fmla="*/ 501782 h 561221"/>
                <a:gd name="connsiteX14" fmla="*/ 59431 w 666987"/>
                <a:gd name="connsiteY14" fmla="*/ 442342 h 561221"/>
                <a:gd name="connsiteX15" fmla="*/ 177583 w 666987"/>
                <a:gd name="connsiteY15" fmla="*/ 345479 h 561221"/>
                <a:gd name="connsiteX16" fmla="*/ 666987 w 666987"/>
                <a:gd name="connsiteY16" fmla="*/ 345479 h 561221"/>
                <a:gd name="connsiteX17" fmla="*/ 666987 w 666987"/>
                <a:gd name="connsiteY17" fmla="*/ 367552 h 561221"/>
                <a:gd name="connsiteX18" fmla="*/ 177583 w 666987"/>
                <a:gd name="connsiteY18" fmla="*/ 367552 h 561221"/>
                <a:gd name="connsiteX19" fmla="*/ 177583 w 666987"/>
                <a:gd name="connsiteY19" fmla="*/ 345479 h 561221"/>
                <a:gd name="connsiteX20" fmla="*/ 59431 w 666987"/>
                <a:gd name="connsiteY20" fmla="*/ 308935 h 561221"/>
                <a:gd name="connsiteX21" fmla="*/ 11880 w 666987"/>
                <a:gd name="connsiteY21" fmla="*/ 356486 h 561221"/>
                <a:gd name="connsiteX22" fmla="*/ 59431 w 666987"/>
                <a:gd name="connsiteY22" fmla="*/ 404042 h 561221"/>
                <a:gd name="connsiteX23" fmla="*/ 106981 w 666987"/>
                <a:gd name="connsiteY23" fmla="*/ 356486 h 561221"/>
                <a:gd name="connsiteX24" fmla="*/ 59431 w 666987"/>
                <a:gd name="connsiteY24" fmla="*/ 308935 h 561221"/>
                <a:gd name="connsiteX25" fmla="*/ 59431 w 666987"/>
                <a:gd name="connsiteY25" fmla="*/ 297047 h 561221"/>
                <a:gd name="connsiteX26" fmla="*/ 118862 w 666987"/>
                <a:gd name="connsiteY26" fmla="*/ 356486 h 561221"/>
                <a:gd name="connsiteX27" fmla="*/ 59431 w 666987"/>
                <a:gd name="connsiteY27" fmla="*/ 415924 h 561221"/>
                <a:gd name="connsiteX28" fmla="*/ 0 w 666987"/>
                <a:gd name="connsiteY28" fmla="*/ 356486 h 561221"/>
                <a:gd name="connsiteX29" fmla="*/ 59431 w 666987"/>
                <a:gd name="connsiteY29" fmla="*/ 297047 h 561221"/>
                <a:gd name="connsiteX30" fmla="*/ 177583 w 666987"/>
                <a:gd name="connsiteY30" fmla="*/ 196955 h 561221"/>
                <a:gd name="connsiteX31" fmla="*/ 666987 w 666987"/>
                <a:gd name="connsiteY31" fmla="*/ 196955 h 561221"/>
                <a:gd name="connsiteX32" fmla="*/ 666987 w 666987"/>
                <a:gd name="connsiteY32" fmla="*/ 219037 h 561221"/>
                <a:gd name="connsiteX33" fmla="*/ 177583 w 666987"/>
                <a:gd name="connsiteY33" fmla="*/ 219037 h 561221"/>
                <a:gd name="connsiteX34" fmla="*/ 177583 w 666987"/>
                <a:gd name="connsiteY34" fmla="*/ 196955 h 561221"/>
                <a:gd name="connsiteX35" fmla="*/ 59431 w 666987"/>
                <a:gd name="connsiteY35" fmla="*/ 160405 h 561221"/>
                <a:gd name="connsiteX36" fmla="*/ 11880 w 666987"/>
                <a:gd name="connsiteY36" fmla="*/ 207956 h 561221"/>
                <a:gd name="connsiteX37" fmla="*/ 59431 w 666987"/>
                <a:gd name="connsiteY37" fmla="*/ 255506 h 561221"/>
                <a:gd name="connsiteX38" fmla="*/ 106981 w 666987"/>
                <a:gd name="connsiteY38" fmla="*/ 207956 h 561221"/>
                <a:gd name="connsiteX39" fmla="*/ 59431 w 666987"/>
                <a:gd name="connsiteY39" fmla="*/ 160405 h 561221"/>
                <a:gd name="connsiteX40" fmla="*/ 59431 w 666987"/>
                <a:gd name="connsiteY40" fmla="*/ 148524 h 561221"/>
                <a:gd name="connsiteX41" fmla="*/ 118862 w 666987"/>
                <a:gd name="connsiteY41" fmla="*/ 207956 h 561221"/>
                <a:gd name="connsiteX42" fmla="*/ 59431 w 666987"/>
                <a:gd name="connsiteY42" fmla="*/ 267387 h 561221"/>
                <a:gd name="connsiteX43" fmla="*/ 0 w 666987"/>
                <a:gd name="connsiteY43" fmla="*/ 207956 h 561221"/>
                <a:gd name="connsiteX44" fmla="*/ 59431 w 666987"/>
                <a:gd name="connsiteY44" fmla="*/ 148524 h 561221"/>
                <a:gd name="connsiteX45" fmla="*/ 177583 w 666987"/>
                <a:gd name="connsiteY45" fmla="*/ 48432 h 561221"/>
                <a:gd name="connsiteX46" fmla="*/ 666987 w 666987"/>
                <a:gd name="connsiteY46" fmla="*/ 48432 h 561221"/>
                <a:gd name="connsiteX47" fmla="*/ 666987 w 666987"/>
                <a:gd name="connsiteY47" fmla="*/ 70503 h 561221"/>
                <a:gd name="connsiteX48" fmla="*/ 177583 w 666987"/>
                <a:gd name="connsiteY48" fmla="*/ 70503 h 561221"/>
                <a:gd name="connsiteX49" fmla="*/ 59431 w 666987"/>
                <a:gd name="connsiteY49" fmla="*/ 11887 h 561221"/>
                <a:gd name="connsiteX50" fmla="*/ 11880 w 666987"/>
                <a:gd name="connsiteY50" fmla="*/ 59430 h 561221"/>
                <a:gd name="connsiteX51" fmla="*/ 59431 w 666987"/>
                <a:gd name="connsiteY51" fmla="*/ 106984 h 561221"/>
                <a:gd name="connsiteX52" fmla="*/ 106981 w 666987"/>
                <a:gd name="connsiteY52" fmla="*/ 59430 h 561221"/>
                <a:gd name="connsiteX53" fmla="*/ 59431 w 666987"/>
                <a:gd name="connsiteY53" fmla="*/ 11887 h 561221"/>
                <a:gd name="connsiteX54" fmla="*/ 59431 w 666987"/>
                <a:gd name="connsiteY54" fmla="*/ 0 h 561221"/>
                <a:gd name="connsiteX55" fmla="*/ 118862 w 666987"/>
                <a:gd name="connsiteY55" fmla="*/ 59430 h 561221"/>
                <a:gd name="connsiteX56" fmla="*/ 59431 w 666987"/>
                <a:gd name="connsiteY56" fmla="*/ 118871 h 561221"/>
                <a:gd name="connsiteX57" fmla="*/ 0 w 666987"/>
                <a:gd name="connsiteY57" fmla="*/ 59430 h 561221"/>
                <a:gd name="connsiteX58" fmla="*/ 59431 w 666987"/>
                <a:gd name="connsiteY58" fmla="*/ 0 h 561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666987" h="561221">
                  <a:moveTo>
                    <a:pt x="177583" y="490774"/>
                  </a:moveTo>
                  <a:lnTo>
                    <a:pt x="666987" y="490774"/>
                  </a:lnTo>
                  <a:lnTo>
                    <a:pt x="666987" y="512848"/>
                  </a:lnTo>
                  <a:lnTo>
                    <a:pt x="177583" y="512848"/>
                  </a:lnTo>
                  <a:cubicBezTo>
                    <a:pt x="177583" y="512848"/>
                    <a:pt x="177583" y="490774"/>
                    <a:pt x="177583" y="490774"/>
                  </a:cubicBezTo>
                  <a:close/>
                  <a:moveTo>
                    <a:pt x="59431" y="454230"/>
                  </a:moveTo>
                  <a:cubicBezTo>
                    <a:pt x="33193" y="454230"/>
                    <a:pt x="11880" y="475557"/>
                    <a:pt x="11880" y="501782"/>
                  </a:cubicBezTo>
                  <a:cubicBezTo>
                    <a:pt x="11880" y="528001"/>
                    <a:pt x="33193" y="549333"/>
                    <a:pt x="59431" y="549333"/>
                  </a:cubicBezTo>
                  <a:cubicBezTo>
                    <a:pt x="85641" y="549333"/>
                    <a:pt x="106981" y="528001"/>
                    <a:pt x="106981" y="501782"/>
                  </a:cubicBezTo>
                  <a:cubicBezTo>
                    <a:pt x="106981" y="475557"/>
                    <a:pt x="85641" y="454230"/>
                    <a:pt x="59431" y="454230"/>
                  </a:cubicBezTo>
                  <a:close/>
                  <a:moveTo>
                    <a:pt x="59431" y="442342"/>
                  </a:moveTo>
                  <a:cubicBezTo>
                    <a:pt x="92189" y="442342"/>
                    <a:pt x="118862" y="469002"/>
                    <a:pt x="118862" y="501782"/>
                  </a:cubicBezTo>
                  <a:cubicBezTo>
                    <a:pt x="118862" y="534550"/>
                    <a:pt x="92189" y="561221"/>
                    <a:pt x="59431" y="561221"/>
                  </a:cubicBezTo>
                  <a:cubicBezTo>
                    <a:pt x="26645" y="561221"/>
                    <a:pt x="0" y="534550"/>
                    <a:pt x="0" y="501782"/>
                  </a:cubicBezTo>
                  <a:cubicBezTo>
                    <a:pt x="0" y="469002"/>
                    <a:pt x="26645" y="442342"/>
                    <a:pt x="59431" y="442342"/>
                  </a:cubicBezTo>
                  <a:close/>
                  <a:moveTo>
                    <a:pt x="177583" y="345479"/>
                  </a:moveTo>
                  <a:lnTo>
                    <a:pt x="666987" y="345479"/>
                  </a:lnTo>
                  <a:lnTo>
                    <a:pt x="666987" y="367552"/>
                  </a:lnTo>
                  <a:lnTo>
                    <a:pt x="177583" y="367552"/>
                  </a:lnTo>
                  <a:cubicBezTo>
                    <a:pt x="177583" y="367552"/>
                    <a:pt x="177583" y="345479"/>
                    <a:pt x="177583" y="345479"/>
                  </a:cubicBezTo>
                  <a:close/>
                  <a:moveTo>
                    <a:pt x="59431" y="308935"/>
                  </a:moveTo>
                  <a:cubicBezTo>
                    <a:pt x="33193" y="308935"/>
                    <a:pt x="11880" y="330261"/>
                    <a:pt x="11880" y="356486"/>
                  </a:cubicBezTo>
                  <a:cubicBezTo>
                    <a:pt x="11880" y="382699"/>
                    <a:pt x="33193" y="404042"/>
                    <a:pt x="59431" y="404042"/>
                  </a:cubicBezTo>
                  <a:cubicBezTo>
                    <a:pt x="85641" y="404042"/>
                    <a:pt x="106981" y="382699"/>
                    <a:pt x="106981" y="356486"/>
                  </a:cubicBezTo>
                  <a:cubicBezTo>
                    <a:pt x="106981" y="330261"/>
                    <a:pt x="85641" y="308935"/>
                    <a:pt x="59431" y="308935"/>
                  </a:cubicBezTo>
                  <a:close/>
                  <a:moveTo>
                    <a:pt x="59431" y="297047"/>
                  </a:moveTo>
                  <a:cubicBezTo>
                    <a:pt x="92189" y="297047"/>
                    <a:pt x="118862" y="323717"/>
                    <a:pt x="118862" y="356486"/>
                  </a:cubicBezTo>
                  <a:cubicBezTo>
                    <a:pt x="118862" y="389254"/>
                    <a:pt x="92189" y="415924"/>
                    <a:pt x="59431" y="415924"/>
                  </a:cubicBezTo>
                  <a:cubicBezTo>
                    <a:pt x="26645" y="415924"/>
                    <a:pt x="0" y="389254"/>
                    <a:pt x="0" y="356486"/>
                  </a:cubicBezTo>
                  <a:cubicBezTo>
                    <a:pt x="0" y="323717"/>
                    <a:pt x="26645" y="297047"/>
                    <a:pt x="59431" y="297047"/>
                  </a:cubicBezTo>
                  <a:close/>
                  <a:moveTo>
                    <a:pt x="177583" y="196955"/>
                  </a:moveTo>
                  <a:lnTo>
                    <a:pt x="666987" y="196955"/>
                  </a:lnTo>
                  <a:lnTo>
                    <a:pt x="666987" y="219037"/>
                  </a:lnTo>
                  <a:lnTo>
                    <a:pt x="177583" y="219037"/>
                  </a:lnTo>
                  <a:cubicBezTo>
                    <a:pt x="177583" y="219037"/>
                    <a:pt x="177583" y="196955"/>
                    <a:pt x="177583" y="196955"/>
                  </a:cubicBezTo>
                  <a:close/>
                  <a:moveTo>
                    <a:pt x="59431" y="160405"/>
                  </a:moveTo>
                  <a:cubicBezTo>
                    <a:pt x="33193" y="160405"/>
                    <a:pt x="11880" y="181740"/>
                    <a:pt x="11880" y="207956"/>
                  </a:cubicBezTo>
                  <a:cubicBezTo>
                    <a:pt x="11880" y="234177"/>
                    <a:pt x="33193" y="255506"/>
                    <a:pt x="59431" y="255506"/>
                  </a:cubicBezTo>
                  <a:cubicBezTo>
                    <a:pt x="85641" y="255506"/>
                    <a:pt x="106981" y="234177"/>
                    <a:pt x="106981" y="207956"/>
                  </a:cubicBezTo>
                  <a:cubicBezTo>
                    <a:pt x="106981" y="181740"/>
                    <a:pt x="85641" y="160405"/>
                    <a:pt x="59431" y="160405"/>
                  </a:cubicBezTo>
                  <a:close/>
                  <a:moveTo>
                    <a:pt x="59431" y="148524"/>
                  </a:moveTo>
                  <a:cubicBezTo>
                    <a:pt x="92189" y="148524"/>
                    <a:pt x="118862" y="175186"/>
                    <a:pt x="118862" y="207956"/>
                  </a:cubicBezTo>
                  <a:cubicBezTo>
                    <a:pt x="118862" y="240725"/>
                    <a:pt x="92189" y="267387"/>
                    <a:pt x="59431" y="267387"/>
                  </a:cubicBezTo>
                  <a:cubicBezTo>
                    <a:pt x="26645" y="267387"/>
                    <a:pt x="0" y="240725"/>
                    <a:pt x="0" y="207956"/>
                  </a:cubicBezTo>
                  <a:cubicBezTo>
                    <a:pt x="0" y="175186"/>
                    <a:pt x="26645" y="148524"/>
                    <a:pt x="59431" y="148524"/>
                  </a:cubicBezTo>
                  <a:close/>
                  <a:moveTo>
                    <a:pt x="177583" y="48432"/>
                  </a:moveTo>
                  <a:cubicBezTo>
                    <a:pt x="177583" y="48432"/>
                    <a:pt x="666987" y="48432"/>
                    <a:pt x="666987" y="48432"/>
                  </a:cubicBezTo>
                  <a:lnTo>
                    <a:pt x="666987" y="70503"/>
                  </a:lnTo>
                  <a:lnTo>
                    <a:pt x="177583" y="70503"/>
                  </a:lnTo>
                  <a:close/>
                  <a:moveTo>
                    <a:pt x="59431" y="11887"/>
                  </a:moveTo>
                  <a:cubicBezTo>
                    <a:pt x="33193" y="11887"/>
                    <a:pt x="11880" y="33218"/>
                    <a:pt x="11880" y="59430"/>
                  </a:cubicBezTo>
                  <a:cubicBezTo>
                    <a:pt x="11880" y="85659"/>
                    <a:pt x="33193" y="106984"/>
                    <a:pt x="59431" y="106984"/>
                  </a:cubicBezTo>
                  <a:cubicBezTo>
                    <a:pt x="85641" y="106984"/>
                    <a:pt x="106981" y="85659"/>
                    <a:pt x="106981" y="59430"/>
                  </a:cubicBezTo>
                  <a:cubicBezTo>
                    <a:pt x="106981" y="33218"/>
                    <a:pt x="85641" y="11887"/>
                    <a:pt x="59431" y="11887"/>
                  </a:cubicBezTo>
                  <a:close/>
                  <a:moveTo>
                    <a:pt x="59431" y="0"/>
                  </a:moveTo>
                  <a:cubicBezTo>
                    <a:pt x="92189" y="0"/>
                    <a:pt x="118862" y="26663"/>
                    <a:pt x="118862" y="59430"/>
                  </a:cubicBezTo>
                  <a:cubicBezTo>
                    <a:pt x="118862" y="92213"/>
                    <a:pt x="92189" y="118871"/>
                    <a:pt x="59431" y="118871"/>
                  </a:cubicBezTo>
                  <a:cubicBezTo>
                    <a:pt x="26645" y="118871"/>
                    <a:pt x="0" y="92213"/>
                    <a:pt x="0" y="59430"/>
                  </a:cubicBezTo>
                  <a:cubicBezTo>
                    <a:pt x="0" y="26663"/>
                    <a:pt x="26645" y="0"/>
                    <a:pt x="59431" y="0"/>
                  </a:cubicBezTo>
                  <a:close/>
                </a:path>
              </a:pathLst>
            </a:custGeom>
            <a:solidFill>
              <a:schemeClr val="tx1">
                <a:alpha val="80000"/>
              </a:schemeClr>
            </a:solidFill>
            <a:ln w="12700">
              <a:miter lim="400000"/>
            </a:ln>
          </p:spPr>
          <p:txBody>
            <a:bodyPr wrap="square" lIns="0" tIns="0" rIns="0" bIns="0" anchor="ctr">
              <a:noAutofit/>
            </a:bodyPr>
            <a:lstStyle/>
            <a:p>
              <a:pPr lvl="0">
                <a:defRPr sz="3000">
                  <a:solidFill>
                    <a:srgbClr val="FFFFFF"/>
                  </a:solidFill>
                  <a:effectLst>
                    <a:outerShdw blurRad="38100" dist="12700" dir="5400000" rotWithShape="0">
                      <a:srgbClr val="000000">
                        <a:alpha val="50000"/>
                      </a:srgbClr>
                    </a:outerShdw>
                  </a:effectLst>
                </a:defRPr>
              </a:pPr>
              <a:endParaRPr/>
            </a:p>
          </p:txBody>
        </p:sp>
        <p:sp>
          <p:nvSpPr>
            <p:cNvPr id="108" name="Shape 22">
              <a:extLst>
                <a:ext uri="{FF2B5EF4-FFF2-40B4-BE49-F238E27FC236}">
                  <a16:creationId xmlns:a16="http://schemas.microsoft.com/office/drawing/2014/main" id="{3FB7CBFE-0322-435E-BE22-8D8A7C1B9C1A}"/>
                </a:ext>
              </a:extLst>
            </p:cNvPr>
            <p:cNvSpPr/>
            <p:nvPr/>
          </p:nvSpPr>
          <p:spPr>
            <a:xfrm>
              <a:off x="8057783" y="597543"/>
              <a:ext cx="106997" cy="78605"/>
            </a:xfrm>
            <a:custGeom>
              <a:avLst/>
              <a:gdLst/>
              <a:ahLst/>
              <a:cxnLst>
                <a:cxn ang="0">
                  <a:pos x="wd2" y="hd2"/>
                </a:cxn>
                <a:cxn ang="5400000">
                  <a:pos x="wd2" y="hd2"/>
                </a:cxn>
                <a:cxn ang="10800000">
                  <a:pos x="wd2" y="hd2"/>
                </a:cxn>
                <a:cxn ang="16200000">
                  <a:pos x="wd2" y="hd2"/>
                </a:cxn>
              </a:cxnLst>
              <a:rect l="0" t="0" r="r" b="b"/>
              <a:pathLst>
                <a:path w="21600" h="21600" extrusionOk="0">
                  <a:moveTo>
                    <a:pt x="0" y="11007"/>
                  </a:moveTo>
                  <a:lnTo>
                    <a:pt x="2059" y="8210"/>
                  </a:lnTo>
                  <a:lnTo>
                    <a:pt x="7782" y="15996"/>
                  </a:lnTo>
                  <a:lnTo>
                    <a:pt x="19536" y="0"/>
                  </a:lnTo>
                  <a:lnTo>
                    <a:pt x="21600" y="2797"/>
                  </a:lnTo>
                  <a:lnTo>
                    <a:pt x="7782" y="21600"/>
                  </a:lnTo>
                  <a:cubicBezTo>
                    <a:pt x="7782" y="21600"/>
                    <a:pt x="0" y="11007"/>
                    <a:pt x="0" y="11007"/>
                  </a:cubicBezTo>
                  <a:close/>
                </a:path>
              </a:pathLst>
            </a:custGeom>
            <a:solidFill>
              <a:schemeClr val="accent5"/>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09" name="Shape 23">
              <a:extLst>
                <a:ext uri="{FF2B5EF4-FFF2-40B4-BE49-F238E27FC236}">
                  <a16:creationId xmlns:a16="http://schemas.microsoft.com/office/drawing/2014/main" id="{FCF16990-70F8-4382-A9F0-C47BE1B5F888}"/>
                </a:ext>
              </a:extLst>
            </p:cNvPr>
            <p:cNvSpPr/>
            <p:nvPr/>
          </p:nvSpPr>
          <p:spPr>
            <a:xfrm>
              <a:off x="8374202" y="287581"/>
              <a:ext cx="995372" cy="1346398"/>
            </a:xfrm>
            <a:custGeom>
              <a:avLst/>
              <a:gdLst/>
              <a:ahLst/>
              <a:cxnLst>
                <a:cxn ang="0">
                  <a:pos x="wd2" y="hd2"/>
                </a:cxn>
                <a:cxn ang="5400000">
                  <a:pos x="wd2" y="hd2"/>
                </a:cxn>
                <a:cxn ang="10800000">
                  <a:pos x="wd2" y="hd2"/>
                </a:cxn>
                <a:cxn ang="16200000">
                  <a:pos x="wd2" y="hd2"/>
                </a:cxn>
              </a:cxnLst>
              <a:rect l="0" t="0" r="r" b="b"/>
              <a:pathLst>
                <a:path w="21600" h="21600" extrusionOk="0">
                  <a:moveTo>
                    <a:pt x="21600" y="19756"/>
                  </a:moveTo>
                  <a:lnTo>
                    <a:pt x="3730" y="21600"/>
                  </a:lnTo>
                  <a:lnTo>
                    <a:pt x="0" y="1844"/>
                  </a:lnTo>
                  <a:lnTo>
                    <a:pt x="17870" y="0"/>
                  </a:lnTo>
                  <a:cubicBezTo>
                    <a:pt x="17870" y="0"/>
                    <a:pt x="21600" y="19756"/>
                    <a:pt x="21600" y="19756"/>
                  </a:cubicBezTo>
                  <a:close/>
                </a:path>
              </a:pathLst>
            </a:custGeom>
            <a:solidFill>
              <a:srgbClr val="010101">
                <a:alpha val="50000"/>
              </a:srgb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10" name="Shape 24">
              <a:extLst>
                <a:ext uri="{FF2B5EF4-FFF2-40B4-BE49-F238E27FC236}">
                  <a16:creationId xmlns:a16="http://schemas.microsoft.com/office/drawing/2014/main" id="{569DEA54-E99C-4492-8741-4D0868CF8C2B}"/>
                </a:ext>
              </a:extLst>
            </p:cNvPr>
            <p:cNvSpPr/>
            <p:nvPr/>
          </p:nvSpPr>
          <p:spPr>
            <a:xfrm>
              <a:off x="8503353" y="397359"/>
              <a:ext cx="1028218" cy="1354689"/>
            </a:xfrm>
            <a:custGeom>
              <a:avLst/>
              <a:gdLst/>
              <a:ahLst/>
              <a:cxnLst>
                <a:cxn ang="0">
                  <a:pos x="wd2" y="hd2"/>
                </a:cxn>
                <a:cxn ang="5400000">
                  <a:pos x="wd2" y="hd2"/>
                </a:cxn>
                <a:cxn ang="10800000">
                  <a:pos x="wd2" y="hd2"/>
                </a:cxn>
                <a:cxn ang="16200000">
                  <a:pos x="wd2" y="hd2"/>
                </a:cxn>
              </a:cxnLst>
              <a:rect l="0" t="0" r="r" b="b"/>
              <a:pathLst>
                <a:path w="21600" h="21600" extrusionOk="0">
                  <a:moveTo>
                    <a:pt x="21600" y="19573"/>
                  </a:moveTo>
                  <a:lnTo>
                    <a:pt x="3452" y="21600"/>
                  </a:lnTo>
                  <a:lnTo>
                    <a:pt x="0" y="2027"/>
                  </a:lnTo>
                  <a:lnTo>
                    <a:pt x="18148" y="0"/>
                  </a:lnTo>
                  <a:cubicBezTo>
                    <a:pt x="18148" y="0"/>
                    <a:pt x="21600" y="19573"/>
                    <a:pt x="21600" y="19573"/>
                  </a:cubicBezTo>
                  <a:close/>
                </a:path>
              </a:pathLst>
            </a:custGeom>
            <a:solidFill>
              <a:schemeClr val="bg2">
                <a:lumMod val="20000"/>
                <a:lumOff val="8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11" name="Freeform 251">
              <a:extLst>
                <a:ext uri="{FF2B5EF4-FFF2-40B4-BE49-F238E27FC236}">
                  <a16:creationId xmlns:a16="http://schemas.microsoft.com/office/drawing/2014/main" id="{EC3D3827-FE6A-4B2E-85B7-0115EBA12C3E}"/>
                </a:ext>
              </a:extLst>
            </p:cNvPr>
            <p:cNvSpPr/>
            <p:nvPr/>
          </p:nvSpPr>
          <p:spPr>
            <a:xfrm>
              <a:off x="8606674" y="478079"/>
              <a:ext cx="708751" cy="243187"/>
            </a:xfrm>
            <a:custGeom>
              <a:avLst/>
              <a:gdLst>
                <a:gd name="connsiteX0" fmla="*/ 702569 w 708751"/>
                <a:gd name="connsiteY0" fmla="*/ 93634 h 243187"/>
                <a:gd name="connsiteX1" fmla="*/ 708751 w 708751"/>
                <a:gd name="connsiteY1" fmla="*/ 138244 h 243187"/>
                <a:gd name="connsiteX2" fmla="*/ 15868 w 708751"/>
                <a:gd name="connsiteY2" fmla="*/ 243187 h 243187"/>
                <a:gd name="connsiteX3" fmla="*/ 9686 w 708751"/>
                <a:gd name="connsiteY3" fmla="*/ 198577 h 243187"/>
                <a:gd name="connsiteX4" fmla="*/ 692883 w 708751"/>
                <a:gd name="connsiteY4" fmla="*/ 0 h 243187"/>
                <a:gd name="connsiteX5" fmla="*/ 699065 w 708751"/>
                <a:gd name="connsiteY5" fmla="*/ 44609 h 243187"/>
                <a:gd name="connsiteX6" fmla="*/ 6182 w 708751"/>
                <a:gd name="connsiteY6" fmla="*/ 149552 h 243187"/>
                <a:gd name="connsiteX7" fmla="*/ 0 w 708751"/>
                <a:gd name="connsiteY7" fmla="*/ 104943 h 243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08751" h="243187">
                  <a:moveTo>
                    <a:pt x="702569" y="93634"/>
                  </a:moveTo>
                  <a:cubicBezTo>
                    <a:pt x="702569" y="93634"/>
                    <a:pt x="708751" y="138244"/>
                    <a:pt x="708751" y="138244"/>
                  </a:cubicBezTo>
                  <a:lnTo>
                    <a:pt x="15868" y="243187"/>
                  </a:lnTo>
                  <a:lnTo>
                    <a:pt x="9686" y="198577"/>
                  </a:lnTo>
                  <a:close/>
                  <a:moveTo>
                    <a:pt x="692883" y="0"/>
                  </a:moveTo>
                  <a:cubicBezTo>
                    <a:pt x="692883" y="0"/>
                    <a:pt x="699065" y="44609"/>
                    <a:pt x="699065" y="44609"/>
                  </a:cubicBezTo>
                  <a:lnTo>
                    <a:pt x="6182" y="149552"/>
                  </a:lnTo>
                  <a:lnTo>
                    <a:pt x="0" y="104943"/>
                  </a:lnTo>
                  <a:close/>
                </a:path>
              </a:pathLst>
            </a:custGeom>
            <a:solidFill>
              <a:srgbClr val="010101">
                <a:alpha val="15000"/>
              </a:srgbClr>
            </a:solidFill>
            <a:ln w="12700">
              <a:miter lim="400000"/>
            </a:ln>
          </p:spPr>
          <p:txBody>
            <a:bodyPr wrap="square" lIns="0" tIns="0" rIns="0" bIns="0" anchor="ctr">
              <a:noAutofit/>
            </a:bodyPr>
            <a:lstStyle/>
            <a:p>
              <a:pPr lvl="0">
                <a:defRPr sz="3000">
                  <a:solidFill>
                    <a:srgbClr val="FFFFFF"/>
                  </a:solidFill>
                  <a:effectLst>
                    <a:outerShdw blurRad="38100" dist="12700" dir="5400000" rotWithShape="0">
                      <a:srgbClr val="000000">
                        <a:alpha val="50000"/>
                      </a:srgbClr>
                    </a:outerShdw>
                  </a:effectLst>
                </a:defRPr>
              </a:pPr>
              <a:endParaRPr/>
            </a:p>
          </p:txBody>
        </p:sp>
        <p:sp>
          <p:nvSpPr>
            <p:cNvPr id="112" name="Shape 27">
              <a:extLst>
                <a:ext uri="{FF2B5EF4-FFF2-40B4-BE49-F238E27FC236}">
                  <a16:creationId xmlns:a16="http://schemas.microsoft.com/office/drawing/2014/main" id="{2ECEE39D-A1B6-4944-AD75-0EEC5E5B8035}"/>
                </a:ext>
              </a:extLst>
            </p:cNvPr>
            <p:cNvSpPr/>
            <p:nvPr/>
          </p:nvSpPr>
          <p:spPr>
            <a:xfrm>
              <a:off x="8645419" y="694406"/>
              <a:ext cx="773557" cy="937658"/>
            </a:xfrm>
            <a:custGeom>
              <a:avLst/>
              <a:gdLst/>
              <a:ahLst/>
              <a:cxnLst>
                <a:cxn ang="0">
                  <a:pos x="wd2" y="hd2"/>
                </a:cxn>
                <a:cxn ang="5400000">
                  <a:pos x="wd2" y="hd2"/>
                </a:cxn>
                <a:cxn ang="10800000">
                  <a:pos x="wd2" y="hd2"/>
                </a:cxn>
                <a:cxn ang="16200000">
                  <a:pos x="wd2" y="hd2"/>
                </a:cxn>
              </a:cxnLst>
              <a:rect l="0" t="0" r="r" b="b"/>
              <a:pathLst>
                <a:path w="21600" h="21600" extrusionOk="0">
                  <a:moveTo>
                    <a:pt x="21600" y="19359"/>
                  </a:moveTo>
                  <a:lnTo>
                    <a:pt x="3141" y="21600"/>
                  </a:lnTo>
                  <a:lnTo>
                    <a:pt x="0" y="2241"/>
                  </a:lnTo>
                  <a:lnTo>
                    <a:pt x="18459" y="0"/>
                  </a:lnTo>
                  <a:cubicBezTo>
                    <a:pt x="18459" y="0"/>
                    <a:pt x="21600" y="19359"/>
                    <a:pt x="21600" y="19359"/>
                  </a:cubicBezTo>
                  <a:close/>
                </a:path>
              </a:pathLst>
            </a:custGeom>
            <a:solidFill>
              <a:schemeClr val="accent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13" name="Shape 28">
              <a:extLst>
                <a:ext uri="{FF2B5EF4-FFF2-40B4-BE49-F238E27FC236}">
                  <a16:creationId xmlns:a16="http://schemas.microsoft.com/office/drawing/2014/main" id="{89857C28-3DA2-4A03-B6EB-33ED8ABA1635}"/>
                </a:ext>
              </a:extLst>
            </p:cNvPr>
            <p:cNvSpPr/>
            <p:nvPr/>
          </p:nvSpPr>
          <p:spPr>
            <a:xfrm>
              <a:off x="8697079" y="823557"/>
              <a:ext cx="635295" cy="398415"/>
            </a:xfrm>
            <a:custGeom>
              <a:avLst/>
              <a:gdLst/>
              <a:ahLst/>
              <a:cxnLst>
                <a:cxn ang="0">
                  <a:pos x="wd2" y="hd2"/>
                </a:cxn>
                <a:cxn ang="5400000">
                  <a:pos x="wd2" y="hd2"/>
                </a:cxn>
                <a:cxn ang="10800000">
                  <a:pos x="wd2" y="hd2"/>
                </a:cxn>
                <a:cxn ang="16200000">
                  <a:pos x="wd2" y="hd2"/>
                </a:cxn>
              </a:cxnLst>
              <a:rect l="0" t="0" r="r" b="b"/>
              <a:pathLst>
                <a:path w="21600" h="21600" extrusionOk="0">
                  <a:moveTo>
                    <a:pt x="9231" y="19360"/>
                  </a:moveTo>
                  <a:lnTo>
                    <a:pt x="4927" y="16639"/>
                  </a:lnTo>
                  <a:lnTo>
                    <a:pt x="378" y="21600"/>
                  </a:lnTo>
                  <a:lnTo>
                    <a:pt x="0" y="20782"/>
                  </a:lnTo>
                  <a:lnTo>
                    <a:pt x="4856" y="15486"/>
                  </a:lnTo>
                  <a:lnTo>
                    <a:pt x="8937" y="18066"/>
                  </a:lnTo>
                  <a:lnTo>
                    <a:pt x="12470" y="7962"/>
                  </a:lnTo>
                  <a:lnTo>
                    <a:pt x="16636" y="9302"/>
                  </a:lnTo>
                  <a:lnTo>
                    <a:pt x="20195" y="1799"/>
                  </a:lnTo>
                  <a:lnTo>
                    <a:pt x="21067" y="0"/>
                  </a:lnTo>
                  <a:lnTo>
                    <a:pt x="21600" y="587"/>
                  </a:lnTo>
                  <a:lnTo>
                    <a:pt x="20730" y="2382"/>
                  </a:lnTo>
                  <a:lnTo>
                    <a:pt x="16912" y="10432"/>
                  </a:lnTo>
                  <a:lnTo>
                    <a:pt x="12813" y="9114"/>
                  </a:lnTo>
                  <a:cubicBezTo>
                    <a:pt x="12813" y="9114"/>
                    <a:pt x="9231" y="19360"/>
                    <a:pt x="9231" y="19360"/>
                  </a:cubicBezTo>
                  <a:close/>
                </a:path>
              </a:pathLst>
            </a:custGeom>
            <a:solidFill>
              <a:schemeClr val="accent1">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14" name="Shape 29">
              <a:extLst>
                <a:ext uri="{FF2B5EF4-FFF2-40B4-BE49-F238E27FC236}">
                  <a16:creationId xmlns:a16="http://schemas.microsoft.com/office/drawing/2014/main" id="{46BEF711-86D0-44C1-9512-239CD78F5554}"/>
                </a:ext>
              </a:extLst>
            </p:cNvPr>
            <p:cNvSpPr/>
            <p:nvPr/>
          </p:nvSpPr>
          <p:spPr>
            <a:xfrm>
              <a:off x="8716452" y="1243297"/>
              <a:ext cx="695461" cy="130690"/>
            </a:xfrm>
            <a:custGeom>
              <a:avLst/>
              <a:gdLst/>
              <a:ahLst/>
              <a:cxnLst>
                <a:cxn ang="0">
                  <a:pos x="wd2" y="hd2"/>
                </a:cxn>
                <a:cxn ang="5400000">
                  <a:pos x="wd2" y="hd2"/>
                </a:cxn>
                <a:cxn ang="10800000">
                  <a:pos x="wd2" y="hd2"/>
                </a:cxn>
                <a:cxn ang="16200000">
                  <a:pos x="wd2" y="hd2"/>
                </a:cxn>
              </a:cxnLst>
              <a:rect l="0" t="0" r="r" b="b"/>
              <a:pathLst>
                <a:path w="21600" h="21600" extrusionOk="0">
                  <a:moveTo>
                    <a:pt x="21316" y="21600"/>
                  </a:moveTo>
                  <a:lnTo>
                    <a:pt x="14229" y="3584"/>
                  </a:lnTo>
                  <a:lnTo>
                    <a:pt x="10701" y="15949"/>
                  </a:lnTo>
                  <a:lnTo>
                    <a:pt x="6272" y="4068"/>
                  </a:lnTo>
                  <a:lnTo>
                    <a:pt x="188" y="14948"/>
                  </a:lnTo>
                  <a:lnTo>
                    <a:pt x="0" y="12036"/>
                  </a:lnTo>
                  <a:lnTo>
                    <a:pt x="6335" y="706"/>
                  </a:lnTo>
                  <a:lnTo>
                    <a:pt x="10673" y="12340"/>
                  </a:lnTo>
                  <a:lnTo>
                    <a:pt x="14194" y="0"/>
                  </a:lnTo>
                  <a:lnTo>
                    <a:pt x="21600" y="18830"/>
                  </a:lnTo>
                  <a:cubicBezTo>
                    <a:pt x="21600" y="18830"/>
                    <a:pt x="21316" y="21600"/>
                    <a:pt x="21316" y="21600"/>
                  </a:cubicBezTo>
                  <a:close/>
                </a:path>
              </a:pathLst>
            </a:custGeom>
            <a:solidFill>
              <a:schemeClr val="accent1">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15" name="Shape 30">
              <a:extLst>
                <a:ext uri="{FF2B5EF4-FFF2-40B4-BE49-F238E27FC236}">
                  <a16:creationId xmlns:a16="http://schemas.microsoft.com/office/drawing/2014/main" id="{36E9AD53-60C1-4650-B898-1DCFEB0B3FA6}"/>
                </a:ext>
              </a:extLst>
            </p:cNvPr>
            <p:cNvSpPr/>
            <p:nvPr/>
          </p:nvSpPr>
          <p:spPr>
            <a:xfrm>
              <a:off x="7683245" y="694406"/>
              <a:ext cx="82432" cy="120709"/>
            </a:xfrm>
            <a:custGeom>
              <a:avLst/>
              <a:gdLst/>
              <a:ahLst/>
              <a:cxnLst>
                <a:cxn ang="0">
                  <a:pos x="wd2" y="hd2"/>
                </a:cxn>
                <a:cxn ang="5400000">
                  <a:pos x="wd2" y="hd2"/>
                </a:cxn>
                <a:cxn ang="10800000">
                  <a:pos x="wd2" y="hd2"/>
                </a:cxn>
                <a:cxn ang="16200000">
                  <a:pos x="wd2" y="hd2"/>
                </a:cxn>
              </a:cxnLst>
              <a:rect l="0" t="0" r="r" b="b"/>
              <a:pathLst>
                <a:path w="20136" h="20578" extrusionOk="0">
                  <a:moveTo>
                    <a:pt x="19565" y="15319"/>
                  </a:moveTo>
                  <a:cubicBezTo>
                    <a:pt x="20868" y="17094"/>
                    <a:pt x="19864" y="19269"/>
                    <a:pt x="17317" y="20181"/>
                  </a:cubicBezTo>
                  <a:lnTo>
                    <a:pt x="17317" y="20181"/>
                  </a:lnTo>
                  <a:cubicBezTo>
                    <a:pt x="14769" y="21089"/>
                    <a:pt x="11652" y="20385"/>
                    <a:pt x="10348" y="18608"/>
                  </a:cubicBezTo>
                  <a:lnTo>
                    <a:pt x="569" y="5259"/>
                  </a:lnTo>
                  <a:cubicBezTo>
                    <a:pt x="-732" y="3481"/>
                    <a:pt x="273" y="1305"/>
                    <a:pt x="2820" y="396"/>
                  </a:cubicBezTo>
                  <a:lnTo>
                    <a:pt x="2820" y="396"/>
                  </a:lnTo>
                  <a:cubicBezTo>
                    <a:pt x="5365" y="-511"/>
                    <a:pt x="8486" y="191"/>
                    <a:pt x="9785" y="1969"/>
                  </a:cubicBezTo>
                  <a:cubicBezTo>
                    <a:pt x="9785" y="1969"/>
                    <a:pt x="19565" y="15319"/>
                    <a:pt x="19565" y="15319"/>
                  </a:cubicBezTo>
                  <a:close/>
                </a:path>
              </a:pathLst>
            </a:custGeom>
            <a:solidFill>
              <a:schemeClr val="accent4"/>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16" name="Shape 31">
              <a:extLst>
                <a:ext uri="{FF2B5EF4-FFF2-40B4-BE49-F238E27FC236}">
                  <a16:creationId xmlns:a16="http://schemas.microsoft.com/office/drawing/2014/main" id="{DB1E9728-D445-4396-B47B-8B49806CA96F}"/>
                </a:ext>
              </a:extLst>
            </p:cNvPr>
            <p:cNvSpPr/>
            <p:nvPr/>
          </p:nvSpPr>
          <p:spPr>
            <a:xfrm>
              <a:off x="8106214" y="1592005"/>
              <a:ext cx="131704" cy="168026"/>
            </a:xfrm>
            <a:custGeom>
              <a:avLst/>
              <a:gdLst/>
              <a:ahLst/>
              <a:cxnLst>
                <a:cxn ang="0">
                  <a:pos x="wd2" y="hd2"/>
                </a:cxn>
                <a:cxn ang="5400000">
                  <a:pos x="wd2" y="hd2"/>
                </a:cxn>
                <a:cxn ang="10800000">
                  <a:pos x="wd2" y="hd2"/>
                </a:cxn>
                <a:cxn ang="16200000">
                  <a:pos x="wd2" y="hd2"/>
                </a:cxn>
              </a:cxnLst>
              <a:rect l="0" t="0" r="r" b="b"/>
              <a:pathLst>
                <a:path w="21600" h="21600" extrusionOk="0">
                  <a:moveTo>
                    <a:pt x="0" y="8901"/>
                  </a:moveTo>
                  <a:lnTo>
                    <a:pt x="21600" y="21600"/>
                  </a:lnTo>
                  <a:lnTo>
                    <a:pt x="20857" y="0"/>
                  </a:lnTo>
                  <a:cubicBezTo>
                    <a:pt x="20857" y="0"/>
                    <a:pt x="0" y="8901"/>
                    <a:pt x="0" y="8901"/>
                  </a:cubicBezTo>
                  <a:close/>
                </a:path>
              </a:pathLst>
            </a:custGeom>
            <a:solidFill>
              <a:schemeClr val="accent4"/>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17" name="Shape 32">
              <a:extLst>
                <a:ext uri="{FF2B5EF4-FFF2-40B4-BE49-F238E27FC236}">
                  <a16:creationId xmlns:a16="http://schemas.microsoft.com/office/drawing/2014/main" id="{50C3A8B9-2A52-4694-8C7F-B1532DAD8825}"/>
                </a:ext>
              </a:extLst>
            </p:cNvPr>
            <p:cNvSpPr/>
            <p:nvPr/>
          </p:nvSpPr>
          <p:spPr>
            <a:xfrm>
              <a:off x="7683245" y="752524"/>
              <a:ext cx="550694" cy="909384"/>
            </a:xfrm>
            <a:custGeom>
              <a:avLst/>
              <a:gdLst/>
              <a:ahLst/>
              <a:cxnLst>
                <a:cxn ang="0">
                  <a:pos x="wd2" y="hd2"/>
                </a:cxn>
                <a:cxn ang="5400000">
                  <a:pos x="wd2" y="hd2"/>
                </a:cxn>
                <a:cxn ang="10800000">
                  <a:pos x="wd2" y="hd2"/>
                </a:cxn>
                <a:cxn ang="16200000">
                  <a:pos x="wd2" y="hd2"/>
                </a:cxn>
              </a:cxnLst>
              <a:rect l="0" t="0" r="r" b="b"/>
              <a:pathLst>
                <a:path w="21292" h="21413" extrusionOk="0">
                  <a:moveTo>
                    <a:pt x="21292" y="19863"/>
                  </a:moveTo>
                  <a:cubicBezTo>
                    <a:pt x="21273" y="19836"/>
                    <a:pt x="21255" y="19809"/>
                    <a:pt x="21232" y="19783"/>
                  </a:cubicBezTo>
                  <a:lnTo>
                    <a:pt x="5229" y="722"/>
                  </a:lnTo>
                  <a:cubicBezTo>
                    <a:pt x="4682" y="71"/>
                    <a:pt x="3373" y="-187"/>
                    <a:pt x="2305" y="146"/>
                  </a:cubicBezTo>
                  <a:lnTo>
                    <a:pt x="1184" y="495"/>
                  </a:lnTo>
                  <a:cubicBezTo>
                    <a:pt x="115" y="828"/>
                    <a:pt x="-308" y="1625"/>
                    <a:pt x="238" y="2276"/>
                  </a:cubicBezTo>
                  <a:lnTo>
                    <a:pt x="16243" y="21336"/>
                  </a:lnTo>
                  <a:cubicBezTo>
                    <a:pt x="16265" y="21363"/>
                    <a:pt x="16290" y="21388"/>
                    <a:pt x="16315" y="21413"/>
                  </a:cubicBezTo>
                  <a:cubicBezTo>
                    <a:pt x="16315" y="21413"/>
                    <a:pt x="21292" y="19863"/>
                    <a:pt x="21292" y="19863"/>
                  </a:cubicBezTo>
                  <a:close/>
                </a:path>
              </a:pathLst>
            </a:custGeom>
            <a:solidFill>
              <a:schemeClr val="accent5">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18" name="Shape 33">
              <a:extLst>
                <a:ext uri="{FF2B5EF4-FFF2-40B4-BE49-F238E27FC236}">
                  <a16:creationId xmlns:a16="http://schemas.microsoft.com/office/drawing/2014/main" id="{83679F4E-B610-4C33-B578-50765E67B828}"/>
                </a:ext>
              </a:extLst>
            </p:cNvPr>
            <p:cNvSpPr/>
            <p:nvPr/>
          </p:nvSpPr>
          <p:spPr>
            <a:xfrm>
              <a:off x="8209535" y="1714698"/>
              <a:ext cx="48648" cy="72225"/>
            </a:xfrm>
            <a:custGeom>
              <a:avLst/>
              <a:gdLst/>
              <a:ahLst/>
              <a:cxnLst>
                <a:cxn ang="0">
                  <a:pos x="wd2" y="hd2"/>
                </a:cxn>
                <a:cxn ang="5400000">
                  <a:pos x="wd2" y="hd2"/>
                </a:cxn>
                <a:cxn ang="10800000">
                  <a:pos x="wd2" y="hd2"/>
                </a:cxn>
                <a:cxn ang="16200000">
                  <a:pos x="wd2" y="hd2"/>
                </a:cxn>
              </a:cxnLst>
              <a:rect l="0" t="0" r="r" b="b"/>
              <a:pathLst>
                <a:path w="19445" h="19624" extrusionOk="0">
                  <a:moveTo>
                    <a:pt x="16285" y="7536"/>
                  </a:moveTo>
                  <a:cubicBezTo>
                    <a:pt x="20244" y="12801"/>
                    <a:pt x="20522" y="18093"/>
                    <a:pt x="16899" y="19353"/>
                  </a:cubicBezTo>
                  <a:cubicBezTo>
                    <a:pt x="13276" y="20613"/>
                    <a:pt x="7129" y="17363"/>
                    <a:pt x="3162" y="12094"/>
                  </a:cubicBezTo>
                  <a:cubicBezTo>
                    <a:pt x="-797" y="6824"/>
                    <a:pt x="-1078" y="1531"/>
                    <a:pt x="2545" y="271"/>
                  </a:cubicBezTo>
                  <a:cubicBezTo>
                    <a:pt x="6166" y="-987"/>
                    <a:pt x="12323" y="2261"/>
                    <a:pt x="16285" y="7536"/>
                  </a:cubicBezTo>
                  <a:close/>
                </a:path>
              </a:pathLst>
            </a:custGeom>
            <a:solidFill>
              <a:schemeClr val="bg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19" name="Shape 34">
              <a:extLst>
                <a:ext uri="{FF2B5EF4-FFF2-40B4-BE49-F238E27FC236}">
                  <a16:creationId xmlns:a16="http://schemas.microsoft.com/office/drawing/2014/main" id="{77B999E0-D494-419C-B5C8-56BBB32C2D45}"/>
                </a:ext>
              </a:extLst>
            </p:cNvPr>
            <p:cNvSpPr/>
            <p:nvPr/>
          </p:nvSpPr>
          <p:spPr>
            <a:xfrm>
              <a:off x="7712304" y="820328"/>
              <a:ext cx="398914" cy="433935"/>
            </a:xfrm>
            <a:custGeom>
              <a:avLst/>
              <a:gdLst/>
              <a:ahLst/>
              <a:cxnLst>
                <a:cxn ang="0">
                  <a:pos x="wd2" y="hd2"/>
                </a:cxn>
                <a:cxn ang="5400000">
                  <a:pos x="wd2" y="hd2"/>
                </a:cxn>
                <a:cxn ang="10800000">
                  <a:pos x="wd2" y="hd2"/>
                </a:cxn>
                <a:cxn ang="16200000">
                  <a:pos x="wd2" y="hd2"/>
                </a:cxn>
              </a:cxnLst>
              <a:rect l="0" t="0" r="r" b="b"/>
              <a:pathLst>
                <a:path w="21600" h="21421" extrusionOk="0">
                  <a:moveTo>
                    <a:pt x="21600" y="21050"/>
                  </a:moveTo>
                  <a:cubicBezTo>
                    <a:pt x="20892" y="21486"/>
                    <a:pt x="20260" y="21460"/>
                    <a:pt x="19854" y="21362"/>
                  </a:cubicBezTo>
                  <a:cubicBezTo>
                    <a:pt x="18769" y="21099"/>
                    <a:pt x="18185" y="20064"/>
                    <a:pt x="18121" y="19947"/>
                  </a:cubicBezTo>
                  <a:cubicBezTo>
                    <a:pt x="18036" y="19774"/>
                    <a:pt x="10766" y="4952"/>
                    <a:pt x="9447" y="2600"/>
                  </a:cubicBezTo>
                  <a:cubicBezTo>
                    <a:pt x="8958" y="1728"/>
                    <a:pt x="8537" y="1525"/>
                    <a:pt x="8329" y="1482"/>
                  </a:cubicBezTo>
                  <a:cubicBezTo>
                    <a:pt x="8068" y="1428"/>
                    <a:pt x="7859" y="1569"/>
                    <a:pt x="7851" y="1575"/>
                  </a:cubicBezTo>
                  <a:lnTo>
                    <a:pt x="7712" y="1657"/>
                  </a:lnTo>
                  <a:lnTo>
                    <a:pt x="733" y="4911"/>
                  </a:lnTo>
                  <a:lnTo>
                    <a:pt x="0" y="3603"/>
                  </a:lnTo>
                  <a:lnTo>
                    <a:pt x="6919" y="378"/>
                  </a:lnTo>
                  <a:cubicBezTo>
                    <a:pt x="7156" y="225"/>
                    <a:pt x="7795" y="-114"/>
                    <a:pt x="8632" y="39"/>
                  </a:cubicBezTo>
                  <a:cubicBezTo>
                    <a:pt x="9511" y="201"/>
                    <a:pt x="10267" y="837"/>
                    <a:pt x="10881" y="1932"/>
                  </a:cubicBezTo>
                  <a:cubicBezTo>
                    <a:pt x="12219" y="4318"/>
                    <a:pt x="19279" y="18713"/>
                    <a:pt x="19579" y="19324"/>
                  </a:cubicBezTo>
                  <a:cubicBezTo>
                    <a:pt x="19665" y="19477"/>
                    <a:pt x="19969" y="19872"/>
                    <a:pt x="20271" y="19943"/>
                  </a:cubicBezTo>
                  <a:cubicBezTo>
                    <a:pt x="20320" y="19955"/>
                    <a:pt x="20451" y="19986"/>
                    <a:pt x="20698" y="19833"/>
                  </a:cubicBezTo>
                  <a:cubicBezTo>
                    <a:pt x="20698" y="19833"/>
                    <a:pt x="21600" y="21050"/>
                    <a:pt x="21600" y="21050"/>
                  </a:cubicBezTo>
                  <a:close/>
                </a:path>
              </a:pathLst>
            </a:custGeom>
            <a:solidFill>
              <a:schemeClr val="accent4">
                <a:lumMod val="60000"/>
                <a:lumOff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20" name="Shape 35">
              <a:extLst>
                <a:ext uri="{FF2B5EF4-FFF2-40B4-BE49-F238E27FC236}">
                  <a16:creationId xmlns:a16="http://schemas.microsoft.com/office/drawing/2014/main" id="{DE341FB9-70A9-485E-A38A-F743A1097CF0}"/>
                </a:ext>
              </a:extLst>
            </p:cNvPr>
            <p:cNvSpPr/>
            <p:nvPr/>
          </p:nvSpPr>
          <p:spPr>
            <a:xfrm>
              <a:off x="7696160" y="694406"/>
              <a:ext cx="561059" cy="1090406"/>
            </a:xfrm>
            <a:custGeom>
              <a:avLst/>
              <a:gdLst/>
              <a:ahLst/>
              <a:cxnLst>
                <a:cxn ang="0">
                  <a:pos x="wd2" y="hd2"/>
                </a:cxn>
                <a:cxn ang="5400000">
                  <a:pos x="wd2" y="hd2"/>
                </a:cxn>
                <a:cxn ang="10800000">
                  <a:pos x="wd2" y="hd2"/>
                </a:cxn>
                <a:cxn ang="16200000">
                  <a:pos x="wd2" y="hd2"/>
                </a:cxn>
              </a:cxnLst>
              <a:rect l="0" t="0" r="r" b="b"/>
              <a:pathLst>
                <a:path w="21506" h="21555" extrusionOk="0">
                  <a:moveTo>
                    <a:pt x="1984" y="1225"/>
                  </a:moveTo>
                  <a:lnTo>
                    <a:pt x="994" y="227"/>
                  </a:lnTo>
                  <a:cubicBezTo>
                    <a:pt x="806" y="38"/>
                    <a:pt x="379" y="-45"/>
                    <a:pt x="0" y="25"/>
                  </a:cubicBezTo>
                  <a:lnTo>
                    <a:pt x="21348" y="21555"/>
                  </a:lnTo>
                  <a:cubicBezTo>
                    <a:pt x="21600" y="21425"/>
                    <a:pt x="21549" y="21078"/>
                    <a:pt x="21205" y="20730"/>
                  </a:cubicBezTo>
                  <a:cubicBezTo>
                    <a:pt x="21062" y="20587"/>
                    <a:pt x="20891" y="20464"/>
                    <a:pt x="20713" y="20371"/>
                  </a:cubicBezTo>
                  <a:lnTo>
                    <a:pt x="20582" y="17833"/>
                  </a:lnTo>
                  <a:lnTo>
                    <a:pt x="20636" y="17819"/>
                  </a:lnTo>
                  <a:cubicBezTo>
                    <a:pt x="20617" y="17796"/>
                    <a:pt x="20599" y="17773"/>
                    <a:pt x="20577" y="17751"/>
                  </a:cubicBezTo>
                  <a:lnTo>
                    <a:pt x="4711" y="1749"/>
                  </a:lnTo>
                  <a:cubicBezTo>
                    <a:pt x="4199" y="1232"/>
                    <a:pt x="3009" y="1011"/>
                    <a:pt x="1984" y="1225"/>
                  </a:cubicBezTo>
                  <a:close/>
                </a:path>
              </a:pathLst>
            </a:custGeom>
            <a:solidFill>
              <a:srgbClr val="010101">
                <a:alpha val="10000"/>
              </a:srgb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cxnSp>
        <p:nvCxnSpPr>
          <p:cNvPr id="121" name="Straight Connector 120">
            <a:extLst>
              <a:ext uri="{FF2B5EF4-FFF2-40B4-BE49-F238E27FC236}">
                <a16:creationId xmlns:a16="http://schemas.microsoft.com/office/drawing/2014/main" id="{A316F3A2-A57D-48AF-9765-C772182C3322}"/>
              </a:ext>
            </a:extLst>
          </p:cNvPr>
          <p:cNvCxnSpPr>
            <a:cxnSpLocks/>
          </p:cNvCxnSpPr>
          <p:nvPr/>
        </p:nvCxnSpPr>
        <p:spPr>
          <a:xfrm flipH="1">
            <a:off x="3721308" y="2801412"/>
            <a:ext cx="4493396" cy="7397"/>
          </a:xfrm>
          <a:prstGeom prst="line">
            <a:avLst/>
          </a:prstGeom>
          <a:ln w="38100">
            <a:solidFill>
              <a:schemeClr val="tx1">
                <a:alpha val="2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22" name="Straight Connector 121">
            <a:extLst>
              <a:ext uri="{FF2B5EF4-FFF2-40B4-BE49-F238E27FC236}">
                <a16:creationId xmlns:a16="http://schemas.microsoft.com/office/drawing/2014/main" id="{6C1418C4-9716-4C69-B42F-F71496242237}"/>
              </a:ext>
            </a:extLst>
          </p:cNvPr>
          <p:cNvCxnSpPr>
            <a:cxnSpLocks/>
            <a:stCxn id="127" idx="4"/>
          </p:cNvCxnSpPr>
          <p:nvPr/>
        </p:nvCxnSpPr>
        <p:spPr>
          <a:xfrm flipV="1">
            <a:off x="3735822" y="2821602"/>
            <a:ext cx="0" cy="1229690"/>
          </a:xfrm>
          <a:prstGeom prst="line">
            <a:avLst/>
          </a:prstGeom>
          <a:ln w="38100">
            <a:solidFill>
              <a:schemeClr val="tx1">
                <a:alpha val="2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23" name="Straight Connector 122">
            <a:extLst>
              <a:ext uri="{FF2B5EF4-FFF2-40B4-BE49-F238E27FC236}">
                <a16:creationId xmlns:a16="http://schemas.microsoft.com/office/drawing/2014/main" id="{4F6766C5-204E-4DCA-BA44-3D2B573064EB}"/>
              </a:ext>
            </a:extLst>
          </p:cNvPr>
          <p:cNvCxnSpPr>
            <a:cxnSpLocks/>
            <a:stCxn id="162" idx="4"/>
          </p:cNvCxnSpPr>
          <p:nvPr/>
        </p:nvCxnSpPr>
        <p:spPr>
          <a:xfrm flipV="1">
            <a:off x="8203816" y="2808810"/>
            <a:ext cx="10886" cy="1255022"/>
          </a:xfrm>
          <a:prstGeom prst="line">
            <a:avLst/>
          </a:prstGeom>
          <a:ln w="38100">
            <a:solidFill>
              <a:schemeClr val="tx1">
                <a:alpha val="25000"/>
              </a:schemeClr>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125" name="Oval 124">
            <a:extLst>
              <a:ext uri="{FF2B5EF4-FFF2-40B4-BE49-F238E27FC236}">
                <a16:creationId xmlns:a16="http://schemas.microsoft.com/office/drawing/2014/main" id="{D093CBA3-7C67-4685-A0B2-22A8BABA8846}"/>
              </a:ext>
            </a:extLst>
          </p:cNvPr>
          <p:cNvSpPr/>
          <p:nvPr/>
        </p:nvSpPr>
        <p:spPr>
          <a:xfrm>
            <a:off x="3825382" y="3579679"/>
            <a:ext cx="734500" cy="734500"/>
          </a:xfrm>
          <a:prstGeom prst="ellipse">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6" name="TextBox 125">
            <a:extLst>
              <a:ext uri="{FF2B5EF4-FFF2-40B4-BE49-F238E27FC236}">
                <a16:creationId xmlns:a16="http://schemas.microsoft.com/office/drawing/2014/main" id="{D94E4096-600D-482F-BDE2-3A487EDBB64F}"/>
              </a:ext>
            </a:extLst>
          </p:cNvPr>
          <p:cNvSpPr txBox="1"/>
          <p:nvPr/>
        </p:nvSpPr>
        <p:spPr>
          <a:xfrm>
            <a:off x="3847462" y="3650860"/>
            <a:ext cx="629290" cy="553998"/>
          </a:xfrm>
          <a:prstGeom prst="rect">
            <a:avLst/>
          </a:prstGeom>
          <a:noFill/>
        </p:spPr>
        <p:txBody>
          <a:bodyPr wrap="square" rtlCol="0" anchor="ctr">
            <a:spAutoFit/>
          </a:bodyPr>
          <a:lstStyle/>
          <a:p>
            <a:pPr algn="ctr"/>
            <a:r>
              <a:rPr lang="en-US" sz="3000" b="1" spc="-200" dirty="0">
                <a:solidFill>
                  <a:schemeClr val="accent2"/>
                </a:solidFill>
                <a:latin typeface="Montserrat" charset="0"/>
                <a:ea typeface="Montserrat" charset="0"/>
                <a:cs typeface="Montserrat" charset="0"/>
              </a:rPr>
              <a:t>03</a:t>
            </a:r>
          </a:p>
        </p:txBody>
      </p:sp>
      <p:sp>
        <p:nvSpPr>
          <p:cNvPr id="127" name="Oval 126">
            <a:extLst>
              <a:ext uri="{FF2B5EF4-FFF2-40B4-BE49-F238E27FC236}">
                <a16:creationId xmlns:a16="http://schemas.microsoft.com/office/drawing/2014/main" id="{9F3C9C3F-DCB2-46BD-9373-DFE32CAE37CC}"/>
              </a:ext>
            </a:extLst>
          </p:cNvPr>
          <p:cNvSpPr/>
          <p:nvPr/>
        </p:nvSpPr>
        <p:spPr>
          <a:xfrm>
            <a:off x="3628359" y="3836366"/>
            <a:ext cx="214926" cy="21492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8" name="TextBox 127">
            <a:extLst>
              <a:ext uri="{FF2B5EF4-FFF2-40B4-BE49-F238E27FC236}">
                <a16:creationId xmlns:a16="http://schemas.microsoft.com/office/drawing/2014/main" id="{C6AC2DF5-7EC1-48E2-B347-A52920F83CA7}"/>
              </a:ext>
            </a:extLst>
          </p:cNvPr>
          <p:cNvSpPr txBox="1"/>
          <p:nvPr/>
        </p:nvSpPr>
        <p:spPr>
          <a:xfrm>
            <a:off x="538851" y="3525628"/>
            <a:ext cx="1685806" cy="451406"/>
          </a:xfrm>
          <a:prstGeom prst="rect">
            <a:avLst/>
          </a:prstGeom>
          <a:noFill/>
        </p:spPr>
        <p:txBody>
          <a:bodyPr wrap="square" rtlCol="0">
            <a:spAutoFit/>
          </a:bodyPr>
          <a:lstStyle/>
          <a:p>
            <a:pPr algn="r">
              <a:lnSpc>
                <a:spcPts val="1400"/>
              </a:lnSpc>
            </a:pPr>
            <a:r>
              <a:rPr lang="id-ID" sz="1400" dirty="0">
                <a:latin typeface="Arial" panose="020B0604020202020204" pitchFamily="34" charset="0"/>
                <a:ea typeface="Montserrat Light" charset="0"/>
                <a:cs typeface="Arial" panose="020B0604020202020204" pitchFamily="34" charset="0"/>
              </a:rPr>
              <a:t>Data </a:t>
            </a:r>
            <a:r>
              <a:rPr lang="id-ID" sz="1400" i="1" dirty="0">
                <a:latin typeface="Arial" panose="020B0604020202020204" pitchFamily="34" charset="0"/>
                <a:ea typeface="Montserrat Light" charset="0"/>
                <a:cs typeface="Arial" panose="020B0604020202020204" pitchFamily="34" charset="0"/>
              </a:rPr>
              <a:t>scraping</a:t>
            </a:r>
            <a:endParaRPr lang="id-ID" sz="1400" dirty="0">
              <a:latin typeface="Arial" panose="020B0604020202020204" pitchFamily="34" charset="0"/>
              <a:ea typeface="Montserrat Light" charset="0"/>
              <a:cs typeface="Arial" panose="020B0604020202020204" pitchFamily="34" charset="0"/>
            </a:endParaRPr>
          </a:p>
          <a:p>
            <a:pPr algn="r">
              <a:lnSpc>
                <a:spcPts val="1400"/>
              </a:lnSpc>
            </a:pPr>
            <a:r>
              <a:rPr lang="id-ID" sz="1400" i="1" dirty="0">
                <a:solidFill>
                  <a:schemeClr val="accent2"/>
                </a:solidFill>
                <a:latin typeface="Arial" panose="020B0604020202020204" pitchFamily="34" charset="0"/>
                <a:ea typeface="Montserrat Light" charset="0"/>
                <a:cs typeface="Arial" panose="020B0604020202020204" pitchFamily="34" charset="0"/>
              </a:rPr>
              <a:t>Preprocessing</a:t>
            </a:r>
            <a:endParaRPr lang="en-US" sz="1400" i="1" dirty="0">
              <a:solidFill>
                <a:schemeClr val="accent2"/>
              </a:solidFill>
              <a:latin typeface="Arial" panose="020B0604020202020204" pitchFamily="34" charset="0"/>
              <a:ea typeface="Montserrat Light" charset="0"/>
              <a:cs typeface="Arial" panose="020B0604020202020204" pitchFamily="34" charset="0"/>
            </a:endParaRPr>
          </a:p>
        </p:txBody>
      </p:sp>
      <p:sp>
        <p:nvSpPr>
          <p:cNvPr id="129" name="TextBox 128">
            <a:extLst>
              <a:ext uri="{FF2B5EF4-FFF2-40B4-BE49-F238E27FC236}">
                <a16:creationId xmlns:a16="http://schemas.microsoft.com/office/drawing/2014/main" id="{3F9105F5-C3AB-44BA-9A59-523E55EBF8B9}"/>
              </a:ext>
            </a:extLst>
          </p:cNvPr>
          <p:cNvSpPr txBox="1"/>
          <p:nvPr/>
        </p:nvSpPr>
        <p:spPr>
          <a:xfrm>
            <a:off x="538851" y="3944917"/>
            <a:ext cx="1685805" cy="400110"/>
          </a:xfrm>
          <a:prstGeom prst="rect">
            <a:avLst/>
          </a:prstGeom>
          <a:noFill/>
        </p:spPr>
        <p:txBody>
          <a:bodyPr wrap="square" numCol="1" spcCol="0" rtlCol="0" anchor="ctr">
            <a:spAutoFit/>
          </a:bodyPr>
          <a:lstStyle/>
          <a:p>
            <a:pPr algn="r"/>
            <a:r>
              <a:rPr lang="id-ID" sz="1000" dirty="0">
                <a:solidFill>
                  <a:schemeClr val="bg1">
                    <a:lumMod val="10000"/>
                    <a:lumOff val="90000"/>
                  </a:schemeClr>
                </a:solidFill>
                <a:latin typeface="Arial" panose="020B0604020202020204" pitchFamily="34" charset="0"/>
                <a:ea typeface="Montserrat Light" charset="0"/>
                <a:cs typeface="Arial" panose="020B0604020202020204" pitchFamily="34" charset="0"/>
              </a:rPr>
              <a:t>Disini data akan dilakukan </a:t>
            </a:r>
            <a:r>
              <a:rPr lang="id-ID" sz="1000" i="1" dirty="0">
                <a:solidFill>
                  <a:schemeClr val="bg1">
                    <a:lumMod val="10000"/>
                    <a:lumOff val="90000"/>
                  </a:schemeClr>
                </a:solidFill>
                <a:latin typeface="Arial" panose="020B0604020202020204" pitchFamily="34" charset="0"/>
                <a:ea typeface="Montserrat Light" charset="0"/>
                <a:cs typeface="Arial" panose="020B0604020202020204" pitchFamily="34" charset="0"/>
              </a:rPr>
              <a:t>preprocessing</a:t>
            </a:r>
            <a:endParaRPr lang="en-US" sz="1000" dirty="0">
              <a:solidFill>
                <a:schemeClr val="bg1">
                  <a:lumMod val="10000"/>
                  <a:lumOff val="90000"/>
                </a:schemeClr>
              </a:solidFill>
              <a:latin typeface="Arial" panose="020B0604020202020204" pitchFamily="34" charset="0"/>
              <a:ea typeface="Montserrat Light" charset="0"/>
              <a:cs typeface="Arial" panose="020B0604020202020204" pitchFamily="34" charset="0"/>
            </a:endParaRPr>
          </a:p>
        </p:txBody>
      </p:sp>
      <p:sp>
        <p:nvSpPr>
          <p:cNvPr id="130" name="TextBox 129">
            <a:extLst>
              <a:ext uri="{FF2B5EF4-FFF2-40B4-BE49-F238E27FC236}">
                <a16:creationId xmlns:a16="http://schemas.microsoft.com/office/drawing/2014/main" id="{9184BDF5-C42A-45AD-8EC5-F8F935511B87}"/>
              </a:ext>
            </a:extLst>
          </p:cNvPr>
          <p:cNvSpPr txBox="1"/>
          <p:nvPr/>
        </p:nvSpPr>
        <p:spPr>
          <a:xfrm>
            <a:off x="4544256" y="3637363"/>
            <a:ext cx="1441720" cy="523220"/>
          </a:xfrm>
          <a:prstGeom prst="rect">
            <a:avLst/>
          </a:prstGeom>
          <a:noFill/>
        </p:spPr>
        <p:txBody>
          <a:bodyPr wrap="square" rtlCol="0">
            <a:spAutoFit/>
          </a:bodyPr>
          <a:lstStyle/>
          <a:p>
            <a:r>
              <a:rPr lang="id-ID" sz="1400" b="1" dirty="0">
                <a:solidFill>
                  <a:schemeClr val="accent2"/>
                </a:solidFill>
                <a:latin typeface="Arial" panose="020B0604020202020204" pitchFamily="34" charset="0"/>
                <a:ea typeface="Montserrat" charset="0"/>
                <a:cs typeface="Arial" panose="020B0604020202020204" pitchFamily="34" charset="0"/>
              </a:rPr>
              <a:t>Dengan</a:t>
            </a:r>
          </a:p>
          <a:p>
            <a:r>
              <a:rPr lang="id-ID" sz="1400" b="1" i="1" dirty="0">
                <a:solidFill>
                  <a:schemeClr val="accent2"/>
                </a:solidFill>
                <a:latin typeface="Arial" panose="020B0604020202020204" pitchFamily="34" charset="0"/>
                <a:ea typeface="Montserrat" charset="0"/>
                <a:cs typeface="Arial" panose="020B0604020202020204" pitchFamily="34" charset="0"/>
              </a:rPr>
              <a:t>Preprocessing</a:t>
            </a:r>
            <a:endParaRPr lang="en-US" sz="1400" b="1" i="1" dirty="0">
              <a:solidFill>
                <a:schemeClr val="accent2"/>
              </a:solidFill>
              <a:latin typeface="Arial" panose="020B0604020202020204" pitchFamily="34" charset="0"/>
              <a:ea typeface="Montserrat" charset="0"/>
              <a:cs typeface="Arial" panose="020B0604020202020204" pitchFamily="34" charset="0"/>
            </a:endParaRPr>
          </a:p>
        </p:txBody>
      </p:sp>
      <p:sp>
        <p:nvSpPr>
          <p:cNvPr id="160" name="Oval 159">
            <a:extLst>
              <a:ext uri="{FF2B5EF4-FFF2-40B4-BE49-F238E27FC236}">
                <a16:creationId xmlns:a16="http://schemas.microsoft.com/office/drawing/2014/main" id="{80A06C42-4CE2-4D16-9160-CE1DA7A793D4}"/>
              </a:ext>
            </a:extLst>
          </p:cNvPr>
          <p:cNvSpPr/>
          <p:nvPr/>
        </p:nvSpPr>
        <p:spPr>
          <a:xfrm>
            <a:off x="7378968" y="3592219"/>
            <a:ext cx="734500" cy="734500"/>
          </a:xfrm>
          <a:prstGeom prst="ellipse">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1" name="TextBox 160">
            <a:extLst>
              <a:ext uri="{FF2B5EF4-FFF2-40B4-BE49-F238E27FC236}">
                <a16:creationId xmlns:a16="http://schemas.microsoft.com/office/drawing/2014/main" id="{72ACDC20-A3F0-48ED-911A-654A2DB672E9}"/>
              </a:ext>
            </a:extLst>
          </p:cNvPr>
          <p:cNvSpPr txBox="1"/>
          <p:nvPr/>
        </p:nvSpPr>
        <p:spPr>
          <a:xfrm>
            <a:off x="7401040" y="3663400"/>
            <a:ext cx="653056" cy="553998"/>
          </a:xfrm>
          <a:prstGeom prst="rect">
            <a:avLst/>
          </a:prstGeom>
          <a:noFill/>
        </p:spPr>
        <p:txBody>
          <a:bodyPr wrap="square" rtlCol="0" anchor="ctr">
            <a:spAutoFit/>
          </a:bodyPr>
          <a:lstStyle/>
          <a:p>
            <a:pPr algn="ctr"/>
            <a:r>
              <a:rPr lang="en-US" sz="3000" b="1" spc="-200" dirty="0">
                <a:solidFill>
                  <a:schemeClr val="accent3"/>
                </a:solidFill>
                <a:latin typeface="Montserrat" charset="0"/>
                <a:ea typeface="Montserrat" charset="0"/>
                <a:cs typeface="Montserrat" charset="0"/>
              </a:rPr>
              <a:t>04</a:t>
            </a:r>
          </a:p>
        </p:txBody>
      </p:sp>
      <p:sp>
        <p:nvSpPr>
          <p:cNvPr id="162" name="Oval 161">
            <a:extLst>
              <a:ext uri="{FF2B5EF4-FFF2-40B4-BE49-F238E27FC236}">
                <a16:creationId xmlns:a16="http://schemas.microsoft.com/office/drawing/2014/main" id="{A9CB7428-AF88-4EFE-AFF5-370442FBC3D6}"/>
              </a:ext>
            </a:extLst>
          </p:cNvPr>
          <p:cNvSpPr/>
          <p:nvPr/>
        </p:nvSpPr>
        <p:spPr>
          <a:xfrm>
            <a:off x="8096353" y="3848906"/>
            <a:ext cx="214926" cy="21492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3" name="TextBox 162">
            <a:extLst>
              <a:ext uri="{FF2B5EF4-FFF2-40B4-BE49-F238E27FC236}">
                <a16:creationId xmlns:a16="http://schemas.microsoft.com/office/drawing/2014/main" id="{3BB60D8B-45CE-481E-8C9D-B3A048790E15}"/>
              </a:ext>
            </a:extLst>
          </p:cNvPr>
          <p:cNvSpPr txBox="1"/>
          <p:nvPr/>
        </p:nvSpPr>
        <p:spPr>
          <a:xfrm>
            <a:off x="9797477" y="3467850"/>
            <a:ext cx="1934995" cy="451406"/>
          </a:xfrm>
          <a:prstGeom prst="rect">
            <a:avLst/>
          </a:prstGeom>
          <a:noFill/>
        </p:spPr>
        <p:txBody>
          <a:bodyPr wrap="square" rtlCol="0">
            <a:spAutoFit/>
          </a:bodyPr>
          <a:lstStyle/>
          <a:p>
            <a:pPr>
              <a:lnSpc>
                <a:spcPts val="1400"/>
              </a:lnSpc>
            </a:pPr>
            <a:r>
              <a:rPr lang="id-ID" sz="1400" dirty="0">
                <a:latin typeface="Arial" panose="020B0604020202020204" pitchFamily="34" charset="0"/>
                <a:ea typeface="Montserrat Light" charset="0"/>
                <a:cs typeface="Arial" panose="020B0604020202020204" pitchFamily="34" charset="0"/>
              </a:rPr>
              <a:t>Data </a:t>
            </a:r>
            <a:r>
              <a:rPr lang="id-ID" sz="1400" i="1" dirty="0">
                <a:latin typeface="Arial" panose="020B0604020202020204" pitchFamily="34" charset="0"/>
                <a:ea typeface="Montserrat Light" charset="0"/>
                <a:cs typeface="Arial" panose="020B0604020202020204" pitchFamily="34" charset="0"/>
              </a:rPr>
              <a:t>scraping</a:t>
            </a:r>
            <a:endParaRPr lang="en-US" sz="1400" i="1" dirty="0">
              <a:latin typeface="Arial" panose="020B0604020202020204" pitchFamily="34" charset="0"/>
              <a:ea typeface="Montserrat Light" charset="0"/>
              <a:cs typeface="Arial" panose="020B0604020202020204" pitchFamily="34" charset="0"/>
            </a:endParaRPr>
          </a:p>
          <a:p>
            <a:pPr>
              <a:lnSpc>
                <a:spcPts val="1400"/>
              </a:lnSpc>
            </a:pPr>
            <a:r>
              <a:rPr lang="id-ID" sz="1400" dirty="0">
                <a:solidFill>
                  <a:srgbClr val="D2B400"/>
                </a:solidFill>
                <a:latin typeface="Arial" panose="020B0604020202020204" pitchFamily="34" charset="0"/>
                <a:ea typeface="Montserrat Light" charset="0"/>
                <a:cs typeface="Arial" panose="020B0604020202020204" pitchFamily="34" charset="0"/>
              </a:rPr>
              <a:t>Tanpa </a:t>
            </a:r>
            <a:r>
              <a:rPr lang="id-ID" sz="1400" i="1" dirty="0">
                <a:solidFill>
                  <a:srgbClr val="D2B400"/>
                </a:solidFill>
                <a:latin typeface="Arial" panose="020B0604020202020204" pitchFamily="34" charset="0"/>
                <a:ea typeface="Montserrat Light" charset="0"/>
                <a:cs typeface="Arial" panose="020B0604020202020204" pitchFamily="34" charset="0"/>
              </a:rPr>
              <a:t>Preprocessing</a:t>
            </a:r>
            <a:endParaRPr lang="en-US" sz="1400" dirty="0">
              <a:solidFill>
                <a:srgbClr val="D2B400"/>
              </a:solidFill>
              <a:latin typeface="Arial" panose="020B0604020202020204" pitchFamily="34" charset="0"/>
              <a:ea typeface="Montserrat Light" charset="0"/>
              <a:cs typeface="Arial" panose="020B0604020202020204" pitchFamily="34" charset="0"/>
            </a:endParaRPr>
          </a:p>
        </p:txBody>
      </p:sp>
      <p:sp>
        <p:nvSpPr>
          <p:cNvPr id="164" name="TextBox 163">
            <a:extLst>
              <a:ext uri="{FF2B5EF4-FFF2-40B4-BE49-F238E27FC236}">
                <a16:creationId xmlns:a16="http://schemas.microsoft.com/office/drawing/2014/main" id="{F2430039-5E79-43B1-996A-1443ED6E1E84}"/>
              </a:ext>
            </a:extLst>
          </p:cNvPr>
          <p:cNvSpPr txBox="1"/>
          <p:nvPr/>
        </p:nvSpPr>
        <p:spPr>
          <a:xfrm>
            <a:off x="9795039" y="3900763"/>
            <a:ext cx="1685805" cy="553998"/>
          </a:xfrm>
          <a:prstGeom prst="rect">
            <a:avLst/>
          </a:prstGeom>
          <a:noFill/>
        </p:spPr>
        <p:txBody>
          <a:bodyPr wrap="square" numCol="1" spcCol="0" rtlCol="0" anchor="ctr">
            <a:spAutoFit/>
          </a:bodyPr>
          <a:lstStyle/>
          <a:p>
            <a:r>
              <a:rPr lang="id-ID" sz="1000" dirty="0">
                <a:solidFill>
                  <a:schemeClr val="bg1">
                    <a:lumMod val="10000"/>
                    <a:lumOff val="90000"/>
                  </a:schemeClr>
                </a:solidFill>
                <a:latin typeface="Arial" panose="020B0604020202020204" pitchFamily="34" charset="0"/>
                <a:ea typeface="Montserrat Light" charset="0"/>
                <a:cs typeface="Arial" panose="020B0604020202020204" pitchFamily="34" charset="0"/>
              </a:rPr>
              <a:t>Data tanpa tahapan </a:t>
            </a:r>
            <a:r>
              <a:rPr lang="id-ID" sz="1000" i="1" dirty="0">
                <a:solidFill>
                  <a:schemeClr val="bg1">
                    <a:lumMod val="10000"/>
                    <a:lumOff val="90000"/>
                  </a:schemeClr>
                </a:solidFill>
                <a:latin typeface="Arial" panose="020B0604020202020204" pitchFamily="34" charset="0"/>
                <a:ea typeface="Montserrat Light" charset="0"/>
                <a:cs typeface="Arial" panose="020B0604020202020204" pitchFamily="34" charset="0"/>
              </a:rPr>
              <a:t>preprocessing</a:t>
            </a:r>
            <a:r>
              <a:rPr lang="id-ID" sz="1000" dirty="0">
                <a:solidFill>
                  <a:schemeClr val="bg1">
                    <a:lumMod val="10000"/>
                    <a:lumOff val="90000"/>
                  </a:schemeClr>
                </a:solidFill>
                <a:latin typeface="Arial" panose="020B0604020202020204" pitchFamily="34" charset="0"/>
                <a:ea typeface="Montserrat Light" charset="0"/>
                <a:cs typeface="Arial" panose="020B0604020202020204" pitchFamily="34" charset="0"/>
              </a:rPr>
              <a:t> dan hasil asli dari </a:t>
            </a:r>
            <a:r>
              <a:rPr lang="id-ID" sz="1000" i="1" dirty="0">
                <a:solidFill>
                  <a:schemeClr val="bg1">
                    <a:lumMod val="10000"/>
                    <a:lumOff val="90000"/>
                  </a:schemeClr>
                </a:solidFill>
                <a:latin typeface="Arial" panose="020B0604020202020204" pitchFamily="34" charset="0"/>
                <a:ea typeface="Montserrat Light" charset="0"/>
                <a:cs typeface="Arial" panose="020B0604020202020204" pitchFamily="34" charset="0"/>
              </a:rPr>
              <a:t>scraping</a:t>
            </a:r>
            <a:endParaRPr lang="en-US" sz="1000" dirty="0">
              <a:solidFill>
                <a:schemeClr val="bg1">
                  <a:lumMod val="10000"/>
                  <a:lumOff val="90000"/>
                </a:schemeClr>
              </a:solidFill>
              <a:latin typeface="Arial" panose="020B0604020202020204" pitchFamily="34" charset="0"/>
              <a:ea typeface="Montserrat Light" charset="0"/>
              <a:cs typeface="Arial" panose="020B0604020202020204" pitchFamily="34" charset="0"/>
            </a:endParaRPr>
          </a:p>
        </p:txBody>
      </p:sp>
      <p:sp>
        <p:nvSpPr>
          <p:cNvPr id="165" name="TextBox 164">
            <a:extLst>
              <a:ext uri="{FF2B5EF4-FFF2-40B4-BE49-F238E27FC236}">
                <a16:creationId xmlns:a16="http://schemas.microsoft.com/office/drawing/2014/main" id="{3690C6C4-8510-4187-BEDE-9B2BDA748C9B}"/>
              </a:ext>
            </a:extLst>
          </p:cNvPr>
          <p:cNvSpPr txBox="1"/>
          <p:nvPr/>
        </p:nvSpPr>
        <p:spPr>
          <a:xfrm>
            <a:off x="5875153" y="3666249"/>
            <a:ext cx="1469452" cy="523220"/>
          </a:xfrm>
          <a:prstGeom prst="rect">
            <a:avLst/>
          </a:prstGeom>
          <a:noFill/>
        </p:spPr>
        <p:txBody>
          <a:bodyPr wrap="square" rtlCol="0">
            <a:spAutoFit/>
          </a:bodyPr>
          <a:lstStyle/>
          <a:p>
            <a:pPr algn="r"/>
            <a:r>
              <a:rPr lang="id-ID" sz="1400" b="1" dirty="0">
                <a:solidFill>
                  <a:schemeClr val="accent3"/>
                </a:solidFill>
                <a:latin typeface="Arial" panose="020B0604020202020204" pitchFamily="34" charset="0"/>
                <a:ea typeface="Montserrat" charset="0"/>
                <a:cs typeface="Arial" panose="020B0604020202020204" pitchFamily="34" charset="0"/>
              </a:rPr>
              <a:t>Tanpa </a:t>
            </a:r>
            <a:r>
              <a:rPr lang="id-ID" sz="1400" b="1" i="1" dirty="0">
                <a:solidFill>
                  <a:schemeClr val="accent3"/>
                </a:solidFill>
                <a:latin typeface="Arial" panose="020B0604020202020204" pitchFamily="34" charset="0"/>
                <a:ea typeface="Montserrat" charset="0"/>
                <a:cs typeface="Arial" panose="020B0604020202020204" pitchFamily="34" charset="0"/>
              </a:rPr>
              <a:t>Preprocessing</a:t>
            </a:r>
            <a:endParaRPr lang="en-US" sz="1400" b="1" dirty="0">
              <a:solidFill>
                <a:schemeClr val="accent3"/>
              </a:solidFill>
              <a:latin typeface="Arial" panose="020B0604020202020204" pitchFamily="34" charset="0"/>
              <a:ea typeface="Montserrat" charset="0"/>
              <a:cs typeface="Arial" panose="020B0604020202020204" pitchFamily="34" charset="0"/>
            </a:endParaRPr>
          </a:p>
        </p:txBody>
      </p:sp>
      <p:cxnSp>
        <p:nvCxnSpPr>
          <p:cNvPr id="211" name="Straight Connector 210">
            <a:extLst>
              <a:ext uri="{FF2B5EF4-FFF2-40B4-BE49-F238E27FC236}">
                <a16:creationId xmlns:a16="http://schemas.microsoft.com/office/drawing/2014/main" id="{2C2A2022-08DB-449B-950D-D53F14B79141}"/>
              </a:ext>
            </a:extLst>
          </p:cNvPr>
          <p:cNvCxnSpPr>
            <a:cxnSpLocks/>
          </p:cNvCxnSpPr>
          <p:nvPr/>
        </p:nvCxnSpPr>
        <p:spPr>
          <a:xfrm flipH="1">
            <a:off x="3719168" y="4804382"/>
            <a:ext cx="4493396" cy="7397"/>
          </a:xfrm>
          <a:prstGeom prst="line">
            <a:avLst/>
          </a:prstGeom>
          <a:ln w="38100">
            <a:solidFill>
              <a:schemeClr val="tx1">
                <a:alpha val="2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12" name="Straight Connector 211">
            <a:extLst>
              <a:ext uri="{FF2B5EF4-FFF2-40B4-BE49-F238E27FC236}">
                <a16:creationId xmlns:a16="http://schemas.microsoft.com/office/drawing/2014/main" id="{FD30E9DE-5DDB-4811-85D1-13FB19A02A50}"/>
              </a:ext>
            </a:extLst>
          </p:cNvPr>
          <p:cNvCxnSpPr>
            <a:cxnSpLocks/>
          </p:cNvCxnSpPr>
          <p:nvPr/>
        </p:nvCxnSpPr>
        <p:spPr>
          <a:xfrm flipV="1">
            <a:off x="6058354" y="4811779"/>
            <a:ext cx="0" cy="1994357"/>
          </a:xfrm>
          <a:prstGeom prst="line">
            <a:avLst/>
          </a:prstGeom>
          <a:ln w="38100">
            <a:solidFill>
              <a:schemeClr val="tx1">
                <a:alpha val="25000"/>
              </a:schemeClr>
            </a:solidFill>
            <a:headEnd type="none"/>
            <a:tailEnd type="none"/>
          </a:ln>
        </p:spPr>
        <p:style>
          <a:lnRef idx="1">
            <a:schemeClr val="accent1"/>
          </a:lnRef>
          <a:fillRef idx="0">
            <a:schemeClr val="accent1"/>
          </a:fillRef>
          <a:effectRef idx="0">
            <a:schemeClr val="accent1"/>
          </a:effectRef>
          <a:fontRef idx="minor">
            <a:schemeClr val="tx1"/>
          </a:fontRef>
        </p:style>
      </p:cxnSp>
      <p:pic>
        <p:nvPicPr>
          <p:cNvPr id="22" name="Picture 21">
            <a:extLst>
              <a:ext uri="{FF2B5EF4-FFF2-40B4-BE49-F238E27FC236}">
                <a16:creationId xmlns:a16="http://schemas.microsoft.com/office/drawing/2014/main" id="{F65B9947-1691-4A7F-AE11-08976C18BC5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35145" y="3215953"/>
            <a:ext cx="1262809" cy="1262809"/>
          </a:xfrm>
          <a:prstGeom prst="rect">
            <a:avLst/>
          </a:prstGeom>
        </p:spPr>
      </p:pic>
      <p:pic>
        <p:nvPicPr>
          <p:cNvPr id="24" name="Picture 23">
            <a:extLst>
              <a:ext uri="{FF2B5EF4-FFF2-40B4-BE49-F238E27FC236}">
                <a16:creationId xmlns:a16="http://schemas.microsoft.com/office/drawing/2014/main" id="{93D0FF89-3F66-446B-8D07-493A4A616F4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31804" y="3164520"/>
            <a:ext cx="1365673" cy="1365673"/>
          </a:xfrm>
          <a:prstGeom prst="rect">
            <a:avLst/>
          </a:prstGeom>
        </p:spPr>
      </p:pic>
      <p:cxnSp>
        <p:nvCxnSpPr>
          <p:cNvPr id="48" name="Straight Connector 47">
            <a:extLst>
              <a:ext uri="{FF2B5EF4-FFF2-40B4-BE49-F238E27FC236}">
                <a16:creationId xmlns:a16="http://schemas.microsoft.com/office/drawing/2014/main" id="{EF7E9AB5-EE10-4880-AECF-4E7807457B91}"/>
              </a:ext>
            </a:extLst>
          </p:cNvPr>
          <p:cNvCxnSpPr>
            <a:cxnSpLocks/>
          </p:cNvCxnSpPr>
          <p:nvPr/>
        </p:nvCxnSpPr>
        <p:spPr>
          <a:xfrm flipV="1">
            <a:off x="8203814" y="3902682"/>
            <a:ext cx="8750" cy="909097"/>
          </a:xfrm>
          <a:prstGeom prst="line">
            <a:avLst/>
          </a:prstGeom>
          <a:ln w="38100">
            <a:solidFill>
              <a:schemeClr val="tx1">
                <a:alpha val="2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F6C52571-61C6-4F5F-9C41-4989B72C4878}"/>
              </a:ext>
            </a:extLst>
          </p:cNvPr>
          <p:cNvCxnSpPr>
            <a:cxnSpLocks/>
          </p:cNvCxnSpPr>
          <p:nvPr/>
        </p:nvCxnSpPr>
        <p:spPr>
          <a:xfrm flipV="1">
            <a:off x="3715432" y="3906706"/>
            <a:ext cx="8750" cy="909097"/>
          </a:xfrm>
          <a:prstGeom prst="line">
            <a:avLst/>
          </a:prstGeom>
          <a:ln w="38100">
            <a:solidFill>
              <a:schemeClr val="tx1">
                <a:alpha val="25000"/>
              </a:schemeClr>
            </a:solidFill>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50490027"/>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childTnLst>
                                    <p:set>
                                      <p:cBhvr>
                                        <p:cTn id="6" dur="1" fill="hold">
                                          <p:stCondLst>
                                            <p:cond delay="0"/>
                                          </p:stCondLst>
                                        </p:cTn>
                                        <p:tgtEl>
                                          <p:spTgt spid="135"/>
                                        </p:tgtEl>
                                        <p:attrNameLst>
                                          <p:attrName>style.visibility</p:attrName>
                                        </p:attrNameLst>
                                      </p:cBhvr>
                                      <p:to>
                                        <p:strVal val="visible"/>
                                      </p:to>
                                    </p:set>
                                    <p:animEffect transition="in" filter="fade">
                                      <p:cBhvr>
                                        <p:cTn id="7" dur="500"/>
                                        <p:tgtEl>
                                          <p:spTgt spid="13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36"/>
                                        </p:tgtEl>
                                        <p:attrNameLst>
                                          <p:attrName>style.visibility</p:attrName>
                                        </p:attrNameLst>
                                      </p:cBhvr>
                                      <p:to>
                                        <p:strVal val="visible"/>
                                      </p:to>
                                    </p:set>
                                    <p:animEffect transition="in" filter="fade">
                                      <p:cBhvr>
                                        <p:cTn id="10" dur="500"/>
                                        <p:tgtEl>
                                          <p:spTgt spid="13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37"/>
                                        </p:tgtEl>
                                        <p:attrNameLst>
                                          <p:attrName>style.visibility</p:attrName>
                                        </p:attrNameLst>
                                      </p:cBhvr>
                                      <p:to>
                                        <p:strVal val="visible"/>
                                      </p:to>
                                    </p:set>
                                    <p:animEffect transition="in" filter="fade">
                                      <p:cBhvr>
                                        <p:cTn id="13" dur="500"/>
                                        <p:tgtEl>
                                          <p:spTgt spid="137"/>
                                        </p:tgtEl>
                                      </p:cBhvr>
                                    </p:animEffect>
                                  </p:childTnLst>
                                </p:cTn>
                              </p:par>
                              <p:par>
                                <p:cTn id="14" presetID="10" presetClass="entr" presetSubtype="0" fill="hold" grpId="0" nodeType="withEffect">
                                  <p:stCondLst>
                                    <p:cond delay="500"/>
                                  </p:stCondLst>
                                  <p:childTnLst>
                                    <p:set>
                                      <p:cBhvr>
                                        <p:cTn id="15" dur="1" fill="hold">
                                          <p:stCondLst>
                                            <p:cond delay="0"/>
                                          </p:stCondLst>
                                        </p:cTn>
                                        <p:tgtEl>
                                          <p:spTgt spid="167"/>
                                        </p:tgtEl>
                                        <p:attrNameLst>
                                          <p:attrName>style.visibility</p:attrName>
                                        </p:attrNameLst>
                                      </p:cBhvr>
                                      <p:to>
                                        <p:strVal val="visible"/>
                                      </p:to>
                                    </p:set>
                                    <p:animEffect transition="in" filter="fade">
                                      <p:cBhvr>
                                        <p:cTn id="16" dur="500"/>
                                        <p:tgtEl>
                                          <p:spTgt spid="16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68"/>
                                        </p:tgtEl>
                                        <p:attrNameLst>
                                          <p:attrName>style.visibility</p:attrName>
                                        </p:attrNameLst>
                                      </p:cBhvr>
                                      <p:to>
                                        <p:strVal val="visible"/>
                                      </p:to>
                                    </p:set>
                                    <p:animEffect transition="in" filter="fade">
                                      <p:cBhvr>
                                        <p:cTn id="19" dur="500"/>
                                        <p:tgtEl>
                                          <p:spTgt spid="168"/>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169"/>
                                        </p:tgtEl>
                                        <p:attrNameLst>
                                          <p:attrName>style.visibility</p:attrName>
                                        </p:attrNameLst>
                                      </p:cBhvr>
                                      <p:to>
                                        <p:strVal val="visible"/>
                                      </p:to>
                                    </p:set>
                                    <p:animEffect transition="in" filter="fade">
                                      <p:cBhvr>
                                        <p:cTn id="22" dur="500"/>
                                        <p:tgtEl>
                                          <p:spTgt spid="169"/>
                                        </p:tgtEl>
                                      </p:cBhvr>
                                    </p:animEffect>
                                  </p:childTnLst>
                                </p:cTn>
                              </p:par>
                              <p:par>
                                <p:cTn id="23" presetID="22" presetClass="entr" presetSubtype="1" fill="hold" nodeType="with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wipe(up)">
                                      <p:cBhvr>
                                        <p:cTn id="25" dur="500"/>
                                        <p:tgtEl>
                                          <p:spTgt spid="3"/>
                                        </p:tgtEl>
                                      </p:cBhvr>
                                    </p:animEffect>
                                  </p:childTnLst>
                                </p:cTn>
                              </p:par>
                              <p:par>
                                <p:cTn id="26" presetID="22" presetClass="entr" presetSubtype="2" fill="hold" nodeType="withEffect">
                                  <p:stCondLst>
                                    <p:cond delay="0"/>
                                  </p:stCondLst>
                                  <p:childTnLst>
                                    <p:set>
                                      <p:cBhvr>
                                        <p:cTn id="27" dur="1" fill="hold">
                                          <p:stCondLst>
                                            <p:cond delay="0"/>
                                          </p:stCondLst>
                                        </p:cTn>
                                        <p:tgtEl>
                                          <p:spTgt spid="103"/>
                                        </p:tgtEl>
                                        <p:attrNameLst>
                                          <p:attrName>style.visibility</p:attrName>
                                        </p:attrNameLst>
                                      </p:cBhvr>
                                      <p:to>
                                        <p:strVal val="visible"/>
                                      </p:to>
                                    </p:set>
                                    <p:animEffect transition="in" filter="wipe(right)">
                                      <p:cBhvr>
                                        <p:cTn id="28" dur="500"/>
                                        <p:tgtEl>
                                          <p:spTgt spid="103"/>
                                        </p:tgtEl>
                                      </p:cBhvr>
                                    </p:animEffect>
                                  </p:childTnLst>
                                </p:cTn>
                              </p:par>
                            </p:childTnLst>
                          </p:cTn>
                        </p:par>
                        <p:par>
                          <p:cTn id="29" fill="hold">
                            <p:stCondLst>
                              <p:cond delay="1000"/>
                            </p:stCondLst>
                            <p:childTnLst>
                              <p:par>
                                <p:cTn id="30" presetID="22" presetClass="entr" presetSubtype="1" fill="hold" nodeType="afterEffect">
                                  <p:stCondLst>
                                    <p:cond delay="0"/>
                                  </p:stCondLst>
                                  <p:childTnLst>
                                    <p:set>
                                      <p:cBhvr>
                                        <p:cTn id="31" dur="1" fill="hold">
                                          <p:stCondLst>
                                            <p:cond delay="0"/>
                                          </p:stCondLst>
                                        </p:cTn>
                                        <p:tgtEl>
                                          <p:spTgt spid="121"/>
                                        </p:tgtEl>
                                        <p:attrNameLst>
                                          <p:attrName>style.visibility</p:attrName>
                                        </p:attrNameLst>
                                      </p:cBhvr>
                                      <p:to>
                                        <p:strVal val="visible"/>
                                      </p:to>
                                    </p:set>
                                    <p:animEffect transition="in" filter="wipe(up)">
                                      <p:cBhvr>
                                        <p:cTn id="32" dur="500"/>
                                        <p:tgtEl>
                                          <p:spTgt spid="121"/>
                                        </p:tgtEl>
                                      </p:cBhvr>
                                    </p:animEffect>
                                  </p:childTnLst>
                                </p:cTn>
                              </p:par>
                            </p:childTnLst>
                          </p:cTn>
                        </p:par>
                        <p:par>
                          <p:cTn id="33" fill="hold">
                            <p:stCondLst>
                              <p:cond delay="1500"/>
                            </p:stCondLst>
                            <p:childTnLst>
                              <p:par>
                                <p:cTn id="34" presetID="22" presetClass="entr" presetSubtype="1" fill="hold" nodeType="afterEffect">
                                  <p:stCondLst>
                                    <p:cond delay="0"/>
                                  </p:stCondLst>
                                  <p:childTnLst>
                                    <p:set>
                                      <p:cBhvr>
                                        <p:cTn id="35" dur="1" fill="hold">
                                          <p:stCondLst>
                                            <p:cond delay="0"/>
                                          </p:stCondLst>
                                        </p:cTn>
                                        <p:tgtEl>
                                          <p:spTgt spid="122"/>
                                        </p:tgtEl>
                                        <p:attrNameLst>
                                          <p:attrName>style.visibility</p:attrName>
                                        </p:attrNameLst>
                                      </p:cBhvr>
                                      <p:to>
                                        <p:strVal val="visible"/>
                                      </p:to>
                                    </p:set>
                                    <p:animEffect transition="in" filter="wipe(up)">
                                      <p:cBhvr>
                                        <p:cTn id="36" dur="500"/>
                                        <p:tgtEl>
                                          <p:spTgt spid="122"/>
                                        </p:tgtEl>
                                      </p:cBhvr>
                                    </p:animEffect>
                                  </p:childTnLst>
                                </p:cTn>
                              </p:par>
                            </p:childTnLst>
                          </p:cTn>
                        </p:par>
                        <p:par>
                          <p:cTn id="37" fill="hold">
                            <p:stCondLst>
                              <p:cond delay="2000"/>
                            </p:stCondLst>
                            <p:childTnLst>
                              <p:par>
                                <p:cTn id="38" presetID="53" presetClass="entr" presetSubtype="16" fill="hold" grpId="0" nodeType="afterEffect">
                                  <p:stCondLst>
                                    <p:cond delay="0"/>
                                  </p:stCondLst>
                                  <p:childTnLst>
                                    <p:set>
                                      <p:cBhvr>
                                        <p:cTn id="39" dur="1" fill="hold">
                                          <p:stCondLst>
                                            <p:cond delay="0"/>
                                          </p:stCondLst>
                                        </p:cTn>
                                        <p:tgtEl>
                                          <p:spTgt spid="125"/>
                                        </p:tgtEl>
                                        <p:attrNameLst>
                                          <p:attrName>style.visibility</p:attrName>
                                        </p:attrNameLst>
                                      </p:cBhvr>
                                      <p:to>
                                        <p:strVal val="visible"/>
                                      </p:to>
                                    </p:set>
                                    <p:anim calcmode="lin" valueType="num">
                                      <p:cBhvr>
                                        <p:cTn id="40" dur="500" fill="hold"/>
                                        <p:tgtEl>
                                          <p:spTgt spid="125"/>
                                        </p:tgtEl>
                                        <p:attrNameLst>
                                          <p:attrName>ppt_w</p:attrName>
                                        </p:attrNameLst>
                                      </p:cBhvr>
                                      <p:tavLst>
                                        <p:tav tm="0">
                                          <p:val>
                                            <p:fltVal val="0"/>
                                          </p:val>
                                        </p:tav>
                                        <p:tav tm="100000">
                                          <p:val>
                                            <p:strVal val="#ppt_w"/>
                                          </p:val>
                                        </p:tav>
                                      </p:tavLst>
                                    </p:anim>
                                    <p:anim calcmode="lin" valueType="num">
                                      <p:cBhvr>
                                        <p:cTn id="41" dur="500" fill="hold"/>
                                        <p:tgtEl>
                                          <p:spTgt spid="125"/>
                                        </p:tgtEl>
                                        <p:attrNameLst>
                                          <p:attrName>ppt_h</p:attrName>
                                        </p:attrNameLst>
                                      </p:cBhvr>
                                      <p:tavLst>
                                        <p:tav tm="0">
                                          <p:val>
                                            <p:fltVal val="0"/>
                                          </p:val>
                                        </p:tav>
                                        <p:tav tm="100000">
                                          <p:val>
                                            <p:strVal val="#ppt_h"/>
                                          </p:val>
                                        </p:tav>
                                      </p:tavLst>
                                    </p:anim>
                                    <p:animEffect transition="in" filter="fade">
                                      <p:cBhvr>
                                        <p:cTn id="42" dur="500"/>
                                        <p:tgtEl>
                                          <p:spTgt spid="125"/>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126"/>
                                        </p:tgtEl>
                                        <p:attrNameLst>
                                          <p:attrName>style.visibility</p:attrName>
                                        </p:attrNameLst>
                                      </p:cBhvr>
                                      <p:to>
                                        <p:strVal val="visible"/>
                                      </p:to>
                                    </p:set>
                                    <p:anim calcmode="lin" valueType="num">
                                      <p:cBhvr>
                                        <p:cTn id="45" dur="500" fill="hold"/>
                                        <p:tgtEl>
                                          <p:spTgt spid="126"/>
                                        </p:tgtEl>
                                        <p:attrNameLst>
                                          <p:attrName>ppt_w</p:attrName>
                                        </p:attrNameLst>
                                      </p:cBhvr>
                                      <p:tavLst>
                                        <p:tav tm="0">
                                          <p:val>
                                            <p:fltVal val="0"/>
                                          </p:val>
                                        </p:tav>
                                        <p:tav tm="100000">
                                          <p:val>
                                            <p:strVal val="#ppt_w"/>
                                          </p:val>
                                        </p:tav>
                                      </p:tavLst>
                                    </p:anim>
                                    <p:anim calcmode="lin" valueType="num">
                                      <p:cBhvr>
                                        <p:cTn id="46" dur="500" fill="hold"/>
                                        <p:tgtEl>
                                          <p:spTgt spid="126"/>
                                        </p:tgtEl>
                                        <p:attrNameLst>
                                          <p:attrName>ppt_h</p:attrName>
                                        </p:attrNameLst>
                                      </p:cBhvr>
                                      <p:tavLst>
                                        <p:tav tm="0">
                                          <p:val>
                                            <p:fltVal val="0"/>
                                          </p:val>
                                        </p:tav>
                                        <p:tav tm="100000">
                                          <p:val>
                                            <p:strVal val="#ppt_h"/>
                                          </p:val>
                                        </p:tav>
                                      </p:tavLst>
                                    </p:anim>
                                    <p:animEffect transition="in" filter="fade">
                                      <p:cBhvr>
                                        <p:cTn id="47" dur="500"/>
                                        <p:tgtEl>
                                          <p:spTgt spid="126"/>
                                        </p:tgtEl>
                                      </p:cBhvr>
                                    </p:animEffect>
                                  </p:childTnLst>
                                </p:cTn>
                              </p:par>
                              <p:par>
                                <p:cTn id="48" presetID="53" presetClass="entr" presetSubtype="16" fill="hold" grpId="0" nodeType="withEffect">
                                  <p:stCondLst>
                                    <p:cond delay="500"/>
                                  </p:stCondLst>
                                  <p:childTnLst>
                                    <p:set>
                                      <p:cBhvr>
                                        <p:cTn id="49" dur="1" fill="hold">
                                          <p:stCondLst>
                                            <p:cond delay="0"/>
                                          </p:stCondLst>
                                        </p:cTn>
                                        <p:tgtEl>
                                          <p:spTgt spid="127"/>
                                        </p:tgtEl>
                                        <p:attrNameLst>
                                          <p:attrName>style.visibility</p:attrName>
                                        </p:attrNameLst>
                                      </p:cBhvr>
                                      <p:to>
                                        <p:strVal val="visible"/>
                                      </p:to>
                                    </p:set>
                                    <p:anim calcmode="lin" valueType="num">
                                      <p:cBhvr>
                                        <p:cTn id="50" dur="500" fill="hold"/>
                                        <p:tgtEl>
                                          <p:spTgt spid="127"/>
                                        </p:tgtEl>
                                        <p:attrNameLst>
                                          <p:attrName>ppt_w</p:attrName>
                                        </p:attrNameLst>
                                      </p:cBhvr>
                                      <p:tavLst>
                                        <p:tav tm="0">
                                          <p:val>
                                            <p:fltVal val="0"/>
                                          </p:val>
                                        </p:tav>
                                        <p:tav tm="100000">
                                          <p:val>
                                            <p:strVal val="#ppt_w"/>
                                          </p:val>
                                        </p:tav>
                                      </p:tavLst>
                                    </p:anim>
                                    <p:anim calcmode="lin" valueType="num">
                                      <p:cBhvr>
                                        <p:cTn id="51" dur="500" fill="hold"/>
                                        <p:tgtEl>
                                          <p:spTgt spid="127"/>
                                        </p:tgtEl>
                                        <p:attrNameLst>
                                          <p:attrName>ppt_h</p:attrName>
                                        </p:attrNameLst>
                                      </p:cBhvr>
                                      <p:tavLst>
                                        <p:tav tm="0">
                                          <p:val>
                                            <p:fltVal val="0"/>
                                          </p:val>
                                        </p:tav>
                                        <p:tav tm="100000">
                                          <p:val>
                                            <p:strVal val="#ppt_h"/>
                                          </p:val>
                                        </p:tav>
                                      </p:tavLst>
                                    </p:anim>
                                    <p:animEffect transition="in" filter="fade">
                                      <p:cBhvr>
                                        <p:cTn id="52" dur="500"/>
                                        <p:tgtEl>
                                          <p:spTgt spid="127"/>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128"/>
                                        </p:tgtEl>
                                        <p:attrNameLst>
                                          <p:attrName>style.visibility</p:attrName>
                                        </p:attrNameLst>
                                      </p:cBhvr>
                                      <p:to>
                                        <p:strVal val="visible"/>
                                      </p:to>
                                    </p:set>
                                    <p:anim calcmode="lin" valueType="num">
                                      <p:cBhvr>
                                        <p:cTn id="55" dur="500" fill="hold"/>
                                        <p:tgtEl>
                                          <p:spTgt spid="128"/>
                                        </p:tgtEl>
                                        <p:attrNameLst>
                                          <p:attrName>ppt_w</p:attrName>
                                        </p:attrNameLst>
                                      </p:cBhvr>
                                      <p:tavLst>
                                        <p:tav tm="0">
                                          <p:val>
                                            <p:fltVal val="0"/>
                                          </p:val>
                                        </p:tav>
                                        <p:tav tm="100000">
                                          <p:val>
                                            <p:strVal val="#ppt_w"/>
                                          </p:val>
                                        </p:tav>
                                      </p:tavLst>
                                    </p:anim>
                                    <p:anim calcmode="lin" valueType="num">
                                      <p:cBhvr>
                                        <p:cTn id="56" dur="500" fill="hold"/>
                                        <p:tgtEl>
                                          <p:spTgt spid="128"/>
                                        </p:tgtEl>
                                        <p:attrNameLst>
                                          <p:attrName>ppt_h</p:attrName>
                                        </p:attrNameLst>
                                      </p:cBhvr>
                                      <p:tavLst>
                                        <p:tav tm="0">
                                          <p:val>
                                            <p:fltVal val="0"/>
                                          </p:val>
                                        </p:tav>
                                        <p:tav tm="100000">
                                          <p:val>
                                            <p:strVal val="#ppt_h"/>
                                          </p:val>
                                        </p:tav>
                                      </p:tavLst>
                                    </p:anim>
                                    <p:animEffect transition="in" filter="fade">
                                      <p:cBhvr>
                                        <p:cTn id="57" dur="500"/>
                                        <p:tgtEl>
                                          <p:spTgt spid="128"/>
                                        </p:tgtEl>
                                      </p:cBhvr>
                                    </p:animEffect>
                                  </p:childTnLst>
                                </p:cTn>
                              </p:par>
                              <p:par>
                                <p:cTn id="58" presetID="53" presetClass="entr" presetSubtype="16" fill="hold" grpId="0" nodeType="withEffect">
                                  <p:stCondLst>
                                    <p:cond delay="500"/>
                                  </p:stCondLst>
                                  <p:childTnLst>
                                    <p:set>
                                      <p:cBhvr>
                                        <p:cTn id="59" dur="1" fill="hold">
                                          <p:stCondLst>
                                            <p:cond delay="0"/>
                                          </p:stCondLst>
                                        </p:cTn>
                                        <p:tgtEl>
                                          <p:spTgt spid="129"/>
                                        </p:tgtEl>
                                        <p:attrNameLst>
                                          <p:attrName>style.visibility</p:attrName>
                                        </p:attrNameLst>
                                      </p:cBhvr>
                                      <p:to>
                                        <p:strVal val="visible"/>
                                      </p:to>
                                    </p:set>
                                    <p:anim calcmode="lin" valueType="num">
                                      <p:cBhvr>
                                        <p:cTn id="60" dur="500" fill="hold"/>
                                        <p:tgtEl>
                                          <p:spTgt spid="129"/>
                                        </p:tgtEl>
                                        <p:attrNameLst>
                                          <p:attrName>ppt_w</p:attrName>
                                        </p:attrNameLst>
                                      </p:cBhvr>
                                      <p:tavLst>
                                        <p:tav tm="0">
                                          <p:val>
                                            <p:fltVal val="0"/>
                                          </p:val>
                                        </p:tav>
                                        <p:tav tm="100000">
                                          <p:val>
                                            <p:strVal val="#ppt_w"/>
                                          </p:val>
                                        </p:tav>
                                      </p:tavLst>
                                    </p:anim>
                                    <p:anim calcmode="lin" valueType="num">
                                      <p:cBhvr>
                                        <p:cTn id="61" dur="500" fill="hold"/>
                                        <p:tgtEl>
                                          <p:spTgt spid="129"/>
                                        </p:tgtEl>
                                        <p:attrNameLst>
                                          <p:attrName>ppt_h</p:attrName>
                                        </p:attrNameLst>
                                      </p:cBhvr>
                                      <p:tavLst>
                                        <p:tav tm="0">
                                          <p:val>
                                            <p:fltVal val="0"/>
                                          </p:val>
                                        </p:tav>
                                        <p:tav tm="100000">
                                          <p:val>
                                            <p:strVal val="#ppt_h"/>
                                          </p:val>
                                        </p:tav>
                                      </p:tavLst>
                                    </p:anim>
                                    <p:animEffect transition="in" filter="fade">
                                      <p:cBhvr>
                                        <p:cTn id="62" dur="500"/>
                                        <p:tgtEl>
                                          <p:spTgt spid="129"/>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130"/>
                                        </p:tgtEl>
                                        <p:attrNameLst>
                                          <p:attrName>style.visibility</p:attrName>
                                        </p:attrNameLst>
                                      </p:cBhvr>
                                      <p:to>
                                        <p:strVal val="visible"/>
                                      </p:to>
                                    </p:set>
                                    <p:anim calcmode="lin" valueType="num">
                                      <p:cBhvr>
                                        <p:cTn id="65" dur="500" fill="hold"/>
                                        <p:tgtEl>
                                          <p:spTgt spid="130"/>
                                        </p:tgtEl>
                                        <p:attrNameLst>
                                          <p:attrName>ppt_w</p:attrName>
                                        </p:attrNameLst>
                                      </p:cBhvr>
                                      <p:tavLst>
                                        <p:tav tm="0">
                                          <p:val>
                                            <p:fltVal val="0"/>
                                          </p:val>
                                        </p:tav>
                                        <p:tav tm="100000">
                                          <p:val>
                                            <p:strVal val="#ppt_w"/>
                                          </p:val>
                                        </p:tav>
                                      </p:tavLst>
                                    </p:anim>
                                    <p:anim calcmode="lin" valueType="num">
                                      <p:cBhvr>
                                        <p:cTn id="66" dur="500" fill="hold"/>
                                        <p:tgtEl>
                                          <p:spTgt spid="130"/>
                                        </p:tgtEl>
                                        <p:attrNameLst>
                                          <p:attrName>ppt_h</p:attrName>
                                        </p:attrNameLst>
                                      </p:cBhvr>
                                      <p:tavLst>
                                        <p:tav tm="0">
                                          <p:val>
                                            <p:fltVal val="0"/>
                                          </p:val>
                                        </p:tav>
                                        <p:tav tm="100000">
                                          <p:val>
                                            <p:strVal val="#ppt_h"/>
                                          </p:val>
                                        </p:tav>
                                      </p:tavLst>
                                    </p:anim>
                                    <p:animEffect transition="in" filter="fade">
                                      <p:cBhvr>
                                        <p:cTn id="67" dur="500"/>
                                        <p:tgtEl>
                                          <p:spTgt spid="130"/>
                                        </p:tgtEl>
                                      </p:cBhvr>
                                    </p:animEffect>
                                  </p:childTnLst>
                                </p:cTn>
                              </p:par>
                              <p:par>
                                <p:cTn id="68" presetID="53" presetClass="entr" presetSubtype="16" fill="hold" nodeType="withEffect">
                                  <p:stCondLst>
                                    <p:cond delay="0"/>
                                  </p:stCondLst>
                                  <p:childTnLst>
                                    <p:set>
                                      <p:cBhvr>
                                        <p:cTn id="69" dur="1" fill="hold">
                                          <p:stCondLst>
                                            <p:cond delay="0"/>
                                          </p:stCondLst>
                                        </p:cTn>
                                        <p:tgtEl>
                                          <p:spTgt spid="22"/>
                                        </p:tgtEl>
                                        <p:attrNameLst>
                                          <p:attrName>style.visibility</p:attrName>
                                        </p:attrNameLst>
                                      </p:cBhvr>
                                      <p:to>
                                        <p:strVal val="visible"/>
                                      </p:to>
                                    </p:set>
                                    <p:anim calcmode="lin" valueType="num">
                                      <p:cBhvr>
                                        <p:cTn id="70" dur="500" fill="hold"/>
                                        <p:tgtEl>
                                          <p:spTgt spid="22"/>
                                        </p:tgtEl>
                                        <p:attrNameLst>
                                          <p:attrName>ppt_w</p:attrName>
                                        </p:attrNameLst>
                                      </p:cBhvr>
                                      <p:tavLst>
                                        <p:tav tm="0">
                                          <p:val>
                                            <p:fltVal val="0"/>
                                          </p:val>
                                        </p:tav>
                                        <p:tav tm="100000">
                                          <p:val>
                                            <p:strVal val="#ppt_w"/>
                                          </p:val>
                                        </p:tav>
                                      </p:tavLst>
                                    </p:anim>
                                    <p:anim calcmode="lin" valueType="num">
                                      <p:cBhvr>
                                        <p:cTn id="71" dur="500" fill="hold"/>
                                        <p:tgtEl>
                                          <p:spTgt spid="22"/>
                                        </p:tgtEl>
                                        <p:attrNameLst>
                                          <p:attrName>ppt_h</p:attrName>
                                        </p:attrNameLst>
                                      </p:cBhvr>
                                      <p:tavLst>
                                        <p:tav tm="0">
                                          <p:val>
                                            <p:fltVal val="0"/>
                                          </p:val>
                                        </p:tav>
                                        <p:tav tm="100000">
                                          <p:val>
                                            <p:strVal val="#ppt_h"/>
                                          </p:val>
                                        </p:tav>
                                      </p:tavLst>
                                    </p:anim>
                                    <p:animEffect transition="in" filter="fade">
                                      <p:cBhvr>
                                        <p:cTn id="72" dur="500"/>
                                        <p:tgtEl>
                                          <p:spTgt spid="22"/>
                                        </p:tgtEl>
                                      </p:cBhvr>
                                    </p:animEffect>
                                  </p:childTnLst>
                                </p:cTn>
                              </p:par>
                            </p:childTnLst>
                          </p:cTn>
                        </p:par>
                        <p:par>
                          <p:cTn id="73" fill="hold">
                            <p:stCondLst>
                              <p:cond delay="3000"/>
                            </p:stCondLst>
                            <p:childTnLst>
                              <p:par>
                                <p:cTn id="74" presetID="22" presetClass="entr" presetSubtype="1" fill="hold" nodeType="afterEffect">
                                  <p:stCondLst>
                                    <p:cond delay="0"/>
                                  </p:stCondLst>
                                  <p:childTnLst>
                                    <p:set>
                                      <p:cBhvr>
                                        <p:cTn id="75" dur="1" fill="hold">
                                          <p:stCondLst>
                                            <p:cond delay="0"/>
                                          </p:stCondLst>
                                        </p:cTn>
                                        <p:tgtEl>
                                          <p:spTgt spid="123"/>
                                        </p:tgtEl>
                                        <p:attrNameLst>
                                          <p:attrName>style.visibility</p:attrName>
                                        </p:attrNameLst>
                                      </p:cBhvr>
                                      <p:to>
                                        <p:strVal val="visible"/>
                                      </p:to>
                                    </p:set>
                                    <p:animEffect transition="in" filter="wipe(up)">
                                      <p:cBhvr>
                                        <p:cTn id="76" dur="500"/>
                                        <p:tgtEl>
                                          <p:spTgt spid="123"/>
                                        </p:tgtEl>
                                      </p:cBhvr>
                                    </p:animEffect>
                                  </p:childTnLst>
                                </p:cTn>
                              </p:par>
                            </p:childTnLst>
                          </p:cTn>
                        </p:par>
                        <p:par>
                          <p:cTn id="77" fill="hold">
                            <p:stCondLst>
                              <p:cond delay="3500"/>
                            </p:stCondLst>
                            <p:childTnLst>
                              <p:par>
                                <p:cTn id="78" presetID="22" presetClass="entr" presetSubtype="8" fill="hold" grpId="0" nodeType="afterEffect">
                                  <p:stCondLst>
                                    <p:cond delay="0"/>
                                  </p:stCondLst>
                                  <p:childTnLst>
                                    <p:set>
                                      <p:cBhvr>
                                        <p:cTn id="79" dur="1" fill="hold">
                                          <p:stCondLst>
                                            <p:cond delay="0"/>
                                          </p:stCondLst>
                                        </p:cTn>
                                        <p:tgtEl>
                                          <p:spTgt spid="160"/>
                                        </p:tgtEl>
                                        <p:attrNameLst>
                                          <p:attrName>style.visibility</p:attrName>
                                        </p:attrNameLst>
                                      </p:cBhvr>
                                      <p:to>
                                        <p:strVal val="visible"/>
                                      </p:to>
                                    </p:set>
                                    <p:animEffect transition="in" filter="wipe(left)">
                                      <p:cBhvr>
                                        <p:cTn id="80" dur="500"/>
                                        <p:tgtEl>
                                          <p:spTgt spid="160"/>
                                        </p:tgtEl>
                                      </p:cBhvr>
                                    </p:animEffect>
                                  </p:childTnLst>
                                </p:cTn>
                              </p:par>
                              <p:par>
                                <p:cTn id="81" presetID="53" presetClass="entr" presetSubtype="16" fill="hold" nodeType="withEffect">
                                  <p:stCondLst>
                                    <p:cond delay="0"/>
                                  </p:stCondLst>
                                  <p:childTnLst>
                                    <p:set>
                                      <p:cBhvr>
                                        <p:cTn id="82" dur="1" fill="hold">
                                          <p:stCondLst>
                                            <p:cond delay="0"/>
                                          </p:stCondLst>
                                        </p:cTn>
                                        <p:tgtEl>
                                          <p:spTgt spid="24"/>
                                        </p:tgtEl>
                                        <p:attrNameLst>
                                          <p:attrName>style.visibility</p:attrName>
                                        </p:attrNameLst>
                                      </p:cBhvr>
                                      <p:to>
                                        <p:strVal val="visible"/>
                                      </p:to>
                                    </p:set>
                                    <p:anim calcmode="lin" valueType="num">
                                      <p:cBhvr>
                                        <p:cTn id="83" dur="500" fill="hold"/>
                                        <p:tgtEl>
                                          <p:spTgt spid="24"/>
                                        </p:tgtEl>
                                        <p:attrNameLst>
                                          <p:attrName>ppt_w</p:attrName>
                                        </p:attrNameLst>
                                      </p:cBhvr>
                                      <p:tavLst>
                                        <p:tav tm="0">
                                          <p:val>
                                            <p:fltVal val="0"/>
                                          </p:val>
                                        </p:tav>
                                        <p:tav tm="100000">
                                          <p:val>
                                            <p:strVal val="#ppt_w"/>
                                          </p:val>
                                        </p:tav>
                                      </p:tavLst>
                                    </p:anim>
                                    <p:anim calcmode="lin" valueType="num">
                                      <p:cBhvr>
                                        <p:cTn id="84" dur="500" fill="hold"/>
                                        <p:tgtEl>
                                          <p:spTgt spid="24"/>
                                        </p:tgtEl>
                                        <p:attrNameLst>
                                          <p:attrName>ppt_h</p:attrName>
                                        </p:attrNameLst>
                                      </p:cBhvr>
                                      <p:tavLst>
                                        <p:tav tm="0">
                                          <p:val>
                                            <p:fltVal val="0"/>
                                          </p:val>
                                        </p:tav>
                                        <p:tav tm="100000">
                                          <p:val>
                                            <p:strVal val="#ppt_h"/>
                                          </p:val>
                                        </p:tav>
                                      </p:tavLst>
                                    </p:anim>
                                    <p:animEffect transition="in" filter="fade">
                                      <p:cBhvr>
                                        <p:cTn id="85" dur="500"/>
                                        <p:tgtEl>
                                          <p:spTgt spid="24"/>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161"/>
                                        </p:tgtEl>
                                        <p:attrNameLst>
                                          <p:attrName>style.visibility</p:attrName>
                                        </p:attrNameLst>
                                      </p:cBhvr>
                                      <p:to>
                                        <p:strVal val="visible"/>
                                      </p:to>
                                    </p:set>
                                    <p:animEffect transition="in" filter="wipe(left)">
                                      <p:cBhvr>
                                        <p:cTn id="88" dur="500"/>
                                        <p:tgtEl>
                                          <p:spTgt spid="161"/>
                                        </p:tgtEl>
                                      </p:cBhvr>
                                    </p:animEffect>
                                  </p:childTnLst>
                                </p:cTn>
                              </p:par>
                              <p:par>
                                <p:cTn id="89" presetID="22" presetClass="entr" presetSubtype="8" fill="hold" grpId="0" nodeType="withEffect">
                                  <p:stCondLst>
                                    <p:cond delay="0"/>
                                  </p:stCondLst>
                                  <p:childTnLst>
                                    <p:set>
                                      <p:cBhvr>
                                        <p:cTn id="90" dur="1" fill="hold">
                                          <p:stCondLst>
                                            <p:cond delay="0"/>
                                          </p:stCondLst>
                                        </p:cTn>
                                        <p:tgtEl>
                                          <p:spTgt spid="162"/>
                                        </p:tgtEl>
                                        <p:attrNameLst>
                                          <p:attrName>style.visibility</p:attrName>
                                        </p:attrNameLst>
                                      </p:cBhvr>
                                      <p:to>
                                        <p:strVal val="visible"/>
                                      </p:to>
                                    </p:set>
                                    <p:animEffect transition="in" filter="wipe(left)">
                                      <p:cBhvr>
                                        <p:cTn id="91" dur="500"/>
                                        <p:tgtEl>
                                          <p:spTgt spid="162"/>
                                        </p:tgtEl>
                                      </p:cBhvr>
                                    </p:animEffect>
                                  </p:childTnLst>
                                </p:cTn>
                              </p:par>
                              <p:par>
                                <p:cTn id="92" presetID="22" presetClass="entr" presetSubtype="2" fill="hold" grpId="0" nodeType="withEffect">
                                  <p:stCondLst>
                                    <p:cond delay="0"/>
                                  </p:stCondLst>
                                  <p:childTnLst>
                                    <p:set>
                                      <p:cBhvr>
                                        <p:cTn id="93" dur="1" fill="hold">
                                          <p:stCondLst>
                                            <p:cond delay="0"/>
                                          </p:stCondLst>
                                        </p:cTn>
                                        <p:tgtEl>
                                          <p:spTgt spid="163"/>
                                        </p:tgtEl>
                                        <p:attrNameLst>
                                          <p:attrName>style.visibility</p:attrName>
                                        </p:attrNameLst>
                                      </p:cBhvr>
                                      <p:to>
                                        <p:strVal val="visible"/>
                                      </p:to>
                                    </p:set>
                                    <p:animEffect transition="in" filter="wipe(right)">
                                      <p:cBhvr>
                                        <p:cTn id="94" dur="500"/>
                                        <p:tgtEl>
                                          <p:spTgt spid="163"/>
                                        </p:tgtEl>
                                      </p:cBhvr>
                                    </p:animEffect>
                                  </p:childTnLst>
                                </p:cTn>
                              </p:par>
                              <p:par>
                                <p:cTn id="95" presetID="22" presetClass="entr" presetSubtype="2" fill="hold" grpId="0" nodeType="withEffect">
                                  <p:stCondLst>
                                    <p:cond delay="0"/>
                                  </p:stCondLst>
                                  <p:childTnLst>
                                    <p:set>
                                      <p:cBhvr>
                                        <p:cTn id="96" dur="1" fill="hold">
                                          <p:stCondLst>
                                            <p:cond delay="0"/>
                                          </p:stCondLst>
                                        </p:cTn>
                                        <p:tgtEl>
                                          <p:spTgt spid="164"/>
                                        </p:tgtEl>
                                        <p:attrNameLst>
                                          <p:attrName>style.visibility</p:attrName>
                                        </p:attrNameLst>
                                      </p:cBhvr>
                                      <p:to>
                                        <p:strVal val="visible"/>
                                      </p:to>
                                    </p:set>
                                    <p:animEffect transition="in" filter="wipe(right)">
                                      <p:cBhvr>
                                        <p:cTn id="97" dur="500"/>
                                        <p:tgtEl>
                                          <p:spTgt spid="164"/>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165"/>
                                        </p:tgtEl>
                                        <p:attrNameLst>
                                          <p:attrName>style.visibility</p:attrName>
                                        </p:attrNameLst>
                                      </p:cBhvr>
                                      <p:to>
                                        <p:strVal val="visible"/>
                                      </p:to>
                                    </p:set>
                                    <p:animEffect transition="in" filter="wipe(left)">
                                      <p:cBhvr>
                                        <p:cTn id="100" dur="500"/>
                                        <p:tgtEl>
                                          <p:spTgt spid="165"/>
                                        </p:tgtEl>
                                      </p:cBhvr>
                                    </p:animEffect>
                                  </p:childTnLst>
                                </p:cTn>
                              </p:par>
                            </p:childTnLst>
                          </p:cTn>
                        </p:par>
                      </p:childTnLst>
                    </p:cTn>
                  </p:par>
                  <p:par>
                    <p:cTn id="101" fill="hold">
                      <p:stCondLst>
                        <p:cond delay="indefinite"/>
                      </p:stCondLst>
                      <p:childTnLst>
                        <p:par>
                          <p:cTn id="102" fill="hold">
                            <p:stCondLst>
                              <p:cond delay="0"/>
                            </p:stCondLst>
                            <p:childTnLst>
                              <p:par>
                                <p:cTn id="103" presetID="22" presetClass="entr" presetSubtype="1" fill="hold" nodeType="clickEffect">
                                  <p:stCondLst>
                                    <p:cond delay="0"/>
                                  </p:stCondLst>
                                  <p:childTnLst>
                                    <p:set>
                                      <p:cBhvr>
                                        <p:cTn id="104" dur="1" fill="hold">
                                          <p:stCondLst>
                                            <p:cond delay="0"/>
                                          </p:stCondLst>
                                        </p:cTn>
                                        <p:tgtEl>
                                          <p:spTgt spid="48"/>
                                        </p:tgtEl>
                                        <p:attrNameLst>
                                          <p:attrName>style.visibility</p:attrName>
                                        </p:attrNameLst>
                                      </p:cBhvr>
                                      <p:to>
                                        <p:strVal val="visible"/>
                                      </p:to>
                                    </p:set>
                                    <p:animEffect transition="in" filter="wipe(up)">
                                      <p:cBhvr>
                                        <p:cTn id="105" dur="500"/>
                                        <p:tgtEl>
                                          <p:spTgt spid="48"/>
                                        </p:tgtEl>
                                      </p:cBhvr>
                                    </p:animEffect>
                                  </p:childTnLst>
                                </p:cTn>
                              </p:par>
                              <p:par>
                                <p:cTn id="106" presetID="22" presetClass="entr" presetSubtype="1" fill="hold" nodeType="withEffect">
                                  <p:stCondLst>
                                    <p:cond delay="0"/>
                                  </p:stCondLst>
                                  <p:childTnLst>
                                    <p:set>
                                      <p:cBhvr>
                                        <p:cTn id="107" dur="1" fill="hold">
                                          <p:stCondLst>
                                            <p:cond delay="0"/>
                                          </p:stCondLst>
                                        </p:cTn>
                                        <p:tgtEl>
                                          <p:spTgt spid="50"/>
                                        </p:tgtEl>
                                        <p:attrNameLst>
                                          <p:attrName>style.visibility</p:attrName>
                                        </p:attrNameLst>
                                      </p:cBhvr>
                                      <p:to>
                                        <p:strVal val="visible"/>
                                      </p:to>
                                    </p:set>
                                    <p:animEffect transition="in" filter="wipe(up)">
                                      <p:cBhvr>
                                        <p:cTn id="108" dur="500"/>
                                        <p:tgtEl>
                                          <p:spTgt spid="50"/>
                                        </p:tgtEl>
                                      </p:cBhvr>
                                    </p:animEffect>
                                  </p:childTnLst>
                                </p:cTn>
                              </p:par>
                            </p:childTnLst>
                          </p:cTn>
                        </p:par>
                        <p:par>
                          <p:cTn id="109" fill="hold">
                            <p:stCondLst>
                              <p:cond delay="500"/>
                            </p:stCondLst>
                            <p:childTnLst>
                              <p:par>
                                <p:cTn id="110" presetID="22" presetClass="entr" presetSubtype="1" fill="hold" nodeType="afterEffect">
                                  <p:stCondLst>
                                    <p:cond delay="0"/>
                                  </p:stCondLst>
                                  <p:childTnLst>
                                    <p:set>
                                      <p:cBhvr>
                                        <p:cTn id="111" dur="1" fill="hold">
                                          <p:stCondLst>
                                            <p:cond delay="0"/>
                                          </p:stCondLst>
                                        </p:cTn>
                                        <p:tgtEl>
                                          <p:spTgt spid="211"/>
                                        </p:tgtEl>
                                        <p:attrNameLst>
                                          <p:attrName>style.visibility</p:attrName>
                                        </p:attrNameLst>
                                      </p:cBhvr>
                                      <p:to>
                                        <p:strVal val="visible"/>
                                      </p:to>
                                    </p:set>
                                    <p:animEffect transition="in" filter="wipe(up)">
                                      <p:cBhvr>
                                        <p:cTn id="112" dur="500"/>
                                        <p:tgtEl>
                                          <p:spTgt spid="211"/>
                                        </p:tgtEl>
                                      </p:cBhvr>
                                    </p:animEffect>
                                  </p:childTnLst>
                                </p:cTn>
                              </p:par>
                              <p:par>
                                <p:cTn id="113" presetID="22" presetClass="entr" presetSubtype="1" fill="hold" nodeType="withEffect">
                                  <p:stCondLst>
                                    <p:cond delay="0"/>
                                  </p:stCondLst>
                                  <p:childTnLst>
                                    <p:set>
                                      <p:cBhvr>
                                        <p:cTn id="114" dur="1" fill="hold">
                                          <p:stCondLst>
                                            <p:cond delay="0"/>
                                          </p:stCondLst>
                                        </p:cTn>
                                        <p:tgtEl>
                                          <p:spTgt spid="212"/>
                                        </p:tgtEl>
                                        <p:attrNameLst>
                                          <p:attrName>style.visibility</p:attrName>
                                        </p:attrNameLst>
                                      </p:cBhvr>
                                      <p:to>
                                        <p:strVal val="visible"/>
                                      </p:to>
                                    </p:set>
                                    <p:animEffect transition="in" filter="wipe(up)">
                                      <p:cBhvr>
                                        <p:cTn id="115" dur="500"/>
                                        <p:tgtEl>
                                          <p:spTgt spid="2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5" grpId="0" animBg="1"/>
      <p:bldP spid="136" grpId="0"/>
      <p:bldP spid="137" grpId="0" animBg="1"/>
      <p:bldP spid="167" grpId="0"/>
      <p:bldP spid="168" grpId="0"/>
      <p:bldP spid="169" grpId="0"/>
      <p:bldP spid="125" grpId="0" animBg="1"/>
      <p:bldP spid="126" grpId="0"/>
      <p:bldP spid="127" grpId="0" animBg="1"/>
      <p:bldP spid="128" grpId="0"/>
      <p:bldP spid="129" grpId="0"/>
      <p:bldP spid="130" grpId="0"/>
      <p:bldP spid="160" grpId="0" animBg="1"/>
      <p:bldP spid="161" grpId="0"/>
      <p:bldP spid="162" grpId="0" animBg="1"/>
      <p:bldP spid="163" grpId="0"/>
      <p:bldP spid="164" grpId="0"/>
      <p:bldP spid="165" grpId="0"/>
    </p:bldLst>
  </p:timing>
</p:sld>
</file>

<file path=ppt/theme/theme1.xml><?xml version="1.0" encoding="utf-8"?>
<a:theme xmlns:a="http://schemas.openxmlformats.org/drawingml/2006/main" name="Digit - Multi 1 - Bright">
  <a:themeElements>
    <a:clrScheme name="Digit - Multi 1 - Dark f">
      <a:dk1>
        <a:srgbClr val="FFFFFF"/>
      </a:dk1>
      <a:lt1>
        <a:srgbClr val="1E2123"/>
      </a:lt1>
      <a:dk2>
        <a:srgbClr val="6491C8"/>
      </a:dk2>
      <a:lt2>
        <a:srgbClr val="7D8287"/>
      </a:lt2>
      <a:accent1>
        <a:srgbClr val="14B4EB"/>
      </a:accent1>
      <a:accent2>
        <a:srgbClr val="3CBEB4"/>
      </a:accent2>
      <a:accent3>
        <a:srgbClr val="96C83C"/>
      </a:accent3>
      <a:accent4>
        <a:srgbClr val="FFAF28"/>
      </a:accent4>
      <a:accent5>
        <a:srgbClr val="FA4655"/>
      </a:accent5>
      <a:accent6>
        <a:srgbClr val="A596D2"/>
      </a:accent6>
      <a:hlink>
        <a:srgbClr val="0563C1"/>
      </a:hlink>
      <a:folHlink>
        <a:srgbClr val="954F72"/>
      </a:folHlink>
    </a:clrScheme>
    <a:fontScheme name="Montserrat - Digit">
      <a:majorFont>
        <a:latin typeface="Montserrat"/>
        <a:ea typeface=""/>
        <a:cs typeface=""/>
      </a:majorFont>
      <a:minorFont>
        <a:latin typeface="Montserra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igit - Multi 1 - Bright" id="{1EED83A8-EBEE-4595-BF05-49EE0B6BAEB2}" vid="{B438FD33-41AA-434C-8FF8-841AA7F524DE}"/>
    </a:ext>
  </a:extLst>
</a:theme>
</file>

<file path=ppt/theme/theme2.xml><?xml version="1.0" encoding="utf-8"?>
<a:theme xmlns:a="http://schemas.openxmlformats.org/drawingml/2006/main" name="1_Digit - Multi 1 - Bright">
  <a:themeElements>
    <a:clrScheme name="Digit - Multi 3 - Dark">
      <a:dk1>
        <a:srgbClr val="FFFFFF"/>
      </a:dk1>
      <a:lt1>
        <a:srgbClr val="1E2023"/>
      </a:lt1>
      <a:dk2>
        <a:srgbClr val="008C6E"/>
      </a:dk2>
      <a:lt2>
        <a:srgbClr val="7D8287"/>
      </a:lt2>
      <a:accent1>
        <a:srgbClr val="3CBEB4"/>
      </a:accent1>
      <a:accent2>
        <a:srgbClr val="96C83C"/>
      </a:accent2>
      <a:accent3>
        <a:srgbClr val="D2B400"/>
      </a:accent3>
      <a:accent4>
        <a:srgbClr val="FFAF28"/>
      </a:accent4>
      <a:accent5>
        <a:srgbClr val="FA4E00"/>
      </a:accent5>
      <a:accent6>
        <a:srgbClr val="A21971"/>
      </a:accent6>
      <a:hlink>
        <a:srgbClr val="0563C1"/>
      </a:hlink>
      <a:folHlink>
        <a:srgbClr val="954F72"/>
      </a:folHlink>
    </a:clrScheme>
    <a:fontScheme name="Montserrat - Digit">
      <a:majorFont>
        <a:latin typeface="Montserrat"/>
        <a:ea typeface=""/>
        <a:cs typeface=""/>
      </a:majorFont>
      <a:minorFont>
        <a:latin typeface="Montserra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igit - Multi 1 - Bright" id="{1EED83A8-EBEE-4595-BF05-49EE0B6BAEB2}" vid="{B438FD33-41AA-434C-8FF8-841AA7F524DE}"/>
    </a:ext>
  </a:extLst>
</a:theme>
</file>

<file path=docProps/app.xml><?xml version="1.0" encoding="utf-8"?>
<Properties xmlns="http://schemas.openxmlformats.org/officeDocument/2006/extended-properties" xmlns:vt="http://schemas.openxmlformats.org/officeDocument/2006/docPropsVTypes">
  <TotalTime>4752</TotalTime>
  <Words>1682</Words>
  <Application>Microsoft Office PowerPoint</Application>
  <PresentationFormat>Widescreen</PresentationFormat>
  <Paragraphs>408</Paragraphs>
  <Slides>31</Slides>
  <Notes>0</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31</vt:i4>
      </vt:variant>
    </vt:vector>
  </HeadingPairs>
  <TitlesOfParts>
    <vt:vector size="39" baseType="lpstr">
      <vt:lpstr>Arial</vt:lpstr>
      <vt:lpstr>Helvetica</vt:lpstr>
      <vt:lpstr>Montserrat</vt:lpstr>
      <vt:lpstr>Montserrat Black</vt:lpstr>
      <vt:lpstr>Montserrat Hairline</vt:lpstr>
      <vt:lpstr>Montserrat Light</vt:lpstr>
      <vt:lpstr>Digit - Multi 1 - Bright</vt:lpstr>
      <vt:lpstr>1_Digit - Multi 1 - Bright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Wahyu Rahmaditama Putera</dc:creator>
  <cp:lastModifiedBy>Wahyu Rahmaditama Putera</cp:lastModifiedBy>
  <cp:revision>132</cp:revision>
  <dcterms:created xsi:type="dcterms:W3CDTF">2018-07-18T06:30:49Z</dcterms:created>
  <dcterms:modified xsi:type="dcterms:W3CDTF">2018-08-09T02:00:47Z</dcterms:modified>
</cp:coreProperties>
</file>