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38"/>
  </p:notesMasterIdLst>
  <p:handoutMasterIdLst>
    <p:handoutMasterId r:id="rId39"/>
  </p:handoutMasterIdLst>
  <p:sldIdLst>
    <p:sldId id="334" r:id="rId4"/>
    <p:sldId id="256" r:id="rId5"/>
    <p:sldId id="312" r:id="rId6"/>
    <p:sldId id="271" r:id="rId7"/>
    <p:sldId id="308" r:id="rId8"/>
    <p:sldId id="309" r:id="rId9"/>
    <p:sldId id="310" r:id="rId10"/>
    <p:sldId id="261" r:id="rId11"/>
    <p:sldId id="311" r:id="rId12"/>
    <p:sldId id="313" r:id="rId13"/>
    <p:sldId id="315" r:id="rId14"/>
    <p:sldId id="316" r:id="rId15"/>
    <p:sldId id="317" r:id="rId16"/>
    <p:sldId id="321" r:id="rId17"/>
    <p:sldId id="319" r:id="rId18"/>
    <p:sldId id="269" r:id="rId19"/>
    <p:sldId id="275" r:id="rId20"/>
    <p:sldId id="283" r:id="rId21"/>
    <p:sldId id="281" r:id="rId22"/>
    <p:sldId id="272" r:id="rId23"/>
    <p:sldId id="279" r:id="rId24"/>
    <p:sldId id="322" r:id="rId25"/>
    <p:sldId id="323" r:id="rId26"/>
    <p:sldId id="324" r:id="rId27"/>
    <p:sldId id="329" r:id="rId28"/>
    <p:sldId id="293" r:id="rId29"/>
    <p:sldId id="327" r:id="rId30"/>
    <p:sldId id="337" r:id="rId31"/>
    <p:sldId id="338" r:id="rId32"/>
    <p:sldId id="287" r:id="rId33"/>
    <p:sldId id="330" r:id="rId34"/>
    <p:sldId id="332" r:id="rId35"/>
    <p:sldId id="333" r:id="rId36"/>
    <p:sldId id="296" r:id="rId37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3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404040"/>
    <a:srgbClr val="FFFFFF"/>
    <a:srgbClr val="FFCE29"/>
    <a:srgbClr val="ED1C24"/>
    <a:srgbClr val="F2BF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3554" autoAdjust="0"/>
  </p:normalViewPr>
  <p:slideViewPr>
    <p:cSldViewPr>
      <p:cViewPr varScale="1">
        <p:scale>
          <a:sx n="85" d="100"/>
          <a:sy n="85" d="100"/>
        </p:scale>
        <p:origin x="354" y="78"/>
      </p:cViewPr>
      <p:guideLst>
        <p:guide orient="horz" pos="193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heme" Target="theme/theme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ableStyles" Target="tableStyle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en-US" dirty="0" err="1">
                <a:solidFill>
                  <a:schemeClr val="tx1"/>
                </a:solidFill>
                <a:latin typeface="Arial Rounded MT Bold" panose="020F0704030504030204" pitchFamily="34" charset="0"/>
              </a:rPr>
              <a:t>Jumlah</a:t>
            </a:r>
            <a:r>
              <a:rPr lang="en-US" dirty="0">
                <a:solidFill>
                  <a:schemeClr val="tx1"/>
                </a:solidFill>
                <a:latin typeface="Arial Rounded MT Bold" panose="020F07040305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 Rounded MT Bold" panose="020F0704030504030204" pitchFamily="34" charset="0"/>
              </a:rPr>
              <a:t>Pendaftar</a:t>
            </a:r>
            <a:r>
              <a:rPr lang="en-US" dirty="0">
                <a:solidFill>
                  <a:schemeClr val="tx1"/>
                </a:solidFill>
                <a:latin typeface="Arial Rounded MT Bold" panose="020F0704030504030204" pitchFamily="34" charset="0"/>
              </a:rPr>
              <a:t> STIS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id-ID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Jumlah Pendaftar STIS</c:v>
          </c:tx>
          <c:spPr>
            <a:ln w="28575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dPt>
            <c:idx val="1"/>
            <c:marker>
              <c:symbol val="circle"/>
              <c:size val="5"/>
              <c:spPr>
                <a:solidFill>
                  <a:schemeClr val="accent6"/>
                </a:solidFill>
                <a:ln w="9525">
                  <a:solidFill>
                    <a:srgbClr val="FFFFFF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DF02-4ABC-9417-87E40E91A36E}"/>
              </c:ext>
            </c:extLst>
          </c:dPt>
          <c:cat>
            <c:numRef>
              <c:f>Sheet2!$E$4:$F$4</c:f>
              <c:numCache>
                <c:formatCode>General</c:formatCode>
                <c:ptCount val="2"/>
                <c:pt idx="0">
                  <c:v>2017</c:v>
                </c:pt>
                <c:pt idx="1">
                  <c:v>2018</c:v>
                </c:pt>
              </c:numCache>
            </c:numRef>
          </c:cat>
          <c:val>
            <c:numRef>
              <c:f>Sheet2!$E$5:$F$5</c:f>
              <c:numCache>
                <c:formatCode>_(* #,##0_);_(* \(#,##0\);_(* "-"_);_(@_)</c:formatCode>
                <c:ptCount val="2"/>
                <c:pt idx="0">
                  <c:v>24226</c:v>
                </c:pt>
                <c:pt idx="1">
                  <c:v>17886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71B-4DB3-BE67-E37C5EF215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44553568"/>
        <c:axId val="351266048"/>
      </c:lineChart>
      <c:catAx>
        <c:axId val="344553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351266048"/>
        <c:crosses val="autoZero"/>
        <c:auto val="1"/>
        <c:lblAlgn val="ctr"/>
        <c:lblOffset val="100"/>
        <c:noMultiLvlLbl val="0"/>
      </c:catAx>
      <c:valAx>
        <c:axId val="351266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* #,##0_);_(* \(#,##0\);_(* &quot;-&quot;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3445535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0.30989</cdr:x>
      <cdr:y>0.27878</cdr:y>
    </cdr:from>
    <cdr:to>
      <cdr:x>0.35394</cdr:x>
      <cdr:y>0.32901</cdr:y>
    </cdr:to>
    <cdr:sp macro="" textlink="">
      <cdr:nvSpPr>
        <cdr:cNvPr id="2" name="Rectangle 1">
          <a:extLst xmlns:a="http://schemas.openxmlformats.org/drawingml/2006/main">
            <a:ext uri="{FF2B5EF4-FFF2-40B4-BE49-F238E27FC236}">
              <a16:creationId xmlns:a16="http://schemas.microsoft.com/office/drawing/2014/main" id="{4D589C39-1E6F-4DF0-8EA4-7495402EAB8D}"/>
            </a:ext>
          </a:extLst>
        </cdr:cNvPr>
        <cdr:cNvSpPr/>
      </cdr:nvSpPr>
      <cdr:spPr>
        <a:xfrm xmlns:a="http://schemas.openxmlformats.org/drawingml/2006/main">
          <a:off x="1519462" y="861638"/>
          <a:ext cx="216024" cy="155257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Overflow="overflow" horzOverflow="overflow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/>
        <a:p xmlns:a="http://schemas.openxmlformats.org/drawingml/2006/main">
          <a:endParaRPr lang="id-ID"/>
        </a:p>
      </cdr:txBody>
    </cdr:sp>
  </cdr:relSizeAnchor>
  <cdr:relSizeAnchor xmlns:cdr="http://schemas.openxmlformats.org/drawingml/2006/chartDrawing">
    <cdr:from>
      <cdr:x>0.73485</cdr:x>
      <cdr:y>0.42665</cdr:y>
    </cdr:from>
    <cdr:to>
      <cdr:x>0.77891</cdr:x>
      <cdr:y>0.47688</cdr:y>
    </cdr:to>
    <cdr:sp macro="" textlink="">
      <cdr:nvSpPr>
        <cdr:cNvPr id="3" name="Rectangle 2">
          <a:extLst xmlns:a="http://schemas.openxmlformats.org/drawingml/2006/main">
            <a:ext uri="{FF2B5EF4-FFF2-40B4-BE49-F238E27FC236}">
              <a16:creationId xmlns:a16="http://schemas.microsoft.com/office/drawing/2014/main" id="{03A27FE4-7B8E-4283-B019-3AECBEEFCE56}"/>
            </a:ext>
          </a:extLst>
        </cdr:cNvPr>
        <cdr:cNvSpPr/>
      </cdr:nvSpPr>
      <cdr:spPr>
        <a:xfrm xmlns:a="http://schemas.openxmlformats.org/drawingml/2006/main">
          <a:off x="3603204" y="1318675"/>
          <a:ext cx="216024" cy="155257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Overflow="overflow" horzOverflow="overflow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/>
        <a:p xmlns:a="http://schemas.openxmlformats.org/drawingml/2006/main">
          <a:endParaRPr lang="id-ID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C8F3990-BD61-4307-83E1-F14AD97CFF8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F92476-6C70-41B0-BF88-2C31B958A7B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94148F-1E40-47AB-B8D1-873A7E0C04AE}" type="datetime2">
              <a:rPr lang="id-ID" smtClean="0"/>
              <a:t>Minggu, 05 Agustus 2018</a:t>
            </a:fld>
            <a:endParaRPr lang="id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E90AB5-149A-409C-B483-3E4DA31060C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210F23-8E08-4177-88C3-2EC1480574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AEEE9C-ADB0-4C83-883F-60F68EA9248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44882653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E89C65-0403-456B-8A04-46693574093A}" type="datetime2">
              <a:rPr lang="id-ID" smtClean="0"/>
              <a:t>Minggu, 05 Agustus 2018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9BBEDF-7A5F-4D78-A5EE-BCE15441420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68794438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ED0D393A-D5B9-4AFD-B4FB-D9DD5FD2FAA1}" type="datetime2">
              <a:rPr lang="id-ID" smtClean="0"/>
              <a:t>Minggu, 05 Agustus 2018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932882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d-ID" dirty="0" err="1"/>
              <a:t>Whitebox</a:t>
            </a:r>
            <a:r>
              <a:rPr lang="id-ID" dirty="0"/>
              <a:t>: uji instruksi, uji perulangan, uji percabangan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7836C2-072E-427F-9C60-5936A7B00F02}"/>
              </a:ext>
            </a:extLst>
          </p:cNvPr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53C6692-2090-41EB-BEA6-BC9F61A62952}" type="datetime2">
              <a:rPr lang="id-ID" smtClean="0"/>
              <a:t>Minggu, 05 Agustus 2018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37748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13476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4" name="그룹 3">
            <a:extLst>
              <a:ext uri="{FF2B5EF4-FFF2-40B4-BE49-F238E27FC236}">
                <a16:creationId xmlns:a16="http://schemas.microsoft.com/office/drawing/2014/main" id="{F921D975-47B7-40FA-B919-8B79C77FC0F2}"/>
              </a:ext>
            </a:extLst>
          </p:cNvPr>
          <p:cNvGrpSpPr/>
          <p:nvPr userDrawn="1"/>
        </p:nvGrpSpPr>
        <p:grpSpPr>
          <a:xfrm>
            <a:off x="4572000" y="387072"/>
            <a:ext cx="4569687" cy="4756528"/>
            <a:chOff x="4572000" y="387072"/>
            <a:chExt cx="4569687" cy="4756528"/>
          </a:xfrm>
        </p:grpSpPr>
        <p:sp>
          <p:nvSpPr>
            <p:cNvPr id="38" name="자유형: 도형 37">
              <a:extLst>
                <a:ext uri="{FF2B5EF4-FFF2-40B4-BE49-F238E27FC236}">
                  <a16:creationId xmlns:a16="http://schemas.microsoft.com/office/drawing/2014/main" id="{3D941B2F-ACDE-44DC-AD51-21CFD90B9D89}"/>
                </a:ext>
              </a:extLst>
            </p:cNvPr>
            <p:cNvSpPr/>
            <p:nvPr userDrawn="1"/>
          </p:nvSpPr>
          <p:spPr>
            <a:xfrm>
              <a:off x="4572000" y="1408870"/>
              <a:ext cx="4569687" cy="3734730"/>
            </a:xfrm>
            <a:custGeom>
              <a:avLst/>
              <a:gdLst>
                <a:gd name="connsiteX0" fmla="*/ 2611712 w 4569687"/>
                <a:gd name="connsiteY0" fmla="*/ 0 h 3734631"/>
                <a:gd name="connsiteX1" fmla="*/ 2927539 w 4569687"/>
                <a:gd name="connsiteY1" fmla="*/ 0 h 3734631"/>
                <a:gd name="connsiteX2" fmla="*/ 3010471 w 4569687"/>
                <a:gd name="connsiteY2" fmla="*/ 662843 h 3734631"/>
                <a:gd name="connsiteX3" fmla="*/ 3062414 w 4569687"/>
                <a:gd name="connsiteY3" fmla="*/ 672782 h 3734631"/>
                <a:gd name="connsiteX4" fmla="*/ 3375104 w 4569687"/>
                <a:gd name="connsiteY4" fmla="*/ 893768 h 3734631"/>
                <a:gd name="connsiteX5" fmla="*/ 3401966 w 4569687"/>
                <a:gd name="connsiteY5" fmla="*/ 943258 h 3734631"/>
                <a:gd name="connsiteX6" fmla="*/ 3444529 w 4569687"/>
                <a:gd name="connsiteY6" fmla="*/ 938967 h 3734631"/>
                <a:gd name="connsiteX7" fmla="*/ 3941882 w 4569687"/>
                <a:gd name="connsiteY7" fmla="*/ 1268635 h 3734631"/>
                <a:gd name="connsiteX8" fmla="*/ 3950232 w 4569687"/>
                <a:gd name="connsiteY8" fmla="*/ 1295533 h 3734631"/>
                <a:gd name="connsiteX9" fmla="*/ 3968452 w 4569687"/>
                <a:gd name="connsiteY9" fmla="*/ 1289878 h 3734631"/>
                <a:gd name="connsiteX10" fmla="*/ 4041773 w 4569687"/>
                <a:gd name="connsiteY10" fmla="*/ 1282486 h 3734631"/>
                <a:gd name="connsiteX11" fmla="*/ 4398197 w 4569687"/>
                <a:gd name="connsiteY11" fmla="*/ 1572980 h 3734631"/>
                <a:gd name="connsiteX12" fmla="*/ 4401113 w 4569687"/>
                <a:gd name="connsiteY12" fmla="*/ 1601912 h 3734631"/>
                <a:gd name="connsiteX13" fmla="*/ 4509768 w 4569687"/>
                <a:gd name="connsiteY13" fmla="*/ 1612865 h 3734631"/>
                <a:gd name="connsiteX14" fmla="*/ 4569687 w 4569687"/>
                <a:gd name="connsiteY14" fmla="*/ 1630661 h 3734631"/>
                <a:gd name="connsiteX15" fmla="*/ 4569687 w 4569687"/>
                <a:gd name="connsiteY15" fmla="*/ 3685776 h 3734631"/>
                <a:gd name="connsiteX16" fmla="*/ 4479175 w 4569687"/>
                <a:gd name="connsiteY16" fmla="*/ 3694900 h 3734631"/>
                <a:gd name="connsiteX17" fmla="*/ 4083674 w 4569687"/>
                <a:gd name="connsiteY17" fmla="*/ 3574092 h 3734631"/>
                <a:gd name="connsiteX18" fmla="*/ 4051094 w 4569687"/>
                <a:gd name="connsiteY18" fmla="*/ 3547210 h 3734631"/>
                <a:gd name="connsiteX19" fmla="*/ 4009782 w 4569687"/>
                <a:gd name="connsiteY19" fmla="*/ 3581295 h 3734631"/>
                <a:gd name="connsiteX20" fmla="*/ 3782104 w 4569687"/>
                <a:gd name="connsiteY20" fmla="*/ 3650841 h 3734631"/>
                <a:gd name="connsiteX21" fmla="*/ 3494159 w 4569687"/>
                <a:gd name="connsiteY21" fmla="*/ 3531570 h 3734631"/>
                <a:gd name="connsiteX22" fmla="*/ 3452428 w 4569687"/>
                <a:gd name="connsiteY22" fmla="*/ 3480992 h 3734631"/>
                <a:gd name="connsiteX23" fmla="*/ 3441126 w 4569687"/>
                <a:gd name="connsiteY23" fmla="*/ 3501813 h 3734631"/>
                <a:gd name="connsiteX24" fmla="*/ 3103456 w 4569687"/>
                <a:gd name="connsiteY24" fmla="*/ 3681351 h 3734631"/>
                <a:gd name="connsiteX25" fmla="*/ 2815511 w 4569687"/>
                <a:gd name="connsiteY25" fmla="*/ 3562080 h 3734631"/>
                <a:gd name="connsiteX26" fmla="*/ 2772231 w 4569687"/>
                <a:gd name="connsiteY26" fmla="*/ 3509625 h 3734631"/>
                <a:gd name="connsiteX27" fmla="*/ 2697608 w 4569687"/>
                <a:gd name="connsiteY27" fmla="*/ 3571194 h 3734631"/>
                <a:gd name="connsiteX28" fmla="*/ 2162552 w 4569687"/>
                <a:gd name="connsiteY28" fmla="*/ 3734631 h 3734631"/>
                <a:gd name="connsiteX29" fmla="*/ 1369010 w 4569687"/>
                <a:gd name="connsiteY29" fmla="*/ 3312708 h 3734631"/>
                <a:gd name="connsiteX30" fmla="*/ 1363923 w 4569687"/>
                <a:gd name="connsiteY30" fmla="*/ 3304336 h 3734631"/>
                <a:gd name="connsiteX31" fmla="*/ 1334207 w 4569687"/>
                <a:gd name="connsiteY31" fmla="*/ 3340352 h 3734631"/>
                <a:gd name="connsiteX32" fmla="*/ 1046262 w 4569687"/>
                <a:gd name="connsiteY32" fmla="*/ 3459623 h 3734631"/>
                <a:gd name="connsiteX33" fmla="*/ 647319 w 4569687"/>
                <a:gd name="connsiteY33" fmla="*/ 3134475 h 3734631"/>
                <a:gd name="connsiteX34" fmla="*/ 642925 w 4569687"/>
                <a:gd name="connsiteY34" fmla="*/ 3090891 h 3734631"/>
                <a:gd name="connsiteX35" fmla="*/ 634894 w 4569687"/>
                <a:gd name="connsiteY35" fmla="*/ 3098188 h 3734631"/>
                <a:gd name="connsiteX36" fmla="*/ 407216 w 4569687"/>
                <a:gd name="connsiteY36" fmla="*/ 3167734 h 3734631"/>
                <a:gd name="connsiteX37" fmla="*/ 0 w 4569687"/>
                <a:gd name="connsiteY37" fmla="*/ 2760518 h 3734631"/>
                <a:gd name="connsiteX38" fmla="*/ 407216 w 4569687"/>
                <a:gd name="connsiteY38" fmla="*/ 2353302 h 3734631"/>
                <a:gd name="connsiteX39" fmla="*/ 489284 w 4569687"/>
                <a:gd name="connsiteY39" fmla="*/ 2361575 h 3734631"/>
                <a:gd name="connsiteX40" fmla="*/ 508084 w 4569687"/>
                <a:gd name="connsiteY40" fmla="*/ 2367411 h 3734631"/>
                <a:gd name="connsiteX41" fmla="*/ 503849 w 4569687"/>
                <a:gd name="connsiteY41" fmla="*/ 2325400 h 3734631"/>
                <a:gd name="connsiteX42" fmla="*/ 1121688 w 4569687"/>
                <a:gd name="connsiteY42" fmla="*/ 1707561 h 3734631"/>
                <a:gd name="connsiteX43" fmla="*/ 1246204 w 4569687"/>
                <a:gd name="connsiteY43" fmla="*/ 1720113 h 3734631"/>
                <a:gd name="connsiteX44" fmla="*/ 1284356 w 4569687"/>
                <a:gd name="connsiteY44" fmla="*/ 1731957 h 3734631"/>
                <a:gd name="connsiteX45" fmla="*/ 1305976 w 4569687"/>
                <a:gd name="connsiteY45" fmla="*/ 1705754 h 3734631"/>
                <a:gd name="connsiteX46" fmla="*/ 1742854 w 4569687"/>
                <a:gd name="connsiteY46" fmla="*/ 1524793 h 3734631"/>
                <a:gd name="connsiteX47" fmla="*/ 1760288 w 4569687"/>
                <a:gd name="connsiteY47" fmla="*/ 1526551 h 3734631"/>
                <a:gd name="connsiteX48" fmla="*/ 1748032 w 4569687"/>
                <a:gd name="connsiteY48" fmla="*/ 1487068 h 3734631"/>
                <a:gd name="connsiteX49" fmla="*/ 1742854 w 4569687"/>
                <a:gd name="connsiteY49" fmla="*/ 1435701 h 3734631"/>
                <a:gd name="connsiteX50" fmla="*/ 1946367 w 4569687"/>
                <a:gd name="connsiteY50" fmla="*/ 1185999 h 3734631"/>
                <a:gd name="connsiteX51" fmla="*/ 1956892 w 4569687"/>
                <a:gd name="connsiteY51" fmla="*/ 1184938 h 3734631"/>
                <a:gd name="connsiteX52" fmla="*/ 1963928 w 4569687"/>
                <a:gd name="connsiteY52" fmla="*/ 1115143 h 3734631"/>
                <a:gd name="connsiteX53" fmla="*/ 2450363 w 4569687"/>
                <a:gd name="connsiteY53" fmla="*/ 718687 h 3734631"/>
                <a:gd name="connsiteX54" fmla="*/ 2520904 w 4569687"/>
                <a:gd name="connsiteY54" fmla="*/ 725798 h 3734631"/>
                <a:gd name="connsiteX0" fmla="*/ 2611712 w 4569687"/>
                <a:gd name="connsiteY0" fmla="*/ 0 h 3734631"/>
                <a:gd name="connsiteX1" fmla="*/ 2927539 w 4569687"/>
                <a:gd name="connsiteY1" fmla="*/ 0 h 3734631"/>
                <a:gd name="connsiteX2" fmla="*/ 3010471 w 4569687"/>
                <a:gd name="connsiteY2" fmla="*/ 662843 h 3734631"/>
                <a:gd name="connsiteX3" fmla="*/ 3062414 w 4569687"/>
                <a:gd name="connsiteY3" fmla="*/ 672782 h 3734631"/>
                <a:gd name="connsiteX4" fmla="*/ 3375104 w 4569687"/>
                <a:gd name="connsiteY4" fmla="*/ 893768 h 3734631"/>
                <a:gd name="connsiteX5" fmla="*/ 3401966 w 4569687"/>
                <a:gd name="connsiteY5" fmla="*/ 943258 h 3734631"/>
                <a:gd name="connsiteX6" fmla="*/ 3444529 w 4569687"/>
                <a:gd name="connsiteY6" fmla="*/ 938967 h 3734631"/>
                <a:gd name="connsiteX7" fmla="*/ 3941882 w 4569687"/>
                <a:gd name="connsiteY7" fmla="*/ 1268635 h 3734631"/>
                <a:gd name="connsiteX8" fmla="*/ 3950232 w 4569687"/>
                <a:gd name="connsiteY8" fmla="*/ 1295533 h 3734631"/>
                <a:gd name="connsiteX9" fmla="*/ 3968452 w 4569687"/>
                <a:gd name="connsiteY9" fmla="*/ 1289878 h 3734631"/>
                <a:gd name="connsiteX10" fmla="*/ 4041773 w 4569687"/>
                <a:gd name="connsiteY10" fmla="*/ 1282486 h 3734631"/>
                <a:gd name="connsiteX11" fmla="*/ 4398197 w 4569687"/>
                <a:gd name="connsiteY11" fmla="*/ 1572980 h 3734631"/>
                <a:gd name="connsiteX12" fmla="*/ 4401113 w 4569687"/>
                <a:gd name="connsiteY12" fmla="*/ 1601912 h 3734631"/>
                <a:gd name="connsiteX13" fmla="*/ 4509768 w 4569687"/>
                <a:gd name="connsiteY13" fmla="*/ 1612865 h 3734631"/>
                <a:gd name="connsiteX14" fmla="*/ 4569687 w 4569687"/>
                <a:gd name="connsiteY14" fmla="*/ 1630661 h 3734631"/>
                <a:gd name="connsiteX15" fmla="*/ 4569687 w 4569687"/>
                <a:gd name="connsiteY15" fmla="*/ 3685776 h 3734631"/>
                <a:gd name="connsiteX16" fmla="*/ 4479175 w 4569687"/>
                <a:gd name="connsiteY16" fmla="*/ 3694900 h 3734631"/>
                <a:gd name="connsiteX17" fmla="*/ 4083674 w 4569687"/>
                <a:gd name="connsiteY17" fmla="*/ 3574092 h 3734631"/>
                <a:gd name="connsiteX18" fmla="*/ 4051094 w 4569687"/>
                <a:gd name="connsiteY18" fmla="*/ 3547210 h 3734631"/>
                <a:gd name="connsiteX19" fmla="*/ 4009782 w 4569687"/>
                <a:gd name="connsiteY19" fmla="*/ 3581295 h 3734631"/>
                <a:gd name="connsiteX20" fmla="*/ 3782104 w 4569687"/>
                <a:gd name="connsiteY20" fmla="*/ 3650841 h 3734631"/>
                <a:gd name="connsiteX21" fmla="*/ 3494159 w 4569687"/>
                <a:gd name="connsiteY21" fmla="*/ 3531570 h 3734631"/>
                <a:gd name="connsiteX22" fmla="*/ 3452428 w 4569687"/>
                <a:gd name="connsiteY22" fmla="*/ 3480992 h 3734631"/>
                <a:gd name="connsiteX23" fmla="*/ 3441126 w 4569687"/>
                <a:gd name="connsiteY23" fmla="*/ 3501813 h 3734631"/>
                <a:gd name="connsiteX24" fmla="*/ 3103456 w 4569687"/>
                <a:gd name="connsiteY24" fmla="*/ 3681351 h 3734631"/>
                <a:gd name="connsiteX25" fmla="*/ 2815511 w 4569687"/>
                <a:gd name="connsiteY25" fmla="*/ 3562080 h 3734631"/>
                <a:gd name="connsiteX26" fmla="*/ 2772231 w 4569687"/>
                <a:gd name="connsiteY26" fmla="*/ 3509625 h 3734631"/>
                <a:gd name="connsiteX27" fmla="*/ 2697608 w 4569687"/>
                <a:gd name="connsiteY27" fmla="*/ 3571194 h 3734631"/>
                <a:gd name="connsiteX28" fmla="*/ 2162552 w 4569687"/>
                <a:gd name="connsiteY28" fmla="*/ 3734631 h 3734631"/>
                <a:gd name="connsiteX29" fmla="*/ 1369010 w 4569687"/>
                <a:gd name="connsiteY29" fmla="*/ 3312708 h 3734631"/>
                <a:gd name="connsiteX30" fmla="*/ 1334207 w 4569687"/>
                <a:gd name="connsiteY30" fmla="*/ 3340352 h 3734631"/>
                <a:gd name="connsiteX31" fmla="*/ 1046262 w 4569687"/>
                <a:gd name="connsiteY31" fmla="*/ 3459623 h 3734631"/>
                <a:gd name="connsiteX32" fmla="*/ 647319 w 4569687"/>
                <a:gd name="connsiteY32" fmla="*/ 3134475 h 3734631"/>
                <a:gd name="connsiteX33" fmla="*/ 642925 w 4569687"/>
                <a:gd name="connsiteY33" fmla="*/ 3090891 h 3734631"/>
                <a:gd name="connsiteX34" fmla="*/ 634894 w 4569687"/>
                <a:gd name="connsiteY34" fmla="*/ 3098188 h 3734631"/>
                <a:gd name="connsiteX35" fmla="*/ 407216 w 4569687"/>
                <a:gd name="connsiteY35" fmla="*/ 3167734 h 3734631"/>
                <a:gd name="connsiteX36" fmla="*/ 0 w 4569687"/>
                <a:gd name="connsiteY36" fmla="*/ 2760518 h 3734631"/>
                <a:gd name="connsiteX37" fmla="*/ 407216 w 4569687"/>
                <a:gd name="connsiteY37" fmla="*/ 2353302 h 3734631"/>
                <a:gd name="connsiteX38" fmla="*/ 489284 w 4569687"/>
                <a:gd name="connsiteY38" fmla="*/ 2361575 h 3734631"/>
                <a:gd name="connsiteX39" fmla="*/ 508084 w 4569687"/>
                <a:gd name="connsiteY39" fmla="*/ 2367411 h 3734631"/>
                <a:gd name="connsiteX40" fmla="*/ 503849 w 4569687"/>
                <a:gd name="connsiteY40" fmla="*/ 2325400 h 3734631"/>
                <a:gd name="connsiteX41" fmla="*/ 1121688 w 4569687"/>
                <a:gd name="connsiteY41" fmla="*/ 1707561 h 3734631"/>
                <a:gd name="connsiteX42" fmla="*/ 1246204 w 4569687"/>
                <a:gd name="connsiteY42" fmla="*/ 1720113 h 3734631"/>
                <a:gd name="connsiteX43" fmla="*/ 1284356 w 4569687"/>
                <a:gd name="connsiteY43" fmla="*/ 1731957 h 3734631"/>
                <a:gd name="connsiteX44" fmla="*/ 1305976 w 4569687"/>
                <a:gd name="connsiteY44" fmla="*/ 1705754 h 3734631"/>
                <a:gd name="connsiteX45" fmla="*/ 1742854 w 4569687"/>
                <a:gd name="connsiteY45" fmla="*/ 1524793 h 3734631"/>
                <a:gd name="connsiteX46" fmla="*/ 1760288 w 4569687"/>
                <a:gd name="connsiteY46" fmla="*/ 1526551 h 3734631"/>
                <a:gd name="connsiteX47" fmla="*/ 1748032 w 4569687"/>
                <a:gd name="connsiteY47" fmla="*/ 1487068 h 3734631"/>
                <a:gd name="connsiteX48" fmla="*/ 1742854 w 4569687"/>
                <a:gd name="connsiteY48" fmla="*/ 1435701 h 3734631"/>
                <a:gd name="connsiteX49" fmla="*/ 1946367 w 4569687"/>
                <a:gd name="connsiteY49" fmla="*/ 1185999 h 3734631"/>
                <a:gd name="connsiteX50" fmla="*/ 1956892 w 4569687"/>
                <a:gd name="connsiteY50" fmla="*/ 1184938 h 3734631"/>
                <a:gd name="connsiteX51" fmla="*/ 1963928 w 4569687"/>
                <a:gd name="connsiteY51" fmla="*/ 1115143 h 3734631"/>
                <a:gd name="connsiteX52" fmla="*/ 2450363 w 4569687"/>
                <a:gd name="connsiteY52" fmla="*/ 718687 h 3734631"/>
                <a:gd name="connsiteX53" fmla="*/ 2520904 w 4569687"/>
                <a:gd name="connsiteY53" fmla="*/ 725798 h 3734631"/>
                <a:gd name="connsiteX54" fmla="*/ 2611712 w 4569687"/>
                <a:gd name="connsiteY54" fmla="*/ 0 h 3734631"/>
                <a:gd name="connsiteX0" fmla="*/ 2611712 w 4569687"/>
                <a:gd name="connsiteY0" fmla="*/ 0 h 3743131"/>
                <a:gd name="connsiteX1" fmla="*/ 2927539 w 4569687"/>
                <a:gd name="connsiteY1" fmla="*/ 0 h 3743131"/>
                <a:gd name="connsiteX2" fmla="*/ 3010471 w 4569687"/>
                <a:gd name="connsiteY2" fmla="*/ 662843 h 3743131"/>
                <a:gd name="connsiteX3" fmla="*/ 3062414 w 4569687"/>
                <a:gd name="connsiteY3" fmla="*/ 672782 h 3743131"/>
                <a:gd name="connsiteX4" fmla="*/ 3375104 w 4569687"/>
                <a:gd name="connsiteY4" fmla="*/ 893768 h 3743131"/>
                <a:gd name="connsiteX5" fmla="*/ 3401966 w 4569687"/>
                <a:gd name="connsiteY5" fmla="*/ 943258 h 3743131"/>
                <a:gd name="connsiteX6" fmla="*/ 3444529 w 4569687"/>
                <a:gd name="connsiteY6" fmla="*/ 938967 h 3743131"/>
                <a:gd name="connsiteX7" fmla="*/ 3941882 w 4569687"/>
                <a:gd name="connsiteY7" fmla="*/ 1268635 h 3743131"/>
                <a:gd name="connsiteX8" fmla="*/ 3950232 w 4569687"/>
                <a:gd name="connsiteY8" fmla="*/ 1295533 h 3743131"/>
                <a:gd name="connsiteX9" fmla="*/ 3968452 w 4569687"/>
                <a:gd name="connsiteY9" fmla="*/ 1289878 h 3743131"/>
                <a:gd name="connsiteX10" fmla="*/ 4041773 w 4569687"/>
                <a:gd name="connsiteY10" fmla="*/ 1282486 h 3743131"/>
                <a:gd name="connsiteX11" fmla="*/ 4398197 w 4569687"/>
                <a:gd name="connsiteY11" fmla="*/ 1572980 h 3743131"/>
                <a:gd name="connsiteX12" fmla="*/ 4401113 w 4569687"/>
                <a:gd name="connsiteY12" fmla="*/ 1601912 h 3743131"/>
                <a:gd name="connsiteX13" fmla="*/ 4509768 w 4569687"/>
                <a:gd name="connsiteY13" fmla="*/ 1612865 h 3743131"/>
                <a:gd name="connsiteX14" fmla="*/ 4569687 w 4569687"/>
                <a:gd name="connsiteY14" fmla="*/ 1630661 h 3743131"/>
                <a:gd name="connsiteX15" fmla="*/ 4569687 w 4569687"/>
                <a:gd name="connsiteY15" fmla="*/ 3685776 h 3743131"/>
                <a:gd name="connsiteX16" fmla="*/ 4479175 w 4569687"/>
                <a:gd name="connsiteY16" fmla="*/ 3694900 h 3743131"/>
                <a:gd name="connsiteX17" fmla="*/ 4083674 w 4569687"/>
                <a:gd name="connsiteY17" fmla="*/ 3574092 h 3743131"/>
                <a:gd name="connsiteX18" fmla="*/ 4051094 w 4569687"/>
                <a:gd name="connsiteY18" fmla="*/ 3547210 h 3743131"/>
                <a:gd name="connsiteX19" fmla="*/ 4009782 w 4569687"/>
                <a:gd name="connsiteY19" fmla="*/ 3581295 h 3743131"/>
                <a:gd name="connsiteX20" fmla="*/ 3782104 w 4569687"/>
                <a:gd name="connsiteY20" fmla="*/ 3650841 h 3743131"/>
                <a:gd name="connsiteX21" fmla="*/ 3494159 w 4569687"/>
                <a:gd name="connsiteY21" fmla="*/ 3531570 h 3743131"/>
                <a:gd name="connsiteX22" fmla="*/ 3452428 w 4569687"/>
                <a:gd name="connsiteY22" fmla="*/ 3480992 h 3743131"/>
                <a:gd name="connsiteX23" fmla="*/ 3441126 w 4569687"/>
                <a:gd name="connsiteY23" fmla="*/ 3501813 h 3743131"/>
                <a:gd name="connsiteX24" fmla="*/ 3103456 w 4569687"/>
                <a:gd name="connsiteY24" fmla="*/ 3681351 h 3743131"/>
                <a:gd name="connsiteX25" fmla="*/ 2815511 w 4569687"/>
                <a:gd name="connsiteY25" fmla="*/ 3562080 h 3743131"/>
                <a:gd name="connsiteX26" fmla="*/ 2772231 w 4569687"/>
                <a:gd name="connsiteY26" fmla="*/ 3509625 h 3743131"/>
                <a:gd name="connsiteX27" fmla="*/ 2697608 w 4569687"/>
                <a:gd name="connsiteY27" fmla="*/ 3571194 h 3743131"/>
                <a:gd name="connsiteX28" fmla="*/ 2162552 w 4569687"/>
                <a:gd name="connsiteY28" fmla="*/ 3734631 h 3743131"/>
                <a:gd name="connsiteX29" fmla="*/ 1334207 w 4569687"/>
                <a:gd name="connsiteY29" fmla="*/ 3340352 h 3743131"/>
                <a:gd name="connsiteX30" fmla="*/ 1046262 w 4569687"/>
                <a:gd name="connsiteY30" fmla="*/ 3459623 h 3743131"/>
                <a:gd name="connsiteX31" fmla="*/ 647319 w 4569687"/>
                <a:gd name="connsiteY31" fmla="*/ 3134475 h 3743131"/>
                <a:gd name="connsiteX32" fmla="*/ 642925 w 4569687"/>
                <a:gd name="connsiteY32" fmla="*/ 3090891 h 3743131"/>
                <a:gd name="connsiteX33" fmla="*/ 634894 w 4569687"/>
                <a:gd name="connsiteY33" fmla="*/ 3098188 h 3743131"/>
                <a:gd name="connsiteX34" fmla="*/ 407216 w 4569687"/>
                <a:gd name="connsiteY34" fmla="*/ 3167734 h 3743131"/>
                <a:gd name="connsiteX35" fmla="*/ 0 w 4569687"/>
                <a:gd name="connsiteY35" fmla="*/ 2760518 h 3743131"/>
                <a:gd name="connsiteX36" fmla="*/ 407216 w 4569687"/>
                <a:gd name="connsiteY36" fmla="*/ 2353302 h 3743131"/>
                <a:gd name="connsiteX37" fmla="*/ 489284 w 4569687"/>
                <a:gd name="connsiteY37" fmla="*/ 2361575 h 3743131"/>
                <a:gd name="connsiteX38" fmla="*/ 508084 w 4569687"/>
                <a:gd name="connsiteY38" fmla="*/ 2367411 h 3743131"/>
                <a:gd name="connsiteX39" fmla="*/ 503849 w 4569687"/>
                <a:gd name="connsiteY39" fmla="*/ 2325400 h 3743131"/>
                <a:gd name="connsiteX40" fmla="*/ 1121688 w 4569687"/>
                <a:gd name="connsiteY40" fmla="*/ 1707561 h 3743131"/>
                <a:gd name="connsiteX41" fmla="*/ 1246204 w 4569687"/>
                <a:gd name="connsiteY41" fmla="*/ 1720113 h 3743131"/>
                <a:gd name="connsiteX42" fmla="*/ 1284356 w 4569687"/>
                <a:gd name="connsiteY42" fmla="*/ 1731957 h 3743131"/>
                <a:gd name="connsiteX43" fmla="*/ 1305976 w 4569687"/>
                <a:gd name="connsiteY43" fmla="*/ 1705754 h 3743131"/>
                <a:gd name="connsiteX44" fmla="*/ 1742854 w 4569687"/>
                <a:gd name="connsiteY44" fmla="*/ 1524793 h 3743131"/>
                <a:gd name="connsiteX45" fmla="*/ 1760288 w 4569687"/>
                <a:gd name="connsiteY45" fmla="*/ 1526551 h 3743131"/>
                <a:gd name="connsiteX46" fmla="*/ 1748032 w 4569687"/>
                <a:gd name="connsiteY46" fmla="*/ 1487068 h 3743131"/>
                <a:gd name="connsiteX47" fmla="*/ 1742854 w 4569687"/>
                <a:gd name="connsiteY47" fmla="*/ 1435701 h 3743131"/>
                <a:gd name="connsiteX48" fmla="*/ 1946367 w 4569687"/>
                <a:gd name="connsiteY48" fmla="*/ 1185999 h 3743131"/>
                <a:gd name="connsiteX49" fmla="*/ 1956892 w 4569687"/>
                <a:gd name="connsiteY49" fmla="*/ 1184938 h 3743131"/>
                <a:gd name="connsiteX50" fmla="*/ 1963928 w 4569687"/>
                <a:gd name="connsiteY50" fmla="*/ 1115143 h 3743131"/>
                <a:gd name="connsiteX51" fmla="*/ 2450363 w 4569687"/>
                <a:gd name="connsiteY51" fmla="*/ 718687 h 3743131"/>
                <a:gd name="connsiteX52" fmla="*/ 2520904 w 4569687"/>
                <a:gd name="connsiteY52" fmla="*/ 725798 h 3743131"/>
                <a:gd name="connsiteX53" fmla="*/ 2611712 w 4569687"/>
                <a:gd name="connsiteY53" fmla="*/ 0 h 3743131"/>
                <a:gd name="connsiteX0" fmla="*/ 2611712 w 4569687"/>
                <a:gd name="connsiteY0" fmla="*/ 0 h 3741630"/>
                <a:gd name="connsiteX1" fmla="*/ 2927539 w 4569687"/>
                <a:gd name="connsiteY1" fmla="*/ 0 h 3741630"/>
                <a:gd name="connsiteX2" fmla="*/ 3010471 w 4569687"/>
                <a:gd name="connsiteY2" fmla="*/ 662843 h 3741630"/>
                <a:gd name="connsiteX3" fmla="*/ 3062414 w 4569687"/>
                <a:gd name="connsiteY3" fmla="*/ 672782 h 3741630"/>
                <a:gd name="connsiteX4" fmla="*/ 3375104 w 4569687"/>
                <a:gd name="connsiteY4" fmla="*/ 893768 h 3741630"/>
                <a:gd name="connsiteX5" fmla="*/ 3401966 w 4569687"/>
                <a:gd name="connsiteY5" fmla="*/ 943258 h 3741630"/>
                <a:gd name="connsiteX6" fmla="*/ 3444529 w 4569687"/>
                <a:gd name="connsiteY6" fmla="*/ 938967 h 3741630"/>
                <a:gd name="connsiteX7" fmla="*/ 3941882 w 4569687"/>
                <a:gd name="connsiteY7" fmla="*/ 1268635 h 3741630"/>
                <a:gd name="connsiteX8" fmla="*/ 3950232 w 4569687"/>
                <a:gd name="connsiteY8" fmla="*/ 1295533 h 3741630"/>
                <a:gd name="connsiteX9" fmla="*/ 3968452 w 4569687"/>
                <a:gd name="connsiteY9" fmla="*/ 1289878 h 3741630"/>
                <a:gd name="connsiteX10" fmla="*/ 4041773 w 4569687"/>
                <a:gd name="connsiteY10" fmla="*/ 1282486 h 3741630"/>
                <a:gd name="connsiteX11" fmla="*/ 4398197 w 4569687"/>
                <a:gd name="connsiteY11" fmla="*/ 1572980 h 3741630"/>
                <a:gd name="connsiteX12" fmla="*/ 4401113 w 4569687"/>
                <a:gd name="connsiteY12" fmla="*/ 1601912 h 3741630"/>
                <a:gd name="connsiteX13" fmla="*/ 4509768 w 4569687"/>
                <a:gd name="connsiteY13" fmla="*/ 1612865 h 3741630"/>
                <a:gd name="connsiteX14" fmla="*/ 4569687 w 4569687"/>
                <a:gd name="connsiteY14" fmla="*/ 1630661 h 3741630"/>
                <a:gd name="connsiteX15" fmla="*/ 4569687 w 4569687"/>
                <a:gd name="connsiteY15" fmla="*/ 3685776 h 3741630"/>
                <a:gd name="connsiteX16" fmla="*/ 4479175 w 4569687"/>
                <a:gd name="connsiteY16" fmla="*/ 3694900 h 3741630"/>
                <a:gd name="connsiteX17" fmla="*/ 4083674 w 4569687"/>
                <a:gd name="connsiteY17" fmla="*/ 3574092 h 3741630"/>
                <a:gd name="connsiteX18" fmla="*/ 4051094 w 4569687"/>
                <a:gd name="connsiteY18" fmla="*/ 3547210 h 3741630"/>
                <a:gd name="connsiteX19" fmla="*/ 4009782 w 4569687"/>
                <a:gd name="connsiteY19" fmla="*/ 3581295 h 3741630"/>
                <a:gd name="connsiteX20" fmla="*/ 3782104 w 4569687"/>
                <a:gd name="connsiteY20" fmla="*/ 3650841 h 3741630"/>
                <a:gd name="connsiteX21" fmla="*/ 3494159 w 4569687"/>
                <a:gd name="connsiteY21" fmla="*/ 3531570 h 3741630"/>
                <a:gd name="connsiteX22" fmla="*/ 3452428 w 4569687"/>
                <a:gd name="connsiteY22" fmla="*/ 3480992 h 3741630"/>
                <a:gd name="connsiteX23" fmla="*/ 3441126 w 4569687"/>
                <a:gd name="connsiteY23" fmla="*/ 3501813 h 3741630"/>
                <a:gd name="connsiteX24" fmla="*/ 3103456 w 4569687"/>
                <a:gd name="connsiteY24" fmla="*/ 3681351 h 3741630"/>
                <a:gd name="connsiteX25" fmla="*/ 2815511 w 4569687"/>
                <a:gd name="connsiteY25" fmla="*/ 3562080 h 3741630"/>
                <a:gd name="connsiteX26" fmla="*/ 2772231 w 4569687"/>
                <a:gd name="connsiteY26" fmla="*/ 3509625 h 3741630"/>
                <a:gd name="connsiteX27" fmla="*/ 2697608 w 4569687"/>
                <a:gd name="connsiteY27" fmla="*/ 3571194 h 3741630"/>
                <a:gd name="connsiteX28" fmla="*/ 2162552 w 4569687"/>
                <a:gd name="connsiteY28" fmla="*/ 3734631 h 3741630"/>
                <a:gd name="connsiteX29" fmla="*/ 1390478 w 4569687"/>
                <a:gd name="connsiteY29" fmla="*/ 3368488 h 3741630"/>
                <a:gd name="connsiteX30" fmla="*/ 1046262 w 4569687"/>
                <a:gd name="connsiteY30" fmla="*/ 3459623 h 3741630"/>
                <a:gd name="connsiteX31" fmla="*/ 647319 w 4569687"/>
                <a:gd name="connsiteY31" fmla="*/ 3134475 h 3741630"/>
                <a:gd name="connsiteX32" fmla="*/ 642925 w 4569687"/>
                <a:gd name="connsiteY32" fmla="*/ 3090891 h 3741630"/>
                <a:gd name="connsiteX33" fmla="*/ 634894 w 4569687"/>
                <a:gd name="connsiteY33" fmla="*/ 3098188 h 3741630"/>
                <a:gd name="connsiteX34" fmla="*/ 407216 w 4569687"/>
                <a:gd name="connsiteY34" fmla="*/ 3167734 h 3741630"/>
                <a:gd name="connsiteX35" fmla="*/ 0 w 4569687"/>
                <a:gd name="connsiteY35" fmla="*/ 2760518 h 3741630"/>
                <a:gd name="connsiteX36" fmla="*/ 407216 w 4569687"/>
                <a:gd name="connsiteY36" fmla="*/ 2353302 h 3741630"/>
                <a:gd name="connsiteX37" fmla="*/ 489284 w 4569687"/>
                <a:gd name="connsiteY37" fmla="*/ 2361575 h 3741630"/>
                <a:gd name="connsiteX38" fmla="*/ 508084 w 4569687"/>
                <a:gd name="connsiteY38" fmla="*/ 2367411 h 3741630"/>
                <a:gd name="connsiteX39" fmla="*/ 503849 w 4569687"/>
                <a:gd name="connsiteY39" fmla="*/ 2325400 h 3741630"/>
                <a:gd name="connsiteX40" fmla="*/ 1121688 w 4569687"/>
                <a:gd name="connsiteY40" fmla="*/ 1707561 h 3741630"/>
                <a:gd name="connsiteX41" fmla="*/ 1246204 w 4569687"/>
                <a:gd name="connsiteY41" fmla="*/ 1720113 h 3741630"/>
                <a:gd name="connsiteX42" fmla="*/ 1284356 w 4569687"/>
                <a:gd name="connsiteY42" fmla="*/ 1731957 h 3741630"/>
                <a:gd name="connsiteX43" fmla="*/ 1305976 w 4569687"/>
                <a:gd name="connsiteY43" fmla="*/ 1705754 h 3741630"/>
                <a:gd name="connsiteX44" fmla="*/ 1742854 w 4569687"/>
                <a:gd name="connsiteY44" fmla="*/ 1524793 h 3741630"/>
                <a:gd name="connsiteX45" fmla="*/ 1760288 w 4569687"/>
                <a:gd name="connsiteY45" fmla="*/ 1526551 h 3741630"/>
                <a:gd name="connsiteX46" fmla="*/ 1748032 w 4569687"/>
                <a:gd name="connsiteY46" fmla="*/ 1487068 h 3741630"/>
                <a:gd name="connsiteX47" fmla="*/ 1742854 w 4569687"/>
                <a:gd name="connsiteY47" fmla="*/ 1435701 h 3741630"/>
                <a:gd name="connsiteX48" fmla="*/ 1946367 w 4569687"/>
                <a:gd name="connsiteY48" fmla="*/ 1185999 h 3741630"/>
                <a:gd name="connsiteX49" fmla="*/ 1956892 w 4569687"/>
                <a:gd name="connsiteY49" fmla="*/ 1184938 h 3741630"/>
                <a:gd name="connsiteX50" fmla="*/ 1963928 w 4569687"/>
                <a:gd name="connsiteY50" fmla="*/ 1115143 h 3741630"/>
                <a:gd name="connsiteX51" fmla="*/ 2450363 w 4569687"/>
                <a:gd name="connsiteY51" fmla="*/ 718687 h 3741630"/>
                <a:gd name="connsiteX52" fmla="*/ 2520904 w 4569687"/>
                <a:gd name="connsiteY52" fmla="*/ 725798 h 3741630"/>
                <a:gd name="connsiteX53" fmla="*/ 2611712 w 4569687"/>
                <a:gd name="connsiteY53" fmla="*/ 0 h 3741630"/>
                <a:gd name="connsiteX0" fmla="*/ 2611712 w 4569687"/>
                <a:gd name="connsiteY0" fmla="*/ 0 h 3734730"/>
                <a:gd name="connsiteX1" fmla="*/ 2927539 w 4569687"/>
                <a:gd name="connsiteY1" fmla="*/ 0 h 3734730"/>
                <a:gd name="connsiteX2" fmla="*/ 3010471 w 4569687"/>
                <a:gd name="connsiteY2" fmla="*/ 662843 h 3734730"/>
                <a:gd name="connsiteX3" fmla="*/ 3062414 w 4569687"/>
                <a:gd name="connsiteY3" fmla="*/ 672782 h 3734730"/>
                <a:gd name="connsiteX4" fmla="*/ 3375104 w 4569687"/>
                <a:gd name="connsiteY4" fmla="*/ 893768 h 3734730"/>
                <a:gd name="connsiteX5" fmla="*/ 3401966 w 4569687"/>
                <a:gd name="connsiteY5" fmla="*/ 943258 h 3734730"/>
                <a:gd name="connsiteX6" fmla="*/ 3444529 w 4569687"/>
                <a:gd name="connsiteY6" fmla="*/ 938967 h 3734730"/>
                <a:gd name="connsiteX7" fmla="*/ 3941882 w 4569687"/>
                <a:gd name="connsiteY7" fmla="*/ 1268635 h 3734730"/>
                <a:gd name="connsiteX8" fmla="*/ 3950232 w 4569687"/>
                <a:gd name="connsiteY8" fmla="*/ 1295533 h 3734730"/>
                <a:gd name="connsiteX9" fmla="*/ 3968452 w 4569687"/>
                <a:gd name="connsiteY9" fmla="*/ 1289878 h 3734730"/>
                <a:gd name="connsiteX10" fmla="*/ 4041773 w 4569687"/>
                <a:gd name="connsiteY10" fmla="*/ 1282486 h 3734730"/>
                <a:gd name="connsiteX11" fmla="*/ 4398197 w 4569687"/>
                <a:gd name="connsiteY11" fmla="*/ 1572980 h 3734730"/>
                <a:gd name="connsiteX12" fmla="*/ 4401113 w 4569687"/>
                <a:gd name="connsiteY12" fmla="*/ 1601912 h 3734730"/>
                <a:gd name="connsiteX13" fmla="*/ 4509768 w 4569687"/>
                <a:gd name="connsiteY13" fmla="*/ 1612865 h 3734730"/>
                <a:gd name="connsiteX14" fmla="*/ 4569687 w 4569687"/>
                <a:gd name="connsiteY14" fmla="*/ 1630661 h 3734730"/>
                <a:gd name="connsiteX15" fmla="*/ 4569687 w 4569687"/>
                <a:gd name="connsiteY15" fmla="*/ 3685776 h 3734730"/>
                <a:gd name="connsiteX16" fmla="*/ 4479175 w 4569687"/>
                <a:gd name="connsiteY16" fmla="*/ 3694900 h 3734730"/>
                <a:gd name="connsiteX17" fmla="*/ 4083674 w 4569687"/>
                <a:gd name="connsiteY17" fmla="*/ 3574092 h 3734730"/>
                <a:gd name="connsiteX18" fmla="*/ 4051094 w 4569687"/>
                <a:gd name="connsiteY18" fmla="*/ 3547210 h 3734730"/>
                <a:gd name="connsiteX19" fmla="*/ 4009782 w 4569687"/>
                <a:gd name="connsiteY19" fmla="*/ 3581295 h 3734730"/>
                <a:gd name="connsiteX20" fmla="*/ 3782104 w 4569687"/>
                <a:gd name="connsiteY20" fmla="*/ 3650841 h 3734730"/>
                <a:gd name="connsiteX21" fmla="*/ 3494159 w 4569687"/>
                <a:gd name="connsiteY21" fmla="*/ 3531570 h 3734730"/>
                <a:gd name="connsiteX22" fmla="*/ 3452428 w 4569687"/>
                <a:gd name="connsiteY22" fmla="*/ 3480992 h 3734730"/>
                <a:gd name="connsiteX23" fmla="*/ 3441126 w 4569687"/>
                <a:gd name="connsiteY23" fmla="*/ 3501813 h 3734730"/>
                <a:gd name="connsiteX24" fmla="*/ 3103456 w 4569687"/>
                <a:gd name="connsiteY24" fmla="*/ 3681351 h 3734730"/>
                <a:gd name="connsiteX25" fmla="*/ 2815511 w 4569687"/>
                <a:gd name="connsiteY25" fmla="*/ 3562080 h 3734730"/>
                <a:gd name="connsiteX26" fmla="*/ 2772231 w 4569687"/>
                <a:gd name="connsiteY26" fmla="*/ 3509625 h 3734730"/>
                <a:gd name="connsiteX27" fmla="*/ 2697608 w 4569687"/>
                <a:gd name="connsiteY27" fmla="*/ 3571194 h 3734730"/>
                <a:gd name="connsiteX28" fmla="*/ 2162552 w 4569687"/>
                <a:gd name="connsiteY28" fmla="*/ 3734631 h 3734730"/>
                <a:gd name="connsiteX29" fmla="*/ 1390478 w 4569687"/>
                <a:gd name="connsiteY29" fmla="*/ 3368488 h 3734730"/>
                <a:gd name="connsiteX30" fmla="*/ 1046262 w 4569687"/>
                <a:gd name="connsiteY30" fmla="*/ 3459623 h 3734730"/>
                <a:gd name="connsiteX31" fmla="*/ 647319 w 4569687"/>
                <a:gd name="connsiteY31" fmla="*/ 3134475 h 3734730"/>
                <a:gd name="connsiteX32" fmla="*/ 642925 w 4569687"/>
                <a:gd name="connsiteY32" fmla="*/ 3090891 h 3734730"/>
                <a:gd name="connsiteX33" fmla="*/ 634894 w 4569687"/>
                <a:gd name="connsiteY33" fmla="*/ 3098188 h 3734730"/>
                <a:gd name="connsiteX34" fmla="*/ 407216 w 4569687"/>
                <a:gd name="connsiteY34" fmla="*/ 3167734 h 3734730"/>
                <a:gd name="connsiteX35" fmla="*/ 0 w 4569687"/>
                <a:gd name="connsiteY35" fmla="*/ 2760518 h 3734730"/>
                <a:gd name="connsiteX36" fmla="*/ 407216 w 4569687"/>
                <a:gd name="connsiteY36" fmla="*/ 2353302 h 3734730"/>
                <a:gd name="connsiteX37" fmla="*/ 489284 w 4569687"/>
                <a:gd name="connsiteY37" fmla="*/ 2361575 h 3734730"/>
                <a:gd name="connsiteX38" fmla="*/ 508084 w 4569687"/>
                <a:gd name="connsiteY38" fmla="*/ 2367411 h 3734730"/>
                <a:gd name="connsiteX39" fmla="*/ 503849 w 4569687"/>
                <a:gd name="connsiteY39" fmla="*/ 2325400 h 3734730"/>
                <a:gd name="connsiteX40" fmla="*/ 1121688 w 4569687"/>
                <a:gd name="connsiteY40" fmla="*/ 1707561 h 3734730"/>
                <a:gd name="connsiteX41" fmla="*/ 1246204 w 4569687"/>
                <a:gd name="connsiteY41" fmla="*/ 1720113 h 3734730"/>
                <a:gd name="connsiteX42" fmla="*/ 1284356 w 4569687"/>
                <a:gd name="connsiteY42" fmla="*/ 1731957 h 3734730"/>
                <a:gd name="connsiteX43" fmla="*/ 1305976 w 4569687"/>
                <a:gd name="connsiteY43" fmla="*/ 1705754 h 3734730"/>
                <a:gd name="connsiteX44" fmla="*/ 1742854 w 4569687"/>
                <a:gd name="connsiteY44" fmla="*/ 1524793 h 3734730"/>
                <a:gd name="connsiteX45" fmla="*/ 1760288 w 4569687"/>
                <a:gd name="connsiteY45" fmla="*/ 1526551 h 3734730"/>
                <a:gd name="connsiteX46" fmla="*/ 1748032 w 4569687"/>
                <a:gd name="connsiteY46" fmla="*/ 1487068 h 3734730"/>
                <a:gd name="connsiteX47" fmla="*/ 1742854 w 4569687"/>
                <a:gd name="connsiteY47" fmla="*/ 1435701 h 3734730"/>
                <a:gd name="connsiteX48" fmla="*/ 1946367 w 4569687"/>
                <a:gd name="connsiteY48" fmla="*/ 1185999 h 3734730"/>
                <a:gd name="connsiteX49" fmla="*/ 1956892 w 4569687"/>
                <a:gd name="connsiteY49" fmla="*/ 1184938 h 3734730"/>
                <a:gd name="connsiteX50" fmla="*/ 1963928 w 4569687"/>
                <a:gd name="connsiteY50" fmla="*/ 1115143 h 3734730"/>
                <a:gd name="connsiteX51" fmla="*/ 2450363 w 4569687"/>
                <a:gd name="connsiteY51" fmla="*/ 718687 h 3734730"/>
                <a:gd name="connsiteX52" fmla="*/ 2520904 w 4569687"/>
                <a:gd name="connsiteY52" fmla="*/ 725798 h 3734730"/>
                <a:gd name="connsiteX53" fmla="*/ 2611712 w 4569687"/>
                <a:gd name="connsiteY53" fmla="*/ 0 h 3734730"/>
                <a:gd name="connsiteX0" fmla="*/ 2611712 w 4569687"/>
                <a:gd name="connsiteY0" fmla="*/ 0 h 3734730"/>
                <a:gd name="connsiteX1" fmla="*/ 2927539 w 4569687"/>
                <a:gd name="connsiteY1" fmla="*/ 0 h 3734730"/>
                <a:gd name="connsiteX2" fmla="*/ 3010471 w 4569687"/>
                <a:gd name="connsiteY2" fmla="*/ 662843 h 3734730"/>
                <a:gd name="connsiteX3" fmla="*/ 3062414 w 4569687"/>
                <a:gd name="connsiteY3" fmla="*/ 672782 h 3734730"/>
                <a:gd name="connsiteX4" fmla="*/ 3375104 w 4569687"/>
                <a:gd name="connsiteY4" fmla="*/ 893768 h 3734730"/>
                <a:gd name="connsiteX5" fmla="*/ 3401966 w 4569687"/>
                <a:gd name="connsiteY5" fmla="*/ 943258 h 3734730"/>
                <a:gd name="connsiteX6" fmla="*/ 3444529 w 4569687"/>
                <a:gd name="connsiteY6" fmla="*/ 938967 h 3734730"/>
                <a:gd name="connsiteX7" fmla="*/ 3941882 w 4569687"/>
                <a:gd name="connsiteY7" fmla="*/ 1268635 h 3734730"/>
                <a:gd name="connsiteX8" fmla="*/ 3950232 w 4569687"/>
                <a:gd name="connsiteY8" fmla="*/ 1295533 h 3734730"/>
                <a:gd name="connsiteX9" fmla="*/ 3968452 w 4569687"/>
                <a:gd name="connsiteY9" fmla="*/ 1289878 h 3734730"/>
                <a:gd name="connsiteX10" fmla="*/ 4041773 w 4569687"/>
                <a:gd name="connsiteY10" fmla="*/ 1282486 h 3734730"/>
                <a:gd name="connsiteX11" fmla="*/ 4398197 w 4569687"/>
                <a:gd name="connsiteY11" fmla="*/ 1572980 h 3734730"/>
                <a:gd name="connsiteX12" fmla="*/ 4401113 w 4569687"/>
                <a:gd name="connsiteY12" fmla="*/ 1601912 h 3734730"/>
                <a:gd name="connsiteX13" fmla="*/ 4509768 w 4569687"/>
                <a:gd name="connsiteY13" fmla="*/ 1612865 h 3734730"/>
                <a:gd name="connsiteX14" fmla="*/ 4569687 w 4569687"/>
                <a:gd name="connsiteY14" fmla="*/ 1630661 h 3734730"/>
                <a:gd name="connsiteX15" fmla="*/ 4569687 w 4569687"/>
                <a:gd name="connsiteY15" fmla="*/ 3685776 h 3734730"/>
                <a:gd name="connsiteX16" fmla="*/ 4479175 w 4569687"/>
                <a:gd name="connsiteY16" fmla="*/ 3694900 h 3734730"/>
                <a:gd name="connsiteX17" fmla="*/ 4083674 w 4569687"/>
                <a:gd name="connsiteY17" fmla="*/ 3574092 h 3734730"/>
                <a:gd name="connsiteX18" fmla="*/ 4051094 w 4569687"/>
                <a:gd name="connsiteY18" fmla="*/ 3547210 h 3734730"/>
                <a:gd name="connsiteX19" fmla="*/ 4009782 w 4569687"/>
                <a:gd name="connsiteY19" fmla="*/ 3581295 h 3734730"/>
                <a:gd name="connsiteX20" fmla="*/ 3782104 w 4569687"/>
                <a:gd name="connsiteY20" fmla="*/ 3650841 h 3734730"/>
                <a:gd name="connsiteX21" fmla="*/ 3494159 w 4569687"/>
                <a:gd name="connsiteY21" fmla="*/ 3531570 h 3734730"/>
                <a:gd name="connsiteX22" fmla="*/ 3452428 w 4569687"/>
                <a:gd name="connsiteY22" fmla="*/ 3480992 h 3734730"/>
                <a:gd name="connsiteX23" fmla="*/ 3441126 w 4569687"/>
                <a:gd name="connsiteY23" fmla="*/ 3501813 h 3734730"/>
                <a:gd name="connsiteX24" fmla="*/ 3103456 w 4569687"/>
                <a:gd name="connsiteY24" fmla="*/ 3681351 h 3734730"/>
                <a:gd name="connsiteX25" fmla="*/ 2815511 w 4569687"/>
                <a:gd name="connsiteY25" fmla="*/ 3562080 h 3734730"/>
                <a:gd name="connsiteX26" fmla="*/ 2772231 w 4569687"/>
                <a:gd name="connsiteY26" fmla="*/ 3509625 h 3734730"/>
                <a:gd name="connsiteX27" fmla="*/ 2697608 w 4569687"/>
                <a:gd name="connsiteY27" fmla="*/ 3571194 h 3734730"/>
                <a:gd name="connsiteX28" fmla="*/ 2162552 w 4569687"/>
                <a:gd name="connsiteY28" fmla="*/ 3734631 h 3734730"/>
                <a:gd name="connsiteX29" fmla="*/ 1390478 w 4569687"/>
                <a:gd name="connsiteY29" fmla="*/ 3368488 h 3734730"/>
                <a:gd name="connsiteX30" fmla="*/ 1046262 w 4569687"/>
                <a:gd name="connsiteY30" fmla="*/ 3459623 h 3734730"/>
                <a:gd name="connsiteX31" fmla="*/ 647319 w 4569687"/>
                <a:gd name="connsiteY31" fmla="*/ 3134475 h 3734730"/>
                <a:gd name="connsiteX32" fmla="*/ 642925 w 4569687"/>
                <a:gd name="connsiteY32" fmla="*/ 3090891 h 3734730"/>
                <a:gd name="connsiteX33" fmla="*/ 634894 w 4569687"/>
                <a:gd name="connsiteY33" fmla="*/ 3098188 h 3734730"/>
                <a:gd name="connsiteX34" fmla="*/ 407216 w 4569687"/>
                <a:gd name="connsiteY34" fmla="*/ 3167734 h 3734730"/>
                <a:gd name="connsiteX35" fmla="*/ 0 w 4569687"/>
                <a:gd name="connsiteY35" fmla="*/ 2760518 h 3734730"/>
                <a:gd name="connsiteX36" fmla="*/ 407216 w 4569687"/>
                <a:gd name="connsiteY36" fmla="*/ 2353302 h 3734730"/>
                <a:gd name="connsiteX37" fmla="*/ 489284 w 4569687"/>
                <a:gd name="connsiteY37" fmla="*/ 2361575 h 3734730"/>
                <a:gd name="connsiteX38" fmla="*/ 508084 w 4569687"/>
                <a:gd name="connsiteY38" fmla="*/ 2367411 h 3734730"/>
                <a:gd name="connsiteX39" fmla="*/ 503849 w 4569687"/>
                <a:gd name="connsiteY39" fmla="*/ 2325400 h 3734730"/>
                <a:gd name="connsiteX40" fmla="*/ 1121688 w 4569687"/>
                <a:gd name="connsiteY40" fmla="*/ 1707561 h 3734730"/>
                <a:gd name="connsiteX41" fmla="*/ 1246204 w 4569687"/>
                <a:gd name="connsiteY41" fmla="*/ 1720113 h 3734730"/>
                <a:gd name="connsiteX42" fmla="*/ 1284356 w 4569687"/>
                <a:gd name="connsiteY42" fmla="*/ 1731957 h 3734730"/>
                <a:gd name="connsiteX43" fmla="*/ 1305976 w 4569687"/>
                <a:gd name="connsiteY43" fmla="*/ 1705754 h 3734730"/>
                <a:gd name="connsiteX44" fmla="*/ 1742854 w 4569687"/>
                <a:gd name="connsiteY44" fmla="*/ 1524793 h 3734730"/>
                <a:gd name="connsiteX45" fmla="*/ 1760288 w 4569687"/>
                <a:gd name="connsiteY45" fmla="*/ 1526551 h 3734730"/>
                <a:gd name="connsiteX46" fmla="*/ 1748032 w 4569687"/>
                <a:gd name="connsiteY46" fmla="*/ 1487068 h 3734730"/>
                <a:gd name="connsiteX47" fmla="*/ 1742854 w 4569687"/>
                <a:gd name="connsiteY47" fmla="*/ 1435701 h 3734730"/>
                <a:gd name="connsiteX48" fmla="*/ 1946367 w 4569687"/>
                <a:gd name="connsiteY48" fmla="*/ 1185999 h 3734730"/>
                <a:gd name="connsiteX49" fmla="*/ 1956892 w 4569687"/>
                <a:gd name="connsiteY49" fmla="*/ 1184938 h 3734730"/>
                <a:gd name="connsiteX50" fmla="*/ 1963928 w 4569687"/>
                <a:gd name="connsiteY50" fmla="*/ 1115143 h 3734730"/>
                <a:gd name="connsiteX51" fmla="*/ 2450363 w 4569687"/>
                <a:gd name="connsiteY51" fmla="*/ 718687 h 3734730"/>
                <a:gd name="connsiteX52" fmla="*/ 2520904 w 4569687"/>
                <a:gd name="connsiteY52" fmla="*/ 725798 h 3734730"/>
                <a:gd name="connsiteX53" fmla="*/ 2611712 w 4569687"/>
                <a:gd name="connsiteY53" fmla="*/ 0 h 3734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4569687" h="3734730">
                  <a:moveTo>
                    <a:pt x="2611712" y="0"/>
                  </a:moveTo>
                  <a:lnTo>
                    <a:pt x="2927539" y="0"/>
                  </a:lnTo>
                  <a:lnTo>
                    <a:pt x="3010471" y="662843"/>
                  </a:lnTo>
                  <a:lnTo>
                    <a:pt x="3062414" y="672782"/>
                  </a:lnTo>
                  <a:cubicBezTo>
                    <a:pt x="3191764" y="706062"/>
                    <a:pt x="3302353" y="786083"/>
                    <a:pt x="3375104" y="893768"/>
                  </a:cubicBezTo>
                  <a:lnTo>
                    <a:pt x="3401966" y="943258"/>
                  </a:lnTo>
                  <a:lnTo>
                    <a:pt x="3444529" y="938967"/>
                  </a:lnTo>
                  <a:cubicBezTo>
                    <a:pt x="3668109" y="938967"/>
                    <a:pt x="3859940" y="1074903"/>
                    <a:pt x="3941882" y="1268635"/>
                  </a:cubicBezTo>
                  <a:lnTo>
                    <a:pt x="3950232" y="1295533"/>
                  </a:lnTo>
                  <a:lnTo>
                    <a:pt x="3968452" y="1289878"/>
                  </a:lnTo>
                  <a:cubicBezTo>
                    <a:pt x="3992135" y="1285031"/>
                    <a:pt x="4016657" y="1282486"/>
                    <a:pt x="4041773" y="1282486"/>
                  </a:cubicBezTo>
                  <a:cubicBezTo>
                    <a:pt x="4217586" y="1282486"/>
                    <a:pt x="4364272" y="1407196"/>
                    <a:pt x="4398197" y="1572980"/>
                  </a:cubicBezTo>
                  <a:lnTo>
                    <a:pt x="4401113" y="1601912"/>
                  </a:lnTo>
                  <a:lnTo>
                    <a:pt x="4509768" y="1612865"/>
                  </a:lnTo>
                  <a:lnTo>
                    <a:pt x="4569687" y="1630661"/>
                  </a:lnTo>
                  <a:lnTo>
                    <a:pt x="4569687" y="3685776"/>
                  </a:lnTo>
                  <a:lnTo>
                    <a:pt x="4479175" y="3694900"/>
                  </a:lnTo>
                  <a:cubicBezTo>
                    <a:pt x="4332673" y="3694900"/>
                    <a:pt x="4196572" y="3650364"/>
                    <a:pt x="4083674" y="3574092"/>
                  </a:cubicBezTo>
                  <a:lnTo>
                    <a:pt x="4051094" y="3547210"/>
                  </a:lnTo>
                  <a:lnTo>
                    <a:pt x="4009782" y="3581295"/>
                  </a:lnTo>
                  <a:cubicBezTo>
                    <a:pt x="3944790" y="3625203"/>
                    <a:pt x="3866441" y="3650841"/>
                    <a:pt x="3782104" y="3650841"/>
                  </a:cubicBezTo>
                  <a:cubicBezTo>
                    <a:pt x="3669655" y="3650841"/>
                    <a:pt x="3567851" y="3605262"/>
                    <a:pt x="3494159" y="3531570"/>
                  </a:cubicBezTo>
                  <a:lnTo>
                    <a:pt x="3452428" y="3480992"/>
                  </a:lnTo>
                  <a:lnTo>
                    <a:pt x="3441126" y="3501813"/>
                  </a:lnTo>
                  <a:cubicBezTo>
                    <a:pt x="3367946" y="3610134"/>
                    <a:pt x="3244018" y="3681351"/>
                    <a:pt x="3103456" y="3681351"/>
                  </a:cubicBezTo>
                  <a:cubicBezTo>
                    <a:pt x="2991007" y="3681351"/>
                    <a:pt x="2889203" y="3635772"/>
                    <a:pt x="2815511" y="3562080"/>
                  </a:cubicBezTo>
                  <a:lnTo>
                    <a:pt x="2772231" y="3509625"/>
                  </a:lnTo>
                  <a:lnTo>
                    <a:pt x="2697608" y="3571194"/>
                  </a:lnTo>
                  <a:cubicBezTo>
                    <a:pt x="2544873" y="3674380"/>
                    <a:pt x="2382991" y="3737583"/>
                    <a:pt x="2162552" y="3734631"/>
                  </a:cubicBezTo>
                  <a:cubicBezTo>
                    <a:pt x="1740716" y="3728982"/>
                    <a:pt x="1534323" y="3547967"/>
                    <a:pt x="1390478" y="3368488"/>
                  </a:cubicBezTo>
                  <a:cubicBezTo>
                    <a:pt x="1316786" y="3442180"/>
                    <a:pt x="1170122" y="3498625"/>
                    <a:pt x="1046262" y="3459623"/>
                  </a:cubicBezTo>
                  <a:cubicBezTo>
                    <a:pt x="922402" y="3420621"/>
                    <a:pt x="685290" y="3320037"/>
                    <a:pt x="647319" y="3134475"/>
                  </a:cubicBezTo>
                  <a:lnTo>
                    <a:pt x="642925" y="3090891"/>
                  </a:lnTo>
                  <a:lnTo>
                    <a:pt x="634894" y="3098188"/>
                  </a:lnTo>
                  <a:cubicBezTo>
                    <a:pt x="569902" y="3142096"/>
                    <a:pt x="491553" y="3167734"/>
                    <a:pt x="407216" y="3167734"/>
                  </a:cubicBezTo>
                  <a:cubicBezTo>
                    <a:pt x="182317" y="3167734"/>
                    <a:pt x="0" y="2985417"/>
                    <a:pt x="0" y="2760518"/>
                  </a:cubicBezTo>
                  <a:cubicBezTo>
                    <a:pt x="0" y="2535619"/>
                    <a:pt x="182317" y="2353302"/>
                    <a:pt x="407216" y="2353302"/>
                  </a:cubicBezTo>
                  <a:cubicBezTo>
                    <a:pt x="435328" y="2353302"/>
                    <a:pt x="462775" y="2356151"/>
                    <a:pt x="489284" y="2361575"/>
                  </a:cubicBezTo>
                  <a:lnTo>
                    <a:pt x="508084" y="2367411"/>
                  </a:lnTo>
                  <a:lnTo>
                    <a:pt x="503849" y="2325400"/>
                  </a:lnTo>
                  <a:cubicBezTo>
                    <a:pt x="503849" y="1984177"/>
                    <a:pt x="780465" y="1707561"/>
                    <a:pt x="1121688" y="1707561"/>
                  </a:cubicBezTo>
                  <a:cubicBezTo>
                    <a:pt x="1164341" y="1707561"/>
                    <a:pt x="1205984" y="1711883"/>
                    <a:pt x="1246204" y="1720113"/>
                  </a:cubicBezTo>
                  <a:lnTo>
                    <a:pt x="1284356" y="1731957"/>
                  </a:lnTo>
                  <a:lnTo>
                    <a:pt x="1305976" y="1705754"/>
                  </a:lnTo>
                  <a:cubicBezTo>
                    <a:pt x="1417783" y="1593947"/>
                    <a:pt x="1572242" y="1524793"/>
                    <a:pt x="1742854" y="1524793"/>
                  </a:cubicBezTo>
                  <a:lnTo>
                    <a:pt x="1760288" y="1526551"/>
                  </a:lnTo>
                  <a:lnTo>
                    <a:pt x="1748032" y="1487068"/>
                  </a:lnTo>
                  <a:cubicBezTo>
                    <a:pt x="1744637" y="1470476"/>
                    <a:pt x="1742854" y="1453297"/>
                    <a:pt x="1742854" y="1435701"/>
                  </a:cubicBezTo>
                  <a:cubicBezTo>
                    <a:pt x="1742854" y="1312531"/>
                    <a:pt x="1830222" y="1209766"/>
                    <a:pt x="1946367" y="1185999"/>
                  </a:cubicBezTo>
                  <a:lnTo>
                    <a:pt x="1956892" y="1184938"/>
                  </a:lnTo>
                  <a:lnTo>
                    <a:pt x="1963928" y="1115143"/>
                  </a:lnTo>
                  <a:cubicBezTo>
                    <a:pt x="2010227" y="888886"/>
                    <a:pt x="2210419" y="718687"/>
                    <a:pt x="2450363" y="718687"/>
                  </a:cubicBezTo>
                  <a:lnTo>
                    <a:pt x="2520904" y="725798"/>
                  </a:lnTo>
                  <a:lnTo>
                    <a:pt x="261171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28" name="그룹 27">
              <a:extLst>
                <a:ext uri="{FF2B5EF4-FFF2-40B4-BE49-F238E27FC236}">
                  <a16:creationId xmlns:a16="http://schemas.microsoft.com/office/drawing/2014/main" id="{F6BA73B4-BC5C-4378-A083-948505655B7B}"/>
                </a:ext>
              </a:extLst>
            </p:cNvPr>
            <p:cNvGrpSpPr/>
            <p:nvPr userDrawn="1"/>
          </p:nvGrpSpPr>
          <p:grpSpPr>
            <a:xfrm>
              <a:off x="6992136" y="387072"/>
              <a:ext cx="704897" cy="1355021"/>
              <a:chOff x="5304862" y="-789923"/>
              <a:chExt cx="645890" cy="1241591"/>
            </a:xfrm>
          </p:grpSpPr>
          <p:grpSp>
            <p:nvGrpSpPr>
              <p:cNvPr id="29" name="그룹 28">
                <a:extLst>
                  <a:ext uri="{FF2B5EF4-FFF2-40B4-BE49-F238E27FC236}">
                    <a16:creationId xmlns:a16="http://schemas.microsoft.com/office/drawing/2014/main" id="{269974D1-7996-4667-BA09-83671B53C878}"/>
                  </a:ext>
                </a:extLst>
              </p:cNvPr>
              <p:cNvGrpSpPr/>
              <p:nvPr userDrawn="1"/>
            </p:nvGrpSpPr>
            <p:grpSpPr>
              <a:xfrm>
                <a:off x="5377232" y="-789923"/>
                <a:ext cx="495969" cy="1052585"/>
                <a:chOff x="5868144" y="-857099"/>
                <a:chExt cx="495969" cy="1052585"/>
              </a:xfrm>
            </p:grpSpPr>
            <p:sp>
              <p:nvSpPr>
                <p:cNvPr id="34" name="이등변 삼각형 49">
                  <a:extLst>
                    <a:ext uri="{FF2B5EF4-FFF2-40B4-BE49-F238E27FC236}">
                      <a16:creationId xmlns:a16="http://schemas.microsoft.com/office/drawing/2014/main" id="{28E40F27-2EBF-4762-A766-35C37FBBB4FC}"/>
                    </a:ext>
                  </a:extLst>
                </p:cNvPr>
                <p:cNvSpPr/>
                <p:nvPr userDrawn="1"/>
              </p:nvSpPr>
              <p:spPr>
                <a:xfrm>
                  <a:off x="5868144" y="-853769"/>
                  <a:ext cx="495969" cy="1049255"/>
                </a:xfrm>
                <a:custGeom>
                  <a:avLst/>
                  <a:gdLst>
                    <a:gd name="connsiteX0" fmla="*/ 0 w 311344"/>
                    <a:gd name="connsiteY0" fmla="*/ 1049255 h 1049255"/>
                    <a:gd name="connsiteX1" fmla="*/ 155672 w 311344"/>
                    <a:gd name="connsiteY1" fmla="*/ 0 h 1049255"/>
                    <a:gd name="connsiteX2" fmla="*/ 311344 w 311344"/>
                    <a:gd name="connsiteY2" fmla="*/ 1049255 h 1049255"/>
                    <a:gd name="connsiteX3" fmla="*/ 0 w 311344"/>
                    <a:gd name="connsiteY3" fmla="*/ 1049255 h 1049255"/>
                    <a:gd name="connsiteX0" fmla="*/ 45684 w 357028"/>
                    <a:gd name="connsiteY0" fmla="*/ 1049255 h 1049255"/>
                    <a:gd name="connsiteX1" fmla="*/ 201356 w 357028"/>
                    <a:gd name="connsiteY1" fmla="*/ 0 h 1049255"/>
                    <a:gd name="connsiteX2" fmla="*/ 357028 w 357028"/>
                    <a:gd name="connsiteY2" fmla="*/ 1049255 h 1049255"/>
                    <a:gd name="connsiteX3" fmla="*/ 45684 w 357028"/>
                    <a:gd name="connsiteY3" fmla="*/ 1049255 h 1049255"/>
                    <a:gd name="connsiteX0" fmla="*/ 45684 w 416158"/>
                    <a:gd name="connsiteY0" fmla="*/ 1049255 h 1049255"/>
                    <a:gd name="connsiteX1" fmla="*/ 201356 w 416158"/>
                    <a:gd name="connsiteY1" fmla="*/ 0 h 1049255"/>
                    <a:gd name="connsiteX2" fmla="*/ 357028 w 416158"/>
                    <a:gd name="connsiteY2" fmla="*/ 1049255 h 1049255"/>
                    <a:gd name="connsiteX3" fmla="*/ 45684 w 416158"/>
                    <a:gd name="connsiteY3" fmla="*/ 1049255 h 1049255"/>
                    <a:gd name="connsiteX0" fmla="*/ 87161 w 457635"/>
                    <a:gd name="connsiteY0" fmla="*/ 1049255 h 1049255"/>
                    <a:gd name="connsiteX1" fmla="*/ 242833 w 457635"/>
                    <a:gd name="connsiteY1" fmla="*/ 0 h 1049255"/>
                    <a:gd name="connsiteX2" fmla="*/ 398505 w 457635"/>
                    <a:gd name="connsiteY2" fmla="*/ 1049255 h 1049255"/>
                    <a:gd name="connsiteX3" fmla="*/ 87161 w 457635"/>
                    <a:gd name="connsiteY3" fmla="*/ 1049255 h 1049255"/>
                    <a:gd name="connsiteX0" fmla="*/ 87161 w 500627"/>
                    <a:gd name="connsiteY0" fmla="*/ 1049255 h 1049255"/>
                    <a:gd name="connsiteX1" fmla="*/ 242833 w 500627"/>
                    <a:gd name="connsiteY1" fmla="*/ 0 h 1049255"/>
                    <a:gd name="connsiteX2" fmla="*/ 398505 w 500627"/>
                    <a:gd name="connsiteY2" fmla="*/ 1049255 h 1049255"/>
                    <a:gd name="connsiteX3" fmla="*/ 87161 w 500627"/>
                    <a:gd name="connsiteY3" fmla="*/ 1049255 h 1049255"/>
                    <a:gd name="connsiteX0" fmla="*/ 91187 w 504653"/>
                    <a:gd name="connsiteY0" fmla="*/ 1049255 h 1049255"/>
                    <a:gd name="connsiteX1" fmla="*/ 246859 w 504653"/>
                    <a:gd name="connsiteY1" fmla="*/ 0 h 1049255"/>
                    <a:gd name="connsiteX2" fmla="*/ 402531 w 504653"/>
                    <a:gd name="connsiteY2" fmla="*/ 1049255 h 1049255"/>
                    <a:gd name="connsiteX3" fmla="*/ 91187 w 504653"/>
                    <a:gd name="connsiteY3" fmla="*/ 1049255 h 1049255"/>
                    <a:gd name="connsiteX0" fmla="*/ 91187 w 500775"/>
                    <a:gd name="connsiteY0" fmla="*/ 1049255 h 1049255"/>
                    <a:gd name="connsiteX1" fmla="*/ 246859 w 500775"/>
                    <a:gd name="connsiteY1" fmla="*/ 0 h 1049255"/>
                    <a:gd name="connsiteX2" fmla="*/ 402531 w 500775"/>
                    <a:gd name="connsiteY2" fmla="*/ 1049255 h 1049255"/>
                    <a:gd name="connsiteX3" fmla="*/ 91187 w 500775"/>
                    <a:gd name="connsiteY3" fmla="*/ 1049255 h 1049255"/>
                    <a:gd name="connsiteX0" fmla="*/ 91187 w 484758"/>
                    <a:gd name="connsiteY0" fmla="*/ 1049255 h 1049255"/>
                    <a:gd name="connsiteX1" fmla="*/ 246859 w 484758"/>
                    <a:gd name="connsiteY1" fmla="*/ 0 h 1049255"/>
                    <a:gd name="connsiteX2" fmla="*/ 402531 w 484758"/>
                    <a:gd name="connsiteY2" fmla="*/ 1049255 h 1049255"/>
                    <a:gd name="connsiteX3" fmla="*/ 91187 w 484758"/>
                    <a:gd name="connsiteY3" fmla="*/ 1049255 h 1049255"/>
                    <a:gd name="connsiteX0" fmla="*/ 91187 w 488692"/>
                    <a:gd name="connsiteY0" fmla="*/ 1049255 h 1049255"/>
                    <a:gd name="connsiteX1" fmla="*/ 246859 w 488692"/>
                    <a:gd name="connsiteY1" fmla="*/ 0 h 1049255"/>
                    <a:gd name="connsiteX2" fmla="*/ 402531 w 488692"/>
                    <a:gd name="connsiteY2" fmla="*/ 1049255 h 1049255"/>
                    <a:gd name="connsiteX3" fmla="*/ 91187 w 488692"/>
                    <a:gd name="connsiteY3" fmla="*/ 1049255 h 1049255"/>
                    <a:gd name="connsiteX0" fmla="*/ 91187 w 492707"/>
                    <a:gd name="connsiteY0" fmla="*/ 1049255 h 1049255"/>
                    <a:gd name="connsiteX1" fmla="*/ 246859 w 492707"/>
                    <a:gd name="connsiteY1" fmla="*/ 0 h 1049255"/>
                    <a:gd name="connsiteX2" fmla="*/ 402531 w 492707"/>
                    <a:gd name="connsiteY2" fmla="*/ 1049255 h 1049255"/>
                    <a:gd name="connsiteX3" fmla="*/ 91187 w 492707"/>
                    <a:gd name="connsiteY3" fmla="*/ 1049255 h 1049255"/>
                    <a:gd name="connsiteX0" fmla="*/ 95257 w 496777"/>
                    <a:gd name="connsiteY0" fmla="*/ 1049255 h 1049255"/>
                    <a:gd name="connsiteX1" fmla="*/ 250929 w 496777"/>
                    <a:gd name="connsiteY1" fmla="*/ 0 h 1049255"/>
                    <a:gd name="connsiteX2" fmla="*/ 406601 w 496777"/>
                    <a:gd name="connsiteY2" fmla="*/ 1049255 h 1049255"/>
                    <a:gd name="connsiteX3" fmla="*/ 95257 w 496777"/>
                    <a:gd name="connsiteY3" fmla="*/ 1049255 h 1049255"/>
                    <a:gd name="connsiteX0" fmla="*/ 95257 w 485293"/>
                    <a:gd name="connsiteY0" fmla="*/ 1049255 h 1049255"/>
                    <a:gd name="connsiteX1" fmla="*/ 250929 w 485293"/>
                    <a:gd name="connsiteY1" fmla="*/ 0 h 1049255"/>
                    <a:gd name="connsiteX2" fmla="*/ 406601 w 485293"/>
                    <a:gd name="connsiteY2" fmla="*/ 1049255 h 1049255"/>
                    <a:gd name="connsiteX3" fmla="*/ 95257 w 485293"/>
                    <a:gd name="connsiteY3" fmla="*/ 1049255 h 1049255"/>
                    <a:gd name="connsiteX0" fmla="*/ 95257 w 494828"/>
                    <a:gd name="connsiteY0" fmla="*/ 1049255 h 1049255"/>
                    <a:gd name="connsiteX1" fmla="*/ 250929 w 494828"/>
                    <a:gd name="connsiteY1" fmla="*/ 0 h 1049255"/>
                    <a:gd name="connsiteX2" fmla="*/ 406601 w 494828"/>
                    <a:gd name="connsiteY2" fmla="*/ 1049255 h 1049255"/>
                    <a:gd name="connsiteX3" fmla="*/ 95257 w 494828"/>
                    <a:gd name="connsiteY3" fmla="*/ 1049255 h 1049255"/>
                    <a:gd name="connsiteX0" fmla="*/ 95257 w 493814"/>
                    <a:gd name="connsiteY0" fmla="*/ 1049255 h 1049255"/>
                    <a:gd name="connsiteX1" fmla="*/ 250929 w 493814"/>
                    <a:gd name="connsiteY1" fmla="*/ 0 h 1049255"/>
                    <a:gd name="connsiteX2" fmla="*/ 406601 w 493814"/>
                    <a:gd name="connsiteY2" fmla="*/ 1049255 h 1049255"/>
                    <a:gd name="connsiteX3" fmla="*/ 95257 w 493814"/>
                    <a:gd name="connsiteY3" fmla="*/ 1049255 h 1049255"/>
                    <a:gd name="connsiteX0" fmla="*/ 95257 w 496864"/>
                    <a:gd name="connsiteY0" fmla="*/ 1049255 h 1049255"/>
                    <a:gd name="connsiteX1" fmla="*/ 250929 w 496864"/>
                    <a:gd name="connsiteY1" fmla="*/ 0 h 1049255"/>
                    <a:gd name="connsiteX2" fmla="*/ 406601 w 496864"/>
                    <a:gd name="connsiteY2" fmla="*/ 1049255 h 1049255"/>
                    <a:gd name="connsiteX3" fmla="*/ 95257 w 496864"/>
                    <a:gd name="connsiteY3" fmla="*/ 1049255 h 1049255"/>
                    <a:gd name="connsiteX0" fmla="*/ 95257 w 497887"/>
                    <a:gd name="connsiteY0" fmla="*/ 1049255 h 1049255"/>
                    <a:gd name="connsiteX1" fmla="*/ 250929 w 497887"/>
                    <a:gd name="connsiteY1" fmla="*/ 0 h 1049255"/>
                    <a:gd name="connsiteX2" fmla="*/ 406601 w 497887"/>
                    <a:gd name="connsiteY2" fmla="*/ 1049255 h 1049255"/>
                    <a:gd name="connsiteX3" fmla="*/ 95257 w 497887"/>
                    <a:gd name="connsiteY3" fmla="*/ 1049255 h 1049255"/>
                    <a:gd name="connsiteX0" fmla="*/ 95257 w 495969"/>
                    <a:gd name="connsiteY0" fmla="*/ 1049255 h 1049255"/>
                    <a:gd name="connsiteX1" fmla="*/ 250929 w 495969"/>
                    <a:gd name="connsiteY1" fmla="*/ 0 h 1049255"/>
                    <a:gd name="connsiteX2" fmla="*/ 406601 w 495969"/>
                    <a:gd name="connsiteY2" fmla="*/ 1049255 h 1049255"/>
                    <a:gd name="connsiteX3" fmla="*/ 95257 w 495969"/>
                    <a:gd name="connsiteY3" fmla="*/ 1049255 h 1049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95969" h="1049255">
                      <a:moveTo>
                        <a:pt x="95257" y="1049255"/>
                      </a:moveTo>
                      <a:cubicBezTo>
                        <a:pt x="6676" y="723357"/>
                        <a:pt x="-121664" y="317947"/>
                        <a:pt x="250929" y="0"/>
                      </a:cubicBezTo>
                      <a:cubicBezTo>
                        <a:pt x="612920" y="328549"/>
                        <a:pt x="489882" y="781667"/>
                        <a:pt x="406601" y="1049255"/>
                      </a:cubicBezTo>
                      <a:lnTo>
                        <a:pt x="95257" y="104925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/>
                </a:p>
              </p:txBody>
            </p:sp>
            <p:sp>
              <p:nvSpPr>
                <p:cNvPr id="35" name="자유형: 도형 34">
                  <a:extLst>
                    <a:ext uri="{FF2B5EF4-FFF2-40B4-BE49-F238E27FC236}">
                      <a16:creationId xmlns:a16="http://schemas.microsoft.com/office/drawing/2014/main" id="{8F48F4F8-139B-4033-8A10-8F6699C3926C}"/>
                    </a:ext>
                  </a:extLst>
                </p:cNvPr>
                <p:cNvSpPr/>
                <p:nvPr userDrawn="1"/>
              </p:nvSpPr>
              <p:spPr>
                <a:xfrm>
                  <a:off x="5939427" y="102551"/>
                  <a:ext cx="364003" cy="92935"/>
                </a:xfrm>
                <a:custGeom>
                  <a:avLst/>
                  <a:gdLst>
                    <a:gd name="connsiteX0" fmla="*/ 0 w 364003"/>
                    <a:gd name="connsiteY0" fmla="*/ 0 h 92935"/>
                    <a:gd name="connsiteX1" fmla="*/ 364003 w 364003"/>
                    <a:gd name="connsiteY1" fmla="*/ 0 h 92935"/>
                    <a:gd name="connsiteX2" fmla="*/ 336518 w 364003"/>
                    <a:gd name="connsiteY2" fmla="*/ 92935 h 92935"/>
                    <a:gd name="connsiteX3" fmla="*/ 25174 w 364003"/>
                    <a:gd name="connsiteY3" fmla="*/ 92935 h 92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003" h="92935">
                      <a:moveTo>
                        <a:pt x="0" y="0"/>
                      </a:moveTo>
                      <a:lnTo>
                        <a:pt x="364003" y="0"/>
                      </a:lnTo>
                      <a:lnTo>
                        <a:pt x="336518" y="92935"/>
                      </a:lnTo>
                      <a:lnTo>
                        <a:pt x="25174" y="92935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자유형: 도형 35">
                  <a:extLst>
                    <a:ext uri="{FF2B5EF4-FFF2-40B4-BE49-F238E27FC236}">
                      <a16:creationId xmlns:a16="http://schemas.microsoft.com/office/drawing/2014/main" id="{1B13B33C-E953-4CCE-A9B0-8BAF1A14BCD1}"/>
                    </a:ext>
                  </a:extLst>
                </p:cNvPr>
                <p:cNvSpPr/>
                <p:nvPr userDrawn="1"/>
              </p:nvSpPr>
              <p:spPr>
                <a:xfrm>
                  <a:off x="5893989" y="-857099"/>
                  <a:ext cx="444279" cy="350537"/>
                </a:xfrm>
                <a:custGeom>
                  <a:avLst/>
                  <a:gdLst>
                    <a:gd name="connsiteX0" fmla="*/ 227272 w 444279"/>
                    <a:gd name="connsiteY0" fmla="*/ 0 h 350537"/>
                    <a:gd name="connsiteX1" fmla="*/ 440556 w 444279"/>
                    <a:gd name="connsiteY1" fmla="*/ 335046 h 350537"/>
                    <a:gd name="connsiteX2" fmla="*/ 444279 w 444279"/>
                    <a:gd name="connsiteY2" fmla="*/ 350537 h 350537"/>
                    <a:gd name="connsiteX3" fmla="*/ 0 w 444279"/>
                    <a:gd name="connsiteY3" fmla="*/ 350537 h 350537"/>
                    <a:gd name="connsiteX4" fmla="*/ 8223 w 444279"/>
                    <a:gd name="connsiteY4" fmla="*/ 318604 h 350537"/>
                    <a:gd name="connsiteX5" fmla="*/ 227272 w 444279"/>
                    <a:gd name="connsiteY5" fmla="*/ 0 h 350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4279" h="350537">
                      <a:moveTo>
                        <a:pt x="227272" y="0"/>
                      </a:moveTo>
                      <a:cubicBezTo>
                        <a:pt x="340394" y="102672"/>
                        <a:pt x="406151" y="217508"/>
                        <a:pt x="440556" y="335046"/>
                      </a:cubicBezTo>
                      <a:lnTo>
                        <a:pt x="444279" y="350537"/>
                      </a:lnTo>
                      <a:lnTo>
                        <a:pt x="0" y="350537"/>
                      </a:lnTo>
                      <a:lnTo>
                        <a:pt x="8223" y="318604"/>
                      </a:lnTo>
                      <a:cubicBezTo>
                        <a:pt x="43321" y="207258"/>
                        <a:pt x="110837" y="99358"/>
                        <a:pt x="227272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30" name="타원 29">
                <a:extLst>
                  <a:ext uri="{FF2B5EF4-FFF2-40B4-BE49-F238E27FC236}">
                    <a16:creationId xmlns:a16="http://schemas.microsoft.com/office/drawing/2014/main" id="{C8CF60D7-5C5A-451E-BE72-BA888208BAF2}"/>
                  </a:ext>
                </a:extLst>
              </p:cNvPr>
              <p:cNvSpPr/>
              <p:nvPr userDrawn="1"/>
            </p:nvSpPr>
            <p:spPr>
              <a:xfrm>
                <a:off x="5535216" y="-351600"/>
                <a:ext cx="180000" cy="18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1" name="직사각형 30">
                <a:extLst>
                  <a:ext uri="{FF2B5EF4-FFF2-40B4-BE49-F238E27FC236}">
                    <a16:creationId xmlns:a16="http://schemas.microsoft.com/office/drawing/2014/main" id="{47DE17EC-22E7-4731-8B49-B51235A1DF1F}"/>
                  </a:ext>
                </a:extLst>
              </p:cNvPr>
              <p:cNvSpPr/>
              <p:nvPr userDrawn="1"/>
            </p:nvSpPr>
            <p:spPr>
              <a:xfrm flipH="1">
                <a:off x="5614416" y="6445"/>
                <a:ext cx="21600" cy="432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2" name="자유형: 도형 31">
                <a:extLst>
                  <a:ext uri="{FF2B5EF4-FFF2-40B4-BE49-F238E27FC236}">
                    <a16:creationId xmlns:a16="http://schemas.microsoft.com/office/drawing/2014/main" id="{548997DE-64C7-44A9-A88E-2031BD44F473}"/>
                  </a:ext>
                </a:extLst>
              </p:cNvPr>
              <p:cNvSpPr/>
              <p:nvPr userDrawn="1"/>
            </p:nvSpPr>
            <p:spPr>
              <a:xfrm>
                <a:off x="5304862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3" name="자유형: 도형 32">
                <a:extLst>
                  <a:ext uri="{FF2B5EF4-FFF2-40B4-BE49-F238E27FC236}">
                    <a16:creationId xmlns:a16="http://schemas.microsoft.com/office/drawing/2014/main" id="{4E2EBBBA-5F6E-4A7C-B230-6E02F5B0DE65}"/>
                  </a:ext>
                </a:extLst>
              </p:cNvPr>
              <p:cNvSpPr/>
              <p:nvPr userDrawn="1"/>
            </p:nvSpPr>
            <p:spPr>
              <a:xfrm flipH="1">
                <a:off x="5807099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10" name="Text Placeholder 9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23528" y="2787774"/>
            <a:ext cx="3816424" cy="1080121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80000"/>
              </a:lnSpc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dirty="0">
                <a:ea typeface="맑은 고딕" pitchFamily="50" charset="-127"/>
              </a:rPr>
              <a:t>FREE PPT 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dirty="0">
                <a:ea typeface="맑은 고딕" pitchFamily="50" charset="-127"/>
              </a:rPr>
              <a:t>TEMPLATES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Text Placeholder 9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323380" y="3867894"/>
            <a:ext cx="3816424" cy="50405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/>
              <a:t>INSERT THE TITLE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/>
              <a:t>OF YOUR PRESENTATION HERE    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4731990"/>
            <a:ext cx="9144000" cy="4115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5148065" y="1431235"/>
            <a:ext cx="2568434" cy="228027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7704000" y="3703500"/>
            <a:ext cx="1440000" cy="144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3708064" y="0"/>
            <a:ext cx="1440000" cy="144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45435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-1"/>
            <a:ext cx="9144000" cy="30765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788616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rgbClr val="FFCE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-1"/>
            <a:ext cx="9144000" cy="51435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buNone/>
              <a:defRPr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6395978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-1"/>
            <a:ext cx="4572000" cy="51435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790489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984000" y="-1"/>
            <a:ext cx="2160000" cy="51435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734004" y="2131318"/>
            <a:ext cx="2160000" cy="301218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492000" y="2131318"/>
            <a:ext cx="1152008" cy="301218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492000" y="-1"/>
            <a:ext cx="3393830" cy="204348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587796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5396868" y="-11318"/>
            <a:ext cx="3681862" cy="3267664"/>
          </a:xfrm>
          <a:custGeom>
            <a:avLst/>
            <a:gdLst>
              <a:gd name="connsiteX0" fmla="*/ 0 w 3681862"/>
              <a:gd name="connsiteY0" fmla="*/ 1824663 h 3649326"/>
              <a:gd name="connsiteX1" fmla="*/ 1840931 w 3681862"/>
              <a:gd name="connsiteY1" fmla="*/ 0 h 3649326"/>
              <a:gd name="connsiteX2" fmla="*/ 3681862 w 3681862"/>
              <a:gd name="connsiteY2" fmla="*/ 1824663 h 3649326"/>
              <a:gd name="connsiteX3" fmla="*/ 1840931 w 3681862"/>
              <a:gd name="connsiteY3" fmla="*/ 3649326 h 3649326"/>
              <a:gd name="connsiteX4" fmla="*/ 0 w 3681862"/>
              <a:gd name="connsiteY4" fmla="*/ 1824663 h 3649326"/>
              <a:gd name="connsiteX0" fmla="*/ 0 w 3681862"/>
              <a:gd name="connsiteY0" fmla="*/ 1824663 h 3649326"/>
              <a:gd name="connsiteX1" fmla="*/ 1848883 w 3681862"/>
              <a:gd name="connsiteY1" fmla="*/ 0 h 3649326"/>
              <a:gd name="connsiteX2" fmla="*/ 3681862 w 3681862"/>
              <a:gd name="connsiteY2" fmla="*/ 1824663 h 3649326"/>
              <a:gd name="connsiteX3" fmla="*/ 1840931 w 3681862"/>
              <a:gd name="connsiteY3" fmla="*/ 3649326 h 3649326"/>
              <a:gd name="connsiteX4" fmla="*/ 0 w 3681862"/>
              <a:gd name="connsiteY4" fmla="*/ 1824663 h 3649326"/>
              <a:gd name="connsiteX0" fmla="*/ 0 w 3681862"/>
              <a:gd name="connsiteY0" fmla="*/ 1443001 h 3267664"/>
              <a:gd name="connsiteX1" fmla="*/ 1467221 w 3681862"/>
              <a:gd name="connsiteY1" fmla="*/ 0 h 3267664"/>
              <a:gd name="connsiteX2" fmla="*/ 3681862 w 3681862"/>
              <a:gd name="connsiteY2" fmla="*/ 1443001 h 3267664"/>
              <a:gd name="connsiteX3" fmla="*/ 1840931 w 3681862"/>
              <a:gd name="connsiteY3" fmla="*/ 3267664 h 3267664"/>
              <a:gd name="connsiteX4" fmla="*/ 0 w 3681862"/>
              <a:gd name="connsiteY4" fmla="*/ 1443001 h 3267664"/>
              <a:gd name="connsiteX0" fmla="*/ 0 w 3681862"/>
              <a:gd name="connsiteY0" fmla="*/ 1454723 h 3279386"/>
              <a:gd name="connsiteX1" fmla="*/ 1467221 w 3681862"/>
              <a:gd name="connsiteY1" fmla="*/ 11722 h 3279386"/>
              <a:gd name="connsiteX2" fmla="*/ 2292043 w 3681862"/>
              <a:gd name="connsiteY2" fmla="*/ 54845 h 3279386"/>
              <a:gd name="connsiteX3" fmla="*/ 3681862 w 3681862"/>
              <a:gd name="connsiteY3" fmla="*/ 1454723 h 3279386"/>
              <a:gd name="connsiteX4" fmla="*/ 1840931 w 3681862"/>
              <a:gd name="connsiteY4" fmla="*/ 3279386 h 3279386"/>
              <a:gd name="connsiteX5" fmla="*/ 0 w 3681862"/>
              <a:gd name="connsiteY5" fmla="*/ 1454723 h 3279386"/>
              <a:gd name="connsiteX0" fmla="*/ 0 w 3681862"/>
              <a:gd name="connsiteY0" fmla="*/ 1443001 h 3267664"/>
              <a:gd name="connsiteX1" fmla="*/ 1467221 w 3681862"/>
              <a:gd name="connsiteY1" fmla="*/ 0 h 3267664"/>
              <a:gd name="connsiteX2" fmla="*/ 2292043 w 3681862"/>
              <a:gd name="connsiteY2" fmla="*/ 43123 h 3267664"/>
              <a:gd name="connsiteX3" fmla="*/ 3681862 w 3681862"/>
              <a:gd name="connsiteY3" fmla="*/ 1443001 h 3267664"/>
              <a:gd name="connsiteX4" fmla="*/ 1840931 w 3681862"/>
              <a:gd name="connsiteY4" fmla="*/ 3267664 h 3267664"/>
              <a:gd name="connsiteX5" fmla="*/ 0 w 3681862"/>
              <a:gd name="connsiteY5" fmla="*/ 1443001 h 3267664"/>
              <a:gd name="connsiteX0" fmla="*/ 0 w 3681862"/>
              <a:gd name="connsiteY0" fmla="*/ 1443001 h 3267664"/>
              <a:gd name="connsiteX1" fmla="*/ 1467221 w 3681862"/>
              <a:gd name="connsiteY1" fmla="*/ 0 h 3267664"/>
              <a:gd name="connsiteX2" fmla="*/ 2284092 w 3681862"/>
              <a:gd name="connsiteY2" fmla="*/ 19269 h 3267664"/>
              <a:gd name="connsiteX3" fmla="*/ 3681862 w 3681862"/>
              <a:gd name="connsiteY3" fmla="*/ 1443001 h 3267664"/>
              <a:gd name="connsiteX4" fmla="*/ 1840931 w 3681862"/>
              <a:gd name="connsiteY4" fmla="*/ 3267664 h 3267664"/>
              <a:gd name="connsiteX5" fmla="*/ 0 w 3681862"/>
              <a:gd name="connsiteY5" fmla="*/ 1443001 h 3267664"/>
              <a:gd name="connsiteX0" fmla="*/ 0 w 3681862"/>
              <a:gd name="connsiteY0" fmla="*/ 1443001 h 3267664"/>
              <a:gd name="connsiteX1" fmla="*/ 1467221 w 3681862"/>
              <a:gd name="connsiteY1" fmla="*/ 0 h 3267664"/>
              <a:gd name="connsiteX2" fmla="*/ 2284092 w 3681862"/>
              <a:gd name="connsiteY2" fmla="*/ 19269 h 3267664"/>
              <a:gd name="connsiteX3" fmla="*/ 3681862 w 3681862"/>
              <a:gd name="connsiteY3" fmla="*/ 1443001 h 3267664"/>
              <a:gd name="connsiteX4" fmla="*/ 1840931 w 3681862"/>
              <a:gd name="connsiteY4" fmla="*/ 3267664 h 3267664"/>
              <a:gd name="connsiteX5" fmla="*/ 0 w 3681862"/>
              <a:gd name="connsiteY5" fmla="*/ 1443001 h 3267664"/>
              <a:gd name="connsiteX0" fmla="*/ 0 w 3681862"/>
              <a:gd name="connsiteY0" fmla="*/ 1443001 h 3267664"/>
              <a:gd name="connsiteX1" fmla="*/ 1467221 w 3681862"/>
              <a:gd name="connsiteY1" fmla="*/ 0 h 3267664"/>
              <a:gd name="connsiteX2" fmla="*/ 2284092 w 3681862"/>
              <a:gd name="connsiteY2" fmla="*/ 19269 h 3267664"/>
              <a:gd name="connsiteX3" fmla="*/ 3681862 w 3681862"/>
              <a:gd name="connsiteY3" fmla="*/ 1443001 h 3267664"/>
              <a:gd name="connsiteX4" fmla="*/ 1840931 w 3681862"/>
              <a:gd name="connsiteY4" fmla="*/ 3267664 h 3267664"/>
              <a:gd name="connsiteX5" fmla="*/ 0 w 3681862"/>
              <a:gd name="connsiteY5" fmla="*/ 1443001 h 3267664"/>
              <a:gd name="connsiteX0" fmla="*/ 0 w 3681862"/>
              <a:gd name="connsiteY0" fmla="*/ 1443001 h 3267664"/>
              <a:gd name="connsiteX1" fmla="*/ 1467221 w 3681862"/>
              <a:gd name="connsiteY1" fmla="*/ 0 h 3267664"/>
              <a:gd name="connsiteX2" fmla="*/ 2284092 w 3681862"/>
              <a:gd name="connsiteY2" fmla="*/ 19269 h 3267664"/>
              <a:gd name="connsiteX3" fmla="*/ 3681862 w 3681862"/>
              <a:gd name="connsiteY3" fmla="*/ 1443001 h 3267664"/>
              <a:gd name="connsiteX4" fmla="*/ 1840931 w 3681862"/>
              <a:gd name="connsiteY4" fmla="*/ 3267664 h 3267664"/>
              <a:gd name="connsiteX5" fmla="*/ 0 w 3681862"/>
              <a:gd name="connsiteY5" fmla="*/ 1443001 h 3267664"/>
              <a:gd name="connsiteX0" fmla="*/ 0 w 3681862"/>
              <a:gd name="connsiteY0" fmla="*/ 1443001 h 3267664"/>
              <a:gd name="connsiteX1" fmla="*/ 1467221 w 3681862"/>
              <a:gd name="connsiteY1" fmla="*/ 0 h 3267664"/>
              <a:gd name="connsiteX2" fmla="*/ 2284092 w 3681862"/>
              <a:gd name="connsiteY2" fmla="*/ 19269 h 3267664"/>
              <a:gd name="connsiteX3" fmla="*/ 3681862 w 3681862"/>
              <a:gd name="connsiteY3" fmla="*/ 1443001 h 3267664"/>
              <a:gd name="connsiteX4" fmla="*/ 1840931 w 3681862"/>
              <a:gd name="connsiteY4" fmla="*/ 3267664 h 3267664"/>
              <a:gd name="connsiteX5" fmla="*/ 0 w 3681862"/>
              <a:gd name="connsiteY5" fmla="*/ 1443001 h 3267664"/>
              <a:gd name="connsiteX0" fmla="*/ 0 w 3681862"/>
              <a:gd name="connsiteY0" fmla="*/ 1443001 h 3267664"/>
              <a:gd name="connsiteX1" fmla="*/ 1467221 w 3681862"/>
              <a:gd name="connsiteY1" fmla="*/ 0 h 3267664"/>
              <a:gd name="connsiteX2" fmla="*/ 2284092 w 3681862"/>
              <a:gd name="connsiteY2" fmla="*/ 19269 h 3267664"/>
              <a:gd name="connsiteX3" fmla="*/ 3681862 w 3681862"/>
              <a:gd name="connsiteY3" fmla="*/ 1443001 h 3267664"/>
              <a:gd name="connsiteX4" fmla="*/ 1840931 w 3681862"/>
              <a:gd name="connsiteY4" fmla="*/ 3267664 h 3267664"/>
              <a:gd name="connsiteX5" fmla="*/ 0 w 3681862"/>
              <a:gd name="connsiteY5" fmla="*/ 1443001 h 3267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81862" h="3267664">
                <a:moveTo>
                  <a:pt x="0" y="1443001"/>
                </a:moveTo>
                <a:lnTo>
                  <a:pt x="1467221" y="0"/>
                </a:lnTo>
                <a:cubicBezTo>
                  <a:pt x="1832276" y="3773"/>
                  <a:pt x="1919036" y="-406"/>
                  <a:pt x="2284092" y="19269"/>
                </a:cubicBezTo>
                <a:lnTo>
                  <a:pt x="3681862" y="1443001"/>
                </a:lnTo>
                <a:lnTo>
                  <a:pt x="1840931" y="3267664"/>
                </a:lnTo>
                <a:lnTo>
                  <a:pt x="0" y="144300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3491431" y="1495130"/>
            <a:ext cx="3681862" cy="3649326"/>
          </a:xfrm>
          <a:prstGeom prst="diamond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5476381" y="3386021"/>
            <a:ext cx="3530788" cy="1769004"/>
          </a:xfrm>
          <a:custGeom>
            <a:avLst/>
            <a:gdLst>
              <a:gd name="connsiteX0" fmla="*/ 0 w 3681862"/>
              <a:gd name="connsiteY0" fmla="*/ 1824663 h 3649326"/>
              <a:gd name="connsiteX1" fmla="*/ 1840931 w 3681862"/>
              <a:gd name="connsiteY1" fmla="*/ 0 h 3649326"/>
              <a:gd name="connsiteX2" fmla="*/ 3681862 w 3681862"/>
              <a:gd name="connsiteY2" fmla="*/ 1824663 h 3649326"/>
              <a:gd name="connsiteX3" fmla="*/ 1840931 w 3681862"/>
              <a:gd name="connsiteY3" fmla="*/ 3649326 h 3649326"/>
              <a:gd name="connsiteX4" fmla="*/ 0 w 3681862"/>
              <a:gd name="connsiteY4" fmla="*/ 1824663 h 3649326"/>
              <a:gd name="connsiteX0" fmla="*/ 0 w 3681862"/>
              <a:gd name="connsiteY0" fmla="*/ 1824663 h 1824663"/>
              <a:gd name="connsiteX1" fmla="*/ 1840931 w 3681862"/>
              <a:gd name="connsiteY1" fmla="*/ 0 h 1824663"/>
              <a:gd name="connsiteX2" fmla="*/ 3681862 w 3681862"/>
              <a:gd name="connsiteY2" fmla="*/ 1824663 h 1824663"/>
              <a:gd name="connsiteX3" fmla="*/ 0 w 3681862"/>
              <a:gd name="connsiteY3" fmla="*/ 1824663 h 1824663"/>
              <a:gd name="connsiteX0" fmla="*/ 0 w 3602349"/>
              <a:gd name="connsiteY0" fmla="*/ 1769004 h 1824663"/>
              <a:gd name="connsiteX1" fmla="*/ 1761418 w 3602349"/>
              <a:gd name="connsiteY1" fmla="*/ 0 h 1824663"/>
              <a:gd name="connsiteX2" fmla="*/ 3602349 w 3602349"/>
              <a:gd name="connsiteY2" fmla="*/ 1824663 h 1824663"/>
              <a:gd name="connsiteX3" fmla="*/ 0 w 3602349"/>
              <a:gd name="connsiteY3" fmla="*/ 1769004 h 1824663"/>
              <a:gd name="connsiteX0" fmla="*/ 0 w 3530788"/>
              <a:gd name="connsiteY0" fmla="*/ 1769004 h 1769004"/>
              <a:gd name="connsiteX1" fmla="*/ 1761418 w 3530788"/>
              <a:gd name="connsiteY1" fmla="*/ 0 h 1769004"/>
              <a:gd name="connsiteX2" fmla="*/ 3530788 w 3530788"/>
              <a:gd name="connsiteY2" fmla="*/ 1761052 h 1769004"/>
              <a:gd name="connsiteX3" fmla="*/ 0 w 3530788"/>
              <a:gd name="connsiteY3" fmla="*/ 1769004 h 1769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0788" h="1769004">
                <a:moveTo>
                  <a:pt x="0" y="1769004"/>
                </a:moveTo>
                <a:lnTo>
                  <a:pt x="1761418" y="0"/>
                </a:lnTo>
                <a:lnTo>
                  <a:pt x="3530788" y="1761052"/>
                </a:lnTo>
                <a:lnTo>
                  <a:pt x="0" y="176900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7" hasCustomPrompt="1"/>
          </p:nvPr>
        </p:nvSpPr>
        <p:spPr>
          <a:xfrm>
            <a:off x="7301328" y="1495130"/>
            <a:ext cx="1840931" cy="3649326"/>
          </a:xfrm>
          <a:custGeom>
            <a:avLst/>
            <a:gdLst>
              <a:gd name="connsiteX0" fmla="*/ 0 w 3681862"/>
              <a:gd name="connsiteY0" fmla="*/ 1824663 h 3649326"/>
              <a:gd name="connsiteX1" fmla="*/ 1840931 w 3681862"/>
              <a:gd name="connsiteY1" fmla="*/ 0 h 3649326"/>
              <a:gd name="connsiteX2" fmla="*/ 3681862 w 3681862"/>
              <a:gd name="connsiteY2" fmla="*/ 1824663 h 3649326"/>
              <a:gd name="connsiteX3" fmla="*/ 1840931 w 3681862"/>
              <a:gd name="connsiteY3" fmla="*/ 3649326 h 3649326"/>
              <a:gd name="connsiteX4" fmla="*/ 0 w 3681862"/>
              <a:gd name="connsiteY4" fmla="*/ 1824663 h 3649326"/>
              <a:gd name="connsiteX0" fmla="*/ 0 w 1840931"/>
              <a:gd name="connsiteY0" fmla="*/ 1824663 h 3649326"/>
              <a:gd name="connsiteX1" fmla="*/ 1840931 w 1840931"/>
              <a:gd name="connsiteY1" fmla="*/ 0 h 3649326"/>
              <a:gd name="connsiteX2" fmla="*/ 1840931 w 1840931"/>
              <a:gd name="connsiteY2" fmla="*/ 3649326 h 3649326"/>
              <a:gd name="connsiteX3" fmla="*/ 0 w 1840931"/>
              <a:gd name="connsiteY3" fmla="*/ 1824663 h 3649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0931" h="3649326">
                <a:moveTo>
                  <a:pt x="0" y="1824663"/>
                </a:moveTo>
                <a:lnTo>
                  <a:pt x="1840931" y="0"/>
                </a:lnTo>
                <a:lnTo>
                  <a:pt x="1840931" y="3649326"/>
                </a:lnTo>
                <a:lnTo>
                  <a:pt x="0" y="18246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137111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95536" y="1267206"/>
            <a:ext cx="1440160" cy="17281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395536" y="3075806"/>
            <a:ext cx="1440160" cy="17281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1911680" y="1267206"/>
            <a:ext cx="1440160" cy="17281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7" hasCustomPrompt="1"/>
          </p:nvPr>
        </p:nvSpPr>
        <p:spPr>
          <a:xfrm>
            <a:off x="1911680" y="3075806"/>
            <a:ext cx="1440160" cy="17281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8" hasCustomPrompt="1"/>
          </p:nvPr>
        </p:nvSpPr>
        <p:spPr>
          <a:xfrm>
            <a:off x="5736054" y="1267206"/>
            <a:ext cx="1440160" cy="17281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9" hasCustomPrompt="1"/>
          </p:nvPr>
        </p:nvSpPr>
        <p:spPr>
          <a:xfrm>
            <a:off x="5736055" y="3075806"/>
            <a:ext cx="1440160" cy="17281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20" hasCustomPrompt="1"/>
          </p:nvPr>
        </p:nvSpPr>
        <p:spPr>
          <a:xfrm>
            <a:off x="7252198" y="1267206"/>
            <a:ext cx="1440160" cy="17281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idx="21" hasCustomPrompt="1"/>
          </p:nvPr>
        </p:nvSpPr>
        <p:spPr>
          <a:xfrm>
            <a:off x="7252198" y="3075806"/>
            <a:ext cx="1440160" cy="17281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3427823" y="1275605"/>
            <a:ext cx="2232248" cy="352839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6861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>
            <a:extLst>
              <a:ext uri="{FF2B5EF4-FFF2-40B4-BE49-F238E27FC236}">
                <a16:creationId xmlns:a16="http://schemas.microsoft.com/office/drawing/2014/main" id="{46628553-F51C-4CE7-A3A6-AB374655DC97}"/>
              </a:ext>
            </a:extLst>
          </p:cNvPr>
          <p:cNvGrpSpPr/>
          <p:nvPr userDrawn="1"/>
        </p:nvGrpSpPr>
        <p:grpSpPr>
          <a:xfrm>
            <a:off x="786525" y="1114965"/>
            <a:ext cx="2320819" cy="2728174"/>
            <a:chOff x="5364088" y="1450891"/>
            <a:chExt cx="2320819" cy="2728174"/>
          </a:xfrm>
        </p:grpSpPr>
        <p:sp>
          <p:nvSpPr>
            <p:cNvPr id="22" name="자유형: 도형 21">
              <a:extLst>
                <a:ext uri="{FF2B5EF4-FFF2-40B4-BE49-F238E27FC236}">
                  <a16:creationId xmlns:a16="http://schemas.microsoft.com/office/drawing/2014/main" id="{B5880087-04C4-411C-AEAA-74B23548761F}"/>
                </a:ext>
              </a:extLst>
            </p:cNvPr>
            <p:cNvSpPr/>
            <p:nvPr userDrawn="1"/>
          </p:nvSpPr>
          <p:spPr>
            <a:xfrm>
              <a:off x="5399290" y="2150906"/>
              <a:ext cx="2261257" cy="2028159"/>
            </a:xfrm>
            <a:custGeom>
              <a:avLst/>
              <a:gdLst>
                <a:gd name="connsiteX0" fmla="*/ 1012851 w 2261257"/>
                <a:gd name="connsiteY0" fmla="*/ 0 h 2028159"/>
                <a:gd name="connsiteX1" fmla="*/ 1226850 w 2261257"/>
                <a:gd name="connsiteY1" fmla="*/ 0 h 2028159"/>
                <a:gd name="connsiteX2" fmla="*/ 1283043 w 2261257"/>
                <a:gd name="connsiteY2" fmla="*/ 449131 h 2028159"/>
                <a:gd name="connsiteX3" fmla="*/ 1318239 w 2261257"/>
                <a:gd name="connsiteY3" fmla="*/ 455866 h 2028159"/>
                <a:gd name="connsiteX4" fmla="*/ 1530113 w 2261257"/>
                <a:gd name="connsiteY4" fmla="*/ 605602 h 2028159"/>
                <a:gd name="connsiteX5" fmla="*/ 1548314 w 2261257"/>
                <a:gd name="connsiteY5" fmla="*/ 639136 h 2028159"/>
                <a:gd name="connsiteX6" fmla="*/ 1577154 w 2261257"/>
                <a:gd name="connsiteY6" fmla="*/ 636229 h 2028159"/>
                <a:gd name="connsiteX7" fmla="*/ 1914152 w 2261257"/>
                <a:gd name="connsiteY7" fmla="*/ 859606 h 2028159"/>
                <a:gd name="connsiteX8" fmla="*/ 1919810 w 2261257"/>
                <a:gd name="connsiteY8" fmla="*/ 877832 h 2028159"/>
                <a:gd name="connsiteX9" fmla="*/ 1932155 w 2261257"/>
                <a:gd name="connsiteY9" fmla="*/ 874000 h 2028159"/>
                <a:gd name="connsiteX10" fmla="*/ 1981836 w 2261257"/>
                <a:gd name="connsiteY10" fmla="*/ 868991 h 2028159"/>
                <a:gd name="connsiteX11" fmla="*/ 2223343 w 2261257"/>
                <a:gd name="connsiteY11" fmla="*/ 1065825 h 2028159"/>
                <a:gd name="connsiteX12" fmla="*/ 2225319 w 2261257"/>
                <a:gd name="connsiteY12" fmla="*/ 1085429 h 2028159"/>
                <a:gd name="connsiteX13" fmla="*/ 2261257 w 2261257"/>
                <a:gd name="connsiteY13" fmla="*/ 1089052 h 2028159"/>
                <a:gd name="connsiteX14" fmla="*/ 2259340 w 2261257"/>
                <a:gd name="connsiteY14" fmla="*/ 1101612 h 2028159"/>
                <a:gd name="connsiteX15" fmla="*/ 1122505 w 2261257"/>
                <a:gd name="connsiteY15" fmla="*/ 2028159 h 2028159"/>
                <a:gd name="connsiteX16" fmla="*/ 14265 w 2261257"/>
                <a:gd name="connsiteY16" fmla="*/ 1212820 h 2028159"/>
                <a:gd name="connsiteX17" fmla="*/ 0 w 2261257"/>
                <a:gd name="connsiteY17" fmla="*/ 1157341 h 2028159"/>
                <a:gd name="connsiteX18" fmla="*/ 3235 w 2261257"/>
                <a:gd name="connsiteY18" fmla="*/ 1157015 h 2028159"/>
                <a:gd name="connsiteX19" fmla="*/ 87605 w 2261257"/>
                <a:gd name="connsiteY19" fmla="*/ 1165520 h 2028159"/>
                <a:gd name="connsiteX20" fmla="*/ 113456 w 2261257"/>
                <a:gd name="connsiteY20" fmla="*/ 1173545 h 2028159"/>
                <a:gd name="connsiteX21" fmla="*/ 128106 w 2261257"/>
                <a:gd name="connsiteY21" fmla="*/ 1155791 h 2028159"/>
                <a:gd name="connsiteX22" fmla="*/ 424127 w 2261257"/>
                <a:gd name="connsiteY22" fmla="*/ 1033175 h 2028159"/>
                <a:gd name="connsiteX23" fmla="*/ 435940 w 2261257"/>
                <a:gd name="connsiteY23" fmla="*/ 1034366 h 2028159"/>
                <a:gd name="connsiteX24" fmla="*/ 427636 w 2261257"/>
                <a:gd name="connsiteY24" fmla="*/ 1007613 h 2028159"/>
                <a:gd name="connsiteX25" fmla="*/ 424127 w 2261257"/>
                <a:gd name="connsiteY25" fmla="*/ 972807 h 2028159"/>
                <a:gd name="connsiteX26" fmla="*/ 562024 w 2261257"/>
                <a:gd name="connsiteY26" fmla="*/ 803613 h 2028159"/>
                <a:gd name="connsiteX27" fmla="*/ 569156 w 2261257"/>
                <a:gd name="connsiteY27" fmla="*/ 802894 h 2028159"/>
                <a:gd name="connsiteX28" fmla="*/ 573923 w 2261257"/>
                <a:gd name="connsiteY28" fmla="*/ 755602 h 2028159"/>
                <a:gd name="connsiteX29" fmla="*/ 903523 w 2261257"/>
                <a:gd name="connsiteY29" fmla="*/ 486970 h 2028159"/>
                <a:gd name="connsiteX30" fmla="*/ 951321 w 2261257"/>
                <a:gd name="connsiteY30" fmla="*/ 491789 h 2028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261257" h="2028159">
                  <a:moveTo>
                    <a:pt x="1012851" y="0"/>
                  </a:moveTo>
                  <a:lnTo>
                    <a:pt x="1226850" y="0"/>
                  </a:lnTo>
                  <a:lnTo>
                    <a:pt x="1283043" y="449131"/>
                  </a:lnTo>
                  <a:lnTo>
                    <a:pt x="1318239" y="455866"/>
                  </a:lnTo>
                  <a:cubicBezTo>
                    <a:pt x="1405884" y="478416"/>
                    <a:pt x="1480818" y="532637"/>
                    <a:pt x="1530113" y="605602"/>
                  </a:cubicBezTo>
                  <a:lnTo>
                    <a:pt x="1548314" y="639136"/>
                  </a:lnTo>
                  <a:lnTo>
                    <a:pt x="1577154" y="636229"/>
                  </a:lnTo>
                  <a:cubicBezTo>
                    <a:pt x="1728648" y="636229"/>
                    <a:pt x="1858629" y="728337"/>
                    <a:pt x="1914152" y="859606"/>
                  </a:cubicBezTo>
                  <a:lnTo>
                    <a:pt x="1919810" y="877832"/>
                  </a:lnTo>
                  <a:lnTo>
                    <a:pt x="1932155" y="874000"/>
                  </a:lnTo>
                  <a:cubicBezTo>
                    <a:pt x="1948202" y="870716"/>
                    <a:pt x="1964818" y="868991"/>
                    <a:pt x="1981836" y="868991"/>
                  </a:cubicBezTo>
                  <a:cubicBezTo>
                    <a:pt x="2100964" y="868991"/>
                    <a:pt x="2200356" y="953493"/>
                    <a:pt x="2223343" y="1065825"/>
                  </a:cubicBezTo>
                  <a:lnTo>
                    <a:pt x="2225319" y="1085429"/>
                  </a:lnTo>
                  <a:lnTo>
                    <a:pt x="2261257" y="1089052"/>
                  </a:lnTo>
                  <a:lnTo>
                    <a:pt x="2259340" y="1101612"/>
                  </a:lnTo>
                  <a:cubicBezTo>
                    <a:pt x="2151136" y="1630392"/>
                    <a:pt x="1683273" y="2028159"/>
                    <a:pt x="1122505" y="2028159"/>
                  </a:cubicBezTo>
                  <a:cubicBezTo>
                    <a:pt x="601793" y="2028159"/>
                    <a:pt x="161186" y="1685186"/>
                    <a:pt x="14265" y="1212820"/>
                  </a:cubicBezTo>
                  <a:lnTo>
                    <a:pt x="0" y="1157341"/>
                  </a:lnTo>
                  <a:lnTo>
                    <a:pt x="3235" y="1157015"/>
                  </a:lnTo>
                  <a:cubicBezTo>
                    <a:pt x="32136" y="1157015"/>
                    <a:pt x="60353" y="1159944"/>
                    <a:pt x="87605" y="1165520"/>
                  </a:cubicBezTo>
                  <a:lnTo>
                    <a:pt x="113456" y="1173545"/>
                  </a:lnTo>
                  <a:lnTo>
                    <a:pt x="128106" y="1155791"/>
                  </a:lnTo>
                  <a:cubicBezTo>
                    <a:pt x="203864" y="1080032"/>
                    <a:pt x="308523" y="1033175"/>
                    <a:pt x="424127" y="1033175"/>
                  </a:cubicBezTo>
                  <a:lnTo>
                    <a:pt x="435940" y="1034366"/>
                  </a:lnTo>
                  <a:lnTo>
                    <a:pt x="427636" y="1007613"/>
                  </a:lnTo>
                  <a:cubicBezTo>
                    <a:pt x="425335" y="996370"/>
                    <a:pt x="424127" y="984730"/>
                    <a:pt x="424127" y="972807"/>
                  </a:cubicBezTo>
                  <a:cubicBezTo>
                    <a:pt x="424127" y="889349"/>
                    <a:pt x="483326" y="819717"/>
                    <a:pt x="562024" y="803613"/>
                  </a:cubicBezTo>
                  <a:lnTo>
                    <a:pt x="569156" y="802894"/>
                  </a:lnTo>
                  <a:lnTo>
                    <a:pt x="573923" y="755602"/>
                  </a:lnTo>
                  <a:cubicBezTo>
                    <a:pt x="605295" y="602294"/>
                    <a:pt x="740941" y="486970"/>
                    <a:pt x="903523" y="486970"/>
                  </a:cubicBezTo>
                  <a:lnTo>
                    <a:pt x="951321" y="49178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" name="타원 2">
              <a:extLst>
                <a:ext uri="{FF2B5EF4-FFF2-40B4-BE49-F238E27FC236}">
                  <a16:creationId xmlns:a16="http://schemas.microsoft.com/office/drawing/2014/main" id="{7EF498E6-9850-42A0-8643-E6250BB46DE0}"/>
                </a:ext>
              </a:extLst>
            </p:cNvPr>
            <p:cNvSpPr/>
            <p:nvPr userDrawn="1"/>
          </p:nvSpPr>
          <p:spPr>
            <a:xfrm>
              <a:off x="5364088" y="1858246"/>
              <a:ext cx="2320819" cy="2320819"/>
            </a:xfrm>
            <a:prstGeom prst="ellipse">
              <a:avLst/>
            </a:prstGeom>
            <a:noFill/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7">
              <a:extLst>
                <a:ext uri="{FF2B5EF4-FFF2-40B4-BE49-F238E27FC236}">
                  <a16:creationId xmlns:a16="http://schemas.microsoft.com/office/drawing/2014/main" id="{AF789A84-B899-484F-ADA6-1B784064DB8A}"/>
                </a:ext>
              </a:extLst>
            </p:cNvPr>
            <p:cNvGrpSpPr/>
            <p:nvPr userDrawn="1"/>
          </p:nvGrpSpPr>
          <p:grpSpPr>
            <a:xfrm>
              <a:off x="6280305" y="1450891"/>
              <a:ext cx="477626" cy="918140"/>
              <a:chOff x="5304862" y="-789923"/>
              <a:chExt cx="645890" cy="1241591"/>
            </a:xfrm>
          </p:grpSpPr>
          <p:grpSp>
            <p:nvGrpSpPr>
              <p:cNvPr id="9" name="그룹 8">
                <a:extLst>
                  <a:ext uri="{FF2B5EF4-FFF2-40B4-BE49-F238E27FC236}">
                    <a16:creationId xmlns:a16="http://schemas.microsoft.com/office/drawing/2014/main" id="{6DDA03B1-B885-4EB8-9AC5-617A33E28AA0}"/>
                  </a:ext>
                </a:extLst>
              </p:cNvPr>
              <p:cNvGrpSpPr/>
              <p:nvPr userDrawn="1"/>
            </p:nvGrpSpPr>
            <p:grpSpPr>
              <a:xfrm>
                <a:off x="5377232" y="-789923"/>
                <a:ext cx="495969" cy="1052585"/>
                <a:chOff x="5868144" y="-857099"/>
                <a:chExt cx="495969" cy="1052585"/>
              </a:xfrm>
            </p:grpSpPr>
            <p:sp>
              <p:nvSpPr>
                <p:cNvPr id="16" name="이등변 삼각형 49">
                  <a:extLst>
                    <a:ext uri="{FF2B5EF4-FFF2-40B4-BE49-F238E27FC236}">
                      <a16:creationId xmlns:a16="http://schemas.microsoft.com/office/drawing/2014/main" id="{50824863-8B90-4264-9AEB-19AE04C9A70D}"/>
                    </a:ext>
                  </a:extLst>
                </p:cNvPr>
                <p:cNvSpPr/>
                <p:nvPr userDrawn="1"/>
              </p:nvSpPr>
              <p:spPr>
                <a:xfrm>
                  <a:off x="5868144" y="-853769"/>
                  <a:ext cx="495969" cy="1049255"/>
                </a:xfrm>
                <a:custGeom>
                  <a:avLst/>
                  <a:gdLst>
                    <a:gd name="connsiteX0" fmla="*/ 0 w 311344"/>
                    <a:gd name="connsiteY0" fmla="*/ 1049255 h 1049255"/>
                    <a:gd name="connsiteX1" fmla="*/ 155672 w 311344"/>
                    <a:gd name="connsiteY1" fmla="*/ 0 h 1049255"/>
                    <a:gd name="connsiteX2" fmla="*/ 311344 w 311344"/>
                    <a:gd name="connsiteY2" fmla="*/ 1049255 h 1049255"/>
                    <a:gd name="connsiteX3" fmla="*/ 0 w 311344"/>
                    <a:gd name="connsiteY3" fmla="*/ 1049255 h 1049255"/>
                    <a:gd name="connsiteX0" fmla="*/ 45684 w 357028"/>
                    <a:gd name="connsiteY0" fmla="*/ 1049255 h 1049255"/>
                    <a:gd name="connsiteX1" fmla="*/ 201356 w 357028"/>
                    <a:gd name="connsiteY1" fmla="*/ 0 h 1049255"/>
                    <a:gd name="connsiteX2" fmla="*/ 357028 w 357028"/>
                    <a:gd name="connsiteY2" fmla="*/ 1049255 h 1049255"/>
                    <a:gd name="connsiteX3" fmla="*/ 45684 w 357028"/>
                    <a:gd name="connsiteY3" fmla="*/ 1049255 h 1049255"/>
                    <a:gd name="connsiteX0" fmla="*/ 45684 w 416158"/>
                    <a:gd name="connsiteY0" fmla="*/ 1049255 h 1049255"/>
                    <a:gd name="connsiteX1" fmla="*/ 201356 w 416158"/>
                    <a:gd name="connsiteY1" fmla="*/ 0 h 1049255"/>
                    <a:gd name="connsiteX2" fmla="*/ 357028 w 416158"/>
                    <a:gd name="connsiteY2" fmla="*/ 1049255 h 1049255"/>
                    <a:gd name="connsiteX3" fmla="*/ 45684 w 416158"/>
                    <a:gd name="connsiteY3" fmla="*/ 1049255 h 1049255"/>
                    <a:gd name="connsiteX0" fmla="*/ 87161 w 457635"/>
                    <a:gd name="connsiteY0" fmla="*/ 1049255 h 1049255"/>
                    <a:gd name="connsiteX1" fmla="*/ 242833 w 457635"/>
                    <a:gd name="connsiteY1" fmla="*/ 0 h 1049255"/>
                    <a:gd name="connsiteX2" fmla="*/ 398505 w 457635"/>
                    <a:gd name="connsiteY2" fmla="*/ 1049255 h 1049255"/>
                    <a:gd name="connsiteX3" fmla="*/ 87161 w 457635"/>
                    <a:gd name="connsiteY3" fmla="*/ 1049255 h 1049255"/>
                    <a:gd name="connsiteX0" fmla="*/ 87161 w 500627"/>
                    <a:gd name="connsiteY0" fmla="*/ 1049255 h 1049255"/>
                    <a:gd name="connsiteX1" fmla="*/ 242833 w 500627"/>
                    <a:gd name="connsiteY1" fmla="*/ 0 h 1049255"/>
                    <a:gd name="connsiteX2" fmla="*/ 398505 w 500627"/>
                    <a:gd name="connsiteY2" fmla="*/ 1049255 h 1049255"/>
                    <a:gd name="connsiteX3" fmla="*/ 87161 w 500627"/>
                    <a:gd name="connsiteY3" fmla="*/ 1049255 h 1049255"/>
                    <a:gd name="connsiteX0" fmla="*/ 91187 w 504653"/>
                    <a:gd name="connsiteY0" fmla="*/ 1049255 h 1049255"/>
                    <a:gd name="connsiteX1" fmla="*/ 246859 w 504653"/>
                    <a:gd name="connsiteY1" fmla="*/ 0 h 1049255"/>
                    <a:gd name="connsiteX2" fmla="*/ 402531 w 504653"/>
                    <a:gd name="connsiteY2" fmla="*/ 1049255 h 1049255"/>
                    <a:gd name="connsiteX3" fmla="*/ 91187 w 504653"/>
                    <a:gd name="connsiteY3" fmla="*/ 1049255 h 1049255"/>
                    <a:gd name="connsiteX0" fmla="*/ 91187 w 500775"/>
                    <a:gd name="connsiteY0" fmla="*/ 1049255 h 1049255"/>
                    <a:gd name="connsiteX1" fmla="*/ 246859 w 500775"/>
                    <a:gd name="connsiteY1" fmla="*/ 0 h 1049255"/>
                    <a:gd name="connsiteX2" fmla="*/ 402531 w 500775"/>
                    <a:gd name="connsiteY2" fmla="*/ 1049255 h 1049255"/>
                    <a:gd name="connsiteX3" fmla="*/ 91187 w 500775"/>
                    <a:gd name="connsiteY3" fmla="*/ 1049255 h 1049255"/>
                    <a:gd name="connsiteX0" fmla="*/ 91187 w 484758"/>
                    <a:gd name="connsiteY0" fmla="*/ 1049255 h 1049255"/>
                    <a:gd name="connsiteX1" fmla="*/ 246859 w 484758"/>
                    <a:gd name="connsiteY1" fmla="*/ 0 h 1049255"/>
                    <a:gd name="connsiteX2" fmla="*/ 402531 w 484758"/>
                    <a:gd name="connsiteY2" fmla="*/ 1049255 h 1049255"/>
                    <a:gd name="connsiteX3" fmla="*/ 91187 w 484758"/>
                    <a:gd name="connsiteY3" fmla="*/ 1049255 h 1049255"/>
                    <a:gd name="connsiteX0" fmla="*/ 91187 w 488692"/>
                    <a:gd name="connsiteY0" fmla="*/ 1049255 h 1049255"/>
                    <a:gd name="connsiteX1" fmla="*/ 246859 w 488692"/>
                    <a:gd name="connsiteY1" fmla="*/ 0 h 1049255"/>
                    <a:gd name="connsiteX2" fmla="*/ 402531 w 488692"/>
                    <a:gd name="connsiteY2" fmla="*/ 1049255 h 1049255"/>
                    <a:gd name="connsiteX3" fmla="*/ 91187 w 488692"/>
                    <a:gd name="connsiteY3" fmla="*/ 1049255 h 1049255"/>
                    <a:gd name="connsiteX0" fmla="*/ 91187 w 492707"/>
                    <a:gd name="connsiteY0" fmla="*/ 1049255 h 1049255"/>
                    <a:gd name="connsiteX1" fmla="*/ 246859 w 492707"/>
                    <a:gd name="connsiteY1" fmla="*/ 0 h 1049255"/>
                    <a:gd name="connsiteX2" fmla="*/ 402531 w 492707"/>
                    <a:gd name="connsiteY2" fmla="*/ 1049255 h 1049255"/>
                    <a:gd name="connsiteX3" fmla="*/ 91187 w 492707"/>
                    <a:gd name="connsiteY3" fmla="*/ 1049255 h 1049255"/>
                    <a:gd name="connsiteX0" fmla="*/ 95257 w 496777"/>
                    <a:gd name="connsiteY0" fmla="*/ 1049255 h 1049255"/>
                    <a:gd name="connsiteX1" fmla="*/ 250929 w 496777"/>
                    <a:gd name="connsiteY1" fmla="*/ 0 h 1049255"/>
                    <a:gd name="connsiteX2" fmla="*/ 406601 w 496777"/>
                    <a:gd name="connsiteY2" fmla="*/ 1049255 h 1049255"/>
                    <a:gd name="connsiteX3" fmla="*/ 95257 w 496777"/>
                    <a:gd name="connsiteY3" fmla="*/ 1049255 h 1049255"/>
                    <a:gd name="connsiteX0" fmla="*/ 95257 w 485293"/>
                    <a:gd name="connsiteY0" fmla="*/ 1049255 h 1049255"/>
                    <a:gd name="connsiteX1" fmla="*/ 250929 w 485293"/>
                    <a:gd name="connsiteY1" fmla="*/ 0 h 1049255"/>
                    <a:gd name="connsiteX2" fmla="*/ 406601 w 485293"/>
                    <a:gd name="connsiteY2" fmla="*/ 1049255 h 1049255"/>
                    <a:gd name="connsiteX3" fmla="*/ 95257 w 485293"/>
                    <a:gd name="connsiteY3" fmla="*/ 1049255 h 1049255"/>
                    <a:gd name="connsiteX0" fmla="*/ 95257 w 494828"/>
                    <a:gd name="connsiteY0" fmla="*/ 1049255 h 1049255"/>
                    <a:gd name="connsiteX1" fmla="*/ 250929 w 494828"/>
                    <a:gd name="connsiteY1" fmla="*/ 0 h 1049255"/>
                    <a:gd name="connsiteX2" fmla="*/ 406601 w 494828"/>
                    <a:gd name="connsiteY2" fmla="*/ 1049255 h 1049255"/>
                    <a:gd name="connsiteX3" fmla="*/ 95257 w 494828"/>
                    <a:gd name="connsiteY3" fmla="*/ 1049255 h 1049255"/>
                    <a:gd name="connsiteX0" fmla="*/ 95257 w 493814"/>
                    <a:gd name="connsiteY0" fmla="*/ 1049255 h 1049255"/>
                    <a:gd name="connsiteX1" fmla="*/ 250929 w 493814"/>
                    <a:gd name="connsiteY1" fmla="*/ 0 h 1049255"/>
                    <a:gd name="connsiteX2" fmla="*/ 406601 w 493814"/>
                    <a:gd name="connsiteY2" fmla="*/ 1049255 h 1049255"/>
                    <a:gd name="connsiteX3" fmla="*/ 95257 w 493814"/>
                    <a:gd name="connsiteY3" fmla="*/ 1049255 h 1049255"/>
                    <a:gd name="connsiteX0" fmla="*/ 95257 w 496864"/>
                    <a:gd name="connsiteY0" fmla="*/ 1049255 h 1049255"/>
                    <a:gd name="connsiteX1" fmla="*/ 250929 w 496864"/>
                    <a:gd name="connsiteY1" fmla="*/ 0 h 1049255"/>
                    <a:gd name="connsiteX2" fmla="*/ 406601 w 496864"/>
                    <a:gd name="connsiteY2" fmla="*/ 1049255 h 1049255"/>
                    <a:gd name="connsiteX3" fmla="*/ 95257 w 496864"/>
                    <a:gd name="connsiteY3" fmla="*/ 1049255 h 1049255"/>
                    <a:gd name="connsiteX0" fmla="*/ 95257 w 497887"/>
                    <a:gd name="connsiteY0" fmla="*/ 1049255 h 1049255"/>
                    <a:gd name="connsiteX1" fmla="*/ 250929 w 497887"/>
                    <a:gd name="connsiteY1" fmla="*/ 0 h 1049255"/>
                    <a:gd name="connsiteX2" fmla="*/ 406601 w 497887"/>
                    <a:gd name="connsiteY2" fmla="*/ 1049255 h 1049255"/>
                    <a:gd name="connsiteX3" fmla="*/ 95257 w 497887"/>
                    <a:gd name="connsiteY3" fmla="*/ 1049255 h 1049255"/>
                    <a:gd name="connsiteX0" fmla="*/ 95257 w 495969"/>
                    <a:gd name="connsiteY0" fmla="*/ 1049255 h 1049255"/>
                    <a:gd name="connsiteX1" fmla="*/ 250929 w 495969"/>
                    <a:gd name="connsiteY1" fmla="*/ 0 h 1049255"/>
                    <a:gd name="connsiteX2" fmla="*/ 406601 w 495969"/>
                    <a:gd name="connsiteY2" fmla="*/ 1049255 h 1049255"/>
                    <a:gd name="connsiteX3" fmla="*/ 95257 w 495969"/>
                    <a:gd name="connsiteY3" fmla="*/ 1049255 h 1049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95969" h="1049255">
                      <a:moveTo>
                        <a:pt x="95257" y="1049255"/>
                      </a:moveTo>
                      <a:cubicBezTo>
                        <a:pt x="6676" y="723357"/>
                        <a:pt x="-121664" y="317947"/>
                        <a:pt x="250929" y="0"/>
                      </a:cubicBezTo>
                      <a:cubicBezTo>
                        <a:pt x="612920" y="328549"/>
                        <a:pt x="489882" y="781667"/>
                        <a:pt x="406601" y="1049255"/>
                      </a:cubicBezTo>
                      <a:lnTo>
                        <a:pt x="95257" y="104925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/>
                </a:p>
              </p:txBody>
            </p:sp>
            <p:sp>
              <p:nvSpPr>
                <p:cNvPr id="17" name="자유형: 도형 16">
                  <a:extLst>
                    <a:ext uri="{FF2B5EF4-FFF2-40B4-BE49-F238E27FC236}">
                      <a16:creationId xmlns:a16="http://schemas.microsoft.com/office/drawing/2014/main" id="{3B003EFC-13D2-4BB4-8625-D6DD1D26689C}"/>
                    </a:ext>
                  </a:extLst>
                </p:cNvPr>
                <p:cNvSpPr/>
                <p:nvPr userDrawn="1"/>
              </p:nvSpPr>
              <p:spPr>
                <a:xfrm>
                  <a:off x="5939427" y="102551"/>
                  <a:ext cx="364003" cy="92935"/>
                </a:xfrm>
                <a:custGeom>
                  <a:avLst/>
                  <a:gdLst>
                    <a:gd name="connsiteX0" fmla="*/ 0 w 364003"/>
                    <a:gd name="connsiteY0" fmla="*/ 0 h 92935"/>
                    <a:gd name="connsiteX1" fmla="*/ 364003 w 364003"/>
                    <a:gd name="connsiteY1" fmla="*/ 0 h 92935"/>
                    <a:gd name="connsiteX2" fmla="*/ 336518 w 364003"/>
                    <a:gd name="connsiteY2" fmla="*/ 92935 h 92935"/>
                    <a:gd name="connsiteX3" fmla="*/ 25174 w 364003"/>
                    <a:gd name="connsiteY3" fmla="*/ 92935 h 92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003" h="92935">
                      <a:moveTo>
                        <a:pt x="0" y="0"/>
                      </a:moveTo>
                      <a:lnTo>
                        <a:pt x="364003" y="0"/>
                      </a:lnTo>
                      <a:lnTo>
                        <a:pt x="336518" y="92935"/>
                      </a:lnTo>
                      <a:lnTo>
                        <a:pt x="25174" y="92935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" name="자유형: 도형 17">
                  <a:extLst>
                    <a:ext uri="{FF2B5EF4-FFF2-40B4-BE49-F238E27FC236}">
                      <a16:creationId xmlns:a16="http://schemas.microsoft.com/office/drawing/2014/main" id="{639551A5-A416-4935-A4CA-A8FCF74BAE6A}"/>
                    </a:ext>
                  </a:extLst>
                </p:cNvPr>
                <p:cNvSpPr/>
                <p:nvPr userDrawn="1"/>
              </p:nvSpPr>
              <p:spPr>
                <a:xfrm>
                  <a:off x="5893989" y="-857099"/>
                  <a:ext cx="444279" cy="350537"/>
                </a:xfrm>
                <a:custGeom>
                  <a:avLst/>
                  <a:gdLst>
                    <a:gd name="connsiteX0" fmla="*/ 227272 w 444279"/>
                    <a:gd name="connsiteY0" fmla="*/ 0 h 350537"/>
                    <a:gd name="connsiteX1" fmla="*/ 440556 w 444279"/>
                    <a:gd name="connsiteY1" fmla="*/ 335046 h 350537"/>
                    <a:gd name="connsiteX2" fmla="*/ 444279 w 444279"/>
                    <a:gd name="connsiteY2" fmla="*/ 350537 h 350537"/>
                    <a:gd name="connsiteX3" fmla="*/ 0 w 444279"/>
                    <a:gd name="connsiteY3" fmla="*/ 350537 h 350537"/>
                    <a:gd name="connsiteX4" fmla="*/ 8223 w 444279"/>
                    <a:gd name="connsiteY4" fmla="*/ 318604 h 350537"/>
                    <a:gd name="connsiteX5" fmla="*/ 227272 w 444279"/>
                    <a:gd name="connsiteY5" fmla="*/ 0 h 350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4279" h="350537">
                      <a:moveTo>
                        <a:pt x="227272" y="0"/>
                      </a:moveTo>
                      <a:cubicBezTo>
                        <a:pt x="340394" y="102672"/>
                        <a:pt x="406151" y="217508"/>
                        <a:pt x="440556" y="335046"/>
                      </a:cubicBezTo>
                      <a:lnTo>
                        <a:pt x="444279" y="350537"/>
                      </a:lnTo>
                      <a:lnTo>
                        <a:pt x="0" y="350537"/>
                      </a:lnTo>
                      <a:lnTo>
                        <a:pt x="8223" y="318604"/>
                      </a:lnTo>
                      <a:cubicBezTo>
                        <a:pt x="43321" y="207258"/>
                        <a:pt x="110837" y="99358"/>
                        <a:pt x="227272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2" name="타원 11">
                <a:extLst>
                  <a:ext uri="{FF2B5EF4-FFF2-40B4-BE49-F238E27FC236}">
                    <a16:creationId xmlns:a16="http://schemas.microsoft.com/office/drawing/2014/main" id="{A0F64586-2454-49D0-905D-B01E2B155554}"/>
                  </a:ext>
                </a:extLst>
              </p:cNvPr>
              <p:cNvSpPr/>
              <p:nvPr userDrawn="1"/>
            </p:nvSpPr>
            <p:spPr>
              <a:xfrm>
                <a:off x="5535216" y="-351600"/>
                <a:ext cx="180000" cy="18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" name="직사각형 12">
                <a:extLst>
                  <a:ext uri="{FF2B5EF4-FFF2-40B4-BE49-F238E27FC236}">
                    <a16:creationId xmlns:a16="http://schemas.microsoft.com/office/drawing/2014/main" id="{90010C14-1AD7-40EC-9EFB-091EB548BC40}"/>
                  </a:ext>
                </a:extLst>
              </p:cNvPr>
              <p:cNvSpPr/>
              <p:nvPr userDrawn="1"/>
            </p:nvSpPr>
            <p:spPr>
              <a:xfrm flipH="1">
                <a:off x="5614416" y="6445"/>
                <a:ext cx="21600" cy="432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" name="자유형: 도형 13">
                <a:extLst>
                  <a:ext uri="{FF2B5EF4-FFF2-40B4-BE49-F238E27FC236}">
                    <a16:creationId xmlns:a16="http://schemas.microsoft.com/office/drawing/2014/main" id="{54B0A336-7C2F-4F98-ABF5-299D91E12C13}"/>
                  </a:ext>
                </a:extLst>
              </p:cNvPr>
              <p:cNvSpPr/>
              <p:nvPr userDrawn="1"/>
            </p:nvSpPr>
            <p:spPr>
              <a:xfrm>
                <a:off x="5304862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" name="자유형: 도형 14">
                <a:extLst>
                  <a:ext uri="{FF2B5EF4-FFF2-40B4-BE49-F238E27FC236}">
                    <a16:creationId xmlns:a16="http://schemas.microsoft.com/office/drawing/2014/main" id="{2528A48D-D724-4DF8-B31C-D26E111E5960}"/>
                  </a:ext>
                </a:extLst>
              </p:cNvPr>
              <p:cNvSpPr/>
              <p:nvPr userDrawn="1"/>
            </p:nvSpPr>
            <p:spPr>
              <a:xfrm flipH="1">
                <a:off x="5807099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2" name="Rectangle 1"/>
          <p:cNvSpPr/>
          <p:nvPr userDrawn="1"/>
        </p:nvSpPr>
        <p:spPr>
          <a:xfrm>
            <a:off x="3851920" y="1895103"/>
            <a:ext cx="5292080" cy="13681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125084" y="2154560"/>
            <a:ext cx="5018916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125084" y="2730624"/>
            <a:ext cx="501891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sic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0" y="4948014"/>
            <a:ext cx="914400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ko-KR" altLang="en-US"/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3F6939C0-0F9C-4BB0-BE6D-CDFDBD48B8E1}"/>
              </a:ext>
            </a:extLst>
          </p:cNvPr>
          <p:cNvGrpSpPr/>
          <p:nvPr userDrawn="1"/>
        </p:nvGrpSpPr>
        <p:grpSpPr>
          <a:xfrm>
            <a:off x="8001641" y="3940074"/>
            <a:ext cx="1142359" cy="1189066"/>
            <a:chOff x="4572000" y="387072"/>
            <a:chExt cx="4569687" cy="4756528"/>
          </a:xfrm>
        </p:grpSpPr>
        <p:sp>
          <p:nvSpPr>
            <p:cNvPr id="7" name="자유형: 도형 6">
              <a:extLst>
                <a:ext uri="{FF2B5EF4-FFF2-40B4-BE49-F238E27FC236}">
                  <a16:creationId xmlns:a16="http://schemas.microsoft.com/office/drawing/2014/main" id="{D9278269-D816-4377-921A-50AEC083B847}"/>
                </a:ext>
              </a:extLst>
            </p:cNvPr>
            <p:cNvSpPr/>
            <p:nvPr userDrawn="1"/>
          </p:nvSpPr>
          <p:spPr>
            <a:xfrm>
              <a:off x="4572000" y="1408870"/>
              <a:ext cx="4569687" cy="3734730"/>
            </a:xfrm>
            <a:custGeom>
              <a:avLst/>
              <a:gdLst>
                <a:gd name="connsiteX0" fmla="*/ 2611712 w 4569687"/>
                <a:gd name="connsiteY0" fmla="*/ 0 h 3734631"/>
                <a:gd name="connsiteX1" fmla="*/ 2927539 w 4569687"/>
                <a:gd name="connsiteY1" fmla="*/ 0 h 3734631"/>
                <a:gd name="connsiteX2" fmla="*/ 3010471 w 4569687"/>
                <a:gd name="connsiteY2" fmla="*/ 662843 h 3734631"/>
                <a:gd name="connsiteX3" fmla="*/ 3062414 w 4569687"/>
                <a:gd name="connsiteY3" fmla="*/ 672782 h 3734631"/>
                <a:gd name="connsiteX4" fmla="*/ 3375104 w 4569687"/>
                <a:gd name="connsiteY4" fmla="*/ 893768 h 3734631"/>
                <a:gd name="connsiteX5" fmla="*/ 3401966 w 4569687"/>
                <a:gd name="connsiteY5" fmla="*/ 943258 h 3734631"/>
                <a:gd name="connsiteX6" fmla="*/ 3444529 w 4569687"/>
                <a:gd name="connsiteY6" fmla="*/ 938967 h 3734631"/>
                <a:gd name="connsiteX7" fmla="*/ 3941882 w 4569687"/>
                <a:gd name="connsiteY7" fmla="*/ 1268635 h 3734631"/>
                <a:gd name="connsiteX8" fmla="*/ 3950232 w 4569687"/>
                <a:gd name="connsiteY8" fmla="*/ 1295533 h 3734631"/>
                <a:gd name="connsiteX9" fmla="*/ 3968452 w 4569687"/>
                <a:gd name="connsiteY9" fmla="*/ 1289878 h 3734631"/>
                <a:gd name="connsiteX10" fmla="*/ 4041773 w 4569687"/>
                <a:gd name="connsiteY10" fmla="*/ 1282486 h 3734631"/>
                <a:gd name="connsiteX11" fmla="*/ 4398197 w 4569687"/>
                <a:gd name="connsiteY11" fmla="*/ 1572980 h 3734631"/>
                <a:gd name="connsiteX12" fmla="*/ 4401113 w 4569687"/>
                <a:gd name="connsiteY12" fmla="*/ 1601912 h 3734631"/>
                <a:gd name="connsiteX13" fmla="*/ 4509768 w 4569687"/>
                <a:gd name="connsiteY13" fmla="*/ 1612865 h 3734631"/>
                <a:gd name="connsiteX14" fmla="*/ 4569687 w 4569687"/>
                <a:gd name="connsiteY14" fmla="*/ 1630661 h 3734631"/>
                <a:gd name="connsiteX15" fmla="*/ 4569687 w 4569687"/>
                <a:gd name="connsiteY15" fmla="*/ 3685776 h 3734631"/>
                <a:gd name="connsiteX16" fmla="*/ 4479175 w 4569687"/>
                <a:gd name="connsiteY16" fmla="*/ 3694900 h 3734631"/>
                <a:gd name="connsiteX17" fmla="*/ 4083674 w 4569687"/>
                <a:gd name="connsiteY17" fmla="*/ 3574092 h 3734631"/>
                <a:gd name="connsiteX18" fmla="*/ 4051094 w 4569687"/>
                <a:gd name="connsiteY18" fmla="*/ 3547210 h 3734631"/>
                <a:gd name="connsiteX19" fmla="*/ 4009782 w 4569687"/>
                <a:gd name="connsiteY19" fmla="*/ 3581295 h 3734631"/>
                <a:gd name="connsiteX20" fmla="*/ 3782104 w 4569687"/>
                <a:gd name="connsiteY20" fmla="*/ 3650841 h 3734631"/>
                <a:gd name="connsiteX21" fmla="*/ 3494159 w 4569687"/>
                <a:gd name="connsiteY21" fmla="*/ 3531570 h 3734631"/>
                <a:gd name="connsiteX22" fmla="*/ 3452428 w 4569687"/>
                <a:gd name="connsiteY22" fmla="*/ 3480992 h 3734631"/>
                <a:gd name="connsiteX23" fmla="*/ 3441126 w 4569687"/>
                <a:gd name="connsiteY23" fmla="*/ 3501813 h 3734631"/>
                <a:gd name="connsiteX24" fmla="*/ 3103456 w 4569687"/>
                <a:gd name="connsiteY24" fmla="*/ 3681351 h 3734631"/>
                <a:gd name="connsiteX25" fmla="*/ 2815511 w 4569687"/>
                <a:gd name="connsiteY25" fmla="*/ 3562080 h 3734631"/>
                <a:gd name="connsiteX26" fmla="*/ 2772231 w 4569687"/>
                <a:gd name="connsiteY26" fmla="*/ 3509625 h 3734631"/>
                <a:gd name="connsiteX27" fmla="*/ 2697608 w 4569687"/>
                <a:gd name="connsiteY27" fmla="*/ 3571194 h 3734631"/>
                <a:gd name="connsiteX28" fmla="*/ 2162552 w 4569687"/>
                <a:gd name="connsiteY28" fmla="*/ 3734631 h 3734631"/>
                <a:gd name="connsiteX29" fmla="*/ 1369010 w 4569687"/>
                <a:gd name="connsiteY29" fmla="*/ 3312708 h 3734631"/>
                <a:gd name="connsiteX30" fmla="*/ 1363923 w 4569687"/>
                <a:gd name="connsiteY30" fmla="*/ 3304336 h 3734631"/>
                <a:gd name="connsiteX31" fmla="*/ 1334207 w 4569687"/>
                <a:gd name="connsiteY31" fmla="*/ 3340352 h 3734631"/>
                <a:gd name="connsiteX32" fmla="*/ 1046262 w 4569687"/>
                <a:gd name="connsiteY32" fmla="*/ 3459623 h 3734631"/>
                <a:gd name="connsiteX33" fmla="*/ 647319 w 4569687"/>
                <a:gd name="connsiteY33" fmla="*/ 3134475 h 3734631"/>
                <a:gd name="connsiteX34" fmla="*/ 642925 w 4569687"/>
                <a:gd name="connsiteY34" fmla="*/ 3090891 h 3734631"/>
                <a:gd name="connsiteX35" fmla="*/ 634894 w 4569687"/>
                <a:gd name="connsiteY35" fmla="*/ 3098188 h 3734631"/>
                <a:gd name="connsiteX36" fmla="*/ 407216 w 4569687"/>
                <a:gd name="connsiteY36" fmla="*/ 3167734 h 3734631"/>
                <a:gd name="connsiteX37" fmla="*/ 0 w 4569687"/>
                <a:gd name="connsiteY37" fmla="*/ 2760518 h 3734631"/>
                <a:gd name="connsiteX38" fmla="*/ 407216 w 4569687"/>
                <a:gd name="connsiteY38" fmla="*/ 2353302 h 3734631"/>
                <a:gd name="connsiteX39" fmla="*/ 489284 w 4569687"/>
                <a:gd name="connsiteY39" fmla="*/ 2361575 h 3734631"/>
                <a:gd name="connsiteX40" fmla="*/ 508084 w 4569687"/>
                <a:gd name="connsiteY40" fmla="*/ 2367411 h 3734631"/>
                <a:gd name="connsiteX41" fmla="*/ 503849 w 4569687"/>
                <a:gd name="connsiteY41" fmla="*/ 2325400 h 3734631"/>
                <a:gd name="connsiteX42" fmla="*/ 1121688 w 4569687"/>
                <a:gd name="connsiteY42" fmla="*/ 1707561 h 3734631"/>
                <a:gd name="connsiteX43" fmla="*/ 1246204 w 4569687"/>
                <a:gd name="connsiteY43" fmla="*/ 1720113 h 3734631"/>
                <a:gd name="connsiteX44" fmla="*/ 1284356 w 4569687"/>
                <a:gd name="connsiteY44" fmla="*/ 1731957 h 3734631"/>
                <a:gd name="connsiteX45" fmla="*/ 1305976 w 4569687"/>
                <a:gd name="connsiteY45" fmla="*/ 1705754 h 3734631"/>
                <a:gd name="connsiteX46" fmla="*/ 1742854 w 4569687"/>
                <a:gd name="connsiteY46" fmla="*/ 1524793 h 3734631"/>
                <a:gd name="connsiteX47" fmla="*/ 1760288 w 4569687"/>
                <a:gd name="connsiteY47" fmla="*/ 1526551 h 3734631"/>
                <a:gd name="connsiteX48" fmla="*/ 1748032 w 4569687"/>
                <a:gd name="connsiteY48" fmla="*/ 1487068 h 3734631"/>
                <a:gd name="connsiteX49" fmla="*/ 1742854 w 4569687"/>
                <a:gd name="connsiteY49" fmla="*/ 1435701 h 3734631"/>
                <a:gd name="connsiteX50" fmla="*/ 1946367 w 4569687"/>
                <a:gd name="connsiteY50" fmla="*/ 1185999 h 3734631"/>
                <a:gd name="connsiteX51" fmla="*/ 1956892 w 4569687"/>
                <a:gd name="connsiteY51" fmla="*/ 1184938 h 3734631"/>
                <a:gd name="connsiteX52" fmla="*/ 1963928 w 4569687"/>
                <a:gd name="connsiteY52" fmla="*/ 1115143 h 3734631"/>
                <a:gd name="connsiteX53" fmla="*/ 2450363 w 4569687"/>
                <a:gd name="connsiteY53" fmla="*/ 718687 h 3734631"/>
                <a:gd name="connsiteX54" fmla="*/ 2520904 w 4569687"/>
                <a:gd name="connsiteY54" fmla="*/ 725798 h 3734631"/>
                <a:gd name="connsiteX0" fmla="*/ 2611712 w 4569687"/>
                <a:gd name="connsiteY0" fmla="*/ 0 h 3734631"/>
                <a:gd name="connsiteX1" fmla="*/ 2927539 w 4569687"/>
                <a:gd name="connsiteY1" fmla="*/ 0 h 3734631"/>
                <a:gd name="connsiteX2" fmla="*/ 3010471 w 4569687"/>
                <a:gd name="connsiteY2" fmla="*/ 662843 h 3734631"/>
                <a:gd name="connsiteX3" fmla="*/ 3062414 w 4569687"/>
                <a:gd name="connsiteY3" fmla="*/ 672782 h 3734631"/>
                <a:gd name="connsiteX4" fmla="*/ 3375104 w 4569687"/>
                <a:gd name="connsiteY4" fmla="*/ 893768 h 3734631"/>
                <a:gd name="connsiteX5" fmla="*/ 3401966 w 4569687"/>
                <a:gd name="connsiteY5" fmla="*/ 943258 h 3734631"/>
                <a:gd name="connsiteX6" fmla="*/ 3444529 w 4569687"/>
                <a:gd name="connsiteY6" fmla="*/ 938967 h 3734631"/>
                <a:gd name="connsiteX7" fmla="*/ 3941882 w 4569687"/>
                <a:gd name="connsiteY7" fmla="*/ 1268635 h 3734631"/>
                <a:gd name="connsiteX8" fmla="*/ 3950232 w 4569687"/>
                <a:gd name="connsiteY8" fmla="*/ 1295533 h 3734631"/>
                <a:gd name="connsiteX9" fmla="*/ 3968452 w 4569687"/>
                <a:gd name="connsiteY9" fmla="*/ 1289878 h 3734631"/>
                <a:gd name="connsiteX10" fmla="*/ 4041773 w 4569687"/>
                <a:gd name="connsiteY10" fmla="*/ 1282486 h 3734631"/>
                <a:gd name="connsiteX11" fmla="*/ 4398197 w 4569687"/>
                <a:gd name="connsiteY11" fmla="*/ 1572980 h 3734631"/>
                <a:gd name="connsiteX12" fmla="*/ 4401113 w 4569687"/>
                <a:gd name="connsiteY12" fmla="*/ 1601912 h 3734631"/>
                <a:gd name="connsiteX13" fmla="*/ 4509768 w 4569687"/>
                <a:gd name="connsiteY13" fmla="*/ 1612865 h 3734631"/>
                <a:gd name="connsiteX14" fmla="*/ 4569687 w 4569687"/>
                <a:gd name="connsiteY14" fmla="*/ 1630661 h 3734631"/>
                <a:gd name="connsiteX15" fmla="*/ 4569687 w 4569687"/>
                <a:gd name="connsiteY15" fmla="*/ 3685776 h 3734631"/>
                <a:gd name="connsiteX16" fmla="*/ 4479175 w 4569687"/>
                <a:gd name="connsiteY16" fmla="*/ 3694900 h 3734631"/>
                <a:gd name="connsiteX17" fmla="*/ 4083674 w 4569687"/>
                <a:gd name="connsiteY17" fmla="*/ 3574092 h 3734631"/>
                <a:gd name="connsiteX18" fmla="*/ 4051094 w 4569687"/>
                <a:gd name="connsiteY18" fmla="*/ 3547210 h 3734631"/>
                <a:gd name="connsiteX19" fmla="*/ 4009782 w 4569687"/>
                <a:gd name="connsiteY19" fmla="*/ 3581295 h 3734631"/>
                <a:gd name="connsiteX20" fmla="*/ 3782104 w 4569687"/>
                <a:gd name="connsiteY20" fmla="*/ 3650841 h 3734631"/>
                <a:gd name="connsiteX21" fmla="*/ 3494159 w 4569687"/>
                <a:gd name="connsiteY21" fmla="*/ 3531570 h 3734631"/>
                <a:gd name="connsiteX22" fmla="*/ 3452428 w 4569687"/>
                <a:gd name="connsiteY22" fmla="*/ 3480992 h 3734631"/>
                <a:gd name="connsiteX23" fmla="*/ 3441126 w 4569687"/>
                <a:gd name="connsiteY23" fmla="*/ 3501813 h 3734631"/>
                <a:gd name="connsiteX24" fmla="*/ 3103456 w 4569687"/>
                <a:gd name="connsiteY24" fmla="*/ 3681351 h 3734631"/>
                <a:gd name="connsiteX25" fmla="*/ 2815511 w 4569687"/>
                <a:gd name="connsiteY25" fmla="*/ 3562080 h 3734631"/>
                <a:gd name="connsiteX26" fmla="*/ 2772231 w 4569687"/>
                <a:gd name="connsiteY26" fmla="*/ 3509625 h 3734631"/>
                <a:gd name="connsiteX27" fmla="*/ 2697608 w 4569687"/>
                <a:gd name="connsiteY27" fmla="*/ 3571194 h 3734631"/>
                <a:gd name="connsiteX28" fmla="*/ 2162552 w 4569687"/>
                <a:gd name="connsiteY28" fmla="*/ 3734631 h 3734631"/>
                <a:gd name="connsiteX29" fmla="*/ 1369010 w 4569687"/>
                <a:gd name="connsiteY29" fmla="*/ 3312708 h 3734631"/>
                <a:gd name="connsiteX30" fmla="*/ 1334207 w 4569687"/>
                <a:gd name="connsiteY30" fmla="*/ 3340352 h 3734631"/>
                <a:gd name="connsiteX31" fmla="*/ 1046262 w 4569687"/>
                <a:gd name="connsiteY31" fmla="*/ 3459623 h 3734631"/>
                <a:gd name="connsiteX32" fmla="*/ 647319 w 4569687"/>
                <a:gd name="connsiteY32" fmla="*/ 3134475 h 3734631"/>
                <a:gd name="connsiteX33" fmla="*/ 642925 w 4569687"/>
                <a:gd name="connsiteY33" fmla="*/ 3090891 h 3734631"/>
                <a:gd name="connsiteX34" fmla="*/ 634894 w 4569687"/>
                <a:gd name="connsiteY34" fmla="*/ 3098188 h 3734631"/>
                <a:gd name="connsiteX35" fmla="*/ 407216 w 4569687"/>
                <a:gd name="connsiteY35" fmla="*/ 3167734 h 3734631"/>
                <a:gd name="connsiteX36" fmla="*/ 0 w 4569687"/>
                <a:gd name="connsiteY36" fmla="*/ 2760518 h 3734631"/>
                <a:gd name="connsiteX37" fmla="*/ 407216 w 4569687"/>
                <a:gd name="connsiteY37" fmla="*/ 2353302 h 3734631"/>
                <a:gd name="connsiteX38" fmla="*/ 489284 w 4569687"/>
                <a:gd name="connsiteY38" fmla="*/ 2361575 h 3734631"/>
                <a:gd name="connsiteX39" fmla="*/ 508084 w 4569687"/>
                <a:gd name="connsiteY39" fmla="*/ 2367411 h 3734631"/>
                <a:gd name="connsiteX40" fmla="*/ 503849 w 4569687"/>
                <a:gd name="connsiteY40" fmla="*/ 2325400 h 3734631"/>
                <a:gd name="connsiteX41" fmla="*/ 1121688 w 4569687"/>
                <a:gd name="connsiteY41" fmla="*/ 1707561 h 3734631"/>
                <a:gd name="connsiteX42" fmla="*/ 1246204 w 4569687"/>
                <a:gd name="connsiteY42" fmla="*/ 1720113 h 3734631"/>
                <a:gd name="connsiteX43" fmla="*/ 1284356 w 4569687"/>
                <a:gd name="connsiteY43" fmla="*/ 1731957 h 3734631"/>
                <a:gd name="connsiteX44" fmla="*/ 1305976 w 4569687"/>
                <a:gd name="connsiteY44" fmla="*/ 1705754 h 3734631"/>
                <a:gd name="connsiteX45" fmla="*/ 1742854 w 4569687"/>
                <a:gd name="connsiteY45" fmla="*/ 1524793 h 3734631"/>
                <a:gd name="connsiteX46" fmla="*/ 1760288 w 4569687"/>
                <a:gd name="connsiteY46" fmla="*/ 1526551 h 3734631"/>
                <a:gd name="connsiteX47" fmla="*/ 1748032 w 4569687"/>
                <a:gd name="connsiteY47" fmla="*/ 1487068 h 3734631"/>
                <a:gd name="connsiteX48" fmla="*/ 1742854 w 4569687"/>
                <a:gd name="connsiteY48" fmla="*/ 1435701 h 3734631"/>
                <a:gd name="connsiteX49" fmla="*/ 1946367 w 4569687"/>
                <a:gd name="connsiteY49" fmla="*/ 1185999 h 3734631"/>
                <a:gd name="connsiteX50" fmla="*/ 1956892 w 4569687"/>
                <a:gd name="connsiteY50" fmla="*/ 1184938 h 3734631"/>
                <a:gd name="connsiteX51" fmla="*/ 1963928 w 4569687"/>
                <a:gd name="connsiteY51" fmla="*/ 1115143 h 3734631"/>
                <a:gd name="connsiteX52" fmla="*/ 2450363 w 4569687"/>
                <a:gd name="connsiteY52" fmla="*/ 718687 h 3734631"/>
                <a:gd name="connsiteX53" fmla="*/ 2520904 w 4569687"/>
                <a:gd name="connsiteY53" fmla="*/ 725798 h 3734631"/>
                <a:gd name="connsiteX54" fmla="*/ 2611712 w 4569687"/>
                <a:gd name="connsiteY54" fmla="*/ 0 h 3734631"/>
                <a:gd name="connsiteX0" fmla="*/ 2611712 w 4569687"/>
                <a:gd name="connsiteY0" fmla="*/ 0 h 3743131"/>
                <a:gd name="connsiteX1" fmla="*/ 2927539 w 4569687"/>
                <a:gd name="connsiteY1" fmla="*/ 0 h 3743131"/>
                <a:gd name="connsiteX2" fmla="*/ 3010471 w 4569687"/>
                <a:gd name="connsiteY2" fmla="*/ 662843 h 3743131"/>
                <a:gd name="connsiteX3" fmla="*/ 3062414 w 4569687"/>
                <a:gd name="connsiteY3" fmla="*/ 672782 h 3743131"/>
                <a:gd name="connsiteX4" fmla="*/ 3375104 w 4569687"/>
                <a:gd name="connsiteY4" fmla="*/ 893768 h 3743131"/>
                <a:gd name="connsiteX5" fmla="*/ 3401966 w 4569687"/>
                <a:gd name="connsiteY5" fmla="*/ 943258 h 3743131"/>
                <a:gd name="connsiteX6" fmla="*/ 3444529 w 4569687"/>
                <a:gd name="connsiteY6" fmla="*/ 938967 h 3743131"/>
                <a:gd name="connsiteX7" fmla="*/ 3941882 w 4569687"/>
                <a:gd name="connsiteY7" fmla="*/ 1268635 h 3743131"/>
                <a:gd name="connsiteX8" fmla="*/ 3950232 w 4569687"/>
                <a:gd name="connsiteY8" fmla="*/ 1295533 h 3743131"/>
                <a:gd name="connsiteX9" fmla="*/ 3968452 w 4569687"/>
                <a:gd name="connsiteY9" fmla="*/ 1289878 h 3743131"/>
                <a:gd name="connsiteX10" fmla="*/ 4041773 w 4569687"/>
                <a:gd name="connsiteY10" fmla="*/ 1282486 h 3743131"/>
                <a:gd name="connsiteX11" fmla="*/ 4398197 w 4569687"/>
                <a:gd name="connsiteY11" fmla="*/ 1572980 h 3743131"/>
                <a:gd name="connsiteX12" fmla="*/ 4401113 w 4569687"/>
                <a:gd name="connsiteY12" fmla="*/ 1601912 h 3743131"/>
                <a:gd name="connsiteX13" fmla="*/ 4509768 w 4569687"/>
                <a:gd name="connsiteY13" fmla="*/ 1612865 h 3743131"/>
                <a:gd name="connsiteX14" fmla="*/ 4569687 w 4569687"/>
                <a:gd name="connsiteY14" fmla="*/ 1630661 h 3743131"/>
                <a:gd name="connsiteX15" fmla="*/ 4569687 w 4569687"/>
                <a:gd name="connsiteY15" fmla="*/ 3685776 h 3743131"/>
                <a:gd name="connsiteX16" fmla="*/ 4479175 w 4569687"/>
                <a:gd name="connsiteY16" fmla="*/ 3694900 h 3743131"/>
                <a:gd name="connsiteX17" fmla="*/ 4083674 w 4569687"/>
                <a:gd name="connsiteY17" fmla="*/ 3574092 h 3743131"/>
                <a:gd name="connsiteX18" fmla="*/ 4051094 w 4569687"/>
                <a:gd name="connsiteY18" fmla="*/ 3547210 h 3743131"/>
                <a:gd name="connsiteX19" fmla="*/ 4009782 w 4569687"/>
                <a:gd name="connsiteY19" fmla="*/ 3581295 h 3743131"/>
                <a:gd name="connsiteX20" fmla="*/ 3782104 w 4569687"/>
                <a:gd name="connsiteY20" fmla="*/ 3650841 h 3743131"/>
                <a:gd name="connsiteX21" fmla="*/ 3494159 w 4569687"/>
                <a:gd name="connsiteY21" fmla="*/ 3531570 h 3743131"/>
                <a:gd name="connsiteX22" fmla="*/ 3452428 w 4569687"/>
                <a:gd name="connsiteY22" fmla="*/ 3480992 h 3743131"/>
                <a:gd name="connsiteX23" fmla="*/ 3441126 w 4569687"/>
                <a:gd name="connsiteY23" fmla="*/ 3501813 h 3743131"/>
                <a:gd name="connsiteX24" fmla="*/ 3103456 w 4569687"/>
                <a:gd name="connsiteY24" fmla="*/ 3681351 h 3743131"/>
                <a:gd name="connsiteX25" fmla="*/ 2815511 w 4569687"/>
                <a:gd name="connsiteY25" fmla="*/ 3562080 h 3743131"/>
                <a:gd name="connsiteX26" fmla="*/ 2772231 w 4569687"/>
                <a:gd name="connsiteY26" fmla="*/ 3509625 h 3743131"/>
                <a:gd name="connsiteX27" fmla="*/ 2697608 w 4569687"/>
                <a:gd name="connsiteY27" fmla="*/ 3571194 h 3743131"/>
                <a:gd name="connsiteX28" fmla="*/ 2162552 w 4569687"/>
                <a:gd name="connsiteY28" fmla="*/ 3734631 h 3743131"/>
                <a:gd name="connsiteX29" fmla="*/ 1334207 w 4569687"/>
                <a:gd name="connsiteY29" fmla="*/ 3340352 h 3743131"/>
                <a:gd name="connsiteX30" fmla="*/ 1046262 w 4569687"/>
                <a:gd name="connsiteY30" fmla="*/ 3459623 h 3743131"/>
                <a:gd name="connsiteX31" fmla="*/ 647319 w 4569687"/>
                <a:gd name="connsiteY31" fmla="*/ 3134475 h 3743131"/>
                <a:gd name="connsiteX32" fmla="*/ 642925 w 4569687"/>
                <a:gd name="connsiteY32" fmla="*/ 3090891 h 3743131"/>
                <a:gd name="connsiteX33" fmla="*/ 634894 w 4569687"/>
                <a:gd name="connsiteY33" fmla="*/ 3098188 h 3743131"/>
                <a:gd name="connsiteX34" fmla="*/ 407216 w 4569687"/>
                <a:gd name="connsiteY34" fmla="*/ 3167734 h 3743131"/>
                <a:gd name="connsiteX35" fmla="*/ 0 w 4569687"/>
                <a:gd name="connsiteY35" fmla="*/ 2760518 h 3743131"/>
                <a:gd name="connsiteX36" fmla="*/ 407216 w 4569687"/>
                <a:gd name="connsiteY36" fmla="*/ 2353302 h 3743131"/>
                <a:gd name="connsiteX37" fmla="*/ 489284 w 4569687"/>
                <a:gd name="connsiteY37" fmla="*/ 2361575 h 3743131"/>
                <a:gd name="connsiteX38" fmla="*/ 508084 w 4569687"/>
                <a:gd name="connsiteY38" fmla="*/ 2367411 h 3743131"/>
                <a:gd name="connsiteX39" fmla="*/ 503849 w 4569687"/>
                <a:gd name="connsiteY39" fmla="*/ 2325400 h 3743131"/>
                <a:gd name="connsiteX40" fmla="*/ 1121688 w 4569687"/>
                <a:gd name="connsiteY40" fmla="*/ 1707561 h 3743131"/>
                <a:gd name="connsiteX41" fmla="*/ 1246204 w 4569687"/>
                <a:gd name="connsiteY41" fmla="*/ 1720113 h 3743131"/>
                <a:gd name="connsiteX42" fmla="*/ 1284356 w 4569687"/>
                <a:gd name="connsiteY42" fmla="*/ 1731957 h 3743131"/>
                <a:gd name="connsiteX43" fmla="*/ 1305976 w 4569687"/>
                <a:gd name="connsiteY43" fmla="*/ 1705754 h 3743131"/>
                <a:gd name="connsiteX44" fmla="*/ 1742854 w 4569687"/>
                <a:gd name="connsiteY44" fmla="*/ 1524793 h 3743131"/>
                <a:gd name="connsiteX45" fmla="*/ 1760288 w 4569687"/>
                <a:gd name="connsiteY45" fmla="*/ 1526551 h 3743131"/>
                <a:gd name="connsiteX46" fmla="*/ 1748032 w 4569687"/>
                <a:gd name="connsiteY46" fmla="*/ 1487068 h 3743131"/>
                <a:gd name="connsiteX47" fmla="*/ 1742854 w 4569687"/>
                <a:gd name="connsiteY47" fmla="*/ 1435701 h 3743131"/>
                <a:gd name="connsiteX48" fmla="*/ 1946367 w 4569687"/>
                <a:gd name="connsiteY48" fmla="*/ 1185999 h 3743131"/>
                <a:gd name="connsiteX49" fmla="*/ 1956892 w 4569687"/>
                <a:gd name="connsiteY49" fmla="*/ 1184938 h 3743131"/>
                <a:gd name="connsiteX50" fmla="*/ 1963928 w 4569687"/>
                <a:gd name="connsiteY50" fmla="*/ 1115143 h 3743131"/>
                <a:gd name="connsiteX51" fmla="*/ 2450363 w 4569687"/>
                <a:gd name="connsiteY51" fmla="*/ 718687 h 3743131"/>
                <a:gd name="connsiteX52" fmla="*/ 2520904 w 4569687"/>
                <a:gd name="connsiteY52" fmla="*/ 725798 h 3743131"/>
                <a:gd name="connsiteX53" fmla="*/ 2611712 w 4569687"/>
                <a:gd name="connsiteY53" fmla="*/ 0 h 3743131"/>
                <a:gd name="connsiteX0" fmla="*/ 2611712 w 4569687"/>
                <a:gd name="connsiteY0" fmla="*/ 0 h 3741630"/>
                <a:gd name="connsiteX1" fmla="*/ 2927539 w 4569687"/>
                <a:gd name="connsiteY1" fmla="*/ 0 h 3741630"/>
                <a:gd name="connsiteX2" fmla="*/ 3010471 w 4569687"/>
                <a:gd name="connsiteY2" fmla="*/ 662843 h 3741630"/>
                <a:gd name="connsiteX3" fmla="*/ 3062414 w 4569687"/>
                <a:gd name="connsiteY3" fmla="*/ 672782 h 3741630"/>
                <a:gd name="connsiteX4" fmla="*/ 3375104 w 4569687"/>
                <a:gd name="connsiteY4" fmla="*/ 893768 h 3741630"/>
                <a:gd name="connsiteX5" fmla="*/ 3401966 w 4569687"/>
                <a:gd name="connsiteY5" fmla="*/ 943258 h 3741630"/>
                <a:gd name="connsiteX6" fmla="*/ 3444529 w 4569687"/>
                <a:gd name="connsiteY6" fmla="*/ 938967 h 3741630"/>
                <a:gd name="connsiteX7" fmla="*/ 3941882 w 4569687"/>
                <a:gd name="connsiteY7" fmla="*/ 1268635 h 3741630"/>
                <a:gd name="connsiteX8" fmla="*/ 3950232 w 4569687"/>
                <a:gd name="connsiteY8" fmla="*/ 1295533 h 3741630"/>
                <a:gd name="connsiteX9" fmla="*/ 3968452 w 4569687"/>
                <a:gd name="connsiteY9" fmla="*/ 1289878 h 3741630"/>
                <a:gd name="connsiteX10" fmla="*/ 4041773 w 4569687"/>
                <a:gd name="connsiteY10" fmla="*/ 1282486 h 3741630"/>
                <a:gd name="connsiteX11" fmla="*/ 4398197 w 4569687"/>
                <a:gd name="connsiteY11" fmla="*/ 1572980 h 3741630"/>
                <a:gd name="connsiteX12" fmla="*/ 4401113 w 4569687"/>
                <a:gd name="connsiteY12" fmla="*/ 1601912 h 3741630"/>
                <a:gd name="connsiteX13" fmla="*/ 4509768 w 4569687"/>
                <a:gd name="connsiteY13" fmla="*/ 1612865 h 3741630"/>
                <a:gd name="connsiteX14" fmla="*/ 4569687 w 4569687"/>
                <a:gd name="connsiteY14" fmla="*/ 1630661 h 3741630"/>
                <a:gd name="connsiteX15" fmla="*/ 4569687 w 4569687"/>
                <a:gd name="connsiteY15" fmla="*/ 3685776 h 3741630"/>
                <a:gd name="connsiteX16" fmla="*/ 4479175 w 4569687"/>
                <a:gd name="connsiteY16" fmla="*/ 3694900 h 3741630"/>
                <a:gd name="connsiteX17" fmla="*/ 4083674 w 4569687"/>
                <a:gd name="connsiteY17" fmla="*/ 3574092 h 3741630"/>
                <a:gd name="connsiteX18" fmla="*/ 4051094 w 4569687"/>
                <a:gd name="connsiteY18" fmla="*/ 3547210 h 3741630"/>
                <a:gd name="connsiteX19" fmla="*/ 4009782 w 4569687"/>
                <a:gd name="connsiteY19" fmla="*/ 3581295 h 3741630"/>
                <a:gd name="connsiteX20" fmla="*/ 3782104 w 4569687"/>
                <a:gd name="connsiteY20" fmla="*/ 3650841 h 3741630"/>
                <a:gd name="connsiteX21" fmla="*/ 3494159 w 4569687"/>
                <a:gd name="connsiteY21" fmla="*/ 3531570 h 3741630"/>
                <a:gd name="connsiteX22" fmla="*/ 3452428 w 4569687"/>
                <a:gd name="connsiteY22" fmla="*/ 3480992 h 3741630"/>
                <a:gd name="connsiteX23" fmla="*/ 3441126 w 4569687"/>
                <a:gd name="connsiteY23" fmla="*/ 3501813 h 3741630"/>
                <a:gd name="connsiteX24" fmla="*/ 3103456 w 4569687"/>
                <a:gd name="connsiteY24" fmla="*/ 3681351 h 3741630"/>
                <a:gd name="connsiteX25" fmla="*/ 2815511 w 4569687"/>
                <a:gd name="connsiteY25" fmla="*/ 3562080 h 3741630"/>
                <a:gd name="connsiteX26" fmla="*/ 2772231 w 4569687"/>
                <a:gd name="connsiteY26" fmla="*/ 3509625 h 3741630"/>
                <a:gd name="connsiteX27" fmla="*/ 2697608 w 4569687"/>
                <a:gd name="connsiteY27" fmla="*/ 3571194 h 3741630"/>
                <a:gd name="connsiteX28" fmla="*/ 2162552 w 4569687"/>
                <a:gd name="connsiteY28" fmla="*/ 3734631 h 3741630"/>
                <a:gd name="connsiteX29" fmla="*/ 1390478 w 4569687"/>
                <a:gd name="connsiteY29" fmla="*/ 3368488 h 3741630"/>
                <a:gd name="connsiteX30" fmla="*/ 1046262 w 4569687"/>
                <a:gd name="connsiteY30" fmla="*/ 3459623 h 3741630"/>
                <a:gd name="connsiteX31" fmla="*/ 647319 w 4569687"/>
                <a:gd name="connsiteY31" fmla="*/ 3134475 h 3741630"/>
                <a:gd name="connsiteX32" fmla="*/ 642925 w 4569687"/>
                <a:gd name="connsiteY32" fmla="*/ 3090891 h 3741630"/>
                <a:gd name="connsiteX33" fmla="*/ 634894 w 4569687"/>
                <a:gd name="connsiteY33" fmla="*/ 3098188 h 3741630"/>
                <a:gd name="connsiteX34" fmla="*/ 407216 w 4569687"/>
                <a:gd name="connsiteY34" fmla="*/ 3167734 h 3741630"/>
                <a:gd name="connsiteX35" fmla="*/ 0 w 4569687"/>
                <a:gd name="connsiteY35" fmla="*/ 2760518 h 3741630"/>
                <a:gd name="connsiteX36" fmla="*/ 407216 w 4569687"/>
                <a:gd name="connsiteY36" fmla="*/ 2353302 h 3741630"/>
                <a:gd name="connsiteX37" fmla="*/ 489284 w 4569687"/>
                <a:gd name="connsiteY37" fmla="*/ 2361575 h 3741630"/>
                <a:gd name="connsiteX38" fmla="*/ 508084 w 4569687"/>
                <a:gd name="connsiteY38" fmla="*/ 2367411 h 3741630"/>
                <a:gd name="connsiteX39" fmla="*/ 503849 w 4569687"/>
                <a:gd name="connsiteY39" fmla="*/ 2325400 h 3741630"/>
                <a:gd name="connsiteX40" fmla="*/ 1121688 w 4569687"/>
                <a:gd name="connsiteY40" fmla="*/ 1707561 h 3741630"/>
                <a:gd name="connsiteX41" fmla="*/ 1246204 w 4569687"/>
                <a:gd name="connsiteY41" fmla="*/ 1720113 h 3741630"/>
                <a:gd name="connsiteX42" fmla="*/ 1284356 w 4569687"/>
                <a:gd name="connsiteY42" fmla="*/ 1731957 h 3741630"/>
                <a:gd name="connsiteX43" fmla="*/ 1305976 w 4569687"/>
                <a:gd name="connsiteY43" fmla="*/ 1705754 h 3741630"/>
                <a:gd name="connsiteX44" fmla="*/ 1742854 w 4569687"/>
                <a:gd name="connsiteY44" fmla="*/ 1524793 h 3741630"/>
                <a:gd name="connsiteX45" fmla="*/ 1760288 w 4569687"/>
                <a:gd name="connsiteY45" fmla="*/ 1526551 h 3741630"/>
                <a:gd name="connsiteX46" fmla="*/ 1748032 w 4569687"/>
                <a:gd name="connsiteY46" fmla="*/ 1487068 h 3741630"/>
                <a:gd name="connsiteX47" fmla="*/ 1742854 w 4569687"/>
                <a:gd name="connsiteY47" fmla="*/ 1435701 h 3741630"/>
                <a:gd name="connsiteX48" fmla="*/ 1946367 w 4569687"/>
                <a:gd name="connsiteY48" fmla="*/ 1185999 h 3741630"/>
                <a:gd name="connsiteX49" fmla="*/ 1956892 w 4569687"/>
                <a:gd name="connsiteY49" fmla="*/ 1184938 h 3741630"/>
                <a:gd name="connsiteX50" fmla="*/ 1963928 w 4569687"/>
                <a:gd name="connsiteY50" fmla="*/ 1115143 h 3741630"/>
                <a:gd name="connsiteX51" fmla="*/ 2450363 w 4569687"/>
                <a:gd name="connsiteY51" fmla="*/ 718687 h 3741630"/>
                <a:gd name="connsiteX52" fmla="*/ 2520904 w 4569687"/>
                <a:gd name="connsiteY52" fmla="*/ 725798 h 3741630"/>
                <a:gd name="connsiteX53" fmla="*/ 2611712 w 4569687"/>
                <a:gd name="connsiteY53" fmla="*/ 0 h 3741630"/>
                <a:gd name="connsiteX0" fmla="*/ 2611712 w 4569687"/>
                <a:gd name="connsiteY0" fmla="*/ 0 h 3734730"/>
                <a:gd name="connsiteX1" fmla="*/ 2927539 w 4569687"/>
                <a:gd name="connsiteY1" fmla="*/ 0 h 3734730"/>
                <a:gd name="connsiteX2" fmla="*/ 3010471 w 4569687"/>
                <a:gd name="connsiteY2" fmla="*/ 662843 h 3734730"/>
                <a:gd name="connsiteX3" fmla="*/ 3062414 w 4569687"/>
                <a:gd name="connsiteY3" fmla="*/ 672782 h 3734730"/>
                <a:gd name="connsiteX4" fmla="*/ 3375104 w 4569687"/>
                <a:gd name="connsiteY4" fmla="*/ 893768 h 3734730"/>
                <a:gd name="connsiteX5" fmla="*/ 3401966 w 4569687"/>
                <a:gd name="connsiteY5" fmla="*/ 943258 h 3734730"/>
                <a:gd name="connsiteX6" fmla="*/ 3444529 w 4569687"/>
                <a:gd name="connsiteY6" fmla="*/ 938967 h 3734730"/>
                <a:gd name="connsiteX7" fmla="*/ 3941882 w 4569687"/>
                <a:gd name="connsiteY7" fmla="*/ 1268635 h 3734730"/>
                <a:gd name="connsiteX8" fmla="*/ 3950232 w 4569687"/>
                <a:gd name="connsiteY8" fmla="*/ 1295533 h 3734730"/>
                <a:gd name="connsiteX9" fmla="*/ 3968452 w 4569687"/>
                <a:gd name="connsiteY9" fmla="*/ 1289878 h 3734730"/>
                <a:gd name="connsiteX10" fmla="*/ 4041773 w 4569687"/>
                <a:gd name="connsiteY10" fmla="*/ 1282486 h 3734730"/>
                <a:gd name="connsiteX11" fmla="*/ 4398197 w 4569687"/>
                <a:gd name="connsiteY11" fmla="*/ 1572980 h 3734730"/>
                <a:gd name="connsiteX12" fmla="*/ 4401113 w 4569687"/>
                <a:gd name="connsiteY12" fmla="*/ 1601912 h 3734730"/>
                <a:gd name="connsiteX13" fmla="*/ 4509768 w 4569687"/>
                <a:gd name="connsiteY13" fmla="*/ 1612865 h 3734730"/>
                <a:gd name="connsiteX14" fmla="*/ 4569687 w 4569687"/>
                <a:gd name="connsiteY14" fmla="*/ 1630661 h 3734730"/>
                <a:gd name="connsiteX15" fmla="*/ 4569687 w 4569687"/>
                <a:gd name="connsiteY15" fmla="*/ 3685776 h 3734730"/>
                <a:gd name="connsiteX16" fmla="*/ 4479175 w 4569687"/>
                <a:gd name="connsiteY16" fmla="*/ 3694900 h 3734730"/>
                <a:gd name="connsiteX17" fmla="*/ 4083674 w 4569687"/>
                <a:gd name="connsiteY17" fmla="*/ 3574092 h 3734730"/>
                <a:gd name="connsiteX18" fmla="*/ 4051094 w 4569687"/>
                <a:gd name="connsiteY18" fmla="*/ 3547210 h 3734730"/>
                <a:gd name="connsiteX19" fmla="*/ 4009782 w 4569687"/>
                <a:gd name="connsiteY19" fmla="*/ 3581295 h 3734730"/>
                <a:gd name="connsiteX20" fmla="*/ 3782104 w 4569687"/>
                <a:gd name="connsiteY20" fmla="*/ 3650841 h 3734730"/>
                <a:gd name="connsiteX21" fmla="*/ 3494159 w 4569687"/>
                <a:gd name="connsiteY21" fmla="*/ 3531570 h 3734730"/>
                <a:gd name="connsiteX22" fmla="*/ 3452428 w 4569687"/>
                <a:gd name="connsiteY22" fmla="*/ 3480992 h 3734730"/>
                <a:gd name="connsiteX23" fmla="*/ 3441126 w 4569687"/>
                <a:gd name="connsiteY23" fmla="*/ 3501813 h 3734730"/>
                <a:gd name="connsiteX24" fmla="*/ 3103456 w 4569687"/>
                <a:gd name="connsiteY24" fmla="*/ 3681351 h 3734730"/>
                <a:gd name="connsiteX25" fmla="*/ 2815511 w 4569687"/>
                <a:gd name="connsiteY25" fmla="*/ 3562080 h 3734730"/>
                <a:gd name="connsiteX26" fmla="*/ 2772231 w 4569687"/>
                <a:gd name="connsiteY26" fmla="*/ 3509625 h 3734730"/>
                <a:gd name="connsiteX27" fmla="*/ 2697608 w 4569687"/>
                <a:gd name="connsiteY27" fmla="*/ 3571194 h 3734730"/>
                <a:gd name="connsiteX28" fmla="*/ 2162552 w 4569687"/>
                <a:gd name="connsiteY28" fmla="*/ 3734631 h 3734730"/>
                <a:gd name="connsiteX29" fmla="*/ 1390478 w 4569687"/>
                <a:gd name="connsiteY29" fmla="*/ 3368488 h 3734730"/>
                <a:gd name="connsiteX30" fmla="*/ 1046262 w 4569687"/>
                <a:gd name="connsiteY30" fmla="*/ 3459623 h 3734730"/>
                <a:gd name="connsiteX31" fmla="*/ 647319 w 4569687"/>
                <a:gd name="connsiteY31" fmla="*/ 3134475 h 3734730"/>
                <a:gd name="connsiteX32" fmla="*/ 642925 w 4569687"/>
                <a:gd name="connsiteY32" fmla="*/ 3090891 h 3734730"/>
                <a:gd name="connsiteX33" fmla="*/ 634894 w 4569687"/>
                <a:gd name="connsiteY33" fmla="*/ 3098188 h 3734730"/>
                <a:gd name="connsiteX34" fmla="*/ 407216 w 4569687"/>
                <a:gd name="connsiteY34" fmla="*/ 3167734 h 3734730"/>
                <a:gd name="connsiteX35" fmla="*/ 0 w 4569687"/>
                <a:gd name="connsiteY35" fmla="*/ 2760518 h 3734730"/>
                <a:gd name="connsiteX36" fmla="*/ 407216 w 4569687"/>
                <a:gd name="connsiteY36" fmla="*/ 2353302 h 3734730"/>
                <a:gd name="connsiteX37" fmla="*/ 489284 w 4569687"/>
                <a:gd name="connsiteY37" fmla="*/ 2361575 h 3734730"/>
                <a:gd name="connsiteX38" fmla="*/ 508084 w 4569687"/>
                <a:gd name="connsiteY38" fmla="*/ 2367411 h 3734730"/>
                <a:gd name="connsiteX39" fmla="*/ 503849 w 4569687"/>
                <a:gd name="connsiteY39" fmla="*/ 2325400 h 3734730"/>
                <a:gd name="connsiteX40" fmla="*/ 1121688 w 4569687"/>
                <a:gd name="connsiteY40" fmla="*/ 1707561 h 3734730"/>
                <a:gd name="connsiteX41" fmla="*/ 1246204 w 4569687"/>
                <a:gd name="connsiteY41" fmla="*/ 1720113 h 3734730"/>
                <a:gd name="connsiteX42" fmla="*/ 1284356 w 4569687"/>
                <a:gd name="connsiteY42" fmla="*/ 1731957 h 3734730"/>
                <a:gd name="connsiteX43" fmla="*/ 1305976 w 4569687"/>
                <a:gd name="connsiteY43" fmla="*/ 1705754 h 3734730"/>
                <a:gd name="connsiteX44" fmla="*/ 1742854 w 4569687"/>
                <a:gd name="connsiteY44" fmla="*/ 1524793 h 3734730"/>
                <a:gd name="connsiteX45" fmla="*/ 1760288 w 4569687"/>
                <a:gd name="connsiteY45" fmla="*/ 1526551 h 3734730"/>
                <a:gd name="connsiteX46" fmla="*/ 1748032 w 4569687"/>
                <a:gd name="connsiteY46" fmla="*/ 1487068 h 3734730"/>
                <a:gd name="connsiteX47" fmla="*/ 1742854 w 4569687"/>
                <a:gd name="connsiteY47" fmla="*/ 1435701 h 3734730"/>
                <a:gd name="connsiteX48" fmla="*/ 1946367 w 4569687"/>
                <a:gd name="connsiteY48" fmla="*/ 1185999 h 3734730"/>
                <a:gd name="connsiteX49" fmla="*/ 1956892 w 4569687"/>
                <a:gd name="connsiteY49" fmla="*/ 1184938 h 3734730"/>
                <a:gd name="connsiteX50" fmla="*/ 1963928 w 4569687"/>
                <a:gd name="connsiteY50" fmla="*/ 1115143 h 3734730"/>
                <a:gd name="connsiteX51" fmla="*/ 2450363 w 4569687"/>
                <a:gd name="connsiteY51" fmla="*/ 718687 h 3734730"/>
                <a:gd name="connsiteX52" fmla="*/ 2520904 w 4569687"/>
                <a:gd name="connsiteY52" fmla="*/ 725798 h 3734730"/>
                <a:gd name="connsiteX53" fmla="*/ 2611712 w 4569687"/>
                <a:gd name="connsiteY53" fmla="*/ 0 h 3734730"/>
                <a:gd name="connsiteX0" fmla="*/ 2611712 w 4569687"/>
                <a:gd name="connsiteY0" fmla="*/ 0 h 3734730"/>
                <a:gd name="connsiteX1" fmla="*/ 2927539 w 4569687"/>
                <a:gd name="connsiteY1" fmla="*/ 0 h 3734730"/>
                <a:gd name="connsiteX2" fmla="*/ 3010471 w 4569687"/>
                <a:gd name="connsiteY2" fmla="*/ 662843 h 3734730"/>
                <a:gd name="connsiteX3" fmla="*/ 3062414 w 4569687"/>
                <a:gd name="connsiteY3" fmla="*/ 672782 h 3734730"/>
                <a:gd name="connsiteX4" fmla="*/ 3375104 w 4569687"/>
                <a:gd name="connsiteY4" fmla="*/ 893768 h 3734730"/>
                <a:gd name="connsiteX5" fmla="*/ 3401966 w 4569687"/>
                <a:gd name="connsiteY5" fmla="*/ 943258 h 3734730"/>
                <a:gd name="connsiteX6" fmla="*/ 3444529 w 4569687"/>
                <a:gd name="connsiteY6" fmla="*/ 938967 h 3734730"/>
                <a:gd name="connsiteX7" fmla="*/ 3941882 w 4569687"/>
                <a:gd name="connsiteY7" fmla="*/ 1268635 h 3734730"/>
                <a:gd name="connsiteX8" fmla="*/ 3950232 w 4569687"/>
                <a:gd name="connsiteY8" fmla="*/ 1295533 h 3734730"/>
                <a:gd name="connsiteX9" fmla="*/ 3968452 w 4569687"/>
                <a:gd name="connsiteY9" fmla="*/ 1289878 h 3734730"/>
                <a:gd name="connsiteX10" fmla="*/ 4041773 w 4569687"/>
                <a:gd name="connsiteY10" fmla="*/ 1282486 h 3734730"/>
                <a:gd name="connsiteX11" fmla="*/ 4398197 w 4569687"/>
                <a:gd name="connsiteY11" fmla="*/ 1572980 h 3734730"/>
                <a:gd name="connsiteX12" fmla="*/ 4401113 w 4569687"/>
                <a:gd name="connsiteY12" fmla="*/ 1601912 h 3734730"/>
                <a:gd name="connsiteX13" fmla="*/ 4509768 w 4569687"/>
                <a:gd name="connsiteY13" fmla="*/ 1612865 h 3734730"/>
                <a:gd name="connsiteX14" fmla="*/ 4569687 w 4569687"/>
                <a:gd name="connsiteY14" fmla="*/ 1630661 h 3734730"/>
                <a:gd name="connsiteX15" fmla="*/ 4569687 w 4569687"/>
                <a:gd name="connsiteY15" fmla="*/ 3685776 h 3734730"/>
                <a:gd name="connsiteX16" fmla="*/ 4479175 w 4569687"/>
                <a:gd name="connsiteY16" fmla="*/ 3694900 h 3734730"/>
                <a:gd name="connsiteX17" fmla="*/ 4083674 w 4569687"/>
                <a:gd name="connsiteY17" fmla="*/ 3574092 h 3734730"/>
                <a:gd name="connsiteX18" fmla="*/ 4051094 w 4569687"/>
                <a:gd name="connsiteY18" fmla="*/ 3547210 h 3734730"/>
                <a:gd name="connsiteX19" fmla="*/ 4009782 w 4569687"/>
                <a:gd name="connsiteY19" fmla="*/ 3581295 h 3734730"/>
                <a:gd name="connsiteX20" fmla="*/ 3782104 w 4569687"/>
                <a:gd name="connsiteY20" fmla="*/ 3650841 h 3734730"/>
                <a:gd name="connsiteX21" fmla="*/ 3494159 w 4569687"/>
                <a:gd name="connsiteY21" fmla="*/ 3531570 h 3734730"/>
                <a:gd name="connsiteX22" fmla="*/ 3452428 w 4569687"/>
                <a:gd name="connsiteY22" fmla="*/ 3480992 h 3734730"/>
                <a:gd name="connsiteX23" fmla="*/ 3441126 w 4569687"/>
                <a:gd name="connsiteY23" fmla="*/ 3501813 h 3734730"/>
                <a:gd name="connsiteX24" fmla="*/ 3103456 w 4569687"/>
                <a:gd name="connsiteY24" fmla="*/ 3681351 h 3734730"/>
                <a:gd name="connsiteX25" fmla="*/ 2815511 w 4569687"/>
                <a:gd name="connsiteY25" fmla="*/ 3562080 h 3734730"/>
                <a:gd name="connsiteX26" fmla="*/ 2772231 w 4569687"/>
                <a:gd name="connsiteY26" fmla="*/ 3509625 h 3734730"/>
                <a:gd name="connsiteX27" fmla="*/ 2697608 w 4569687"/>
                <a:gd name="connsiteY27" fmla="*/ 3571194 h 3734730"/>
                <a:gd name="connsiteX28" fmla="*/ 2162552 w 4569687"/>
                <a:gd name="connsiteY28" fmla="*/ 3734631 h 3734730"/>
                <a:gd name="connsiteX29" fmla="*/ 1390478 w 4569687"/>
                <a:gd name="connsiteY29" fmla="*/ 3368488 h 3734730"/>
                <a:gd name="connsiteX30" fmla="*/ 1046262 w 4569687"/>
                <a:gd name="connsiteY30" fmla="*/ 3459623 h 3734730"/>
                <a:gd name="connsiteX31" fmla="*/ 647319 w 4569687"/>
                <a:gd name="connsiteY31" fmla="*/ 3134475 h 3734730"/>
                <a:gd name="connsiteX32" fmla="*/ 642925 w 4569687"/>
                <a:gd name="connsiteY32" fmla="*/ 3090891 h 3734730"/>
                <a:gd name="connsiteX33" fmla="*/ 634894 w 4569687"/>
                <a:gd name="connsiteY33" fmla="*/ 3098188 h 3734730"/>
                <a:gd name="connsiteX34" fmla="*/ 407216 w 4569687"/>
                <a:gd name="connsiteY34" fmla="*/ 3167734 h 3734730"/>
                <a:gd name="connsiteX35" fmla="*/ 0 w 4569687"/>
                <a:gd name="connsiteY35" fmla="*/ 2760518 h 3734730"/>
                <a:gd name="connsiteX36" fmla="*/ 407216 w 4569687"/>
                <a:gd name="connsiteY36" fmla="*/ 2353302 h 3734730"/>
                <a:gd name="connsiteX37" fmla="*/ 489284 w 4569687"/>
                <a:gd name="connsiteY37" fmla="*/ 2361575 h 3734730"/>
                <a:gd name="connsiteX38" fmla="*/ 508084 w 4569687"/>
                <a:gd name="connsiteY38" fmla="*/ 2367411 h 3734730"/>
                <a:gd name="connsiteX39" fmla="*/ 503849 w 4569687"/>
                <a:gd name="connsiteY39" fmla="*/ 2325400 h 3734730"/>
                <a:gd name="connsiteX40" fmla="*/ 1121688 w 4569687"/>
                <a:gd name="connsiteY40" fmla="*/ 1707561 h 3734730"/>
                <a:gd name="connsiteX41" fmla="*/ 1246204 w 4569687"/>
                <a:gd name="connsiteY41" fmla="*/ 1720113 h 3734730"/>
                <a:gd name="connsiteX42" fmla="*/ 1284356 w 4569687"/>
                <a:gd name="connsiteY42" fmla="*/ 1731957 h 3734730"/>
                <a:gd name="connsiteX43" fmla="*/ 1305976 w 4569687"/>
                <a:gd name="connsiteY43" fmla="*/ 1705754 h 3734730"/>
                <a:gd name="connsiteX44" fmla="*/ 1742854 w 4569687"/>
                <a:gd name="connsiteY44" fmla="*/ 1524793 h 3734730"/>
                <a:gd name="connsiteX45" fmla="*/ 1760288 w 4569687"/>
                <a:gd name="connsiteY45" fmla="*/ 1526551 h 3734730"/>
                <a:gd name="connsiteX46" fmla="*/ 1748032 w 4569687"/>
                <a:gd name="connsiteY46" fmla="*/ 1487068 h 3734730"/>
                <a:gd name="connsiteX47" fmla="*/ 1742854 w 4569687"/>
                <a:gd name="connsiteY47" fmla="*/ 1435701 h 3734730"/>
                <a:gd name="connsiteX48" fmla="*/ 1946367 w 4569687"/>
                <a:gd name="connsiteY48" fmla="*/ 1185999 h 3734730"/>
                <a:gd name="connsiteX49" fmla="*/ 1956892 w 4569687"/>
                <a:gd name="connsiteY49" fmla="*/ 1184938 h 3734730"/>
                <a:gd name="connsiteX50" fmla="*/ 1963928 w 4569687"/>
                <a:gd name="connsiteY50" fmla="*/ 1115143 h 3734730"/>
                <a:gd name="connsiteX51" fmla="*/ 2450363 w 4569687"/>
                <a:gd name="connsiteY51" fmla="*/ 718687 h 3734730"/>
                <a:gd name="connsiteX52" fmla="*/ 2520904 w 4569687"/>
                <a:gd name="connsiteY52" fmla="*/ 725798 h 3734730"/>
                <a:gd name="connsiteX53" fmla="*/ 2611712 w 4569687"/>
                <a:gd name="connsiteY53" fmla="*/ 0 h 3734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4569687" h="3734730">
                  <a:moveTo>
                    <a:pt x="2611712" y="0"/>
                  </a:moveTo>
                  <a:lnTo>
                    <a:pt x="2927539" y="0"/>
                  </a:lnTo>
                  <a:lnTo>
                    <a:pt x="3010471" y="662843"/>
                  </a:lnTo>
                  <a:lnTo>
                    <a:pt x="3062414" y="672782"/>
                  </a:lnTo>
                  <a:cubicBezTo>
                    <a:pt x="3191764" y="706062"/>
                    <a:pt x="3302353" y="786083"/>
                    <a:pt x="3375104" y="893768"/>
                  </a:cubicBezTo>
                  <a:lnTo>
                    <a:pt x="3401966" y="943258"/>
                  </a:lnTo>
                  <a:lnTo>
                    <a:pt x="3444529" y="938967"/>
                  </a:lnTo>
                  <a:cubicBezTo>
                    <a:pt x="3668109" y="938967"/>
                    <a:pt x="3859940" y="1074903"/>
                    <a:pt x="3941882" y="1268635"/>
                  </a:cubicBezTo>
                  <a:lnTo>
                    <a:pt x="3950232" y="1295533"/>
                  </a:lnTo>
                  <a:lnTo>
                    <a:pt x="3968452" y="1289878"/>
                  </a:lnTo>
                  <a:cubicBezTo>
                    <a:pt x="3992135" y="1285031"/>
                    <a:pt x="4016657" y="1282486"/>
                    <a:pt x="4041773" y="1282486"/>
                  </a:cubicBezTo>
                  <a:cubicBezTo>
                    <a:pt x="4217586" y="1282486"/>
                    <a:pt x="4364272" y="1407196"/>
                    <a:pt x="4398197" y="1572980"/>
                  </a:cubicBezTo>
                  <a:lnTo>
                    <a:pt x="4401113" y="1601912"/>
                  </a:lnTo>
                  <a:lnTo>
                    <a:pt x="4509768" y="1612865"/>
                  </a:lnTo>
                  <a:lnTo>
                    <a:pt x="4569687" y="1630661"/>
                  </a:lnTo>
                  <a:lnTo>
                    <a:pt x="4569687" y="3685776"/>
                  </a:lnTo>
                  <a:lnTo>
                    <a:pt x="4479175" y="3694900"/>
                  </a:lnTo>
                  <a:cubicBezTo>
                    <a:pt x="4332673" y="3694900"/>
                    <a:pt x="4196572" y="3650364"/>
                    <a:pt x="4083674" y="3574092"/>
                  </a:cubicBezTo>
                  <a:lnTo>
                    <a:pt x="4051094" y="3547210"/>
                  </a:lnTo>
                  <a:lnTo>
                    <a:pt x="4009782" y="3581295"/>
                  </a:lnTo>
                  <a:cubicBezTo>
                    <a:pt x="3944790" y="3625203"/>
                    <a:pt x="3866441" y="3650841"/>
                    <a:pt x="3782104" y="3650841"/>
                  </a:cubicBezTo>
                  <a:cubicBezTo>
                    <a:pt x="3669655" y="3650841"/>
                    <a:pt x="3567851" y="3605262"/>
                    <a:pt x="3494159" y="3531570"/>
                  </a:cubicBezTo>
                  <a:lnTo>
                    <a:pt x="3452428" y="3480992"/>
                  </a:lnTo>
                  <a:lnTo>
                    <a:pt x="3441126" y="3501813"/>
                  </a:lnTo>
                  <a:cubicBezTo>
                    <a:pt x="3367946" y="3610134"/>
                    <a:pt x="3244018" y="3681351"/>
                    <a:pt x="3103456" y="3681351"/>
                  </a:cubicBezTo>
                  <a:cubicBezTo>
                    <a:pt x="2991007" y="3681351"/>
                    <a:pt x="2889203" y="3635772"/>
                    <a:pt x="2815511" y="3562080"/>
                  </a:cubicBezTo>
                  <a:lnTo>
                    <a:pt x="2772231" y="3509625"/>
                  </a:lnTo>
                  <a:lnTo>
                    <a:pt x="2697608" y="3571194"/>
                  </a:lnTo>
                  <a:cubicBezTo>
                    <a:pt x="2544873" y="3674380"/>
                    <a:pt x="2382991" y="3737583"/>
                    <a:pt x="2162552" y="3734631"/>
                  </a:cubicBezTo>
                  <a:cubicBezTo>
                    <a:pt x="1740716" y="3728982"/>
                    <a:pt x="1534323" y="3547967"/>
                    <a:pt x="1390478" y="3368488"/>
                  </a:cubicBezTo>
                  <a:cubicBezTo>
                    <a:pt x="1316786" y="3442180"/>
                    <a:pt x="1170122" y="3498625"/>
                    <a:pt x="1046262" y="3459623"/>
                  </a:cubicBezTo>
                  <a:cubicBezTo>
                    <a:pt x="922402" y="3420621"/>
                    <a:pt x="685290" y="3320037"/>
                    <a:pt x="647319" y="3134475"/>
                  </a:cubicBezTo>
                  <a:lnTo>
                    <a:pt x="642925" y="3090891"/>
                  </a:lnTo>
                  <a:lnTo>
                    <a:pt x="634894" y="3098188"/>
                  </a:lnTo>
                  <a:cubicBezTo>
                    <a:pt x="569902" y="3142096"/>
                    <a:pt x="491553" y="3167734"/>
                    <a:pt x="407216" y="3167734"/>
                  </a:cubicBezTo>
                  <a:cubicBezTo>
                    <a:pt x="182317" y="3167734"/>
                    <a:pt x="0" y="2985417"/>
                    <a:pt x="0" y="2760518"/>
                  </a:cubicBezTo>
                  <a:cubicBezTo>
                    <a:pt x="0" y="2535619"/>
                    <a:pt x="182317" y="2353302"/>
                    <a:pt x="407216" y="2353302"/>
                  </a:cubicBezTo>
                  <a:cubicBezTo>
                    <a:pt x="435328" y="2353302"/>
                    <a:pt x="462775" y="2356151"/>
                    <a:pt x="489284" y="2361575"/>
                  </a:cubicBezTo>
                  <a:lnTo>
                    <a:pt x="508084" y="2367411"/>
                  </a:lnTo>
                  <a:lnTo>
                    <a:pt x="503849" y="2325400"/>
                  </a:lnTo>
                  <a:cubicBezTo>
                    <a:pt x="503849" y="1984177"/>
                    <a:pt x="780465" y="1707561"/>
                    <a:pt x="1121688" y="1707561"/>
                  </a:cubicBezTo>
                  <a:cubicBezTo>
                    <a:pt x="1164341" y="1707561"/>
                    <a:pt x="1205984" y="1711883"/>
                    <a:pt x="1246204" y="1720113"/>
                  </a:cubicBezTo>
                  <a:lnTo>
                    <a:pt x="1284356" y="1731957"/>
                  </a:lnTo>
                  <a:lnTo>
                    <a:pt x="1305976" y="1705754"/>
                  </a:lnTo>
                  <a:cubicBezTo>
                    <a:pt x="1417783" y="1593947"/>
                    <a:pt x="1572242" y="1524793"/>
                    <a:pt x="1742854" y="1524793"/>
                  </a:cubicBezTo>
                  <a:lnTo>
                    <a:pt x="1760288" y="1526551"/>
                  </a:lnTo>
                  <a:lnTo>
                    <a:pt x="1748032" y="1487068"/>
                  </a:lnTo>
                  <a:cubicBezTo>
                    <a:pt x="1744637" y="1470476"/>
                    <a:pt x="1742854" y="1453297"/>
                    <a:pt x="1742854" y="1435701"/>
                  </a:cubicBezTo>
                  <a:cubicBezTo>
                    <a:pt x="1742854" y="1312531"/>
                    <a:pt x="1830222" y="1209766"/>
                    <a:pt x="1946367" y="1185999"/>
                  </a:cubicBezTo>
                  <a:lnTo>
                    <a:pt x="1956892" y="1184938"/>
                  </a:lnTo>
                  <a:lnTo>
                    <a:pt x="1963928" y="1115143"/>
                  </a:lnTo>
                  <a:cubicBezTo>
                    <a:pt x="2010227" y="888886"/>
                    <a:pt x="2210419" y="718687"/>
                    <a:pt x="2450363" y="718687"/>
                  </a:cubicBezTo>
                  <a:lnTo>
                    <a:pt x="2520904" y="725798"/>
                  </a:lnTo>
                  <a:lnTo>
                    <a:pt x="261171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8" name="그룹 7">
              <a:extLst>
                <a:ext uri="{FF2B5EF4-FFF2-40B4-BE49-F238E27FC236}">
                  <a16:creationId xmlns:a16="http://schemas.microsoft.com/office/drawing/2014/main" id="{D0429EA9-A20D-4800-80F6-48970138B795}"/>
                </a:ext>
              </a:extLst>
            </p:cNvPr>
            <p:cNvGrpSpPr/>
            <p:nvPr userDrawn="1"/>
          </p:nvGrpSpPr>
          <p:grpSpPr>
            <a:xfrm>
              <a:off x="6992136" y="387072"/>
              <a:ext cx="704897" cy="1355021"/>
              <a:chOff x="5304862" y="-789923"/>
              <a:chExt cx="645890" cy="1241591"/>
            </a:xfrm>
          </p:grpSpPr>
          <p:grpSp>
            <p:nvGrpSpPr>
              <p:cNvPr id="9" name="그룹 8">
                <a:extLst>
                  <a:ext uri="{FF2B5EF4-FFF2-40B4-BE49-F238E27FC236}">
                    <a16:creationId xmlns:a16="http://schemas.microsoft.com/office/drawing/2014/main" id="{4817FF4C-CE41-4E26-9FB9-CB745F3234F3}"/>
                  </a:ext>
                </a:extLst>
              </p:cNvPr>
              <p:cNvGrpSpPr/>
              <p:nvPr userDrawn="1"/>
            </p:nvGrpSpPr>
            <p:grpSpPr>
              <a:xfrm>
                <a:off x="5377232" y="-789923"/>
                <a:ext cx="495969" cy="1052585"/>
                <a:chOff x="5868144" y="-857099"/>
                <a:chExt cx="495969" cy="1052585"/>
              </a:xfrm>
            </p:grpSpPr>
            <p:sp>
              <p:nvSpPr>
                <p:cNvPr id="16" name="이등변 삼각형 49">
                  <a:extLst>
                    <a:ext uri="{FF2B5EF4-FFF2-40B4-BE49-F238E27FC236}">
                      <a16:creationId xmlns:a16="http://schemas.microsoft.com/office/drawing/2014/main" id="{688B8353-32F5-4D6E-81D9-D597B60FA9D3}"/>
                    </a:ext>
                  </a:extLst>
                </p:cNvPr>
                <p:cNvSpPr/>
                <p:nvPr userDrawn="1"/>
              </p:nvSpPr>
              <p:spPr>
                <a:xfrm>
                  <a:off x="5868144" y="-853769"/>
                  <a:ext cx="495969" cy="1049255"/>
                </a:xfrm>
                <a:custGeom>
                  <a:avLst/>
                  <a:gdLst>
                    <a:gd name="connsiteX0" fmla="*/ 0 w 311344"/>
                    <a:gd name="connsiteY0" fmla="*/ 1049255 h 1049255"/>
                    <a:gd name="connsiteX1" fmla="*/ 155672 w 311344"/>
                    <a:gd name="connsiteY1" fmla="*/ 0 h 1049255"/>
                    <a:gd name="connsiteX2" fmla="*/ 311344 w 311344"/>
                    <a:gd name="connsiteY2" fmla="*/ 1049255 h 1049255"/>
                    <a:gd name="connsiteX3" fmla="*/ 0 w 311344"/>
                    <a:gd name="connsiteY3" fmla="*/ 1049255 h 1049255"/>
                    <a:gd name="connsiteX0" fmla="*/ 45684 w 357028"/>
                    <a:gd name="connsiteY0" fmla="*/ 1049255 h 1049255"/>
                    <a:gd name="connsiteX1" fmla="*/ 201356 w 357028"/>
                    <a:gd name="connsiteY1" fmla="*/ 0 h 1049255"/>
                    <a:gd name="connsiteX2" fmla="*/ 357028 w 357028"/>
                    <a:gd name="connsiteY2" fmla="*/ 1049255 h 1049255"/>
                    <a:gd name="connsiteX3" fmla="*/ 45684 w 357028"/>
                    <a:gd name="connsiteY3" fmla="*/ 1049255 h 1049255"/>
                    <a:gd name="connsiteX0" fmla="*/ 45684 w 416158"/>
                    <a:gd name="connsiteY0" fmla="*/ 1049255 h 1049255"/>
                    <a:gd name="connsiteX1" fmla="*/ 201356 w 416158"/>
                    <a:gd name="connsiteY1" fmla="*/ 0 h 1049255"/>
                    <a:gd name="connsiteX2" fmla="*/ 357028 w 416158"/>
                    <a:gd name="connsiteY2" fmla="*/ 1049255 h 1049255"/>
                    <a:gd name="connsiteX3" fmla="*/ 45684 w 416158"/>
                    <a:gd name="connsiteY3" fmla="*/ 1049255 h 1049255"/>
                    <a:gd name="connsiteX0" fmla="*/ 87161 w 457635"/>
                    <a:gd name="connsiteY0" fmla="*/ 1049255 h 1049255"/>
                    <a:gd name="connsiteX1" fmla="*/ 242833 w 457635"/>
                    <a:gd name="connsiteY1" fmla="*/ 0 h 1049255"/>
                    <a:gd name="connsiteX2" fmla="*/ 398505 w 457635"/>
                    <a:gd name="connsiteY2" fmla="*/ 1049255 h 1049255"/>
                    <a:gd name="connsiteX3" fmla="*/ 87161 w 457635"/>
                    <a:gd name="connsiteY3" fmla="*/ 1049255 h 1049255"/>
                    <a:gd name="connsiteX0" fmla="*/ 87161 w 500627"/>
                    <a:gd name="connsiteY0" fmla="*/ 1049255 h 1049255"/>
                    <a:gd name="connsiteX1" fmla="*/ 242833 w 500627"/>
                    <a:gd name="connsiteY1" fmla="*/ 0 h 1049255"/>
                    <a:gd name="connsiteX2" fmla="*/ 398505 w 500627"/>
                    <a:gd name="connsiteY2" fmla="*/ 1049255 h 1049255"/>
                    <a:gd name="connsiteX3" fmla="*/ 87161 w 500627"/>
                    <a:gd name="connsiteY3" fmla="*/ 1049255 h 1049255"/>
                    <a:gd name="connsiteX0" fmla="*/ 91187 w 504653"/>
                    <a:gd name="connsiteY0" fmla="*/ 1049255 h 1049255"/>
                    <a:gd name="connsiteX1" fmla="*/ 246859 w 504653"/>
                    <a:gd name="connsiteY1" fmla="*/ 0 h 1049255"/>
                    <a:gd name="connsiteX2" fmla="*/ 402531 w 504653"/>
                    <a:gd name="connsiteY2" fmla="*/ 1049255 h 1049255"/>
                    <a:gd name="connsiteX3" fmla="*/ 91187 w 504653"/>
                    <a:gd name="connsiteY3" fmla="*/ 1049255 h 1049255"/>
                    <a:gd name="connsiteX0" fmla="*/ 91187 w 500775"/>
                    <a:gd name="connsiteY0" fmla="*/ 1049255 h 1049255"/>
                    <a:gd name="connsiteX1" fmla="*/ 246859 w 500775"/>
                    <a:gd name="connsiteY1" fmla="*/ 0 h 1049255"/>
                    <a:gd name="connsiteX2" fmla="*/ 402531 w 500775"/>
                    <a:gd name="connsiteY2" fmla="*/ 1049255 h 1049255"/>
                    <a:gd name="connsiteX3" fmla="*/ 91187 w 500775"/>
                    <a:gd name="connsiteY3" fmla="*/ 1049255 h 1049255"/>
                    <a:gd name="connsiteX0" fmla="*/ 91187 w 484758"/>
                    <a:gd name="connsiteY0" fmla="*/ 1049255 h 1049255"/>
                    <a:gd name="connsiteX1" fmla="*/ 246859 w 484758"/>
                    <a:gd name="connsiteY1" fmla="*/ 0 h 1049255"/>
                    <a:gd name="connsiteX2" fmla="*/ 402531 w 484758"/>
                    <a:gd name="connsiteY2" fmla="*/ 1049255 h 1049255"/>
                    <a:gd name="connsiteX3" fmla="*/ 91187 w 484758"/>
                    <a:gd name="connsiteY3" fmla="*/ 1049255 h 1049255"/>
                    <a:gd name="connsiteX0" fmla="*/ 91187 w 488692"/>
                    <a:gd name="connsiteY0" fmla="*/ 1049255 h 1049255"/>
                    <a:gd name="connsiteX1" fmla="*/ 246859 w 488692"/>
                    <a:gd name="connsiteY1" fmla="*/ 0 h 1049255"/>
                    <a:gd name="connsiteX2" fmla="*/ 402531 w 488692"/>
                    <a:gd name="connsiteY2" fmla="*/ 1049255 h 1049255"/>
                    <a:gd name="connsiteX3" fmla="*/ 91187 w 488692"/>
                    <a:gd name="connsiteY3" fmla="*/ 1049255 h 1049255"/>
                    <a:gd name="connsiteX0" fmla="*/ 91187 w 492707"/>
                    <a:gd name="connsiteY0" fmla="*/ 1049255 h 1049255"/>
                    <a:gd name="connsiteX1" fmla="*/ 246859 w 492707"/>
                    <a:gd name="connsiteY1" fmla="*/ 0 h 1049255"/>
                    <a:gd name="connsiteX2" fmla="*/ 402531 w 492707"/>
                    <a:gd name="connsiteY2" fmla="*/ 1049255 h 1049255"/>
                    <a:gd name="connsiteX3" fmla="*/ 91187 w 492707"/>
                    <a:gd name="connsiteY3" fmla="*/ 1049255 h 1049255"/>
                    <a:gd name="connsiteX0" fmla="*/ 95257 w 496777"/>
                    <a:gd name="connsiteY0" fmla="*/ 1049255 h 1049255"/>
                    <a:gd name="connsiteX1" fmla="*/ 250929 w 496777"/>
                    <a:gd name="connsiteY1" fmla="*/ 0 h 1049255"/>
                    <a:gd name="connsiteX2" fmla="*/ 406601 w 496777"/>
                    <a:gd name="connsiteY2" fmla="*/ 1049255 h 1049255"/>
                    <a:gd name="connsiteX3" fmla="*/ 95257 w 496777"/>
                    <a:gd name="connsiteY3" fmla="*/ 1049255 h 1049255"/>
                    <a:gd name="connsiteX0" fmla="*/ 95257 w 485293"/>
                    <a:gd name="connsiteY0" fmla="*/ 1049255 h 1049255"/>
                    <a:gd name="connsiteX1" fmla="*/ 250929 w 485293"/>
                    <a:gd name="connsiteY1" fmla="*/ 0 h 1049255"/>
                    <a:gd name="connsiteX2" fmla="*/ 406601 w 485293"/>
                    <a:gd name="connsiteY2" fmla="*/ 1049255 h 1049255"/>
                    <a:gd name="connsiteX3" fmla="*/ 95257 w 485293"/>
                    <a:gd name="connsiteY3" fmla="*/ 1049255 h 1049255"/>
                    <a:gd name="connsiteX0" fmla="*/ 95257 w 494828"/>
                    <a:gd name="connsiteY0" fmla="*/ 1049255 h 1049255"/>
                    <a:gd name="connsiteX1" fmla="*/ 250929 w 494828"/>
                    <a:gd name="connsiteY1" fmla="*/ 0 h 1049255"/>
                    <a:gd name="connsiteX2" fmla="*/ 406601 w 494828"/>
                    <a:gd name="connsiteY2" fmla="*/ 1049255 h 1049255"/>
                    <a:gd name="connsiteX3" fmla="*/ 95257 w 494828"/>
                    <a:gd name="connsiteY3" fmla="*/ 1049255 h 1049255"/>
                    <a:gd name="connsiteX0" fmla="*/ 95257 w 493814"/>
                    <a:gd name="connsiteY0" fmla="*/ 1049255 h 1049255"/>
                    <a:gd name="connsiteX1" fmla="*/ 250929 w 493814"/>
                    <a:gd name="connsiteY1" fmla="*/ 0 h 1049255"/>
                    <a:gd name="connsiteX2" fmla="*/ 406601 w 493814"/>
                    <a:gd name="connsiteY2" fmla="*/ 1049255 h 1049255"/>
                    <a:gd name="connsiteX3" fmla="*/ 95257 w 493814"/>
                    <a:gd name="connsiteY3" fmla="*/ 1049255 h 1049255"/>
                    <a:gd name="connsiteX0" fmla="*/ 95257 w 496864"/>
                    <a:gd name="connsiteY0" fmla="*/ 1049255 h 1049255"/>
                    <a:gd name="connsiteX1" fmla="*/ 250929 w 496864"/>
                    <a:gd name="connsiteY1" fmla="*/ 0 h 1049255"/>
                    <a:gd name="connsiteX2" fmla="*/ 406601 w 496864"/>
                    <a:gd name="connsiteY2" fmla="*/ 1049255 h 1049255"/>
                    <a:gd name="connsiteX3" fmla="*/ 95257 w 496864"/>
                    <a:gd name="connsiteY3" fmla="*/ 1049255 h 1049255"/>
                    <a:gd name="connsiteX0" fmla="*/ 95257 w 497887"/>
                    <a:gd name="connsiteY0" fmla="*/ 1049255 h 1049255"/>
                    <a:gd name="connsiteX1" fmla="*/ 250929 w 497887"/>
                    <a:gd name="connsiteY1" fmla="*/ 0 h 1049255"/>
                    <a:gd name="connsiteX2" fmla="*/ 406601 w 497887"/>
                    <a:gd name="connsiteY2" fmla="*/ 1049255 h 1049255"/>
                    <a:gd name="connsiteX3" fmla="*/ 95257 w 497887"/>
                    <a:gd name="connsiteY3" fmla="*/ 1049255 h 1049255"/>
                    <a:gd name="connsiteX0" fmla="*/ 95257 w 495969"/>
                    <a:gd name="connsiteY0" fmla="*/ 1049255 h 1049255"/>
                    <a:gd name="connsiteX1" fmla="*/ 250929 w 495969"/>
                    <a:gd name="connsiteY1" fmla="*/ 0 h 1049255"/>
                    <a:gd name="connsiteX2" fmla="*/ 406601 w 495969"/>
                    <a:gd name="connsiteY2" fmla="*/ 1049255 h 1049255"/>
                    <a:gd name="connsiteX3" fmla="*/ 95257 w 495969"/>
                    <a:gd name="connsiteY3" fmla="*/ 1049255 h 1049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95969" h="1049255">
                      <a:moveTo>
                        <a:pt x="95257" y="1049255"/>
                      </a:moveTo>
                      <a:cubicBezTo>
                        <a:pt x="6676" y="723357"/>
                        <a:pt x="-121664" y="317947"/>
                        <a:pt x="250929" y="0"/>
                      </a:cubicBezTo>
                      <a:cubicBezTo>
                        <a:pt x="612920" y="328549"/>
                        <a:pt x="489882" y="781667"/>
                        <a:pt x="406601" y="1049255"/>
                      </a:cubicBezTo>
                      <a:lnTo>
                        <a:pt x="95257" y="104925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/>
                </a:p>
              </p:txBody>
            </p:sp>
            <p:sp>
              <p:nvSpPr>
                <p:cNvPr id="17" name="자유형: 도형 16">
                  <a:extLst>
                    <a:ext uri="{FF2B5EF4-FFF2-40B4-BE49-F238E27FC236}">
                      <a16:creationId xmlns:a16="http://schemas.microsoft.com/office/drawing/2014/main" id="{155478D4-44EA-48AE-860F-E368AD673D03}"/>
                    </a:ext>
                  </a:extLst>
                </p:cNvPr>
                <p:cNvSpPr/>
                <p:nvPr userDrawn="1"/>
              </p:nvSpPr>
              <p:spPr>
                <a:xfrm>
                  <a:off x="5939427" y="102551"/>
                  <a:ext cx="364003" cy="92935"/>
                </a:xfrm>
                <a:custGeom>
                  <a:avLst/>
                  <a:gdLst>
                    <a:gd name="connsiteX0" fmla="*/ 0 w 364003"/>
                    <a:gd name="connsiteY0" fmla="*/ 0 h 92935"/>
                    <a:gd name="connsiteX1" fmla="*/ 364003 w 364003"/>
                    <a:gd name="connsiteY1" fmla="*/ 0 h 92935"/>
                    <a:gd name="connsiteX2" fmla="*/ 336518 w 364003"/>
                    <a:gd name="connsiteY2" fmla="*/ 92935 h 92935"/>
                    <a:gd name="connsiteX3" fmla="*/ 25174 w 364003"/>
                    <a:gd name="connsiteY3" fmla="*/ 92935 h 92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003" h="92935">
                      <a:moveTo>
                        <a:pt x="0" y="0"/>
                      </a:moveTo>
                      <a:lnTo>
                        <a:pt x="364003" y="0"/>
                      </a:lnTo>
                      <a:lnTo>
                        <a:pt x="336518" y="92935"/>
                      </a:lnTo>
                      <a:lnTo>
                        <a:pt x="25174" y="92935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" name="자유형: 도형 17">
                  <a:extLst>
                    <a:ext uri="{FF2B5EF4-FFF2-40B4-BE49-F238E27FC236}">
                      <a16:creationId xmlns:a16="http://schemas.microsoft.com/office/drawing/2014/main" id="{1861CCC0-CB32-42D2-947D-1907817DDDAE}"/>
                    </a:ext>
                  </a:extLst>
                </p:cNvPr>
                <p:cNvSpPr/>
                <p:nvPr userDrawn="1"/>
              </p:nvSpPr>
              <p:spPr>
                <a:xfrm>
                  <a:off x="5893989" y="-857099"/>
                  <a:ext cx="444279" cy="350537"/>
                </a:xfrm>
                <a:custGeom>
                  <a:avLst/>
                  <a:gdLst>
                    <a:gd name="connsiteX0" fmla="*/ 227272 w 444279"/>
                    <a:gd name="connsiteY0" fmla="*/ 0 h 350537"/>
                    <a:gd name="connsiteX1" fmla="*/ 440556 w 444279"/>
                    <a:gd name="connsiteY1" fmla="*/ 335046 h 350537"/>
                    <a:gd name="connsiteX2" fmla="*/ 444279 w 444279"/>
                    <a:gd name="connsiteY2" fmla="*/ 350537 h 350537"/>
                    <a:gd name="connsiteX3" fmla="*/ 0 w 444279"/>
                    <a:gd name="connsiteY3" fmla="*/ 350537 h 350537"/>
                    <a:gd name="connsiteX4" fmla="*/ 8223 w 444279"/>
                    <a:gd name="connsiteY4" fmla="*/ 318604 h 350537"/>
                    <a:gd name="connsiteX5" fmla="*/ 227272 w 444279"/>
                    <a:gd name="connsiteY5" fmla="*/ 0 h 350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4279" h="350537">
                      <a:moveTo>
                        <a:pt x="227272" y="0"/>
                      </a:moveTo>
                      <a:cubicBezTo>
                        <a:pt x="340394" y="102672"/>
                        <a:pt x="406151" y="217508"/>
                        <a:pt x="440556" y="335046"/>
                      </a:cubicBezTo>
                      <a:lnTo>
                        <a:pt x="444279" y="350537"/>
                      </a:lnTo>
                      <a:lnTo>
                        <a:pt x="0" y="350537"/>
                      </a:lnTo>
                      <a:lnTo>
                        <a:pt x="8223" y="318604"/>
                      </a:lnTo>
                      <a:cubicBezTo>
                        <a:pt x="43321" y="207258"/>
                        <a:pt x="110837" y="99358"/>
                        <a:pt x="227272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2" name="타원 11">
                <a:extLst>
                  <a:ext uri="{FF2B5EF4-FFF2-40B4-BE49-F238E27FC236}">
                    <a16:creationId xmlns:a16="http://schemas.microsoft.com/office/drawing/2014/main" id="{E3ED5D5D-DC92-4BF6-B431-CE8E43382FD0}"/>
                  </a:ext>
                </a:extLst>
              </p:cNvPr>
              <p:cNvSpPr/>
              <p:nvPr userDrawn="1"/>
            </p:nvSpPr>
            <p:spPr>
              <a:xfrm>
                <a:off x="5535216" y="-351600"/>
                <a:ext cx="180000" cy="18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" name="직사각형 12">
                <a:extLst>
                  <a:ext uri="{FF2B5EF4-FFF2-40B4-BE49-F238E27FC236}">
                    <a16:creationId xmlns:a16="http://schemas.microsoft.com/office/drawing/2014/main" id="{57F372C6-9816-462E-83F5-DFD56E8AF164}"/>
                  </a:ext>
                </a:extLst>
              </p:cNvPr>
              <p:cNvSpPr/>
              <p:nvPr userDrawn="1"/>
            </p:nvSpPr>
            <p:spPr>
              <a:xfrm flipH="1">
                <a:off x="5614416" y="6445"/>
                <a:ext cx="21600" cy="432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" name="자유형: 도형 13">
                <a:extLst>
                  <a:ext uri="{FF2B5EF4-FFF2-40B4-BE49-F238E27FC236}">
                    <a16:creationId xmlns:a16="http://schemas.microsoft.com/office/drawing/2014/main" id="{F07321F0-763D-431A-87E5-1BD5F333CAE1}"/>
                  </a:ext>
                </a:extLst>
              </p:cNvPr>
              <p:cNvSpPr/>
              <p:nvPr userDrawn="1"/>
            </p:nvSpPr>
            <p:spPr>
              <a:xfrm>
                <a:off x="5304862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" name="자유형: 도형 14">
                <a:extLst>
                  <a:ext uri="{FF2B5EF4-FFF2-40B4-BE49-F238E27FC236}">
                    <a16:creationId xmlns:a16="http://schemas.microsoft.com/office/drawing/2014/main" id="{D39A1E25-A8B6-4EE4-8AC8-D262A0C0D580}"/>
                  </a:ext>
                </a:extLst>
              </p:cNvPr>
              <p:cNvSpPr/>
              <p:nvPr userDrawn="1"/>
            </p:nvSpPr>
            <p:spPr>
              <a:xfrm flipH="1">
                <a:off x="5807099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80166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7" name="그룹 3076">
            <a:extLst>
              <a:ext uri="{FF2B5EF4-FFF2-40B4-BE49-F238E27FC236}">
                <a16:creationId xmlns:a16="http://schemas.microsoft.com/office/drawing/2014/main" id="{98E1F27A-257B-4D1A-B672-BC3E23A06118}"/>
              </a:ext>
            </a:extLst>
          </p:cNvPr>
          <p:cNvGrpSpPr/>
          <p:nvPr userDrawn="1"/>
        </p:nvGrpSpPr>
        <p:grpSpPr>
          <a:xfrm>
            <a:off x="1902711" y="1537517"/>
            <a:ext cx="5620059" cy="3598510"/>
            <a:chOff x="2401342" y="248706"/>
            <a:chExt cx="5620059" cy="3598510"/>
          </a:xfrm>
          <a:solidFill>
            <a:schemeClr val="bg1"/>
          </a:solidFill>
        </p:grpSpPr>
        <p:sp>
          <p:nvSpPr>
            <p:cNvPr id="26" name="Oval 11">
              <a:extLst>
                <a:ext uri="{FF2B5EF4-FFF2-40B4-BE49-F238E27FC236}">
                  <a16:creationId xmlns:a16="http://schemas.microsoft.com/office/drawing/2014/main" id="{AFA52AFD-A09C-4B39-B8D1-31F5FF21F177}"/>
                </a:ext>
              </a:extLst>
            </p:cNvPr>
            <p:cNvSpPr/>
            <p:nvPr userDrawn="1"/>
          </p:nvSpPr>
          <p:spPr>
            <a:xfrm>
              <a:off x="4283968" y="941198"/>
              <a:ext cx="956850" cy="9568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Oval 11">
              <a:extLst>
                <a:ext uri="{FF2B5EF4-FFF2-40B4-BE49-F238E27FC236}">
                  <a16:creationId xmlns:a16="http://schemas.microsoft.com/office/drawing/2014/main" id="{28048BEE-7C53-42D0-A506-848E3F17217E}"/>
                </a:ext>
              </a:extLst>
            </p:cNvPr>
            <p:cNvSpPr/>
            <p:nvPr userDrawn="1"/>
          </p:nvSpPr>
          <p:spPr>
            <a:xfrm>
              <a:off x="4080672" y="1386488"/>
              <a:ext cx="491180" cy="4911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Oval 11">
              <a:extLst>
                <a:ext uri="{FF2B5EF4-FFF2-40B4-BE49-F238E27FC236}">
                  <a16:creationId xmlns:a16="http://schemas.microsoft.com/office/drawing/2014/main" id="{55B93957-A57C-44E0-A336-699EE6B4F6CC}"/>
                </a:ext>
              </a:extLst>
            </p:cNvPr>
            <p:cNvSpPr/>
            <p:nvPr userDrawn="1"/>
          </p:nvSpPr>
          <p:spPr>
            <a:xfrm>
              <a:off x="3485352" y="1717923"/>
              <a:ext cx="1190640" cy="119064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Oval 11">
              <a:extLst>
                <a:ext uri="{FF2B5EF4-FFF2-40B4-BE49-F238E27FC236}">
                  <a16:creationId xmlns:a16="http://schemas.microsoft.com/office/drawing/2014/main" id="{0C21273E-B44A-44F4-BED0-FE6BE1C84CED}"/>
                </a:ext>
              </a:extLst>
            </p:cNvPr>
            <p:cNvSpPr/>
            <p:nvPr userDrawn="1"/>
          </p:nvSpPr>
          <p:spPr>
            <a:xfrm>
              <a:off x="2886827" y="1894030"/>
              <a:ext cx="1190640" cy="119064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Oval 11">
              <a:extLst>
                <a:ext uri="{FF2B5EF4-FFF2-40B4-BE49-F238E27FC236}">
                  <a16:creationId xmlns:a16="http://schemas.microsoft.com/office/drawing/2014/main" id="{C9498B36-2DEE-4230-ADEC-8236BBAE4F80}"/>
                </a:ext>
              </a:extLst>
            </p:cNvPr>
            <p:cNvSpPr/>
            <p:nvPr userDrawn="1"/>
          </p:nvSpPr>
          <p:spPr>
            <a:xfrm>
              <a:off x="2401342" y="2516235"/>
              <a:ext cx="784747" cy="78474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Oval 11">
              <a:extLst>
                <a:ext uri="{FF2B5EF4-FFF2-40B4-BE49-F238E27FC236}">
                  <a16:creationId xmlns:a16="http://schemas.microsoft.com/office/drawing/2014/main" id="{EEE0F05A-0627-4B21-8C58-1FF2AFA50934}"/>
                </a:ext>
              </a:extLst>
            </p:cNvPr>
            <p:cNvSpPr/>
            <p:nvPr userDrawn="1"/>
          </p:nvSpPr>
          <p:spPr>
            <a:xfrm>
              <a:off x="3017096" y="2797485"/>
              <a:ext cx="784747" cy="78474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Oval 11">
              <a:extLst>
                <a:ext uri="{FF2B5EF4-FFF2-40B4-BE49-F238E27FC236}">
                  <a16:creationId xmlns:a16="http://schemas.microsoft.com/office/drawing/2014/main" id="{5AC876EE-8F1E-42E3-85E8-F082493EA4B2}"/>
                </a:ext>
              </a:extLst>
            </p:cNvPr>
            <p:cNvSpPr/>
            <p:nvPr userDrawn="1"/>
          </p:nvSpPr>
          <p:spPr>
            <a:xfrm>
              <a:off x="3562974" y="2003019"/>
              <a:ext cx="1844197" cy="184419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Oval 11">
              <a:extLst>
                <a:ext uri="{FF2B5EF4-FFF2-40B4-BE49-F238E27FC236}">
                  <a16:creationId xmlns:a16="http://schemas.microsoft.com/office/drawing/2014/main" id="{AE727798-AF92-4B1B-B34B-6A0B5F01364D}"/>
                </a:ext>
              </a:extLst>
            </p:cNvPr>
            <p:cNvSpPr/>
            <p:nvPr userDrawn="1"/>
          </p:nvSpPr>
          <p:spPr>
            <a:xfrm>
              <a:off x="4999309" y="3011131"/>
              <a:ext cx="784747" cy="78474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Oval 11">
              <a:extLst>
                <a:ext uri="{FF2B5EF4-FFF2-40B4-BE49-F238E27FC236}">
                  <a16:creationId xmlns:a16="http://schemas.microsoft.com/office/drawing/2014/main" id="{0A1A70B0-8EC9-4232-A569-700F9CB90D86}"/>
                </a:ext>
              </a:extLst>
            </p:cNvPr>
            <p:cNvSpPr/>
            <p:nvPr userDrawn="1"/>
          </p:nvSpPr>
          <p:spPr>
            <a:xfrm>
              <a:off x="5653222" y="2981733"/>
              <a:ext cx="784747" cy="78474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Oval 11">
              <a:extLst>
                <a:ext uri="{FF2B5EF4-FFF2-40B4-BE49-F238E27FC236}">
                  <a16:creationId xmlns:a16="http://schemas.microsoft.com/office/drawing/2014/main" id="{8468AA9A-5D52-41E9-AE95-D453CCCDE517}"/>
                </a:ext>
              </a:extLst>
            </p:cNvPr>
            <p:cNvSpPr/>
            <p:nvPr userDrawn="1"/>
          </p:nvSpPr>
          <p:spPr>
            <a:xfrm>
              <a:off x="6035666" y="2445747"/>
              <a:ext cx="1363186" cy="13631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Oval 11">
              <a:extLst>
                <a:ext uri="{FF2B5EF4-FFF2-40B4-BE49-F238E27FC236}">
                  <a16:creationId xmlns:a16="http://schemas.microsoft.com/office/drawing/2014/main" id="{F238635E-ADE2-4689-B906-BFA3780205D3}"/>
                </a:ext>
              </a:extLst>
            </p:cNvPr>
            <p:cNvSpPr/>
            <p:nvPr userDrawn="1"/>
          </p:nvSpPr>
          <p:spPr>
            <a:xfrm>
              <a:off x="7037784" y="2729409"/>
              <a:ext cx="784747" cy="78474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Oval 11">
              <a:extLst>
                <a:ext uri="{FF2B5EF4-FFF2-40B4-BE49-F238E27FC236}">
                  <a16:creationId xmlns:a16="http://schemas.microsoft.com/office/drawing/2014/main" id="{4A66CCF7-4F34-4CEF-A93F-D4C3FBBC31C8}"/>
                </a:ext>
              </a:extLst>
            </p:cNvPr>
            <p:cNvSpPr/>
            <p:nvPr userDrawn="1"/>
          </p:nvSpPr>
          <p:spPr>
            <a:xfrm>
              <a:off x="6658215" y="1725625"/>
              <a:ext cx="1363186" cy="13631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Oval 11">
              <a:extLst>
                <a:ext uri="{FF2B5EF4-FFF2-40B4-BE49-F238E27FC236}">
                  <a16:creationId xmlns:a16="http://schemas.microsoft.com/office/drawing/2014/main" id="{ED5842E9-7C7B-4145-8777-A72EAA033919}"/>
                </a:ext>
              </a:extLst>
            </p:cNvPr>
            <p:cNvSpPr/>
            <p:nvPr userDrawn="1"/>
          </p:nvSpPr>
          <p:spPr>
            <a:xfrm>
              <a:off x="4702059" y="880592"/>
              <a:ext cx="1040194" cy="104019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Oval 11">
              <a:extLst>
                <a:ext uri="{FF2B5EF4-FFF2-40B4-BE49-F238E27FC236}">
                  <a16:creationId xmlns:a16="http://schemas.microsoft.com/office/drawing/2014/main" id="{FE795315-79B9-4ACC-A173-0FF1208985F1}"/>
                </a:ext>
              </a:extLst>
            </p:cNvPr>
            <p:cNvSpPr/>
            <p:nvPr userDrawn="1"/>
          </p:nvSpPr>
          <p:spPr>
            <a:xfrm>
              <a:off x="5200227" y="1153449"/>
              <a:ext cx="1040194" cy="104019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Oval 11">
              <a:extLst>
                <a:ext uri="{FF2B5EF4-FFF2-40B4-BE49-F238E27FC236}">
                  <a16:creationId xmlns:a16="http://schemas.microsoft.com/office/drawing/2014/main" id="{3C261F52-1234-4DC3-A2FF-D2EDCDFBD59B}"/>
                </a:ext>
              </a:extLst>
            </p:cNvPr>
            <p:cNvSpPr/>
            <p:nvPr userDrawn="1"/>
          </p:nvSpPr>
          <p:spPr>
            <a:xfrm>
              <a:off x="5945245" y="1484448"/>
              <a:ext cx="701108" cy="7011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Oval 11">
              <a:extLst>
                <a:ext uri="{FF2B5EF4-FFF2-40B4-BE49-F238E27FC236}">
                  <a16:creationId xmlns:a16="http://schemas.microsoft.com/office/drawing/2014/main" id="{8898D16D-0930-4BB5-A3BE-871D589D05A2}"/>
                </a:ext>
              </a:extLst>
            </p:cNvPr>
            <p:cNvSpPr/>
            <p:nvPr userDrawn="1"/>
          </p:nvSpPr>
          <p:spPr>
            <a:xfrm>
              <a:off x="6121822" y="1792219"/>
              <a:ext cx="1040194" cy="104019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Oval 11">
              <a:extLst>
                <a:ext uri="{FF2B5EF4-FFF2-40B4-BE49-F238E27FC236}">
                  <a16:creationId xmlns:a16="http://schemas.microsoft.com/office/drawing/2014/main" id="{7BD6D6B7-F491-44FF-BEFA-1D7F73C5CB3B}"/>
                </a:ext>
              </a:extLst>
            </p:cNvPr>
            <p:cNvSpPr/>
            <p:nvPr userDrawn="1"/>
          </p:nvSpPr>
          <p:spPr>
            <a:xfrm>
              <a:off x="4251327" y="1369850"/>
              <a:ext cx="2136016" cy="2136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사다리꼴 6">
              <a:extLst>
                <a:ext uri="{FF2B5EF4-FFF2-40B4-BE49-F238E27FC236}">
                  <a16:creationId xmlns:a16="http://schemas.microsoft.com/office/drawing/2014/main" id="{A3711D92-0D82-4A0C-98E5-DF2B26ADA064}"/>
                </a:ext>
              </a:extLst>
            </p:cNvPr>
            <p:cNvSpPr/>
            <p:nvPr userDrawn="1"/>
          </p:nvSpPr>
          <p:spPr>
            <a:xfrm>
              <a:off x="4765704" y="248706"/>
              <a:ext cx="608632" cy="1216152"/>
            </a:xfrm>
            <a:prstGeom prst="trapezoi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Rectangle 3"/>
          <p:cNvSpPr/>
          <p:nvPr userDrawn="1"/>
        </p:nvSpPr>
        <p:spPr>
          <a:xfrm>
            <a:off x="0" y="0"/>
            <a:ext cx="9144000" cy="13476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0" y="3798740"/>
            <a:ext cx="9144000" cy="1344760"/>
            <a:chOff x="0" y="3798740"/>
            <a:chExt cx="9144000" cy="1344760"/>
          </a:xfrm>
        </p:grpSpPr>
        <p:sp>
          <p:nvSpPr>
            <p:cNvPr id="6" name="Rectangle 5"/>
            <p:cNvSpPr/>
            <p:nvPr userDrawn="1"/>
          </p:nvSpPr>
          <p:spPr>
            <a:xfrm>
              <a:off x="0" y="4731990"/>
              <a:ext cx="9144000" cy="4115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endParaRPr lang="ko-KR" altLang="en-US"/>
            </a:p>
          </p:txBody>
        </p:sp>
        <p:sp>
          <p:nvSpPr>
            <p:cNvPr id="2" name="Oval 1"/>
            <p:cNvSpPr/>
            <p:nvPr userDrawn="1"/>
          </p:nvSpPr>
          <p:spPr>
            <a:xfrm>
              <a:off x="2195736" y="4299942"/>
              <a:ext cx="576064" cy="5760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Oval 7"/>
            <p:cNvSpPr/>
            <p:nvPr userDrawn="1"/>
          </p:nvSpPr>
          <p:spPr>
            <a:xfrm>
              <a:off x="1772072" y="4361681"/>
              <a:ext cx="576064" cy="5760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Oval 8"/>
            <p:cNvSpPr/>
            <p:nvPr userDrawn="1"/>
          </p:nvSpPr>
          <p:spPr>
            <a:xfrm>
              <a:off x="1330152" y="4539308"/>
              <a:ext cx="596602" cy="5966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Oval 11"/>
            <p:cNvSpPr/>
            <p:nvPr userDrawn="1"/>
          </p:nvSpPr>
          <p:spPr>
            <a:xfrm>
              <a:off x="7092280" y="3798740"/>
              <a:ext cx="596602" cy="5966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Oval 12"/>
            <p:cNvSpPr/>
            <p:nvPr userDrawn="1"/>
          </p:nvSpPr>
          <p:spPr>
            <a:xfrm>
              <a:off x="6495678" y="4341143"/>
              <a:ext cx="596602" cy="5966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Oval 13"/>
            <p:cNvSpPr/>
            <p:nvPr userDrawn="1"/>
          </p:nvSpPr>
          <p:spPr>
            <a:xfrm>
              <a:off x="6991200" y="4240063"/>
              <a:ext cx="697682" cy="6976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Oval 14"/>
            <p:cNvSpPr/>
            <p:nvPr userDrawn="1"/>
          </p:nvSpPr>
          <p:spPr>
            <a:xfrm>
              <a:off x="7392378" y="4244602"/>
              <a:ext cx="593007" cy="5930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Oval 15"/>
            <p:cNvSpPr/>
            <p:nvPr userDrawn="1"/>
          </p:nvSpPr>
          <p:spPr>
            <a:xfrm>
              <a:off x="7812360" y="4435486"/>
              <a:ext cx="593007" cy="5930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075806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372387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6535596" y="1104508"/>
            <a:ext cx="672848" cy="486211"/>
            <a:chOff x="6495678" y="1779663"/>
            <a:chExt cx="672848" cy="486211"/>
          </a:xfrm>
        </p:grpSpPr>
        <p:sp>
          <p:nvSpPr>
            <p:cNvPr id="17" name="Oval 16"/>
            <p:cNvSpPr/>
            <p:nvPr userDrawn="1"/>
          </p:nvSpPr>
          <p:spPr>
            <a:xfrm>
              <a:off x="6588225" y="1779663"/>
              <a:ext cx="432048" cy="4320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Oval 17"/>
            <p:cNvSpPr/>
            <p:nvPr userDrawn="1"/>
          </p:nvSpPr>
          <p:spPr>
            <a:xfrm>
              <a:off x="6872020" y="1913390"/>
              <a:ext cx="296506" cy="2965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Oval 18"/>
            <p:cNvSpPr/>
            <p:nvPr userDrawn="1"/>
          </p:nvSpPr>
          <p:spPr>
            <a:xfrm>
              <a:off x="6495678" y="1995687"/>
              <a:ext cx="270187" cy="2701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Oval 19"/>
            <p:cNvSpPr/>
            <p:nvPr userDrawn="1"/>
          </p:nvSpPr>
          <p:spPr>
            <a:xfrm>
              <a:off x="6698826" y="1995687"/>
              <a:ext cx="270187" cy="2701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1" name="Group 20"/>
          <p:cNvGrpSpPr/>
          <p:nvPr userDrawn="1"/>
        </p:nvGrpSpPr>
        <p:grpSpPr>
          <a:xfrm>
            <a:off x="2098952" y="2183144"/>
            <a:ext cx="524595" cy="379081"/>
            <a:chOff x="6495678" y="1779663"/>
            <a:chExt cx="672848" cy="486211"/>
          </a:xfrm>
        </p:grpSpPr>
        <p:sp>
          <p:nvSpPr>
            <p:cNvPr id="22" name="Oval 21"/>
            <p:cNvSpPr/>
            <p:nvPr userDrawn="1"/>
          </p:nvSpPr>
          <p:spPr>
            <a:xfrm>
              <a:off x="6588225" y="1779663"/>
              <a:ext cx="432048" cy="4320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Oval 22"/>
            <p:cNvSpPr/>
            <p:nvPr userDrawn="1"/>
          </p:nvSpPr>
          <p:spPr>
            <a:xfrm>
              <a:off x="6872020" y="1913390"/>
              <a:ext cx="296506" cy="2965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Oval 23"/>
            <p:cNvSpPr/>
            <p:nvPr userDrawn="1"/>
          </p:nvSpPr>
          <p:spPr>
            <a:xfrm>
              <a:off x="6495678" y="1995687"/>
              <a:ext cx="270187" cy="2701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Oval 24"/>
            <p:cNvSpPr/>
            <p:nvPr userDrawn="1"/>
          </p:nvSpPr>
          <p:spPr>
            <a:xfrm>
              <a:off x="6698826" y="1995687"/>
              <a:ext cx="270187" cy="2701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076" name="그룹 3075">
            <a:extLst>
              <a:ext uri="{FF2B5EF4-FFF2-40B4-BE49-F238E27FC236}">
                <a16:creationId xmlns:a16="http://schemas.microsoft.com/office/drawing/2014/main" id="{D94CBEB5-5417-46B1-88F6-CC8EAFA04538}"/>
              </a:ext>
            </a:extLst>
          </p:cNvPr>
          <p:cNvGrpSpPr/>
          <p:nvPr userDrawn="1"/>
        </p:nvGrpSpPr>
        <p:grpSpPr>
          <a:xfrm>
            <a:off x="4249055" y="497586"/>
            <a:ext cx="645890" cy="1241591"/>
            <a:chOff x="5304862" y="-789923"/>
            <a:chExt cx="645890" cy="1241591"/>
          </a:xfrm>
        </p:grpSpPr>
        <p:grpSp>
          <p:nvGrpSpPr>
            <p:cNvPr id="3072" name="그룹 3071">
              <a:extLst>
                <a:ext uri="{FF2B5EF4-FFF2-40B4-BE49-F238E27FC236}">
                  <a16:creationId xmlns:a16="http://schemas.microsoft.com/office/drawing/2014/main" id="{1EDC8D9B-3ACF-4259-97AD-31C89A94208E}"/>
                </a:ext>
              </a:extLst>
            </p:cNvPr>
            <p:cNvGrpSpPr/>
            <p:nvPr userDrawn="1"/>
          </p:nvGrpSpPr>
          <p:grpSpPr>
            <a:xfrm>
              <a:off x="5377232" y="-789923"/>
              <a:ext cx="495969" cy="1052585"/>
              <a:chOff x="5868144" y="-857099"/>
              <a:chExt cx="495969" cy="1052585"/>
            </a:xfrm>
          </p:grpSpPr>
          <p:sp>
            <p:nvSpPr>
              <p:cNvPr id="50" name="이등변 삼각형 49">
                <a:extLst>
                  <a:ext uri="{FF2B5EF4-FFF2-40B4-BE49-F238E27FC236}">
                    <a16:creationId xmlns:a16="http://schemas.microsoft.com/office/drawing/2014/main" id="{91D8E74F-74D1-42AF-878A-87DB5086DFB8}"/>
                  </a:ext>
                </a:extLst>
              </p:cNvPr>
              <p:cNvSpPr/>
              <p:nvPr userDrawn="1"/>
            </p:nvSpPr>
            <p:spPr>
              <a:xfrm>
                <a:off x="5868144" y="-853769"/>
                <a:ext cx="495969" cy="1049255"/>
              </a:xfrm>
              <a:custGeom>
                <a:avLst/>
                <a:gdLst>
                  <a:gd name="connsiteX0" fmla="*/ 0 w 311344"/>
                  <a:gd name="connsiteY0" fmla="*/ 1049255 h 1049255"/>
                  <a:gd name="connsiteX1" fmla="*/ 155672 w 311344"/>
                  <a:gd name="connsiteY1" fmla="*/ 0 h 1049255"/>
                  <a:gd name="connsiteX2" fmla="*/ 311344 w 311344"/>
                  <a:gd name="connsiteY2" fmla="*/ 1049255 h 1049255"/>
                  <a:gd name="connsiteX3" fmla="*/ 0 w 311344"/>
                  <a:gd name="connsiteY3" fmla="*/ 1049255 h 1049255"/>
                  <a:gd name="connsiteX0" fmla="*/ 45684 w 357028"/>
                  <a:gd name="connsiteY0" fmla="*/ 1049255 h 1049255"/>
                  <a:gd name="connsiteX1" fmla="*/ 201356 w 357028"/>
                  <a:gd name="connsiteY1" fmla="*/ 0 h 1049255"/>
                  <a:gd name="connsiteX2" fmla="*/ 357028 w 357028"/>
                  <a:gd name="connsiteY2" fmla="*/ 1049255 h 1049255"/>
                  <a:gd name="connsiteX3" fmla="*/ 45684 w 357028"/>
                  <a:gd name="connsiteY3" fmla="*/ 1049255 h 1049255"/>
                  <a:gd name="connsiteX0" fmla="*/ 45684 w 416158"/>
                  <a:gd name="connsiteY0" fmla="*/ 1049255 h 1049255"/>
                  <a:gd name="connsiteX1" fmla="*/ 201356 w 416158"/>
                  <a:gd name="connsiteY1" fmla="*/ 0 h 1049255"/>
                  <a:gd name="connsiteX2" fmla="*/ 357028 w 416158"/>
                  <a:gd name="connsiteY2" fmla="*/ 1049255 h 1049255"/>
                  <a:gd name="connsiteX3" fmla="*/ 45684 w 416158"/>
                  <a:gd name="connsiteY3" fmla="*/ 1049255 h 1049255"/>
                  <a:gd name="connsiteX0" fmla="*/ 87161 w 457635"/>
                  <a:gd name="connsiteY0" fmla="*/ 1049255 h 1049255"/>
                  <a:gd name="connsiteX1" fmla="*/ 242833 w 457635"/>
                  <a:gd name="connsiteY1" fmla="*/ 0 h 1049255"/>
                  <a:gd name="connsiteX2" fmla="*/ 398505 w 457635"/>
                  <a:gd name="connsiteY2" fmla="*/ 1049255 h 1049255"/>
                  <a:gd name="connsiteX3" fmla="*/ 87161 w 457635"/>
                  <a:gd name="connsiteY3" fmla="*/ 1049255 h 1049255"/>
                  <a:gd name="connsiteX0" fmla="*/ 87161 w 500627"/>
                  <a:gd name="connsiteY0" fmla="*/ 1049255 h 1049255"/>
                  <a:gd name="connsiteX1" fmla="*/ 242833 w 500627"/>
                  <a:gd name="connsiteY1" fmla="*/ 0 h 1049255"/>
                  <a:gd name="connsiteX2" fmla="*/ 398505 w 500627"/>
                  <a:gd name="connsiteY2" fmla="*/ 1049255 h 1049255"/>
                  <a:gd name="connsiteX3" fmla="*/ 87161 w 500627"/>
                  <a:gd name="connsiteY3" fmla="*/ 1049255 h 1049255"/>
                  <a:gd name="connsiteX0" fmla="*/ 91187 w 504653"/>
                  <a:gd name="connsiteY0" fmla="*/ 1049255 h 1049255"/>
                  <a:gd name="connsiteX1" fmla="*/ 246859 w 504653"/>
                  <a:gd name="connsiteY1" fmla="*/ 0 h 1049255"/>
                  <a:gd name="connsiteX2" fmla="*/ 402531 w 504653"/>
                  <a:gd name="connsiteY2" fmla="*/ 1049255 h 1049255"/>
                  <a:gd name="connsiteX3" fmla="*/ 91187 w 504653"/>
                  <a:gd name="connsiteY3" fmla="*/ 1049255 h 1049255"/>
                  <a:gd name="connsiteX0" fmla="*/ 91187 w 500775"/>
                  <a:gd name="connsiteY0" fmla="*/ 1049255 h 1049255"/>
                  <a:gd name="connsiteX1" fmla="*/ 246859 w 500775"/>
                  <a:gd name="connsiteY1" fmla="*/ 0 h 1049255"/>
                  <a:gd name="connsiteX2" fmla="*/ 402531 w 500775"/>
                  <a:gd name="connsiteY2" fmla="*/ 1049255 h 1049255"/>
                  <a:gd name="connsiteX3" fmla="*/ 91187 w 500775"/>
                  <a:gd name="connsiteY3" fmla="*/ 1049255 h 1049255"/>
                  <a:gd name="connsiteX0" fmla="*/ 91187 w 484758"/>
                  <a:gd name="connsiteY0" fmla="*/ 1049255 h 1049255"/>
                  <a:gd name="connsiteX1" fmla="*/ 246859 w 484758"/>
                  <a:gd name="connsiteY1" fmla="*/ 0 h 1049255"/>
                  <a:gd name="connsiteX2" fmla="*/ 402531 w 484758"/>
                  <a:gd name="connsiteY2" fmla="*/ 1049255 h 1049255"/>
                  <a:gd name="connsiteX3" fmla="*/ 91187 w 484758"/>
                  <a:gd name="connsiteY3" fmla="*/ 1049255 h 1049255"/>
                  <a:gd name="connsiteX0" fmla="*/ 91187 w 488692"/>
                  <a:gd name="connsiteY0" fmla="*/ 1049255 h 1049255"/>
                  <a:gd name="connsiteX1" fmla="*/ 246859 w 488692"/>
                  <a:gd name="connsiteY1" fmla="*/ 0 h 1049255"/>
                  <a:gd name="connsiteX2" fmla="*/ 402531 w 488692"/>
                  <a:gd name="connsiteY2" fmla="*/ 1049255 h 1049255"/>
                  <a:gd name="connsiteX3" fmla="*/ 91187 w 488692"/>
                  <a:gd name="connsiteY3" fmla="*/ 1049255 h 1049255"/>
                  <a:gd name="connsiteX0" fmla="*/ 91187 w 492707"/>
                  <a:gd name="connsiteY0" fmla="*/ 1049255 h 1049255"/>
                  <a:gd name="connsiteX1" fmla="*/ 246859 w 492707"/>
                  <a:gd name="connsiteY1" fmla="*/ 0 h 1049255"/>
                  <a:gd name="connsiteX2" fmla="*/ 402531 w 492707"/>
                  <a:gd name="connsiteY2" fmla="*/ 1049255 h 1049255"/>
                  <a:gd name="connsiteX3" fmla="*/ 91187 w 492707"/>
                  <a:gd name="connsiteY3" fmla="*/ 1049255 h 1049255"/>
                  <a:gd name="connsiteX0" fmla="*/ 95257 w 496777"/>
                  <a:gd name="connsiteY0" fmla="*/ 1049255 h 1049255"/>
                  <a:gd name="connsiteX1" fmla="*/ 250929 w 496777"/>
                  <a:gd name="connsiteY1" fmla="*/ 0 h 1049255"/>
                  <a:gd name="connsiteX2" fmla="*/ 406601 w 496777"/>
                  <a:gd name="connsiteY2" fmla="*/ 1049255 h 1049255"/>
                  <a:gd name="connsiteX3" fmla="*/ 95257 w 496777"/>
                  <a:gd name="connsiteY3" fmla="*/ 1049255 h 1049255"/>
                  <a:gd name="connsiteX0" fmla="*/ 95257 w 485293"/>
                  <a:gd name="connsiteY0" fmla="*/ 1049255 h 1049255"/>
                  <a:gd name="connsiteX1" fmla="*/ 250929 w 485293"/>
                  <a:gd name="connsiteY1" fmla="*/ 0 h 1049255"/>
                  <a:gd name="connsiteX2" fmla="*/ 406601 w 485293"/>
                  <a:gd name="connsiteY2" fmla="*/ 1049255 h 1049255"/>
                  <a:gd name="connsiteX3" fmla="*/ 95257 w 485293"/>
                  <a:gd name="connsiteY3" fmla="*/ 1049255 h 1049255"/>
                  <a:gd name="connsiteX0" fmla="*/ 95257 w 494828"/>
                  <a:gd name="connsiteY0" fmla="*/ 1049255 h 1049255"/>
                  <a:gd name="connsiteX1" fmla="*/ 250929 w 494828"/>
                  <a:gd name="connsiteY1" fmla="*/ 0 h 1049255"/>
                  <a:gd name="connsiteX2" fmla="*/ 406601 w 494828"/>
                  <a:gd name="connsiteY2" fmla="*/ 1049255 h 1049255"/>
                  <a:gd name="connsiteX3" fmla="*/ 95257 w 494828"/>
                  <a:gd name="connsiteY3" fmla="*/ 1049255 h 1049255"/>
                  <a:gd name="connsiteX0" fmla="*/ 95257 w 493814"/>
                  <a:gd name="connsiteY0" fmla="*/ 1049255 h 1049255"/>
                  <a:gd name="connsiteX1" fmla="*/ 250929 w 493814"/>
                  <a:gd name="connsiteY1" fmla="*/ 0 h 1049255"/>
                  <a:gd name="connsiteX2" fmla="*/ 406601 w 493814"/>
                  <a:gd name="connsiteY2" fmla="*/ 1049255 h 1049255"/>
                  <a:gd name="connsiteX3" fmla="*/ 95257 w 493814"/>
                  <a:gd name="connsiteY3" fmla="*/ 1049255 h 1049255"/>
                  <a:gd name="connsiteX0" fmla="*/ 95257 w 496864"/>
                  <a:gd name="connsiteY0" fmla="*/ 1049255 h 1049255"/>
                  <a:gd name="connsiteX1" fmla="*/ 250929 w 496864"/>
                  <a:gd name="connsiteY1" fmla="*/ 0 h 1049255"/>
                  <a:gd name="connsiteX2" fmla="*/ 406601 w 496864"/>
                  <a:gd name="connsiteY2" fmla="*/ 1049255 h 1049255"/>
                  <a:gd name="connsiteX3" fmla="*/ 95257 w 496864"/>
                  <a:gd name="connsiteY3" fmla="*/ 1049255 h 1049255"/>
                  <a:gd name="connsiteX0" fmla="*/ 95257 w 497887"/>
                  <a:gd name="connsiteY0" fmla="*/ 1049255 h 1049255"/>
                  <a:gd name="connsiteX1" fmla="*/ 250929 w 497887"/>
                  <a:gd name="connsiteY1" fmla="*/ 0 h 1049255"/>
                  <a:gd name="connsiteX2" fmla="*/ 406601 w 497887"/>
                  <a:gd name="connsiteY2" fmla="*/ 1049255 h 1049255"/>
                  <a:gd name="connsiteX3" fmla="*/ 95257 w 497887"/>
                  <a:gd name="connsiteY3" fmla="*/ 1049255 h 1049255"/>
                  <a:gd name="connsiteX0" fmla="*/ 95257 w 495969"/>
                  <a:gd name="connsiteY0" fmla="*/ 1049255 h 1049255"/>
                  <a:gd name="connsiteX1" fmla="*/ 250929 w 495969"/>
                  <a:gd name="connsiteY1" fmla="*/ 0 h 1049255"/>
                  <a:gd name="connsiteX2" fmla="*/ 406601 w 495969"/>
                  <a:gd name="connsiteY2" fmla="*/ 1049255 h 1049255"/>
                  <a:gd name="connsiteX3" fmla="*/ 95257 w 495969"/>
                  <a:gd name="connsiteY3" fmla="*/ 1049255 h 1049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5969" h="1049255">
                    <a:moveTo>
                      <a:pt x="95257" y="1049255"/>
                    </a:moveTo>
                    <a:cubicBezTo>
                      <a:pt x="6676" y="723357"/>
                      <a:pt x="-121664" y="317947"/>
                      <a:pt x="250929" y="0"/>
                    </a:cubicBezTo>
                    <a:cubicBezTo>
                      <a:pt x="612920" y="328549"/>
                      <a:pt x="489882" y="781667"/>
                      <a:pt x="406601" y="1049255"/>
                    </a:cubicBezTo>
                    <a:lnTo>
                      <a:pt x="95257" y="104925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" name="자유형: 도형 62">
                <a:extLst>
                  <a:ext uri="{FF2B5EF4-FFF2-40B4-BE49-F238E27FC236}">
                    <a16:creationId xmlns:a16="http://schemas.microsoft.com/office/drawing/2014/main" id="{AE1386C1-5A88-4DFD-B9C6-1BD9FD99E884}"/>
                  </a:ext>
                </a:extLst>
              </p:cNvPr>
              <p:cNvSpPr/>
              <p:nvPr userDrawn="1"/>
            </p:nvSpPr>
            <p:spPr>
              <a:xfrm>
                <a:off x="5939427" y="102551"/>
                <a:ext cx="364003" cy="92935"/>
              </a:xfrm>
              <a:custGeom>
                <a:avLst/>
                <a:gdLst>
                  <a:gd name="connsiteX0" fmla="*/ 0 w 364003"/>
                  <a:gd name="connsiteY0" fmla="*/ 0 h 92935"/>
                  <a:gd name="connsiteX1" fmla="*/ 364003 w 364003"/>
                  <a:gd name="connsiteY1" fmla="*/ 0 h 92935"/>
                  <a:gd name="connsiteX2" fmla="*/ 336518 w 364003"/>
                  <a:gd name="connsiteY2" fmla="*/ 92935 h 92935"/>
                  <a:gd name="connsiteX3" fmla="*/ 25174 w 364003"/>
                  <a:gd name="connsiteY3" fmla="*/ 92935 h 92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4003" h="92935">
                    <a:moveTo>
                      <a:pt x="0" y="0"/>
                    </a:moveTo>
                    <a:lnTo>
                      <a:pt x="364003" y="0"/>
                    </a:lnTo>
                    <a:lnTo>
                      <a:pt x="336518" y="92935"/>
                    </a:lnTo>
                    <a:lnTo>
                      <a:pt x="25174" y="92935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" name="자유형: 도형 61">
                <a:extLst>
                  <a:ext uri="{FF2B5EF4-FFF2-40B4-BE49-F238E27FC236}">
                    <a16:creationId xmlns:a16="http://schemas.microsoft.com/office/drawing/2014/main" id="{54B26653-6B23-4EFE-8B06-375137532FD8}"/>
                  </a:ext>
                </a:extLst>
              </p:cNvPr>
              <p:cNvSpPr/>
              <p:nvPr userDrawn="1"/>
            </p:nvSpPr>
            <p:spPr>
              <a:xfrm>
                <a:off x="5893989" y="-857099"/>
                <a:ext cx="444279" cy="350537"/>
              </a:xfrm>
              <a:custGeom>
                <a:avLst/>
                <a:gdLst>
                  <a:gd name="connsiteX0" fmla="*/ 227272 w 444279"/>
                  <a:gd name="connsiteY0" fmla="*/ 0 h 350537"/>
                  <a:gd name="connsiteX1" fmla="*/ 440556 w 444279"/>
                  <a:gd name="connsiteY1" fmla="*/ 335046 h 350537"/>
                  <a:gd name="connsiteX2" fmla="*/ 444279 w 444279"/>
                  <a:gd name="connsiteY2" fmla="*/ 350537 h 350537"/>
                  <a:gd name="connsiteX3" fmla="*/ 0 w 444279"/>
                  <a:gd name="connsiteY3" fmla="*/ 350537 h 350537"/>
                  <a:gd name="connsiteX4" fmla="*/ 8223 w 444279"/>
                  <a:gd name="connsiteY4" fmla="*/ 318604 h 350537"/>
                  <a:gd name="connsiteX5" fmla="*/ 227272 w 444279"/>
                  <a:gd name="connsiteY5" fmla="*/ 0 h 35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4279" h="350537">
                    <a:moveTo>
                      <a:pt x="227272" y="0"/>
                    </a:moveTo>
                    <a:cubicBezTo>
                      <a:pt x="340394" y="102672"/>
                      <a:pt x="406151" y="217508"/>
                      <a:pt x="440556" y="335046"/>
                    </a:cubicBezTo>
                    <a:lnTo>
                      <a:pt x="444279" y="350537"/>
                    </a:lnTo>
                    <a:lnTo>
                      <a:pt x="0" y="350537"/>
                    </a:lnTo>
                    <a:lnTo>
                      <a:pt x="8223" y="318604"/>
                    </a:lnTo>
                    <a:cubicBezTo>
                      <a:pt x="43321" y="207258"/>
                      <a:pt x="110837" y="99358"/>
                      <a:pt x="22727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0" name="타원 59">
              <a:extLst>
                <a:ext uri="{FF2B5EF4-FFF2-40B4-BE49-F238E27FC236}">
                  <a16:creationId xmlns:a16="http://schemas.microsoft.com/office/drawing/2014/main" id="{12D3E034-244B-447C-9103-515EC73ED955}"/>
                </a:ext>
              </a:extLst>
            </p:cNvPr>
            <p:cNvSpPr/>
            <p:nvPr userDrawn="1"/>
          </p:nvSpPr>
          <p:spPr>
            <a:xfrm>
              <a:off x="5535216" y="-351600"/>
              <a:ext cx="180000" cy="180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73" name="직사각형 3072">
              <a:extLst>
                <a:ext uri="{FF2B5EF4-FFF2-40B4-BE49-F238E27FC236}">
                  <a16:creationId xmlns:a16="http://schemas.microsoft.com/office/drawing/2014/main" id="{B8AC1995-F1DB-45F4-BAD9-8612F17EC7CF}"/>
                </a:ext>
              </a:extLst>
            </p:cNvPr>
            <p:cNvSpPr/>
            <p:nvPr userDrawn="1"/>
          </p:nvSpPr>
          <p:spPr>
            <a:xfrm flipH="1">
              <a:off x="5614416" y="6445"/>
              <a:ext cx="21600" cy="432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75" name="자유형: 도형 3074">
              <a:extLst>
                <a:ext uri="{FF2B5EF4-FFF2-40B4-BE49-F238E27FC236}">
                  <a16:creationId xmlns:a16="http://schemas.microsoft.com/office/drawing/2014/main" id="{1B2C1A3C-1B19-4A94-822F-AE9B5A703575}"/>
                </a:ext>
              </a:extLst>
            </p:cNvPr>
            <p:cNvSpPr/>
            <p:nvPr userDrawn="1"/>
          </p:nvSpPr>
          <p:spPr>
            <a:xfrm>
              <a:off x="5304862" y="-1556"/>
              <a:ext cx="143653" cy="453224"/>
            </a:xfrm>
            <a:custGeom>
              <a:avLst/>
              <a:gdLst>
                <a:gd name="connsiteX0" fmla="*/ 71561 w 116619"/>
                <a:gd name="connsiteY0" fmla="*/ 0 h 453224"/>
                <a:gd name="connsiteX1" fmla="*/ 116619 w 116619"/>
                <a:gd name="connsiteY1" fmla="*/ 145774 h 453224"/>
                <a:gd name="connsiteX2" fmla="*/ 0 w 116619"/>
                <a:gd name="connsiteY2" fmla="*/ 453224 h 453224"/>
                <a:gd name="connsiteX3" fmla="*/ 71561 w 116619"/>
                <a:gd name="connsiteY3" fmla="*/ 0 h 453224"/>
                <a:gd name="connsiteX0" fmla="*/ 78782 w 123840"/>
                <a:gd name="connsiteY0" fmla="*/ 0 h 453224"/>
                <a:gd name="connsiteX1" fmla="*/ 123840 w 123840"/>
                <a:gd name="connsiteY1" fmla="*/ 145774 h 453224"/>
                <a:gd name="connsiteX2" fmla="*/ 7221 w 123840"/>
                <a:gd name="connsiteY2" fmla="*/ 453224 h 453224"/>
                <a:gd name="connsiteX3" fmla="*/ 78782 w 123840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5845 w 140903"/>
                <a:gd name="connsiteY0" fmla="*/ 0 h 453224"/>
                <a:gd name="connsiteX1" fmla="*/ 140903 w 140903"/>
                <a:gd name="connsiteY1" fmla="*/ 145774 h 453224"/>
                <a:gd name="connsiteX2" fmla="*/ 24284 w 140903"/>
                <a:gd name="connsiteY2" fmla="*/ 453224 h 453224"/>
                <a:gd name="connsiteX3" fmla="*/ 95845 w 140903"/>
                <a:gd name="connsiteY3" fmla="*/ 0 h 453224"/>
                <a:gd name="connsiteX0" fmla="*/ 98595 w 143653"/>
                <a:gd name="connsiteY0" fmla="*/ 0 h 453224"/>
                <a:gd name="connsiteX1" fmla="*/ 143653 w 143653"/>
                <a:gd name="connsiteY1" fmla="*/ 145774 h 453224"/>
                <a:gd name="connsiteX2" fmla="*/ 27034 w 143653"/>
                <a:gd name="connsiteY2" fmla="*/ 453224 h 453224"/>
                <a:gd name="connsiteX3" fmla="*/ 98595 w 143653"/>
                <a:gd name="connsiteY3" fmla="*/ 0 h 453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653" h="453224">
                  <a:moveTo>
                    <a:pt x="98595" y="0"/>
                  </a:moveTo>
                  <a:lnTo>
                    <a:pt x="143653" y="145774"/>
                  </a:lnTo>
                  <a:cubicBezTo>
                    <a:pt x="38518" y="232356"/>
                    <a:pt x="50005" y="387847"/>
                    <a:pt x="27034" y="453224"/>
                  </a:cubicBezTo>
                  <a:cubicBezTo>
                    <a:pt x="5831" y="365759"/>
                    <a:pt x="-47179" y="100716"/>
                    <a:pt x="98595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" name="자유형: 도형 67">
              <a:extLst>
                <a:ext uri="{FF2B5EF4-FFF2-40B4-BE49-F238E27FC236}">
                  <a16:creationId xmlns:a16="http://schemas.microsoft.com/office/drawing/2014/main" id="{DA97839E-8AFB-4B9F-9CA8-740B072EF2C1}"/>
                </a:ext>
              </a:extLst>
            </p:cNvPr>
            <p:cNvSpPr/>
            <p:nvPr userDrawn="1"/>
          </p:nvSpPr>
          <p:spPr>
            <a:xfrm flipH="1">
              <a:off x="5807099" y="-1556"/>
              <a:ext cx="143653" cy="453224"/>
            </a:xfrm>
            <a:custGeom>
              <a:avLst/>
              <a:gdLst>
                <a:gd name="connsiteX0" fmla="*/ 71561 w 116619"/>
                <a:gd name="connsiteY0" fmla="*/ 0 h 453224"/>
                <a:gd name="connsiteX1" fmla="*/ 116619 w 116619"/>
                <a:gd name="connsiteY1" fmla="*/ 145774 h 453224"/>
                <a:gd name="connsiteX2" fmla="*/ 0 w 116619"/>
                <a:gd name="connsiteY2" fmla="*/ 453224 h 453224"/>
                <a:gd name="connsiteX3" fmla="*/ 71561 w 116619"/>
                <a:gd name="connsiteY3" fmla="*/ 0 h 453224"/>
                <a:gd name="connsiteX0" fmla="*/ 78782 w 123840"/>
                <a:gd name="connsiteY0" fmla="*/ 0 h 453224"/>
                <a:gd name="connsiteX1" fmla="*/ 123840 w 123840"/>
                <a:gd name="connsiteY1" fmla="*/ 145774 h 453224"/>
                <a:gd name="connsiteX2" fmla="*/ 7221 w 123840"/>
                <a:gd name="connsiteY2" fmla="*/ 453224 h 453224"/>
                <a:gd name="connsiteX3" fmla="*/ 78782 w 123840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5845 w 140903"/>
                <a:gd name="connsiteY0" fmla="*/ 0 h 453224"/>
                <a:gd name="connsiteX1" fmla="*/ 140903 w 140903"/>
                <a:gd name="connsiteY1" fmla="*/ 145774 h 453224"/>
                <a:gd name="connsiteX2" fmla="*/ 24284 w 140903"/>
                <a:gd name="connsiteY2" fmla="*/ 453224 h 453224"/>
                <a:gd name="connsiteX3" fmla="*/ 95845 w 140903"/>
                <a:gd name="connsiteY3" fmla="*/ 0 h 453224"/>
                <a:gd name="connsiteX0" fmla="*/ 98595 w 143653"/>
                <a:gd name="connsiteY0" fmla="*/ 0 h 453224"/>
                <a:gd name="connsiteX1" fmla="*/ 143653 w 143653"/>
                <a:gd name="connsiteY1" fmla="*/ 145774 h 453224"/>
                <a:gd name="connsiteX2" fmla="*/ 27034 w 143653"/>
                <a:gd name="connsiteY2" fmla="*/ 453224 h 453224"/>
                <a:gd name="connsiteX3" fmla="*/ 98595 w 143653"/>
                <a:gd name="connsiteY3" fmla="*/ 0 h 453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653" h="453224">
                  <a:moveTo>
                    <a:pt x="98595" y="0"/>
                  </a:moveTo>
                  <a:lnTo>
                    <a:pt x="143653" y="145774"/>
                  </a:lnTo>
                  <a:cubicBezTo>
                    <a:pt x="38518" y="232356"/>
                    <a:pt x="50005" y="387847"/>
                    <a:pt x="27034" y="453224"/>
                  </a:cubicBezTo>
                  <a:cubicBezTo>
                    <a:pt x="5831" y="365759"/>
                    <a:pt x="-47179" y="100716"/>
                    <a:pt x="98595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2987824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7544" y="411510"/>
            <a:ext cx="2303282" cy="136815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67544" y="1779662"/>
            <a:ext cx="2303282" cy="50405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27" name="그룹 26">
            <a:extLst>
              <a:ext uri="{FF2B5EF4-FFF2-40B4-BE49-F238E27FC236}">
                <a16:creationId xmlns:a16="http://schemas.microsoft.com/office/drawing/2014/main" id="{C5AC382A-C3B5-4BE0-B805-8F9094AFD7DC}"/>
              </a:ext>
            </a:extLst>
          </p:cNvPr>
          <p:cNvGrpSpPr/>
          <p:nvPr userDrawn="1"/>
        </p:nvGrpSpPr>
        <p:grpSpPr>
          <a:xfrm>
            <a:off x="0" y="2571749"/>
            <a:ext cx="2984923" cy="2571751"/>
            <a:chOff x="0" y="2571749"/>
            <a:chExt cx="2984923" cy="2571751"/>
          </a:xfrm>
        </p:grpSpPr>
        <p:grpSp>
          <p:nvGrpSpPr>
            <p:cNvPr id="6" name="Group 5"/>
            <p:cNvGrpSpPr/>
            <p:nvPr userDrawn="1"/>
          </p:nvGrpSpPr>
          <p:grpSpPr>
            <a:xfrm>
              <a:off x="0" y="4032469"/>
              <a:ext cx="2984923" cy="1111031"/>
              <a:chOff x="0" y="4032469"/>
              <a:chExt cx="2984923" cy="1111031"/>
            </a:xfrm>
          </p:grpSpPr>
          <p:sp>
            <p:nvSpPr>
              <p:cNvPr id="2" name="Rectangle 1"/>
              <p:cNvSpPr/>
              <p:nvPr userDrawn="1"/>
            </p:nvSpPr>
            <p:spPr>
              <a:xfrm>
                <a:off x="2527176" y="4443958"/>
                <a:ext cx="457200" cy="69954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" name="Oval 2"/>
              <p:cNvSpPr/>
              <p:nvPr userDrawn="1"/>
            </p:nvSpPr>
            <p:spPr>
              <a:xfrm>
                <a:off x="2128455" y="4032469"/>
                <a:ext cx="856468" cy="85646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Rectangle 7"/>
              <p:cNvSpPr/>
              <p:nvPr userDrawn="1"/>
            </p:nvSpPr>
            <p:spPr>
              <a:xfrm>
                <a:off x="0" y="4363963"/>
                <a:ext cx="449249" cy="77953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Oval 8"/>
              <p:cNvSpPr/>
              <p:nvPr userDrawn="1"/>
            </p:nvSpPr>
            <p:spPr>
              <a:xfrm>
                <a:off x="0" y="4117025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6" name="자유형: 도형 25">
              <a:extLst>
                <a:ext uri="{FF2B5EF4-FFF2-40B4-BE49-F238E27FC236}">
                  <a16:creationId xmlns:a16="http://schemas.microsoft.com/office/drawing/2014/main" id="{A909D931-338B-4F68-B73A-DDF2CA17DD12}"/>
                </a:ext>
              </a:extLst>
            </p:cNvPr>
            <p:cNvSpPr/>
            <p:nvPr userDrawn="1"/>
          </p:nvSpPr>
          <p:spPr>
            <a:xfrm>
              <a:off x="0" y="3170955"/>
              <a:ext cx="2544134" cy="1972545"/>
            </a:xfrm>
            <a:custGeom>
              <a:avLst/>
              <a:gdLst>
                <a:gd name="connsiteX0" fmla="*/ 1395974 w 2544134"/>
                <a:gd name="connsiteY0" fmla="*/ 0 h 1972545"/>
                <a:gd name="connsiteX1" fmla="*/ 1581175 w 2544134"/>
                <a:gd name="connsiteY1" fmla="*/ 0 h 1972545"/>
                <a:gd name="connsiteX2" fmla="*/ 1629807 w 2544134"/>
                <a:gd name="connsiteY2" fmla="*/ 388693 h 1972545"/>
                <a:gd name="connsiteX3" fmla="*/ 1660266 w 2544134"/>
                <a:gd name="connsiteY3" fmla="*/ 394521 h 1972545"/>
                <a:gd name="connsiteX4" fmla="*/ 1843628 w 2544134"/>
                <a:gd name="connsiteY4" fmla="*/ 524107 h 1972545"/>
                <a:gd name="connsiteX5" fmla="*/ 1859380 w 2544134"/>
                <a:gd name="connsiteY5" fmla="*/ 553128 h 1972545"/>
                <a:gd name="connsiteX6" fmla="*/ 1884339 w 2544134"/>
                <a:gd name="connsiteY6" fmla="*/ 550612 h 1972545"/>
                <a:gd name="connsiteX7" fmla="*/ 2175988 w 2544134"/>
                <a:gd name="connsiteY7" fmla="*/ 743930 h 1972545"/>
                <a:gd name="connsiteX8" fmla="*/ 2180885 w 2544134"/>
                <a:gd name="connsiteY8" fmla="*/ 759703 h 1972545"/>
                <a:gd name="connsiteX9" fmla="*/ 2191569 w 2544134"/>
                <a:gd name="connsiteY9" fmla="*/ 756387 h 1972545"/>
                <a:gd name="connsiteX10" fmla="*/ 2234564 w 2544134"/>
                <a:gd name="connsiteY10" fmla="*/ 752052 h 1972545"/>
                <a:gd name="connsiteX11" fmla="*/ 2443572 w 2544134"/>
                <a:gd name="connsiteY11" fmla="*/ 922399 h 1972545"/>
                <a:gd name="connsiteX12" fmla="*/ 2445282 w 2544134"/>
                <a:gd name="connsiteY12" fmla="*/ 939364 h 1972545"/>
                <a:gd name="connsiteX13" fmla="*/ 2508998 w 2544134"/>
                <a:gd name="connsiteY13" fmla="*/ 945787 h 1972545"/>
                <a:gd name="connsiteX14" fmla="*/ 2544134 w 2544134"/>
                <a:gd name="connsiteY14" fmla="*/ 956223 h 1972545"/>
                <a:gd name="connsiteX15" fmla="*/ 2544134 w 2544134"/>
                <a:gd name="connsiteY15" fmla="*/ 1972545 h 1972545"/>
                <a:gd name="connsiteX16" fmla="*/ 354884 w 2544134"/>
                <a:gd name="connsiteY16" fmla="*/ 1972545 h 1972545"/>
                <a:gd name="connsiteX17" fmla="*/ 342134 w 2544134"/>
                <a:gd name="connsiteY17" fmla="*/ 1965625 h 1972545"/>
                <a:gd name="connsiteX18" fmla="*/ 244050 w 2544134"/>
                <a:gd name="connsiteY18" fmla="*/ 1838062 h 1972545"/>
                <a:gd name="connsiteX19" fmla="*/ 241474 w 2544134"/>
                <a:gd name="connsiteY19" fmla="*/ 1812505 h 1972545"/>
                <a:gd name="connsiteX20" fmla="*/ 236764 w 2544134"/>
                <a:gd name="connsiteY20" fmla="*/ 1816784 h 1972545"/>
                <a:gd name="connsiteX21" fmla="*/ 103253 w 2544134"/>
                <a:gd name="connsiteY21" fmla="*/ 1857566 h 1972545"/>
                <a:gd name="connsiteX22" fmla="*/ 10304 w 2544134"/>
                <a:gd name="connsiteY22" fmla="*/ 1838801 h 1972545"/>
                <a:gd name="connsiteX23" fmla="*/ 0 w 2544134"/>
                <a:gd name="connsiteY23" fmla="*/ 1833208 h 1972545"/>
                <a:gd name="connsiteX24" fmla="*/ 0 w 2544134"/>
                <a:gd name="connsiteY24" fmla="*/ 1404340 h 1972545"/>
                <a:gd name="connsiteX25" fmla="*/ 10304 w 2544134"/>
                <a:gd name="connsiteY25" fmla="*/ 1398747 h 1972545"/>
                <a:gd name="connsiteX26" fmla="*/ 103253 w 2544134"/>
                <a:gd name="connsiteY26" fmla="*/ 1379981 h 1972545"/>
                <a:gd name="connsiteX27" fmla="*/ 151378 w 2544134"/>
                <a:gd name="connsiteY27" fmla="*/ 1384832 h 1972545"/>
                <a:gd name="connsiteX28" fmla="*/ 162402 w 2544134"/>
                <a:gd name="connsiteY28" fmla="*/ 1388255 h 1972545"/>
                <a:gd name="connsiteX29" fmla="*/ 159919 w 2544134"/>
                <a:gd name="connsiteY29" fmla="*/ 1363619 h 1972545"/>
                <a:gd name="connsiteX30" fmla="*/ 522221 w 2544134"/>
                <a:gd name="connsiteY30" fmla="*/ 1001317 h 1972545"/>
                <a:gd name="connsiteX31" fmla="*/ 595237 w 2544134"/>
                <a:gd name="connsiteY31" fmla="*/ 1008678 h 1972545"/>
                <a:gd name="connsiteX32" fmla="*/ 617610 w 2544134"/>
                <a:gd name="connsiteY32" fmla="*/ 1015623 h 1972545"/>
                <a:gd name="connsiteX33" fmla="*/ 630288 w 2544134"/>
                <a:gd name="connsiteY33" fmla="*/ 1000258 h 1972545"/>
                <a:gd name="connsiteX34" fmla="*/ 886474 w 2544134"/>
                <a:gd name="connsiteY34" fmla="*/ 894142 h 1972545"/>
                <a:gd name="connsiteX35" fmla="*/ 896697 w 2544134"/>
                <a:gd name="connsiteY35" fmla="*/ 895173 h 1972545"/>
                <a:gd name="connsiteX36" fmla="*/ 889510 w 2544134"/>
                <a:gd name="connsiteY36" fmla="*/ 872020 h 1972545"/>
                <a:gd name="connsiteX37" fmla="*/ 886474 w 2544134"/>
                <a:gd name="connsiteY37" fmla="*/ 841898 h 1972545"/>
                <a:gd name="connsiteX38" fmla="*/ 1005814 w 2544134"/>
                <a:gd name="connsiteY38" fmla="*/ 695472 h 1972545"/>
                <a:gd name="connsiteX39" fmla="*/ 1011986 w 2544134"/>
                <a:gd name="connsiteY39" fmla="*/ 694850 h 1972545"/>
                <a:gd name="connsiteX40" fmla="*/ 1016112 w 2544134"/>
                <a:gd name="connsiteY40" fmla="*/ 653922 h 1972545"/>
                <a:gd name="connsiteX41" fmla="*/ 1301359 w 2544134"/>
                <a:gd name="connsiteY41" fmla="*/ 421440 h 1972545"/>
                <a:gd name="connsiteX42" fmla="*/ 1342724 w 2544134"/>
                <a:gd name="connsiteY42" fmla="*/ 425610 h 1972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544134" h="1972545">
                  <a:moveTo>
                    <a:pt x="1395974" y="0"/>
                  </a:moveTo>
                  <a:lnTo>
                    <a:pt x="1581175" y="0"/>
                  </a:lnTo>
                  <a:lnTo>
                    <a:pt x="1629807" y="388693"/>
                  </a:lnTo>
                  <a:lnTo>
                    <a:pt x="1660266" y="394521"/>
                  </a:lnTo>
                  <a:cubicBezTo>
                    <a:pt x="1736117" y="414036"/>
                    <a:pt x="1800967" y="460961"/>
                    <a:pt x="1843628" y="524107"/>
                  </a:cubicBezTo>
                  <a:lnTo>
                    <a:pt x="1859380" y="553128"/>
                  </a:lnTo>
                  <a:lnTo>
                    <a:pt x="1884339" y="550612"/>
                  </a:lnTo>
                  <a:cubicBezTo>
                    <a:pt x="2015447" y="550612"/>
                    <a:pt x="2127937" y="630325"/>
                    <a:pt x="2175988" y="743930"/>
                  </a:cubicBezTo>
                  <a:lnTo>
                    <a:pt x="2180885" y="759703"/>
                  </a:lnTo>
                  <a:lnTo>
                    <a:pt x="2191569" y="756387"/>
                  </a:lnTo>
                  <a:cubicBezTo>
                    <a:pt x="2205457" y="753545"/>
                    <a:pt x="2219836" y="752052"/>
                    <a:pt x="2234564" y="752052"/>
                  </a:cubicBezTo>
                  <a:cubicBezTo>
                    <a:pt x="2337661" y="752052"/>
                    <a:pt x="2423678" y="825183"/>
                    <a:pt x="2443572" y="922399"/>
                  </a:cubicBezTo>
                  <a:lnTo>
                    <a:pt x="2445282" y="939364"/>
                  </a:lnTo>
                  <a:lnTo>
                    <a:pt x="2508998" y="945787"/>
                  </a:lnTo>
                  <a:lnTo>
                    <a:pt x="2544134" y="956223"/>
                  </a:lnTo>
                  <a:lnTo>
                    <a:pt x="2544134" y="1972545"/>
                  </a:lnTo>
                  <a:lnTo>
                    <a:pt x="354884" y="1972545"/>
                  </a:lnTo>
                  <a:lnTo>
                    <a:pt x="342134" y="1965625"/>
                  </a:lnTo>
                  <a:cubicBezTo>
                    <a:pt x="295511" y="1934418"/>
                    <a:pt x="255183" y="1892469"/>
                    <a:pt x="244050" y="1838062"/>
                  </a:cubicBezTo>
                  <a:lnTo>
                    <a:pt x="241474" y="1812505"/>
                  </a:lnTo>
                  <a:lnTo>
                    <a:pt x="236764" y="1816784"/>
                  </a:lnTo>
                  <a:cubicBezTo>
                    <a:pt x="198653" y="1842531"/>
                    <a:pt x="152709" y="1857566"/>
                    <a:pt x="103253" y="1857566"/>
                  </a:cubicBezTo>
                  <a:cubicBezTo>
                    <a:pt x="70283" y="1857566"/>
                    <a:pt x="38873" y="1850884"/>
                    <a:pt x="10304" y="1838801"/>
                  </a:cubicBezTo>
                  <a:lnTo>
                    <a:pt x="0" y="1833208"/>
                  </a:lnTo>
                  <a:lnTo>
                    <a:pt x="0" y="1404340"/>
                  </a:lnTo>
                  <a:lnTo>
                    <a:pt x="10304" y="1398747"/>
                  </a:lnTo>
                  <a:cubicBezTo>
                    <a:pt x="38873" y="1386663"/>
                    <a:pt x="70283" y="1379981"/>
                    <a:pt x="103253" y="1379981"/>
                  </a:cubicBezTo>
                  <a:cubicBezTo>
                    <a:pt x="119738" y="1379981"/>
                    <a:pt x="135833" y="1381652"/>
                    <a:pt x="151378" y="1384832"/>
                  </a:cubicBezTo>
                  <a:lnTo>
                    <a:pt x="162402" y="1388255"/>
                  </a:lnTo>
                  <a:lnTo>
                    <a:pt x="159919" y="1363619"/>
                  </a:lnTo>
                  <a:cubicBezTo>
                    <a:pt x="159919" y="1163525"/>
                    <a:pt x="322127" y="1001317"/>
                    <a:pt x="522221" y="1001317"/>
                  </a:cubicBezTo>
                  <a:cubicBezTo>
                    <a:pt x="547233" y="1001317"/>
                    <a:pt x="571652" y="1003852"/>
                    <a:pt x="595237" y="1008678"/>
                  </a:cubicBezTo>
                  <a:lnTo>
                    <a:pt x="617610" y="1015623"/>
                  </a:lnTo>
                  <a:lnTo>
                    <a:pt x="630288" y="1000258"/>
                  </a:lnTo>
                  <a:cubicBezTo>
                    <a:pt x="695852" y="934694"/>
                    <a:pt x="786427" y="894142"/>
                    <a:pt x="886474" y="894142"/>
                  </a:cubicBezTo>
                  <a:lnTo>
                    <a:pt x="896697" y="895173"/>
                  </a:lnTo>
                  <a:lnTo>
                    <a:pt x="889510" y="872020"/>
                  </a:lnTo>
                  <a:cubicBezTo>
                    <a:pt x="887519" y="862290"/>
                    <a:pt x="886474" y="852216"/>
                    <a:pt x="886474" y="841898"/>
                  </a:cubicBezTo>
                  <a:cubicBezTo>
                    <a:pt x="886474" y="769671"/>
                    <a:pt x="937707" y="709409"/>
                    <a:pt x="1005814" y="695472"/>
                  </a:cubicBezTo>
                  <a:lnTo>
                    <a:pt x="1011986" y="694850"/>
                  </a:lnTo>
                  <a:lnTo>
                    <a:pt x="1016112" y="653922"/>
                  </a:lnTo>
                  <a:cubicBezTo>
                    <a:pt x="1043262" y="521245"/>
                    <a:pt x="1160655" y="421440"/>
                    <a:pt x="1301359" y="421440"/>
                  </a:cubicBezTo>
                  <a:lnTo>
                    <a:pt x="1342724" y="4256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15" name="그룹 14">
              <a:extLst>
                <a:ext uri="{FF2B5EF4-FFF2-40B4-BE49-F238E27FC236}">
                  <a16:creationId xmlns:a16="http://schemas.microsoft.com/office/drawing/2014/main" id="{835AEBDB-6E77-465B-802B-2411CB9307EC}"/>
                </a:ext>
              </a:extLst>
            </p:cNvPr>
            <p:cNvGrpSpPr/>
            <p:nvPr userDrawn="1"/>
          </p:nvGrpSpPr>
          <p:grpSpPr>
            <a:xfrm>
              <a:off x="1278074" y="2571749"/>
              <a:ext cx="413353" cy="794587"/>
              <a:chOff x="5304862" y="-789923"/>
              <a:chExt cx="645890" cy="1241591"/>
            </a:xfrm>
          </p:grpSpPr>
          <p:grpSp>
            <p:nvGrpSpPr>
              <p:cNvPr id="16" name="그룹 15">
                <a:extLst>
                  <a:ext uri="{FF2B5EF4-FFF2-40B4-BE49-F238E27FC236}">
                    <a16:creationId xmlns:a16="http://schemas.microsoft.com/office/drawing/2014/main" id="{5E76A47E-F7A7-4DA1-9B8C-D7B1A60D5D71}"/>
                  </a:ext>
                </a:extLst>
              </p:cNvPr>
              <p:cNvGrpSpPr/>
              <p:nvPr userDrawn="1"/>
            </p:nvGrpSpPr>
            <p:grpSpPr>
              <a:xfrm>
                <a:off x="5377232" y="-789923"/>
                <a:ext cx="495969" cy="1052585"/>
                <a:chOff x="5868144" y="-857099"/>
                <a:chExt cx="495969" cy="1052585"/>
              </a:xfrm>
            </p:grpSpPr>
            <p:sp>
              <p:nvSpPr>
                <p:cNvPr id="21" name="이등변 삼각형 49">
                  <a:extLst>
                    <a:ext uri="{FF2B5EF4-FFF2-40B4-BE49-F238E27FC236}">
                      <a16:creationId xmlns:a16="http://schemas.microsoft.com/office/drawing/2014/main" id="{67190486-51A1-4AB6-8B4F-B570F9832336}"/>
                    </a:ext>
                  </a:extLst>
                </p:cNvPr>
                <p:cNvSpPr/>
                <p:nvPr userDrawn="1"/>
              </p:nvSpPr>
              <p:spPr>
                <a:xfrm>
                  <a:off x="5868144" y="-853769"/>
                  <a:ext cx="495969" cy="1049255"/>
                </a:xfrm>
                <a:custGeom>
                  <a:avLst/>
                  <a:gdLst>
                    <a:gd name="connsiteX0" fmla="*/ 0 w 311344"/>
                    <a:gd name="connsiteY0" fmla="*/ 1049255 h 1049255"/>
                    <a:gd name="connsiteX1" fmla="*/ 155672 w 311344"/>
                    <a:gd name="connsiteY1" fmla="*/ 0 h 1049255"/>
                    <a:gd name="connsiteX2" fmla="*/ 311344 w 311344"/>
                    <a:gd name="connsiteY2" fmla="*/ 1049255 h 1049255"/>
                    <a:gd name="connsiteX3" fmla="*/ 0 w 311344"/>
                    <a:gd name="connsiteY3" fmla="*/ 1049255 h 1049255"/>
                    <a:gd name="connsiteX0" fmla="*/ 45684 w 357028"/>
                    <a:gd name="connsiteY0" fmla="*/ 1049255 h 1049255"/>
                    <a:gd name="connsiteX1" fmla="*/ 201356 w 357028"/>
                    <a:gd name="connsiteY1" fmla="*/ 0 h 1049255"/>
                    <a:gd name="connsiteX2" fmla="*/ 357028 w 357028"/>
                    <a:gd name="connsiteY2" fmla="*/ 1049255 h 1049255"/>
                    <a:gd name="connsiteX3" fmla="*/ 45684 w 357028"/>
                    <a:gd name="connsiteY3" fmla="*/ 1049255 h 1049255"/>
                    <a:gd name="connsiteX0" fmla="*/ 45684 w 416158"/>
                    <a:gd name="connsiteY0" fmla="*/ 1049255 h 1049255"/>
                    <a:gd name="connsiteX1" fmla="*/ 201356 w 416158"/>
                    <a:gd name="connsiteY1" fmla="*/ 0 h 1049255"/>
                    <a:gd name="connsiteX2" fmla="*/ 357028 w 416158"/>
                    <a:gd name="connsiteY2" fmla="*/ 1049255 h 1049255"/>
                    <a:gd name="connsiteX3" fmla="*/ 45684 w 416158"/>
                    <a:gd name="connsiteY3" fmla="*/ 1049255 h 1049255"/>
                    <a:gd name="connsiteX0" fmla="*/ 87161 w 457635"/>
                    <a:gd name="connsiteY0" fmla="*/ 1049255 h 1049255"/>
                    <a:gd name="connsiteX1" fmla="*/ 242833 w 457635"/>
                    <a:gd name="connsiteY1" fmla="*/ 0 h 1049255"/>
                    <a:gd name="connsiteX2" fmla="*/ 398505 w 457635"/>
                    <a:gd name="connsiteY2" fmla="*/ 1049255 h 1049255"/>
                    <a:gd name="connsiteX3" fmla="*/ 87161 w 457635"/>
                    <a:gd name="connsiteY3" fmla="*/ 1049255 h 1049255"/>
                    <a:gd name="connsiteX0" fmla="*/ 87161 w 500627"/>
                    <a:gd name="connsiteY0" fmla="*/ 1049255 h 1049255"/>
                    <a:gd name="connsiteX1" fmla="*/ 242833 w 500627"/>
                    <a:gd name="connsiteY1" fmla="*/ 0 h 1049255"/>
                    <a:gd name="connsiteX2" fmla="*/ 398505 w 500627"/>
                    <a:gd name="connsiteY2" fmla="*/ 1049255 h 1049255"/>
                    <a:gd name="connsiteX3" fmla="*/ 87161 w 500627"/>
                    <a:gd name="connsiteY3" fmla="*/ 1049255 h 1049255"/>
                    <a:gd name="connsiteX0" fmla="*/ 91187 w 504653"/>
                    <a:gd name="connsiteY0" fmla="*/ 1049255 h 1049255"/>
                    <a:gd name="connsiteX1" fmla="*/ 246859 w 504653"/>
                    <a:gd name="connsiteY1" fmla="*/ 0 h 1049255"/>
                    <a:gd name="connsiteX2" fmla="*/ 402531 w 504653"/>
                    <a:gd name="connsiteY2" fmla="*/ 1049255 h 1049255"/>
                    <a:gd name="connsiteX3" fmla="*/ 91187 w 504653"/>
                    <a:gd name="connsiteY3" fmla="*/ 1049255 h 1049255"/>
                    <a:gd name="connsiteX0" fmla="*/ 91187 w 500775"/>
                    <a:gd name="connsiteY0" fmla="*/ 1049255 h 1049255"/>
                    <a:gd name="connsiteX1" fmla="*/ 246859 w 500775"/>
                    <a:gd name="connsiteY1" fmla="*/ 0 h 1049255"/>
                    <a:gd name="connsiteX2" fmla="*/ 402531 w 500775"/>
                    <a:gd name="connsiteY2" fmla="*/ 1049255 h 1049255"/>
                    <a:gd name="connsiteX3" fmla="*/ 91187 w 500775"/>
                    <a:gd name="connsiteY3" fmla="*/ 1049255 h 1049255"/>
                    <a:gd name="connsiteX0" fmla="*/ 91187 w 484758"/>
                    <a:gd name="connsiteY0" fmla="*/ 1049255 h 1049255"/>
                    <a:gd name="connsiteX1" fmla="*/ 246859 w 484758"/>
                    <a:gd name="connsiteY1" fmla="*/ 0 h 1049255"/>
                    <a:gd name="connsiteX2" fmla="*/ 402531 w 484758"/>
                    <a:gd name="connsiteY2" fmla="*/ 1049255 h 1049255"/>
                    <a:gd name="connsiteX3" fmla="*/ 91187 w 484758"/>
                    <a:gd name="connsiteY3" fmla="*/ 1049255 h 1049255"/>
                    <a:gd name="connsiteX0" fmla="*/ 91187 w 488692"/>
                    <a:gd name="connsiteY0" fmla="*/ 1049255 h 1049255"/>
                    <a:gd name="connsiteX1" fmla="*/ 246859 w 488692"/>
                    <a:gd name="connsiteY1" fmla="*/ 0 h 1049255"/>
                    <a:gd name="connsiteX2" fmla="*/ 402531 w 488692"/>
                    <a:gd name="connsiteY2" fmla="*/ 1049255 h 1049255"/>
                    <a:gd name="connsiteX3" fmla="*/ 91187 w 488692"/>
                    <a:gd name="connsiteY3" fmla="*/ 1049255 h 1049255"/>
                    <a:gd name="connsiteX0" fmla="*/ 91187 w 492707"/>
                    <a:gd name="connsiteY0" fmla="*/ 1049255 h 1049255"/>
                    <a:gd name="connsiteX1" fmla="*/ 246859 w 492707"/>
                    <a:gd name="connsiteY1" fmla="*/ 0 h 1049255"/>
                    <a:gd name="connsiteX2" fmla="*/ 402531 w 492707"/>
                    <a:gd name="connsiteY2" fmla="*/ 1049255 h 1049255"/>
                    <a:gd name="connsiteX3" fmla="*/ 91187 w 492707"/>
                    <a:gd name="connsiteY3" fmla="*/ 1049255 h 1049255"/>
                    <a:gd name="connsiteX0" fmla="*/ 95257 w 496777"/>
                    <a:gd name="connsiteY0" fmla="*/ 1049255 h 1049255"/>
                    <a:gd name="connsiteX1" fmla="*/ 250929 w 496777"/>
                    <a:gd name="connsiteY1" fmla="*/ 0 h 1049255"/>
                    <a:gd name="connsiteX2" fmla="*/ 406601 w 496777"/>
                    <a:gd name="connsiteY2" fmla="*/ 1049255 h 1049255"/>
                    <a:gd name="connsiteX3" fmla="*/ 95257 w 496777"/>
                    <a:gd name="connsiteY3" fmla="*/ 1049255 h 1049255"/>
                    <a:gd name="connsiteX0" fmla="*/ 95257 w 485293"/>
                    <a:gd name="connsiteY0" fmla="*/ 1049255 h 1049255"/>
                    <a:gd name="connsiteX1" fmla="*/ 250929 w 485293"/>
                    <a:gd name="connsiteY1" fmla="*/ 0 h 1049255"/>
                    <a:gd name="connsiteX2" fmla="*/ 406601 w 485293"/>
                    <a:gd name="connsiteY2" fmla="*/ 1049255 h 1049255"/>
                    <a:gd name="connsiteX3" fmla="*/ 95257 w 485293"/>
                    <a:gd name="connsiteY3" fmla="*/ 1049255 h 1049255"/>
                    <a:gd name="connsiteX0" fmla="*/ 95257 w 494828"/>
                    <a:gd name="connsiteY0" fmla="*/ 1049255 h 1049255"/>
                    <a:gd name="connsiteX1" fmla="*/ 250929 w 494828"/>
                    <a:gd name="connsiteY1" fmla="*/ 0 h 1049255"/>
                    <a:gd name="connsiteX2" fmla="*/ 406601 w 494828"/>
                    <a:gd name="connsiteY2" fmla="*/ 1049255 h 1049255"/>
                    <a:gd name="connsiteX3" fmla="*/ 95257 w 494828"/>
                    <a:gd name="connsiteY3" fmla="*/ 1049255 h 1049255"/>
                    <a:gd name="connsiteX0" fmla="*/ 95257 w 493814"/>
                    <a:gd name="connsiteY0" fmla="*/ 1049255 h 1049255"/>
                    <a:gd name="connsiteX1" fmla="*/ 250929 w 493814"/>
                    <a:gd name="connsiteY1" fmla="*/ 0 h 1049255"/>
                    <a:gd name="connsiteX2" fmla="*/ 406601 w 493814"/>
                    <a:gd name="connsiteY2" fmla="*/ 1049255 h 1049255"/>
                    <a:gd name="connsiteX3" fmla="*/ 95257 w 493814"/>
                    <a:gd name="connsiteY3" fmla="*/ 1049255 h 1049255"/>
                    <a:gd name="connsiteX0" fmla="*/ 95257 w 496864"/>
                    <a:gd name="connsiteY0" fmla="*/ 1049255 h 1049255"/>
                    <a:gd name="connsiteX1" fmla="*/ 250929 w 496864"/>
                    <a:gd name="connsiteY1" fmla="*/ 0 h 1049255"/>
                    <a:gd name="connsiteX2" fmla="*/ 406601 w 496864"/>
                    <a:gd name="connsiteY2" fmla="*/ 1049255 h 1049255"/>
                    <a:gd name="connsiteX3" fmla="*/ 95257 w 496864"/>
                    <a:gd name="connsiteY3" fmla="*/ 1049255 h 1049255"/>
                    <a:gd name="connsiteX0" fmla="*/ 95257 w 497887"/>
                    <a:gd name="connsiteY0" fmla="*/ 1049255 h 1049255"/>
                    <a:gd name="connsiteX1" fmla="*/ 250929 w 497887"/>
                    <a:gd name="connsiteY1" fmla="*/ 0 h 1049255"/>
                    <a:gd name="connsiteX2" fmla="*/ 406601 w 497887"/>
                    <a:gd name="connsiteY2" fmla="*/ 1049255 h 1049255"/>
                    <a:gd name="connsiteX3" fmla="*/ 95257 w 497887"/>
                    <a:gd name="connsiteY3" fmla="*/ 1049255 h 1049255"/>
                    <a:gd name="connsiteX0" fmla="*/ 95257 w 495969"/>
                    <a:gd name="connsiteY0" fmla="*/ 1049255 h 1049255"/>
                    <a:gd name="connsiteX1" fmla="*/ 250929 w 495969"/>
                    <a:gd name="connsiteY1" fmla="*/ 0 h 1049255"/>
                    <a:gd name="connsiteX2" fmla="*/ 406601 w 495969"/>
                    <a:gd name="connsiteY2" fmla="*/ 1049255 h 1049255"/>
                    <a:gd name="connsiteX3" fmla="*/ 95257 w 495969"/>
                    <a:gd name="connsiteY3" fmla="*/ 1049255 h 1049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95969" h="1049255">
                      <a:moveTo>
                        <a:pt x="95257" y="1049255"/>
                      </a:moveTo>
                      <a:cubicBezTo>
                        <a:pt x="6676" y="723357"/>
                        <a:pt x="-121664" y="317947"/>
                        <a:pt x="250929" y="0"/>
                      </a:cubicBezTo>
                      <a:cubicBezTo>
                        <a:pt x="612920" y="328549"/>
                        <a:pt x="489882" y="781667"/>
                        <a:pt x="406601" y="1049255"/>
                      </a:cubicBezTo>
                      <a:lnTo>
                        <a:pt x="95257" y="104925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/>
                </a:p>
              </p:txBody>
            </p:sp>
            <p:sp>
              <p:nvSpPr>
                <p:cNvPr id="22" name="자유형: 도형 21">
                  <a:extLst>
                    <a:ext uri="{FF2B5EF4-FFF2-40B4-BE49-F238E27FC236}">
                      <a16:creationId xmlns:a16="http://schemas.microsoft.com/office/drawing/2014/main" id="{56F15390-B3DB-4D76-834D-291CE0D12AD3}"/>
                    </a:ext>
                  </a:extLst>
                </p:cNvPr>
                <p:cNvSpPr/>
                <p:nvPr userDrawn="1"/>
              </p:nvSpPr>
              <p:spPr>
                <a:xfrm>
                  <a:off x="5939427" y="102551"/>
                  <a:ext cx="364003" cy="92935"/>
                </a:xfrm>
                <a:custGeom>
                  <a:avLst/>
                  <a:gdLst>
                    <a:gd name="connsiteX0" fmla="*/ 0 w 364003"/>
                    <a:gd name="connsiteY0" fmla="*/ 0 h 92935"/>
                    <a:gd name="connsiteX1" fmla="*/ 364003 w 364003"/>
                    <a:gd name="connsiteY1" fmla="*/ 0 h 92935"/>
                    <a:gd name="connsiteX2" fmla="*/ 336518 w 364003"/>
                    <a:gd name="connsiteY2" fmla="*/ 92935 h 92935"/>
                    <a:gd name="connsiteX3" fmla="*/ 25174 w 364003"/>
                    <a:gd name="connsiteY3" fmla="*/ 92935 h 92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003" h="92935">
                      <a:moveTo>
                        <a:pt x="0" y="0"/>
                      </a:moveTo>
                      <a:lnTo>
                        <a:pt x="364003" y="0"/>
                      </a:lnTo>
                      <a:lnTo>
                        <a:pt x="336518" y="92935"/>
                      </a:lnTo>
                      <a:lnTo>
                        <a:pt x="25174" y="92935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자유형: 도형 22">
                  <a:extLst>
                    <a:ext uri="{FF2B5EF4-FFF2-40B4-BE49-F238E27FC236}">
                      <a16:creationId xmlns:a16="http://schemas.microsoft.com/office/drawing/2014/main" id="{3BA87288-70D8-4753-8DAA-8CA1C332EF6C}"/>
                    </a:ext>
                  </a:extLst>
                </p:cNvPr>
                <p:cNvSpPr/>
                <p:nvPr userDrawn="1"/>
              </p:nvSpPr>
              <p:spPr>
                <a:xfrm>
                  <a:off x="5893989" y="-857099"/>
                  <a:ext cx="444279" cy="350537"/>
                </a:xfrm>
                <a:custGeom>
                  <a:avLst/>
                  <a:gdLst>
                    <a:gd name="connsiteX0" fmla="*/ 227272 w 444279"/>
                    <a:gd name="connsiteY0" fmla="*/ 0 h 350537"/>
                    <a:gd name="connsiteX1" fmla="*/ 440556 w 444279"/>
                    <a:gd name="connsiteY1" fmla="*/ 335046 h 350537"/>
                    <a:gd name="connsiteX2" fmla="*/ 444279 w 444279"/>
                    <a:gd name="connsiteY2" fmla="*/ 350537 h 350537"/>
                    <a:gd name="connsiteX3" fmla="*/ 0 w 444279"/>
                    <a:gd name="connsiteY3" fmla="*/ 350537 h 350537"/>
                    <a:gd name="connsiteX4" fmla="*/ 8223 w 444279"/>
                    <a:gd name="connsiteY4" fmla="*/ 318604 h 350537"/>
                    <a:gd name="connsiteX5" fmla="*/ 227272 w 444279"/>
                    <a:gd name="connsiteY5" fmla="*/ 0 h 350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4279" h="350537">
                      <a:moveTo>
                        <a:pt x="227272" y="0"/>
                      </a:moveTo>
                      <a:cubicBezTo>
                        <a:pt x="340394" y="102672"/>
                        <a:pt x="406151" y="217508"/>
                        <a:pt x="440556" y="335046"/>
                      </a:cubicBezTo>
                      <a:lnTo>
                        <a:pt x="444279" y="350537"/>
                      </a:lnTo>
                      <a:lnTo>
                        <a:pt x="0" y="350537"/>
                      </a:lnTo>
                      <a:lnTo>
                        <a:pt x="8223" y="318604"/>
                      </a:lnTo>
                      <a:cubicBezTo>
                        <a:pt x="43321" y="207258"/>
                        <a:pt x="110837" y="99358"/>
                        <a:pt x="227272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7" name="타원 16">
                <a:extLst>
                  <a:ext uri="{FF2B5EF4-FFF2-40B4-BE49-F238E27FC236}">
                    <a16:creationId xmlns:a16="http://schemas.microsoft.com/office/drawing/2014/main" id="{AD475AD4-CA04-4B61-9BB4-408BA6A11E05}"/>
                  </a:ext>
                </a:extLst>
              </p:cNvPr>
              <p:cNvSpPr/>
              <p:nvPr userDrawn="1"/>
            </p:nvSpPr>
            <p:spPr>
              <a:xfrm>
                <a:off x="5535216" y="-351600"/>
                <a:ext cx="180000" cy="18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직사각형 17">
                <a:extLst>
                  <a:ext uri="{FF2B5EF4-FFF2-40B4-BE49-F238E27FC236}">
                    <a16:creationId xmlns:a16="http://schemas.microsoft.com/office/drawing/2014/main" id="{1B106404-A3F8-4193-8435-FA430BEB5473}"/>
                  </a:ext>
                </a:extLst>
              </p:cNvPr>
              <p:cNvSpPr/>
              <p:nvPr userDrawn="1"/>
            </p:nvSpPr>
            <p:spPr>
              <a:xfrm flipH="1">
                <a:off x="5614416" y="6445"/>
                <a:ext cx="21600" cy="432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자유형: 도형 18">
                <a:extLst>
                  <a:ext uri="{FF2B5EF4-FFF2-40B4-BE49-F238E27FC236}">
                    <a16:creationId xmlns:a16="http://schemas.microsoft.com/office/drawing/2014/main" id="{9408417A-6F35-4CB8-93DD-4FB5074FE702}"/>
                  </a:ext>
                </a:extLst>
              </p:cNvPr>
              <p:cNvSpPr/>
              <p:nvPr userDrawn="1"/>
            </p:nvSpPr>
            <p:spPr>
              <a:xfrm>
                <a:off x="5304862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" name="자유형: 도형 19">
                <a:extLst>
                  <a:ext uri="{FF2B5EF4-FFF2-40B4-BE49-F238E27FC236}">
                    <a16:creationId xmlns:a16="http://schemas.microsoft.com/office/drawing/2014/main" id="{3058858D-8ACE-40F2-B778-D2BFBF4553F3}"/>
                  </a:ext>
                </a:extLst>
              </p:cNvPr>
              <p:cNvSpPr/>
              <p:nvPr userDrawn="1"/>
            </p:nvSpPr>
            <p:spPr>
              <a:xfrm flipH="1">
                <a:off x="5807099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12" name="Frame 11"/>
          <p:cNvSpPr/>
          <p:nvPr userDrawn="1"/>
        </p:nvSpPr>
        <p:spPr>
          <a:xfrm>
            <a:off x="251520" y="339502"/>
            <a:ext cx="8640960" cy="4464496"/>
          </a:xfrm>
          <a:prstGeom prst="frame">
            <a:avLst>
              <a:gd name="adj1" fmla="val 1236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09146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-1"/>
            <a:ext cx="4572000" cy="51435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189" indent="0">
              <a:buNone/>
              <a:defRPr sz="2800"/>
            </a:lvl2pPr>
            <a:lvl3pPr marL="914378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2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838142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-1"/>
            <a:ext cx="9144000" cy="30765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189" indent="0">
              <a:buNone/>
              <a:defRPr sz="2800"/>
            </a:lvl2pPr>
            <a:lvl3pPr marL="914378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2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032761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9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3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123" name="Picture 3" descr="D:\Fullppt\005-PNG이미지\노트북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8600" y="987575"/>
            <a:ext cx="6438182" cy="327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233772" y="4262138"/>
            <a:ext cx="8676456" cy="54186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800">
              <a:solidFill>
                <a:schemeClr val="tx1"/>
              </a:solidFill>
            </a:endParaRPr>
          </a:p>
        </p:txBody>
      </p:sp>
      <p:sp>
        <p:nvSpPr>
          <p:cNvPr id="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910340" y="1404994"/>
            <a:ext cx="3085597" cy="22818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189" indent="0">
              <a:buNone/>
              <a:defRPr sz="2800"/>
            </a:lvl2pPr>
            <a:lvl3pPr marL="914378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2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60666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5712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0" y="4948014"/>
            <a:ext cx="914400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ko-KR" altLang="en-US"/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3F6939C0-0F9C-4BB0-BE6D-CDFDBD48B8E1}"/>
              </a:ext>
            </a:extLst>
          </p:cNvPr>
          <p:cNvGrpSpPr/>
          <p:nvPr userDrawn="1"/>
        </p:nvGrpSpPr>
        <p:grpSpPr>
          <a:xfrm>
            <a:off x="8001641" y="3940074"/>
            <a:ext cx="1142359" cy="1189066"/>
            <a:chOff x="4572000" y="387072"/>
            <a:chExt cx="4569687" cy="4756528"/>
          </a:xfrm>
        </p:grpSpPr>
        <p:sp>
          <p:nvSpPr>
            <p:cNvPr id="7" name="자유형: 도형 6">
              <a:extLst>
                <a:ext uri="{FF2B5EF4-FFF2-40B4-BE49-F238E27FC236}">
                  <a16:creationId xmlns:a16="http://schemas.microsoft.com/office/drawing/2014/main" id="{D9278269-D816-4377-921A-50AEC083B847}"/>
                </a:ext>
              </a:extLst>
            </p:cNvPr>
            <p:cNvSpPr/>
            <p:nvPr userDrawn="1"/>
          </p:nvSpPr>
          <p:spPr>
            <a:xfrm>
              <a:off x="4572000" y="1408870"/>
              <a:ext cx="4569687" cy="3734730"/>
            </a:xfrm>
            <a:custGeom>
              <a:avLst/>
              <a:gdLst>
                <a:gd name="connsiteX0" fmla="*/ 2611712 w 4569687"/>
                <a:gd name="connsiteY0" fmla="*/ 0 h 3734631"/>
                <a:gd name="connsiteX1" fmla="*/ 2927539 w 4569687"/>
                <a:gd name="connsiteY1" fmla="*/ 0 h 3734631"/>
                <a:gd name="connsiteX2" fmla="*/ 3010471 w 4569687"/>
                <a:gd name="connsiteY2" fmla="*/ 662843 h 3734631"/>
                <a:gd name="connsiteX3" fmla="*/ 3062414 w 4569687"/>
                <a:gd name="connsiteY3" fmla="*/ 672782 h 3734631"/>
                <a:gd name="connsiteX4" fmla="*/ 3375104 w 4569687"/>
                <a:gd name="connsiteY4" fmla="*/ 893768 h 3734631"/>
                <a:gd name="connsiteX5" fmla="*/ 3401966 w 4569687"/>
                <a:gd name="connsiteY5" fmla="*/ 943258 h 3734631"/>
                <a:gd name="connsiteX6" fmla="*/ 3444529 w 4569687"/>
                <a:gd name="connsiteY6" fmla="*/ 938967 h 3734631"/>
                <a:gd name="connsiteX7" fmla="*/ 3941882 w 4569687"/>
                <a:gd name="connsiteY7" fmla="*/ 1268635 h 3734631"/>
                <a:gd name="connsiteX8" fmla="*/ 3950232 w 4569687"/>
                <a:gd name="connsiteY8" fmla="*/ 1295533 h 3734631"/>
                <a:gd name="connsiteX9" fmla="*/ 3968452 w 4569687"/>
                <a:gd name="connsiteY9" fmla="*/ 1289878 h 3734631"/>
                <a:gd name="connsiteX10" fmla="*/ 4041773 w 4569687"/>
                <a:gd name="connsiteY10" fmla="*/ 1282486 h 3734631"/>
                <a:gd name="connsiteX11" fmla="*/ 4398197 w 4569687"/>
                <a:gd name="connsiteY11" fmla="*/ 1572980 h 3734631"/>
                <a:gd name="connsiteX12" fmla="*/ 4401113 w 4569687"/>
                <a:gd name="connsiteY12" fmla="*/ 1601912 h 3734631"/>
                <a:gd name="connsiteX13" fmla="*/ 4509768 w 4569687"/>
                <a:gd name="connsiteY13" fmla="*/ 1612865 h 3734631"/>
                <a:gd name="connsiteX14" fmla="*/ 4569687 w 4569687"/>
                <a:gd name="connsiteY14" fmla="*/ 1630661 h 3734631"/>
                <a:gd name="connsiteX15" fmla="*/ 4569687 w 4569687"/>
                <a:gd name="connsiteY15" fmla="*/ 3685776 h 3734631"/>
                <a:gd name="connsiteX16" fmla="*/ 4479175 w 4569687"/>
                <a:gd name="connsiteY16" fmla="*/ 3694900 h 3734631"/>
                <a:gd name="connsiteX17" fmla="*/ 4083674 w 4569687"/>
                <a:gd name="connsiteY17" fmla="*/ 3574092 h 3734631"/>
                <a:gd name="connsiteX18" fmla="*/ 4051094 w 4569687"/>
                <a:gd name="connsiteY18" fmla="*/ 3547210 h 3734631"/>
                <a:gd name="connsiteX19" fmla="*/ 4009782 w 4569687"/>
                <a:gd name="connsiteY19" fmla="*/ 3581295 h 3734631"/>
                <a:gd name="connsiteX20" fmla="*/ 3782104 w 4569687"/>
                <a:gd name="connsiteY20" fmla="*/ 3650841 h 3734631"/>
                <a:gd name="connsiteX21" fmla="*/ 3494159 w 4569687"/>
                <a:gd name="connsiteY21" fmla="*/ 3531570 h 3734631"/>
                <a:gd name="connsiteX22" fmla="*/ 3452428 w 4569687"/>
                <a:gd name="connsiteY22" fmla="*/ 3480992 h 3734631"/>
                <a:gd name="connsiteX23" fmla="*/ 3441126 w 4569687"/>
                <a:gd name="connsiteY23" fmla="*/ 3501813 h 3734631"/>
                <a:gd name="connsiteX24" fmla="*/ 3103456 w 4569687"/>
                <a:gd name="connsiteY24" fmla="*/ 3681351 h 3734631"/>
                <a:gd name="connsiteX25" fmla="*/ 2815511 w 4569687"/>
                <a:gd name="connsiteY25" fmla="*/ 3562080 h 3734631"/>
                <a:gd name="connsiteX26" fmla="*/ 2772231 w 4569687"/>
                <a:gd name="connsiteY26" fmla="*/ 3509625 h 3734631"/>
                <a:gd name="connsiteX27" fmla="*/ 2697608 w 4569687"/>
                <a:gd name="connsiteY27" fmla="*/ 3571194 h 3734631"/>
                <a:gd name="connsiteX28" fmla="*/ 2162552 w 4569687"/>
                <a:gd name="connsiteY28" fmla="*/ 3734631 h 3734631"/>
                <a:gd name="connsiteX29" fmla="*/ 1369010 w 4569687"/>
                <a:gd name="connsiteY29" fmla="*/ 3312708 h 3734631"/>
                <a:gd name="connsiteX30" fmla="*/ 1363923 w 4569687"/>
                <a:gd name="connsiteY30" fmla="*/ 3304336 h 3734631"/>
                <a:gd name="connsiteX31" fmla="*/ 1334207 w 4569687"/>
                <a:gd name="connsiteY31" fmla="*/ 3340352 h 3734631"/>
                <a:gd name="connsiteX32" fmla="*/ 1046262 w 4569687"/>
                <a:gd name="connsiteY32" fmla="*/ 3459623 h 3734631"/>
                <a:gd name="connsiteX33" fmla="*/ 647319 w 4569687"/>
                <a:gd name="connsiteY33" fmla="*/ 3134475 h 3734631"/>
                <a:gd name="connsiteX34" fmla="*/ 642925 w 4569687"/>
                <a:gd name="connsiteY34" fmla="*/ 3090891 h 3734631"/>
                <a:gd name="connsiteX35" fmla="*/ 634894 w 4569687"/>
                <a:gd name="connsiteY35" fmla="*/ 3098188 h 3734631"/>
                <a:gd name="connsiteX36" fmla="*/ 407216 w 4569687"/>
                <a:gd name="connsiteY36" fmla="*/ 3167734 h 3734631"/>
                <a:gd name="connsiteX37" fmla="*/ 0 w 4569687"/>
                <a:gd name="connsiteY37" fmla="*/ 2760518 h 3734631"/>
                <a:gd name="connsiteX38" fmla="*/ 407216 w 4569687"/>
                <a:gd name="connsiteY38" fmla="*/ 2353302 h 3734631"/>
                <a:gd name="connsiteX39" fmla="*/ 489284 w 4569687"/>
                <a:gd name="connsiteY39" fmla="*/ 2361575 h 3734631"/>
                <a:gd name="connsiteX40" fmla="*/ 508084 w 4569687"/>
                <a:gd name="connsiteY40" fmla="*/ 2367411 h 3734631"/>
                <a:gd name="connsiteX41" fmla="*/ 503849 w 4569687"/>
                <a:gd name="connsiteY41" fmla="*/ 2325400 h 3734631"/>
                <a:gd name="connsiteX42" fmla="*/ 1121688 w 4569687"/>
                <a:gd name="connsiteY42" fmla="*/ 1707561 h 3734631"/>
                <a:gd name="connsiteX43" fmla="*/ 1246204 w 4569687"/>
                <a:gd name="connsiteY43" fmla="*/ 1720113 h 3734631"/>
                <a:gd name="connsiteX44" fmla="*/ 1284356 w 4569687"/>
                <a:gd name="connsiteY44" fmla="*/ 1731957 h 3734631"/>
                <a:gd name="connsiteX45" fmla="*/ 1305976 w 4569687"/>
                <a:gd name="connsiteY45" fmla="*/ 1705754 h 3734631"/>
                <a:gd name="connsiteX46" fmla="*/ 1742854 w 4569687"/>
                <a:gd name="connsiteY46" fmla="*/ 1524793 h 3734631"/>
                <a:gd name="connsiteX47" fmla="*/ 1760288 w 4569687"/>
                <a:gd name="connsiteY47" fmla="*/ 1526551 h 3734631"/>
                <a:gd name="connsiteX48" fmla="*/ 1748032 w 4569687"/>
                <a:gd name="connsiteY48" fmla="*/ 1487068 h 3734631"/>
                <a:gd name="connsiteX49" fmla="*/ 1742854 w 4569687"/>
                <a:gd name="connsiteY49" fmla="*/ 1435701 h 3734631"/>
                <a:gd name="connsiteX50" fmla="*/ 1946367 w 4569687"/>
                <a:gd name="connsiteY50" fmla="*/ 1185999 h 3734631"/>
                <a:gd name="connsiteX51" fmla="*/ 1956892 w 4569687"/>
                <a:gd name="connsiteY51" fmla="*/ 1184938 h 3734631"/>
                <a:gd name="connsiteX52" fmla="*/ 1963928 w 4569687"/>
                <a:gd name="connsiteY52" fmla="*/ 1115143 h 3734631"/>
                <a:gd name="connsiteX53" fmla="*/ 2450363 w 4569687"/>
                <a:gd name="connsiteY53" fmla="*/ 718687 h 3734631"/>
                <a:gd name="connsiteX54" fmla="*/ 2520904 w 4569687"/>
                <a:gd name="connsiteY54" fmla="*/ 725798 h 3734631"/>
                <a:gd name="connsiteX0" fmla="*/ 2611712 w 4569687"/>
                <a:gd name="connsiteY0" fmla="*/ 0 h 3734631"/>
                <a:gd name="connsiteX1" fmla="*/ 2927539 w 4569687"/>
                <a:gd name="connsiteY1" fmla="*/ 0 h 3734631"/>
                <a:gd name="connsiteX2" fmla="*/ 3010471 w 4569687"/>
                <a:gd name="connsiteY2" fmla="*/ 662843 h 3734631"/>
                <a:gd name="connsiteX3" fmla="*/ 3062414 w 4569687"/>
                <a:gd name="connsiteY3" fmla="*/ 672782 h 3734631"/>
                <a:gd name="connsiteX4" fmla="*/ 3375104 w 4569687"/>
                <a:gd name="connsiteY4" fmla="*/ 893768 h 3734631"/>
                <a:gd name="connsiteX5" fmla="*/ 3401966 w 4569687"/>
                <a:gd name="connsiteY5" fmla="*/ 943258 h 3734631"/>
                <a:gd name="connsiteX6" fmla="*/ 3444529 w 4569687"/>
                <a:gd name="connsiteY6" fmla="*/ 938967 h 3734631"/>
                <a:gd name="connsiteX7" fmla="*/ 3941882 w 4569687"/>
                <a:gd name="connsiteY7" fmla="*/ 1268635 h 3734631"/>
                <a:gd name="connsiteX8" fmla="*/ 3950232 w 4569687"/>
                <a:gd name="connsiteY8" fmla="*/ 1295533 h 3734631"/>
                <a:gd name="connsiteX9" fmla="*/ 3968452 w 4569687"/>
                <a:gd name="connsiteY9" fmla="*/ 1289878 h 3734631"/>
                <a:gd name="connsiteX10" fmla="*/ 4041773 w 4569687"/>
                <a:gd name="connsiteY10" fmla="*/ 1282486 h 3734631"/>
                <a:gd name="connsiteX11" fmla="*/ 4398197 w 4569687"/>
                <a:gd name="connsiteY11" fmla="*/ 1572980 h 3734631"/>
                <a:gd name="connsiteX12" fmla="*/ 4401113 w 4569687"/>
                <a:gd name="connsiteY12" fmla="*/ 1601912 h 3734631"/>
                <a:gd name="connsiteX13" fmla="*/ 4509768 w 4569687"/>
                <a:gd name="connsiteY13" fmla="*/ 1612865 h 3734631"/>
                <a:gd name="connsiteX14" fmla="*/ 4569687 w 4569687"/>
                <a:gd name="connsiteY14" fmla="*/ 1630661 h 3734631"/>
                <a:gd name="connsiteX15" fmla="*/ 4569687 w 4569687"/>
                <a:gd name="connsiteY15" fmla="*/ 3685776 h 3734631"/>
                <a:gd name="connsiteX16" fmla="*/ 4479175 w 4569687"/>
                <a:gd name="connsiteY16" fmla="*/ 3694900 h 3734631"/>
                <a:gd name="connsiteX17" fmla="*/ 4083674 w 4569687"/>
                <a:gd name="connsiteY17" fmla="*/ 3574092 h 3734631"/>
                <a:gd name="connsiteX18" fmla="*/ 4051094 w 4569687"/>
                <a:gd name="connsiteY18" fmla="*/ 3547210 h 3734631"/>
                <a:gd name="connsiteX19" fmla="*/ 4009782 w 4569687"/>
                <a:gd name="connsiteY19" fmla="*/ 3581295 h 3734631"/>
                <a:gd name="connsiteX20" fmla="*/ 3782104 w 4569687"/>
                <a:gd name="connsiteY20" fmla="*/ 3650841 h 3734631"/>
                <a:gd name="connsiteX21" fmla="*/ 3494159 w 4569687"/>
                <a:gd name="connsiteY21" fmla="*/ 3531570 h 3734631"/>
                <a:gd name="connsiteX22" fmla="*/ 3452428 w 4569687"/>
                <a:gd name="connsiteY22" fmla="*/ 3480992 h 3734631"/>
                <a:gd name="connsiteX23" fmla="*/ 3441126 w 4569687"/>
                <a:gd name="connsiteY23" fmla="*/ 3501813 h 3734631"/>
                <a:gd name="connsiteX24" fmla="*/ 3103456 w 4569687"/>
                <a:gd name="connsiteY24" fmla="*/ 3681351 h 3734631"/>
                <a:gd name="connsiteX25" fmla="*/ 2815511 w 4569687"/>
                <a:gd name="connsiteY25" fmla="*/ 3562080 h 3734631"/>
                <a:gd name="connsiteX26" fmla="*/ 2772231 w 4569687"/>
                <a:gd name="connsiteY26" fmla="*/ 3509625 h 3734631"/>
                <a:gd name="connsiteX27" fmla="*/ 2697608 w 4569687"/>
                <a:gd name="connsiteY27" fmla="*/ 3571194 h 3734631"/>
                <a:gd name="connsiteX28" fmla="*/ 2162552 w 4569687"/>
                <a:gd name="connsiteY28" fmla="*/ 3734631 h 3734631"/>
                <a:gd name="connsiteX29" fmla="*/ 1369010 w 4569687"/>
                <a:gd name="connsiteY29" fmla="*/ 3312708 h 3734631"/>
                <a:gd name="connsiteX30" fmla="*/ 1334207 w 4569687"/>
                <a:gd name="connsiteY30" fmla="*/ 3340352 h 3734631"/>
                <a:gd name="connsiteX31" fmla="*/ 1046262 w 4569687"/>
                <a:gd name="connsiteY31" fmla="*/ 3459623 h 3734631"/>
                <a:gd name="connsiteX32" fmla="*/ 647319 w 4569687"/>
                <a:gd name="connsiteY32" fmla="*/ 3134475 h 3734631"/>
                <a:gd name="connsiteX33" fmla="*/ 642925 w 4569687"/>
                <a:gd name="connsiteY33" fmla="*/ 3090891 h 3734631"/>
                <a:gd name="connsiteX34" fmla="*/ 634894 w 4569687"/>
                <a:gd name="connsiteY34" fmla="*/ 3098188 h 3734631"/>
                <a:gd name="connsiteX35" fmla="*/ 407216 w 4569687"/>
                <a:gd name="connsiteY35" fmla="*/ 3167734 h 3734631"/>
                <a:gd name="connsiteX36" fmla="*/ 0 w 4569687"/>
                <a:gd name="connsiteY36" fmla="*/ 2760518 h 3734631"/>
                <a:gd name="connsiteX37" fmla="*/ 407216 w 4569687"/>
                <a:gd name="connsiteY37" fmla="*/ 2353302 h 3734631"/>
                <a:gd name="connsiteX38" fmla="*/ 489284 w 4569687"/>
                <a:gd name="connsiteY38" fmla="*/ 2361575 h 3734631"/>
                <a:gd name="connsiteX39" fmla="*/ 508084 w 4569687"/>
                <a:gd name="connsiteY39" fmla="*/ 2367411 h 3734631"/>
                <a:gd name="connsiteX40" fmla="*/ 503849 w 4569687"/>
                <a:gd name="connsiteY40" fmla="*/ 2325400 h 3734631"/>
                <a:gd name="connsiteX41" fmla="*/ 1121688 w 4569687"/>
                <a:gd name="connsiteY41" fmla="*/ 1707561 h 3734631"/>
                <a:gd name="connsiteX42" fmla="*/ 1246204 w 4569687"/>
                <a:gd name="connsiteY42" fmla="*/ 1720113 h 3734631"/>
                <a:gd name="connsiteX43" fmla="*/ 1284356 w 4569687"/>
                <a:gd name="connsiteY43" fmla="*/ 1731957 h 3734631"/>
                <a:gd name="connsiteX44" fmla="*/ 1305976 w 4569687"/>
                <a:gd name="connsiteY44" fmla="*/ 1705754 h 3734631"/>
                <a:gd name="connsiteX45" fmla="*/ 1742854 w 4569687"/>
                <a:gd name="connsiteY45" fmla="*/ 1524793 h 3734631"/>
                <a:gd name="connsiteX46" fmla="*/ 1760288 w 4569687"/>
                <a:gd name="connsiteY46" fmla="*/ 1526551 h 3734631"/>
                <a:gd name="connsiteX47" fmla="*/ 1748032 w 4569687"/>
                <a:gd name="connsiteY47" fmla="*/ 1487068 h 3734631"/>
                <a:gd name="connsiteX48" fmla="*/ 1742854 w 4569687"/>
                <a:gd name="connsiteY48" fmla="*/ 1435701 h 3734631"/>
                <a:gd name="connsiteX49" fmla="*/ 1946367 w 4569687"/>
                <a:gd name="connsiteY49" fmla="*/ 1185999 h 3734631"/>
                <a:gd name="connsiteX50" fmla="*/ 1956892 w 4569687"/>
                <a:gd name="connsiteY50" fmla="*/ 1184938 h 3734631"/>
                <a:gd name="connsiteX51" fmla="*/ 1963928 w 4569687"/>
                <a:gd name="connsiteY51" fmla="*/ 1115143 h 3734631"/>
                <a:gd name="connsiteX52" fmla="*/ 2450363 w 4569687"/>
                <a:gd name="connsiteY52" fmla="*/ 718687 h 3734631"/>
                <a:gd name="connsiteX53" fmla="*/ 2520904 w 4569687"/>
                <a:gd name="connsiteY53" fmla="*/ 725798 h 3734631"/>
                <a:gd name="connsiteX54" fmla="*/ 2611712 w 4569687"/>
                <a:gd name="connsiteY54" fmla="*/ 0 h 3734631"/>
                <a:gd name="connsiteX0" fmla="*/ 2611712 w 4569687"/>
                <a:gd name="connsiteY0" fmla="*/ 0 h 3743131"/>
                <a:gd name="connsiteX1" fmla="*/ 2927539 w 4569687"/>
                <a:gd name="connsiteY1" fmla="*/ 0 h 3743131"/>
                <a:gd name="connsiteX2" fmla="*/ 3010471 w 4569687"/>
                <a:gd name="connsiteY2" fmla="*/ 662843 h 3743131"/>
                <a:gd name="connsiteX3" fmla="*/ 3062414 w 4569687"/>
                <a:gd name="connsiteY3" fmla="*/ 672782 h 3743131"/>
                <a:gd name="connsiteX4" fmla="*/ 3375104 w 4569687"/>
                <a:gd name="connsiteY4" fmla="*/ 893768 h 3743131"/>
                <a:gd name="connsiteX5" fmla="*/ 3401966 w 4569687"/>
                <a:gd name="connsiteY5" fmla="*/ 943258 h 3743131"/>
                <a:gd name="connsiteX6" fmla="*/ 3444529 w 4569687"/>
                <a:gd name="connsiteY6" fmla="*/ 938967 h 3743131"/>
                <a:gd name="connsiteX7" fmla="*/ 3941882 w 4569687"/>
                <a:gd name="connsiteY7" fmla="*/ 1268635 h 3743131"/>
                <a:gd name="connsiteX8" fmla="*/ 3950232 w 4569687"/>
                <a:gd name="connsiteY8" fmla="*/ 1295533 h 3743131"/>
                <a:gd name="connsiteX9" fmla="*/ 3968452 w 4569687"/>
                <a:gd name="connsiteY9" fmla="*/ 1289878 h 3743131"/>
                <a:gd name="connsiteX10" fmla="*/ 4041773 w 4569687"/>
                <a:gd name="connsiteY10" fmla="*/ 1282486 h 3743131"/>
                <a:gd name="connsiteX11" fmla="*/ 4398197 w 4569687"/>
                <a:gd name="connsiteY11" fmla="*/ 1572980 h 3743131"/>
                <a:gd name="connsiteX12" fmla="*/ 4401113 w 4569687"/>
                <a:gd name="connsiteY12" fmla="*/ 1601912 h 3743131"/>
                <a:gd name="connsiteX13" fmla="*/ 4509768 w 4569687"/>
                <a:gd name="connsiteY13" fmla="*/ 1612865 h 3743131"/>
                <a:gd name="connsiteX14" fmla="*/ 4569687 w 4569687"/>
                <a:gd name="connsiteY14" fmla="*/ 1630661 h 3743131"/>
                <a:gd name="connsiteX15" fmla="*/ 4569687 w 4569687"/>
                <a:gd name="connsiteY15" fmla="*/ 3685776 h 3743131"/>
                <a:gd name="connsiteX16" fmla="*/ 4479175 w 4569687"/>
                <a:gd name="connsiteY16" fmla="*/ 3694900 h 3743131"/>
                <a:gd name="connsiteX17" fmla="*/ 4083674 w 4569687"/>
                <a:gd name="connsiteY17" fmla="*/ 3574092 h 3743131"/>
                <a:gd name="connsiteX18" fmla="*/ 4051094 w 4569687"/>
                <a:gd name="connsiteY18" fmla="*/ 3547210 h 3743131"/>
                <a:gd name="connsiteX19" fmla="*/ 4009782 w 4569687"/>
                <a:gd name="connsiteY19" fmla="*/ 3581295 h 3743131"/>
                <a:gd name="connsiteX20" fmla="*/ 3782104 w 4569687"/>
                <a:gd name="connsiteY20" fmla="*/ 3650841 h 3743131"/>
                <a:gd name="connsiteX21" fmla="*/ 3494159 w 4569687"/>
                <a:gd name="connsiteY21" fmla="*/ 3531570 h 3743131"/>
                <a:gd name="connsiteX22" fmla="*/ 3452428 w 4569687"/>
                <a:gd name="connsiteY22" fmla="*/ 3480992 h 3743131"/>
                <a:gd name="connsiteX23" fmla="*/ 3441126 w 4569687"/>
                <a:gd name="connsiteY23" fmla="*/ 3501813 h 3743131"/>
                <a:gd name="connsiteX24" fmla="*/ 3103456 w 4569687"/>
                <a:gd name="connsiteY24" fmla="*/ 3681351 h 3743131"/>
                <a:gd name="connsiteX25" fmla="*/ 2815511 w 4569687"/>
                <a:gd name="connsiteY25" fmla="*/ 3562080 h 3743131"/>
                <a:gd name="connsiteX26" fmla="*/ 2772231 w 4569687"/>
                <a:gd name="connsiteY26" fmla="*/ 3509625 h 3743131"/>
                <a:gd name="connsiteX27" fmla="*/ 2697608 w 4569687"/>
                <a:gd name="connsiteY27" fmla="*/ 3571194 h 3743131"/>
                <a:gd name="connsiteX28" fmla="*/ 2162552 w 4569687"/>
                <a:gd name="connsiteY28" fmla="*/ 3734631 h 3743131"/>
                <a:gd name="connsiteX29" fmla="*/ 1334207 w 4569687"/>
                <a:gd name="connsiteY29" fmla="*/ 3340352 h 3743131"/>
                <a:gd name="connsiteX30" fmla="*/ 1046262 w 4569687"/>
                <a:gd name="connsiteY30" fmla="*/ 3459623 h 3743131"/>
                <a:gd name="connsiteX31" fmla="*/ 647319 w 4569687"/>
                <a:gd name="connsiteY31" fmla="*/ 3134475 h 3743131"/>
                <a:gd name="connsiteX32" fmla="*/ 642925 w 4569687"/>
                <a:gd name="connsiteY32" fmla="*/ 3090891 h 3743131"/>
                <a:gd name="connsiteX33" fmla="*/ 634894 w 4569687"/>
                <a:gd name="connsiteY33" fmla="*/ 3098188 h 3743131"/>
                <a:gd name="connsiteX34" fmla="*/ 407216 w 4569687"/>
                <a:gd name="connsiteY34" fmla="*/ 3167734 h 3743131"/>
                <a:gd name="connsiteX35" fmla="*/ 0 w 4569687"/>
                <a:gd name="connsiteY35" fmla="*/ 2760518 h 3743131"/>
                <a:gd name="connsiteX36" fmla="*/ 407216 w 4569687"/>
                <a:gd name="connsiteY36" fmla="*/ 2353302 h 3743131"/>
                <a:gd name="connsiteX37" fmla="*/ 489284 w 4569687"/>
                <a:gd name="connsiteY37" fmla="*/ 2361575 h 3743131"/>
                <a:gd name="connsiteX38" fmla="*/ 508084 w 4569687"/>
                <a:gd name="connsiteY38" fmla="*/ 2367411 h 3743131"/>
                <a:gd name="connsiteX39" fmla="*/ 503849 w 4569687"/>
                <a:gd name="connsiteY39" fmla="*/ 2325400 h 3743131"/>
                <a:gd name="connsiteX40" fmla="*/ 1121688 w 4569687"/>
                <a:gd name="connsiteY40" fmla="*/ 1707561 h 3743131"/>
                <a:gd name="connsiteX41" fmla="*/ 1246204 w 4569687"/>
                <a:gd name="connsiteY41" fmla="*/ 1720113 h 3743131"/>
                <a:gd name="connsiteX42" fmla="*/ 1284356 w 4569687"/>
                <a:gd name="connsiteY42" fmla="*/ 1731957 h 3743131"/>
                <a:gd name="connsiteX43" fmla="*/ 1305976 w 4569687"/>
                <a:gd name="connsiteY43" fmla="*/ 1705754 h 3743131"/>
                <a:gd name="connsiteX44" fmla="*/ 1742854 w 4569687"/>
                <a:gd name="connsiteY44" fmla="*/ 1524793 h 3743131"/>
                <a:gd name="connsiteX45" fmla="*/ 1760288 w 4569687"/>
                <a:gd name="connsiteY45" fmla="*/ 1526551 h 3743131"/>
                <a:gd name="connsiteX46" fmla="*/ 1748032 w 4569687"/>
                <a:gd name="connsiteY46" fmla="*/ 1487068 h 3743131"/>
                <a:gd name="connsiteX47" fmla="*/ 1742854 w 4569687"/>
                <a:gd name="connsiteY47" fmla="*/ 1435701 h 3743131"/>
                <a:gd name="connsiteX48" fmla="*/ 1946367 w 4569687"/>
                <a:gd name="connsiteY48" fmla="*/ 1185999 h 3743131"/>
                <a:gd name="connsiteX49" fmla="*/ 1956892 w 4569687"/>
                <a:gd name="connsiteY49" fmla="*/ 1184938 h 3743131"/>
                <a:gd name="connsiteX50" fmla="*/ 1963928 w 4569687"/>
                <a:gd name="connsiteY50" fmla="*/ 1115143 h 3743131"/>
                <a:gd name="connsiteX51" fmla="*/ 2450363 w 4569687"/>
                <a:gd name="connsiteY51" fmla="*/ 718687 h 3743131"/>
                <a:gd name="connsiteX52" fmla="*/ 2520904 w 4569687"/>
                <a:gd name="connsiteY52" fmla="*/ 725798 h 3743131"/>
                <a:gd name="connsiteX53" fmla="*/ 2611712 w 4569687"/>
                <a:gd name="connsiteY53" fmla="*/ 0 h 3743131"/>
                <a:gd name="connsiteX0" fmla="*/ 2611712 w 4569687"/>
                <a:gd name="connsiteY0" fmla="*/ 0 h 3741630"/>
                <a:gd name="connsiteX1" fmla="*/ 2927539 w 4569687"/>
                <a:gd name="connsiteY1" fmla="*/ 0 h 3741630"/>
                <a:gd name="connsiteX2" fmla="*/ 3010471 w 4569687"/>
                <a:gd name="connsiteY2" fmla="*/ 662843 h 3741630"/>
                <a:gd name="connsiteX3" fmla="*/ 3062414 w 4569687"/>
                <a:gd name="connsiteY3" fmla="*/ 672782 h 3741630"/>
                <a:gd name="connsiteX4" fmla="*/ 3375104 w 4569687"/>
                <a:gd name="connsiteY4" fmla="*/ 893768 h 3741630"/>
                <a:gd name="connsiteX5" fmla="*/ 3401966 w 4569687"/>
                <a:gd name="connsiteY5" fmla="*/ 943258 h 3741630"/>
                <a:gd name="connsiteX6" fmla="*/ 3444529 w 4569687"/>
                <a:gd name="connsiteY6" fmla="*/ 938967 h 3741630"/>
                <a:gd name="connsiteX7" fmla="*/ 3941882 w 4569687"/>
                <a:gd name="connsiteY7" fmla="*/ 1268635 h 3741630"/>
                <a:gd name="connsiteX8" fmla="*/ 3950232 w 4569687"/>
                <a:gd name="connsiteY8" fmla="*/ 1295533 h 3741630"/>
                <a:gd name="connsiteX9" fmla="*/ 3968452 w 4569687"/>
                <a:gd name="connsiteY9" fmla="*/ 1289878 h 3741630"/>
                <a:gd name="connsiteX10" fmla="*/ 4041773 w 4569687"/>
                <a:gd name="connsiteY10" fmla="*/ 1282486 h 3741630"/>
                <a:gd name="connsiteX11" fmla="*/ 4398197 w 4569687"/>
                <a:gd name="connsiteY11" fmla="*/ 1572980 h 3741630"/>
                <a:gd name="connsiteX12" fmla="*/ 4401113 w 4569687"/>
                <a:gd name="connsiteY12" fmla="*/ 1601912 h 3741630"/>
                <a:gd name="connsiteX13" fmla="*/ 4509768 w 4569687"/>
                <a:gd name="connsiteY13" fmla="*/ 1612865 h 3741630"/>
                <a:gd name="connsiteX14" fmla="*/ 4569687 w 4569687"/>
                <a:gd name="connsiteY14" fmla="*/ 1630661 h 3741630"/>
                <a:gd name="connsiteX15" fmla="*/ 4569687 w 4569687"/>
                <a:gd name="connsiteY15" fmla="*/ 3685776 h 3741630"/>
                <a:gd name="connsiteX16" fmla="*/ 4479175 w 4569687"/>
                <a:gd name="connsiteY16" fmla="*/ 3694900 h 3741630"/>
                <a:gd name="connsiteX17" fmla="*/ 4083674 w 4569687"/>
                <a:gd name="connsiteY17" fmla="*/ 3574092 h 3741630"/>
                <a:gd name="connsiteX18" fmla="*/ 4051094 w 4569687"/>
                <a:gd name="connsiteY18" fmla="*/ 3547210 h 3741630"/>
                <a:gd name="connsiteX19" fmla="*/ 4009782 w 4569687"/>
                <a:gd name="connsiteY19" fmla="*/ 3581295 h 3741630"/>
                <a:gd name="connsiteX20" fmla="*/ 3782104 w 4569687"/>
                <a:gd name="connsiteY20" fmla="*/ 3650841 h 3741630"/>
                <a:gd name="connsiteX21" fmla="*/ 3494159 w 4569687"/>
                <a:gd name="connsiteY21" fmla="*/ 3531570 h 3741630"/>
                <a:gd name="connsiteX22" fmla="*/ 3452428 w 4569687"/>
                <a:gd name="connsiteY22" fmla="*/ 3480992 h 3741630"/>
                <a:gd name="connsiteX23" fmla="*/ 3441126 w 4569687"/>
                <a:gd name="connsiteY23" fmla="*/ 3501813 h 3741630"/>
                <a:gd name="connsiteX24" fmla="*/ 3103456 w 4569687"/>
                <a:gd name="connsiteY24" fmla="*/ 3681351 h 3741630"/>
                <a:gd name="connsiteX25" fmla="*/ 2815511 w 4569687"/>
                <a:gd name="connsiteY25" fmla="*/ 3562080 h 3741630"/>
                <a:gd name="connsiteX26" fmla="*/ 2772231 w 4569687"/>
                <a:gd name="connsiteY26" fmla="*/ 3509625 h 3741630"/>
                <a:gd name="connsiteX27" fmla="*/ 2697608 w 4569687"/>
                <a:gd name="connsiteY27" fmla="*/ 3571194 h 3741630"/>
                <a:gd name="connsiteX28" fmla="*/ 2162552 w 4569687"/>
                <a:gd name="connsiteY28" fmla="*/ 3734631 h 3741630"/>
                <a:gd name="connsiteX29" fmla="*/ 1390478 w 4569687"/>
                <a:gd name="connsiteY29" fmla="*/ 3368488 h 3741630"/>
                <a:gd name="connsiteX30" fmla="*/ 1046262 w 4569687"/>
                <a:gd name="connsiteY30" fmla="*/ 3459623 h 3741630"/>
                <a:gd name="connsiteX31" fmla="*/ 647319 w 4569687"/>
                <a:gd name="connsiteY31" fmla="*/ 3134475 h 3741630"/>
                <a:gd name="connsiteX32" fmla="*/ 642925 w 4569687"/>
                <a:gd name="connsiteY32" fmla="*/ 3090891 h 3741630"/>
                <a:gd name="connsiteX33" fmla="*/ 634894 w 4569687"/>
                <a:gd name="connsiteY33" fmla="*/ 3098188 h 3741630"/>
                <a:gd name="connsiteX34" fmla="*/ 407216 w 4569687"/>
                <a:gd name="connsiteY34" fmla="*/ 3167734 h 3741630"/>
                <a:gd name="connsiteX35" fmla="*/ 0 w 4569687"/>
                <a:gd name="connsiteY35" fmla="*/ 2760518 h 3741630"/>
                <a:gd name="connsiteX36" fmla="*/ 407216 w 4569687"/>
                <a:gd name="connsiteY36" fmla="*/ 2353302 h 3741630"/>
                <a:gd name="connsiteX37" fmla="*/ 489284 w 4569687"/>
                <a:gd name="connsiteY37" fmla="*/ 2361575 h 3741630"/>
                <a:gd name="connsiteX38" fmla="*/ 508084 w 4569687"/>
                <a:gd name="connsiteY38" fmla="*/ 2367411 h 3741630"/>
                <a:gd name="connsiteX39" fmla="*/ 503849 w 4569687"/>
                <a:gd name="connsiteY39" fmla="*/ 2325400 h 3741630"/>
                <a:gd name="connsiteX40" fmla="*/ 1121688 w 4569687"/>
                <a:gd name="connsiteY40" fmla="*/ 1707561 h 3741630"/>
                <a:gd name="connsiteX41" fmla="*/ 1246204 w 4569687"/>
                <a:gd name="connsiteY41" fmla="*/ 1720113 h 3741630"/>
                <a:gd name="connsiteX42" fmla="*/ 1284356 w 4569687"/>
                <a:gd name="connsiteY42" fmla="*/ 1731957 h 3741630"/>
                <a:gd name="connsiteX43" fmla="*/ 1305976 w 4569687"/>
                <a:gd name="connsiteY43" fmla="*/ 1705754 h 3741630"/>
                <a:gd name="connsiteX44" fmla="*/ 1742854 w 4569687"/>
                <a:gd name="connsiteY44" fmla="*/ 1524793 h 3741630"/>
                <a:gd name="connsiteX45" fmla="*/ 1760288 w 4569687"/>
                <a:gd name="connsiteY45" fmla="*/ 1526551 h 3741630"/>
                <a:gd name="connsiteX46" fmla="*/ 1748032 w 4569687"/>
                <a:gd name="connsiteY46" fmla="*/ 1487068 h 3741630"/>
                <a:gd name="connsiteX47" fmla="*/ 1742854 w 4569687"/>
                <a:gd name="connsiteY47" fmla="*/ 1435701 h 3741630"/>
                <a:gd name="connsiteX48" fmla="*/ 1946367 w 4569687"/>
                <a:gd name="connsiteY48" fmla="*/ 1185999 h 3741630"/>
                <a:gd name="connsiteX49" fmla="*/ 1956892 w 4569687"/>
                <a:gd name="connsiteY49" fmla="*/ 1184938 h 3741630"/>
                <a:gd name="connsiteX50" fmla="*/ 1963928 w 4569687"/>
                <a:gd name="connsiteY50" fmla="*/ 1115143 h 3741630"/>
                <a:gd name="connsiteX51" fmla="*/ 2450363 w 4569687"/>
                <a:gd name="connsiteY51" fmla="*/ 718687 h 3741630"/>
                <a:gd name="connsiteX52" fmla="*/ 2520904 w 4569687"/>
                <a:gd name="connsiteY52" fmla="*/ 725798 h 3741630"/>
                <a:gd name="connsiteX53" fmla="*/ 2611712 w 4569687"/>
                <a:gd name="connsiteY53" fmla="*/ 0 h 3741630"/>
                <a:gd name="connsiteX0" fmla="*/ 2611712 w 4569687"/>
                <a:gd name="connsiteY0" fmla="*/ 0 h 3734730"/>
                <a:gd name="connsiteX1" fmla="*/ 2927539 w 4569687"/>
                <a:gd name="connsiteY1" fmla="*/ 0 h 3734730"/>
                <a:gd name="connsiteX2" fmla="*/ 3010471 w 4569687"/>
                <a:gd name="connsiteY2" fmla="*/ 662843 h 3734730"/>
                <a:gd name="connsiteX3" fmla="*/ 3062414 w 4569687"/>
                <a:gd name="connsiteY3" fmla="*/ 672782 h 3734730"/>
                <a:gd name="connsiteX4" fmla="*/ 3375104 w 4569687"/>
                <a:gd name="connsiteY4" fmla="*/ 893768 h 3734730"/>
                <a:gd name="connsiteX5" fmla="*/ 3401966 w 4569687"/>
                <a:gd name="connsiteY5" fmla="*/ 943258 h 3734730"/>
                <a:gd name="connsiteX6" fmla="*/ 3444529 w 4569687"/>
                <a:gd name="connsiteY6" fmla="*/ 938967 h 3734730"/>
                <a:gd name="connsiteX7" fmla="*/ 3941882 w 4569687"/>
                <a:gd name="connsiteY7" fmla="*/ 1268635 h 3734730"/>
                <a:gd name="connsiteX8" fmla="*/ 3950232 w 4569687"/>
                <a:gd name="connsiteY8" fmla="*/ 1295533 h 3734730"/>
                <a:gd name="connsiteX9" fmla="*/ 3968452 w 4569687"/>
                <a:gd name="connsiteY9" fmla="*/ 1289878 h 3734730"/>
                <a:gd name="connsiteX10" fmla="*/ 4041773 w 4569687"/>
                <a:gd name="connsiteY10" fmla="*/ 1282486 h 3734730"/>
                <a:gd name="connsiteX11" fmla="*/ 4398197 w 4569687"/>
                <a:gd name="connsiteY11" fmla="*/ 1572980 h 3734730"/>
                <a:gd name="connsiteX12" fmla="*/ 4401113 w 4569687"/>
                <a:gd name="connsiteY12" fmla="*/ 1601912 h 3734730"/>
                <a:gd name="connsiteX13" fmla="*/ 4509768 w 4569687"/>
                <a:gd name="connsiteY13" fmla="*/ 1612865 h 3734730"/>
                <a:gd name="connsiteX14" fmla="*/ 4569687 w 4569687"/>
                <a:gd name="connsiteY14" fmla="*/ 1630661 h 3734730"/>
                <a:gd name="connsiteX15" fmla="*/ 4569687 w 4569687"/>
                <a:gd name="connsiteY15" fmla="*/ 3685776 h 3734730"/>
                <a:gd name="connsiteX16" fmla="*/ 4479175 w 4569687"/>
                <a:gd name="connsiteY16" fmla="*/ 3694900 h 3734730"/>
                <a:gd name="connsiteX17" fmla="*/ 4083674 w 4569687"/>
                <a:gd name="connsiteY17" fmla="*/ 3574092 h 3734730"/>
                <a:gd name="connsiteX18" fmla="*/ 4051094 w 4569687"/>
                <a:gd name="connsiteY18" fmla="*/ 3547210 h 3734730"/>
                <a:gd name="connsiteX19" fmla="*/ 4009782 w 4569687"/>
                <a:gd name="connsiteY19" fmla="*/ 3581295 h 3734730"/>
                <a:gd name="connsiteX20" fmla="*/ 3782104 w 4569687"/>
                <a:gd name="connsiteY20" fmla="*/ 3650841 h 3734730"/>
                <a:gd name="connsiteX21" fmla="*/ 3494159 w 4569687"/>
                <a:gd name="connsiteY21" fmla="*/ 3531570 h 3734730"/>
                <a:gd name="connsiteX22" fmla="*/ 3452428 w 4569687"/>
                <a:gd name="connsiteY22" fmla="*/ 3480992 h 3734730"/>
                <a:gd name="connsiteX23" fmla="*/ 3441126 w 4569687"/>
                <a:gd name="connsiteY23" fmla="*/ 3501813 h 3734730"/>
                <a:gd name="connsiteX24" fmla="*/ 3103456 w 4569687"/>
                <a:gd name="connsiteY24" fmla="*/ 3681351 h 3734730"/>
                <a:gd name="connsiteX25" fmla="*/ 2815511 w 4569687"/>
                <a:gd name="connsiteY25" fmla="*/ 3562080 h 3734730"/>
                <a:gd name="connsiteX26" fmla="*/ 2772231 w 4569687"/>
                <a:gd name="connsiteY26" fmla="*/ 3509625 h 3734730"/>
                <a:gd name="connsiteX27" fmla="*/ 2697608 w 4569687"/>
                <a:gd name="connsiteY27" fmla="*/ 3571194 h 3734730"/>
                <a:gd name="connsiteX28" fmla="*/ 2162552 w 4569687"/>
                <a:gd name="connsiteY28" fmla="*/ 3734631 h 3734730"/>
                <a:gd name="connsiteX29" fmla="*/ 1390478 w 4569687"/>
                <a:gd name="connsiteY29" fmla="*/ 3368488 h 3734730"/>
                <a:gd name="connsiteX30" fmla="*/ 1046262 w 4569687"/>
                <a:gd name="connsiteY30" fmla="*/ 3459623 h 3734730"/>
                <a:gd name="connsiteX31" fmla="*/ 647319 w 4569687"/>
                <a:gd name="connsiteY31" fmla="*/ 3134475 h 3734730"/>
                <a:gd name="connsiteX32" fmla="*/ 642925 w 4569687"/>
                <a:gd name="connsiteY32" fmla="*/ 3090891 h 3734730"/>
                <a:gd name="connsiteX33" fmla="*/ 634894 w 4569687"/>
                <a:gd name="connsiteY33" fmla="*/ 3098188 h 3734730"/>
                <a:gd name="connsiteX34" fmla="*/ 407216 w 4569687"/>
                <a:gd name="connsiteY34" fmla="*/ 3167734 h 3734730"/>
                <a:gd name="connsiteX35" fmla="*/ 0 w 4569687"/>
                <a:gd name="connsiteY35" fmla="*/ 2760518 h 3734730"/>
                <a:gd name="connsiteX36" fmla="*/ 407216 w 4569687"/>
                <a:gd name="connsiteY36" fmla="*/ 2353302 h 3734730"/>
                <a:gd name="connsiteX37" fmla="*/ 489284 w 4569687"/>
                <a:gd name="connsiteY37" fmla="*/ 2361575 h 3734730"/>
                <a:gd name="connsiteX38" fmla="*/ 508084 w 4569687"/>
                <a:gd name="connsiteY38" fmla="*/ 2367411 h 3734730"/>
                <a:gd name="connsiteX39" fmla="*/ 503849 w 4569687"/>
                <a:gd name="connsiteY39" fmla="*/ 2325400 h 3734730"/>
                <a:gd name="connsiteX40" fmla="*/ 1121688 w 4569687"/>
                <a:gd name="connsiteY40" fmla="*/ 1707561 h 3734730"/>
                <a:gd name="connsiteX41" fmla="*/ 1246204 w 4569687"/>
                <a:gd name="connsiteY41" fmla="*/ 1720113 h 3734730"/>
                <a:gd name="connsiteX42" fmla="*/ 1284356 w 4569687"/>
                <a:gd name="connsiteY42" fmla="*/ 1731957 h 3734730"/>
                <a:gd name="connsiteX43" fmla="*/ 1305976 w 4569687"/>
                <a:gd name="connsiteY43" fmla="*/ 1705754 h 3734730"/>
                <a:gd name="connsiteX44" fmla="*/ 1742854 w 4569687"/>
                <a:gd name="connsiteY44" fmla="*/ 1524793 h 3734730"/>
                <a:gd name="connsiteX45" fmla="*/ 1760288 w 4569687"/>
                <a:gd name="connsiteY45" fmla="*/ 1526551 h 3734730"/>
                <a:gd name="connsiteX46" fmla="*/ 1748032 w 4569687"/>
                <a:gd name="connsiteY46" fmla="*/ 1487068 h 3734730"/>
                <a:gd name="connsiteX47" fmla="*/ 1742854 w 4569687"/>
                <a:gd name="connsiteY47" fmla="*/ 1435701 h 3734730"/>
                <a:gd name="connsiteX48" fmla="*/ 1946367 w 4569687"/>
                <a:gd name="connsiteY48" fmla="*/ 1185999 h 3734730"/>
                <a:gd name="connsiteX49" fmla="*/ 1956892 w 4569687"/>
                <a:gd name="connsiteY49" fmla="*/ 1184938 h 3734730"/>
                <a:gd name="connsiteX50" fmla="*/ 1963928 w 4569687"/>
                <a:gd name="connsiteY50" fmla="*/ 1115143 h 3734730"/>
                <a:gd name="connsiteX51" fmla="*/ 2450363 w 4569687"/>
                <a:gd name="connsiteY51" fmla="*/ 718687 h 3734730"/>
                <a:gd name="connsiteX52" fmla="*/ 2520904 w 4569687"/>
                <a:gd name="connsiteY52" fmla="*/ 725798 h 3734730"/>
                <a:gd name="connsiteX53" fmla="*/ 2611712 w 4569687"/>
                <a:gd name="connsiteY53" fmla="*/ 0 h 3734730"/>
                <a:gd name="connsiteX0" fmla="*/ 2611712 w 4569687"/>
                <a:gd name="connsiteY0" fmla="*/ 0 h 3734730"/>
                <a:gd name="connsiteX1" fmla="*/ 2927539 w 4569687"/>
                <a:gd name="connsiteY1" fmla="*/ 0 h 3734730"/>
                <a:gd name="connsiteX2" fmla="*/ 3010471 w 4569687"/>
                <a:gd name="connsiteY2" fmla="*/ 662843 h 3734730"/>
                <a:gd name="connsiteX3" fmla="*/ 3062414 w 4569687"/>
                <a:gd name="connsiteY3" fmla="*/ 672782 h 3734730"/>
                <a:gd name="connsiteX4" fmla="*/ 3375104 w 4569687"/>
                <a:gd name="connsiteY4" fmla="*/ 893768 h 3734730"/>
                <a:gd name="connsiteX5" fmla="*/ 3401966 w 4569687"/>
                <a:gd name="connsiteY5" fmla="*/ 943258 h 3734730"/>
                <a:gd name="connsiteX6" fmla="*/ 3444529 w 4569687"/>
                <a:gd name="connsiteY6" fmla="*/ 938967 h 3734730"/>
                <a:gd name="connsiteX7" fmla="*/ 3941882 w 4569687"/>
                <a:gd name="connsiteY7" fmla="*/ 1268635 h 3734730"/>
                <a:gd name="connsiteX8" fmla="*/ 3950232 w 4569687"/>
                <a:gd name="connsiteY8" fmla="*/ 1295533 h 3734730"/>
                <a:gd name="connsiteX9" fmla="*/ 3968452 w 4569687"/>
                <a:gd name="connsiteY9" fmla="*/ 1289878 h 3734730"/>
                <a:gd name="connsiteX10" fmla="*/ 4041773 w 4569687"/>
                <a:gd name="connsiteY10" fmla="*/ 1282486 h 3734730"/>
                <a:gd name="connsiteX11" fmla="*/ 4398197 w 4569687"/>
                <a:gd name="connsiteY11" fmla="*/ 1572980 h 3734730"/>
                <a:gd name="connsiteX12" fmla="*/ 4401113 w 4569687"/>
                <a:gd name="connsiteY12" fmla="*/ 1601912 h 3734730"/>
                <a:gd name="connsiteX13" fmla="*/ 4509768 w 4569687"/>
                <a:gd name="connsiteY13" fmla="*/ 1612865 h 3734730"/>
                <a:gd name="connsiteX14" fmla="*/ 4569687 w 4569687"/>
                <a:gd name="connsiteY14" fmla="*/ 1630661 h 3734730"/>
                <a:gd name="connsiteX15" fmla="*/ 4569687 w 4569687"/>
                <a:gd name="connsiteY15" fmla="*/ 3685776 h 3734730"/>
                <a:gd name="connsiteX16" fmla="*/ 4479175 w 4569687"/>
                <a:gd name="connsiteY16" fmla="*/ 3694900 h 3734730"/>
                <a:gd name="connsiteX17" fmla="*/ 4083674 w 4569687"/>
                <a:gd name="connsiteY17" fmla="*/ 3574092 h 3734730"/>
                <a:gd name="connsiteX18" fmla="*/ 4051094 w 4569687"/>
                <a:gd name="connsiteY18" fmla="*/ 3547210 h 3734730"/>
                <a:gd name="connsiteX19" fmla="*/ 4009782 w 4569687"/>
                <a:gd name="connsiteY19" fmla="*/ 3581295 h 3734730"/>
                <a:gd name="connsiteX20" fmla="*/ 3782104 w 4569687"/>
                <a:gd name="connsiteY20" fmla="*/ 3650841 h 3734730"/>
                <a:gd name="connsiteX21" fmla="*/ 3494159 w 4569687"/>
                <a:gd name="connsiteY21" fmla="*/ 3531570 h 3734730"/>
                <a:gd name="connsiteX22" fmla="*/ 3452428 w 4569687"/>
                <a:gd name="connsiteY22" fmla="*/ 3480992 h 3734730"/>
                <a:gd name="connsiteX23" fmla="*/ 3441126 w 4569687"/>
                <a:gd name="connsiteY23" fmla="*/ 3501813 h 3734730"/>
                <a:gd name="connsiteX24" fmla="*/ 3103456 w 4569687"/>
                <a:gd name="connsiteY24" fmla="*/ 3681351 h 3734730"/>
                <a:gd name="connsiteX25" fmla="*/ 2815511 w 4569687"/>
                <a:gd name="connsiteY25" fmla="*/ 3562080 h 3734730"/>
                <a:gd name="connsiteX26" fmla="*/ 2772231 w 4569687"/>
                <a:gd name="connsiteY26" fmla="*/ 3509625 h 3734730"/>
                <a:gd name="connsiteX27" fmla="*/ 2697608 w 4569687"/>
                <a:gd name="connsiteY27" fmla="*/ 3571194 h 3734730"/>
                <a:gd name="connsiteX28" fmla="*/ 2162552 w 4569687"/>
                <a:gd name="connsiteY28" fmla="*/ 3734631 h 3734730"/>
                <a:gd name="connsiteX29" fmla="*/ 1390478 w 4569687"/>
                <a:gd name="connsiteY29" fmla="*/ 3368488 h 3734730"/>
                <a:gd name="connsiteX30" fmla="*/ 1046262 w 4569687"/>
                <a:gd name="connsiteY30" fmla="*/ 3459623 h 3734730"/>
                <a:gd name="connsiteX31" fmla="*/ 647319 w 4569687"/>
                <a:gd name="connsiteY31" fmla="*/ 3134475 h 3734730"/>
                <a:gd name="connsiteX32" fmla="*/ 642925 w 4569687"/>
                <a:gd name="connsiteY32" fmla="*/ 3090891 h 3734730"/>
                <a:gd name="connsiteX33" fmla="*/ 634894 w 4569687"/>
                <a:gd name="connsiteY33" fmla="*/ 3098188 h 3734730"/>
                <a:gd name="connsiteX34" fmla="*/ 407216 w 4569687"/>
                <a:gd name="connsiteY34" fmla="*/ 3167734 h 3734730"/>
                <a:gd name="connsiteX35" fmla="*/ 0 w 4569687"/>
                <a:gd name="connsiteY35" fmla="*/ 2760518 h 3734730"/>
                <a:gd name="connsiteX36" fmla="*/ 407216 w 4569687"/>
                <a:gd name="connsiteY36" fmla="*/ 2353302 h 3734730"/>
                <a:gd name="connsiteX37" fmla="*/ 489284 w 4569687"/>
                <a:gd name="connsiteY37" fmla="*/ 2361575 h 3734730"/>
                <a:gd name="connsiteX38" fmla="*/ 508084 w 4569687"/>
                <a:gd name="connsiteY38" fmla="*/ 2367411 h 3734730"/>
                <a:gd name="connsiteX39" fmla="*/ 503849 w 4569687"/>
                <a:gd name="connsiteY39" fmla="*/ 2325400 h 3734730"/>
                <a:gd name="connsiteX40" fmla="*/ 1121688 w 4569687"/>
                <a:gd name="connsiteY40" fmla="*/ 1707561 h 3734730"/>
                <a:gd name="connsiteX41" fmla="*/ 1246204 w 4569687"/>
                <a:gd name="connsiteY41" fmla="*/ 1720113 h 3734730"/>
                <a:gd name="connsiteX42" fmla="*/ 1284356 w 4569687"/>
                <a:gd name="connsiteY42" fmla="*/ 1731957 h 3734730"/>
                <a:gd name="connsiteX43" fmla="*/ 1305976 w 4569687"/>
                <a:gd name="connsiteY43" fmla="*/ 1705754 h 3734730"/>
                <a:gd name="connsiteX44" fmla="*/ 1742854 w 4569687"/>
                <a:gd name="connsiteY44" fmla="*/ 1524793 h 3734730"/>
                <a:gd name="connsiteX45" fmla="*/ 1760288 w 4569687"/>
                <a:gd name="connsiteY45" fmla="*/ 1526551 h 3734730"/>
                <a:gd name="connsiteX46" fmla="*/ 1748032 w 4569687"/>
                <a:gd name="connsiteY46" fmla="*/ 1487068 h 3734730"/>
                <a:gd name="connsiteX47" fmla="*/ 1742854 w 4569687"/>
                <a:gd name="connsiteY47" fmla="*/ 1435701 h 3734730"/>
                <a:gd name="connsiteX48" fmla="*/ 1946367 w 4569687"/>
                <a:gd name="connsiteY48" fmla="*/ 1185999 h 3734730"/>
                <a:gd name="connsiteX49" fmla="*/ 1956892 w 4569687"/>
                <a:gd name="connsiteY49" fmla="*/ 1184938 h 3734730"/>
                <a:gd name="connsiteX50" fmla="*/ 1963928 w 4569687"/>
                <a:gd name="connsiteY50" fmla="*/ 1115143 h 3734730"/>
                <a:gd name="connsiteX51" fmla="*/ 2450363 w 4569687"/>
                <a:gd name="connsiteY51" fmla="*/ 718687 h 3734730"/>
                <a:gd name="connsiteX52" fmla="*/ 2520904 w 4569687"/>
                <a:gd name="connsiteY52" fmla="*/ 725798 h 3734730"/>
                <a:gd name="connsiteX53" fmla="*/ 2611712 w 4569687"/>
                <a:gd name="connsiteY53" fmla="*/ 0 h 3734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4569687" h="3734730">
                  <a:moveTo>
                    <a:pt x="2611712" y="0"/>
                  </a:moveTo>
                  <a:lnTo>
                    <a:pt x="2927539" y="0"/>
                  </a:lnTo>
                  <a:lnTo>
                    <a:pt x="3010471" y="662843"/>
                  </a:lnTo>
                  <a:lnTo>
                    <a:pt x="3062414" y="672782"/>
                  </a:lnTo>
                  <a:cubicBezTo>
                    <a:pt x="3191764" y="706062"/>
                    <a:pt x="3302353" y="786083"/>
                    <a:pt x="3375104" y="893768"/>
                  </a:cubicBezTo>
                  <a:lnTo>
                    <a:pt x="3401966" y="943258"/>
                  </a:lnTo>
                  <a:lnTo>
                    <a:pt x="3444529" y="938967"/>
                  </a:lnTo>
                  <a:cubicBezTo>
                    <a:pt x="3668109" y="938967"/>
                    <a:pt x="3859940" y="1074903"/>
                    <a:pt x="3941882" y="1268635"/>
                  </a:cubicBezTo>
                  <a:lnTo>
                    <a:pt x="3950232" y="1295533"/>
                  </a:lnTo>
                  <a:lnTo>
                    <a:pt x="3968452" y="1289878"/>
                  </a:lnTo>
                  <a:cubicBezTo>
                    <a:pt x="3992135" y="1285031"/>
                    <a:pt x="4016657" y="1282486"/>
                    <a:pt x="4041773" y="1282486"/>
                  </a:cubicBezTo>
                  <a:cubicBezTo>
                    <a:pt x="4217586" y="1282486"/>
                    <a:pt x="4364272" y="1407196"/>
                    <a:pt x="4398197" y="1572980"/>
                  </a:cubicBezTo>
                  <a:lnTo>
                    <a:pt x="4401113" y="1601912"/>
                  </a:lnTo>
                  <a:lnTo>
                    <a:pt x="4509768" y="1612865"/>
                  </a:lnTo>
                  <a:lnTo>
                    <a:pt x="4569687" y="1630661"/>
                  </a:lnTo>
                  <a:lnTo>
                    <a:pt x="4569687" y="3685776"/>
                  </a:lnTo>
                  <a:lnTo>
                    <a:pt x="4479175" y="3694900"/>
                  </a:lnTo>
                  <a:cubicBezTo>
                    <a:pt x="4332673" y="3694900"/>
                    <a:pt x="4196572" y="3650364"/>
                    <a:pt x="4083674" y="3574092"/>
                  </a:cubicBezTo>
                  <a:lnTo>
                    <a:pt x="4051094" y="3547210"/>
                  </a:lnTo>
                  <a:lnTo>
                    <a:pt x="4009782" y="3581295"/>
                  </a:lnTo>
                  <a:cubicBezTo>
                    <a:pt x="3944790" y="3625203"/>
                    <a:pt x="3866441" y="3650841"/>
                    <a:pt x="3782104" y="3650841"/>
                  </a:cubicBezTo>
                  <a:cubicBezTo>
                    <a:pt x="3669655" y="3650841"/>
                    <a:pt x="3567851" y="3605262"/>
                    <a:pt x="3494159" y="3531570"/>
                  </a:cubicBezTo>
                  <a:lnTo>
                    <a:pt x="3452428" y="3480992"/>
                  </a:lnTo>
                  <a:lnTo>
                    <a:pt x="3441126" y="3501813"/>
                  </a:lnTo>
                  <a:cubicBezTo>
                    <a:pt x="3367946" y="3610134"/>
                    <a:pt x="3244018" y="3681351"/>
                    <a:pt x="3103456" y="3681351"/>
                  </a:cubicBezTo>
                  <a:cubicBezTo>
                    <a:pt x="2991007" y="3681351"/>
                    <a:pt x="2889203" y="3635772"/>
                    <a:pt x="2815511" y="3562080"/>
                  </a:cubicBezTo>
                  <a:lnTo>
                    <a:pt x="2772231" y="3509625"/>
                  </a:lnTo>
                  <a:lnTo>
                    <a:pt x="2697608" y="3571194"/>
                  </a:lnTo>
                  <a:cubicBezTo>
                    <a:pt x="2544873" y="3674380"/>
                    <a:pt x="2382991" y="3737583"/>
                    <a:pt x="2162552" y="3734631"/>
                  </a:cubicBezTo>
                  <a:cubicBezTo>
                    <a:pt x="1740716" y="3728982"/>
                    <a:pt x="1534323" y="3547967"/>
                    <a:pt x="1390478" y="3368488"/>
                  </a:cubicBezTo>
                  <a:cubicBezTo>
                    <a:pt x="1316786" y="3442180"/>
                    <a:pt x="1170122" y="3498625"/>
                    <a:pt x="1046262" y="3459623"/>
                  </a:cubicBezTo>
                  <a:cubicBezTo>
                    <a:pt x="922402" y="3420621"/>
                    <a:pt x="685290" y="3320037"/>
                    <a:pt x="647319" y="3134475"/>
                  </a:cubicBezTo>
                  <a:lnTo>
                    <a:pt x="642925" y="3090891"/>
                  </a:lnTo>
                  <a:lnTo>
                    <a:pt x="634894" y="3098188"/>
                  </a:lnTo>
                  <a:cubicBezTo>
                    <a:pt x="569902" y="3142096"/>
                    <a:pt x="491553" y="3167734"/>
                    <a:pt x="407216" y="3167734"/>
                  </a:cubicBezTo>
                  <a:cubicBezTo>
                    <a:pt x="182317" y="3167734"/>
                    <a:pt x="0" y="2985417"/>
                    <a:pt x="0" y="2760518"/>
                  </a:cubicBezTo>
                  <a:cubicBezTo>
                    <a:pt x="0" y="2535619"/>
                    <a:pt x="182317" y="2353302"/>
                    <a:pt x="407216" y="2353302"/>
                  </a:cubicBezTo>
                  <a:cubicBezTo>
                    <a:pt x="435328" y="2353302"/>
                    <a:pt x="462775" y="2356151"/>
                    <a:pt x="489284" y="2361575"/>
                  </a:cubicBezTo>
                  <a:lnTo>
                    <a:pt x="508084" y="2367411"/>
                  </a:lnTo>
                  <a:lnTo>
                    <a:pt x="503849" y="2325400"/>
                  </a:lnTo>
                  <a:cubicBezTo>
                    <a:pt x="503849" y="1984177"/>
                    <a:pt x="780465" y="1707561"/>
                    <a:pt x="1121688" y="1707561"/>
                  </a:cubicBezTo>
                  <a:cubicBezTo>
                    <a:pt x="1164341" y="1707561"/>
                    <a:pt x="1205984" y="1711883"/>
                    <a:pt x="1246204" y="1720113"/>
                  </a:cubicBezTo>
                  <a:lnTo>
                    <a:pt x="1284356" y="1731957"/>
                  </a:lnTo>
                  <a:lnTo>
                    <a:pt x="1305976" y="1705754"/>
                  </a:lnTo>
                  <a:cubicBezTo>
                    <a:pt x="1417783" y="1593947"/>
                    <a:pt x="1572242" y="1524793"/>
                    <a:pt x="1742854" y="1524793"/>
                  </a:cubicBezTo>
                  <a:lnTo>
                    <a:pt x="1760288" y="1526551"/>
                  </a:lnTo>
                  <a:lnTo>
                    <a:pt x="1748032" y="1487068"/>
                  </a:lnTo>
                  <a:cubicBezTo>
                    <a:pt x="1744637" y="1470476"/>
                    <a:pt x="1742854" y="1453297"/>
                    <a:pt x="1742854" y="1435701"/>
                  </a:cubicBezTo>
                  <a:cubicBezTo>
                    <a:pt x="1742854" y="1312531"/>
                    <a:pt x="1830222" y="1209766"/>
                    <a:pt x="1946367" y="1185999"/>
                  </a:cubicBezTo>
                  <a:lnTo>
                    <a:pt x="1956892" y="1184938"/>
                  </a:lnTo>
                  <a:lnTo>
                    <a:pt x="1963928" y="1115143"/>
                  </a:lnTo>
                  <a:cubicBezTo>
                    <a:pt x="2010227" y="888886"/>
                    <a:pt x="2210419" y="718687"/>
                    <a:pt x="2450363" y="718687"/>
                  </a:cubicBezTo>
                  <a:lnTo>
                    <a:pt x="2520904" y="725798"/>
                  </a:lnTo>
                  <a:lnTo>
                    <a:pt x="261171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8" name="그룹 7">
              <a:extLst>
                <a:ext uri="{FF2B5EF4-FFF2-40B4-BE49-F238E27FC236}">
                  <a16:creationId xmlns:a16="http://schemas.microsoft.com/office/drawing/2014/main" id="{D0429EA9-A20D-4800-80F6-48970138B795}"/>
                </a:ext>
              </a:extLst>
            </p:cNvPr>
            <p:cNvGrpSpPr/>
            <p:nvPr userDrawn="1"/>
          </p:nvGrpSpPr>
          <p:grpSpPr>
            <a:xfrm>
              <a:off x="6992136" y="387072"/>
              <a:ext cx="704897" cy="1355021"/>
              <a:chOff x="5304862" y="-789923"/>
              <a:chExt cx="645890" cy="1241591"/>
            </a:xfrm>
          </p:grpSpPr>
          <p:grpSp>
            <p:nvGrpSpPr>
              <p:cNvPr id="9" name="그룹 8">
                <a:extLst>
                  <a:ext uri="{FF2B5EF4-FFF2-40B4-BE49-F238E27FC236}">
                    <a16:creationId xmlns:a16="http://schemas.microsoft.com/office/drawing/2014/main" id="{4817FF4C-CE41-4E26-9FB9-CB745F3234F3}"/>
                  </a:ext>
                </a:extLst>
              </p:cNvPr>
              <p:cNvGrpSpPr/>
              <p:nvPr userDrawn="1"/>
            </p:nvGrpSpPr>
            <p:grpSpPr>
              <a:xfrm>
                <a:off x="5377232" y="-789923"/>
                <a:ext cx="495969" cy="1052585"/>
                <a:chOff x="5868144" y="-857099"/>
                <a:chExt cx="495969" cy="1052585"/>
              </a:xfrm>
            </p:grpSpPr>
            <p:sp>
              <p:nvSpPr>
                <p:cNvPr id="16" name="이등변 삼각형 49">
                  <a:extLst>
                    <a:ext uri="{FF2B5EF4-FFF2-40B4-BE49-F238E27FC236}">
                      <a16:creationId xmlns:a16="http://schemas.microsoft.com/office/drawing/2014/main" id="{688B8353-32F5-4D6E-81D9-D597B60FA9D3}"/>
                    </a:ext>
                  </a:extLst>
                </p:cNvPr>
                <p:cNvSpPr/>
                <p:nvPr userDrawn="1"/>
              </p:nvSpPr>
              <p:spPr>
                <a:xfrm>
                  <a:off x="5868144" y="-853769"/>
                  <a:ext cx="495969" cy="1049255"/>
                </a:xfrm>
                <a:custGeom>
                  <a:avLst/>
                  <a:gdLst>
                    <a:gd name="connsiteX0" fmla="*/ 0 w 311344"/>
                    <a:gd name="connsiteY0" fmla="*/ 1049255 h 1049255"/>
                    <a:gd name="connsiteX1" fmla="*/ 155672 w 311344"/>
                    <a:gd name="connsiteY1" fmla="*/ 0 h 1049255"/>
                    <a:gd name="connsiteX2" fmla="*/ 311344 w 311344"/>
                    <a:gd name="connsiteY2" fmla="*/ 1049255 h 1049255"/>
                    <a:gd name="connsiteX3" fmla="*/ 0 w 311344"/>
                    <a:gd name="connsiteY3" fmla="*/ 1049255 h 1049255"/>
                    <a:gd name="connsiteX0" fmla="*/ 45684 w 357028"/>
                    <a:gd name="connsiteY0" fmla="*/ 1049255 h 1049255"/>
                    <a:gd name="connsiteX1" fmla="*/ 201356 w 357028"/>
                    <a:gd name="connsiteY1" fmla="*/ 0 h 1049255"/>
                    <a:gd name="connsiteX2" fmla="*/ 357028 w 357028"/>
                    <a:gd name="connsiteY2" fmla="*/ 1049255 h 1049255"/>
                    <a:gd name="connsiteX3" fmla="*/ 45684 w 357028"/>
                    <a:gd name="connsiteY3" fmla="*/ 1049255 h 1049255"/>
                    <a:gd name="connsiteX0" fmla="*/ 45684 w 416158"/>
                    <a:gd name="connsiteY0" fmla="*/ 1049255 h 1049255"/>
                    <a:gd name="connsiteX1" fmla="*/ 201356 w 416158"/>
                    <a:gd name="connsiteY1" fmla="*/ 0 h 1049255"/>
                    <a:gd name="connsiteX2" fmla="*/ 357028 w 416158"/>
                    <a:gd name="connsiteY2" fmla="*/ 1049255 h 1049255"/>
                    <a:gd name="connsiteX3" fmla="*/ 45684 w 416158"/>
                    <a:gd name="connsiteY3" fmla="*/ 1049255 h 1049255"/>
                    <a:gd name="connsiteX0" fmla="*/ 87161 w 457635"/>
                    <a:gd name="connsiteY0" fmla="*/ 1049255 h 1049255"/>
                    <a:gd name="connsiteX1" fmla="*/ 242833 w 457635"/>
                    <a:gd name="connsiteY1" fmla="*/ 0 h 1049255"/>
                    <a:gd name="connsiteX2" fmla="*/ 398505 w 457635"/>
                    <a:gd name="connsiteY2" fmla="*/ 1049255 h 1049255"/>
                    <a:gd name="connsiteX3" fmla="*/ 87161 w 457635"/>
                    <a:gd name="connsiteY3" fmla="*/ 1049255 h 1049255"/>
                    <a:gd name="connsiteX0" fmla="*/ 87161 w 500627"/>
                    <a:gd name="connsiteY0" fmla="*/ 1049255 h 1049255"/>
                    <a:gd name="connsiteX1" fmla="*/ 242833 w 500627"/>
                    <a:gd name="connsiteY1" fmla="*/ 0 h 1049255"/>
                    <a:gd name="connsiteX2" fmla="*/ 398505 w 500627"/>
                    <a:gd name="connsiteY2" fmla="*/ 1049255 h 1049255"/>
                    <a:gd name="connsiteX3" fmla="*/ 87161 w 500627"/>
                    <a:gd name="connsiteY3" fmla="*/ 1049255 h 1049255"/>
                    <a:gd name="connsiteX0" fmla="*/ 91187 w 504653"/>
                    <a:gd name="connsiteY0" fmla="*/ 1049255 h 1049255"/>
                    <a:gd name="connsiteX1" fmla="*/ 246859 w 504653"/>
                    <a:gd name="connsiteY1" fmla="*/ 0 h 1049255"/>
                    <a:gd name="connsiteX2" fmla="*/ 402531 w 504653"/>
                    <a:gd name="connsiteY2" fmla="*/ 1049255 h 1049255"/>
                    <a:gd name="connsiteX3" fmla="*/ 91187 w 504653"/>
                    <a:gd name="connsiteY3" fmla="*/ 1049255 h 1049255"/>
                    <a:gd name="connsiteX0" fmla="*/ 91187 w 500775"/>
                    <a:gd name="connsiteY0" fmla="*/ 1049255 h 1049255"/>
                    <a:gd name="connsiteX1" fmla="*/ 246859 w 500775"/>
                    <a:gd name="connsiteY1" fmla="*/ 0 h 1049255"/>
                    <a:gd name="connsiteX2" fmla="*/ 402531 w 500775"/>
                    <a:gd name="connsiteY2" fmla="*/ 1049255 h 1049255"/>
                    <a:gd name="connsiteX3" fmla="*/ 91187 w 500775"/>
                    <a:gd name="connsiteY3" fmla="*/ 1049255 h 1049255"/>
                    <a:gd name="connsiteX0" fmla="*/ 91187 w 484758"/>
                    <a:gd name="connsiteY0" fmla="*/ 1049255 h 1049255"/>
                    <a:gd name="connsiteX1" fmla="*/ 246859 w 484758"/>
                    <a:gd name="connsiteY1" fmla="*/ 0 h 1049255"/>
                    <a:gd name="connsiteX2" fmla="*/ 402531 w 484758"/>
                    <a:gd name="connsiteY2" fmla="*/ 1049255 h 1049255"/>
                    <a:gd name="connsiteX3" fmla="*/ 91187 w 484758"/>
                    <a:gd name="connsiteY3" fmla="*/ 1049255 h 1049255"/>
                    <a:gd name="connsiteX0" fmla="*/ 91187 w 488692"/>
                    <a:gd name="connsiteY0" fmla="*/ 1049255 h 1049255"/>
                    <a:gd name="connsiteX1" fmla="*/ 246859 w 488692"/>
                    <a:gd name="connsiteY1" fmla="*/ 0 h 1049255"/>
                    <a:gd name="connsiteX2" fmla="*/ 402531 w 488692"/>
                    <a:gd name="connsiteY2" fmla="*/ 1049255 h 1049255"/>
                    <a:gd name="connsiteX3" fmla="*/ 91187 w 488692"/>
                    <a:gd name="connsiteY3" fmla="*/ 1049255 h 1049255"/>
                    <a:gd name="connsiteX0" fmla="*/ 91187 w 492707"/>
                    <a:gd name="connsiteY0" fmla="*/ 1049255 h 1049255"/>
                    <a:gd name="connsiteX1" fmla="*/ 246859 w 492707"/>
                    <a:gd name="connsiteY1" fmla="*/ 0 h 1049255"/>
                    <a:gd name="connsiteX2" fmla="*/ 402531 w 492707"/>
                    <a:gd name="connsiteY2" fmla="*/ 1049255 h 1049255"/>
                    <a:gd name="connsiteX3" fmla="*/ 91187 w 492707"/>
                    <a:gd name="connsiteY3" fmla="*/ 1049255 h 1049255"/>
                    <a:gd name="connsiteX0" fmla="*/ 95257 w 496777"/>
                    <a:gd name="connsiteY0" fmla="*/ 1049255 h 1049255"/>
                    <a:gd name="connsiteX1" fmla="*/ 250929 w 496777"/>
                    <a:gd name="connsiteY1" fmla="*/ 0 h 1049255"/>
                    <a:gd name="connsiteX2" fmla="*/ 406601 w 496777"/>
                    <a:gd name="connsiteY2" fmla="*/ 1049255 h 1049255"/>
                    <a:gd name="connsiteX3" fmla="*/ 95257 w 496777"/>
                    <a:gd name="connsiteY3" fmla="*/ 1049255 h 1049255"/>
                    <a:gd name="connsiteX0" fmla="*/ 95257 w 485293"/>
                    <a:gd name="connsiteY0" fmla="*/ 1049255 h 1049255"/>
                    <a:gd name="connsiteX1" fmla="*/ 250929 w 485293"/>
                    <a:gd name="connsiteY1" fmla="*/ 0 h 1049255"/>
                    <a:gd name="connsiteX2" fmla="*/ 406601 w 485293"/>
                    <a:gd name="connsiteY2" fmla="*/ 1049255 h 1049255"/>
                    <a:gd name="connsiteX3" fmla="*/ 95257 w 485293"/>
                    <a:gd name="connsiteY3" fmla="*/ 1049255 h 1049255"/>
                    <a:gd name="connsiteX0" fmla="*/ 95257 w 494828"/>
                    <a:gd name="connsiteY0" fmla="*/ 1049255 h 1049255"/>
                    <a:gd name="connsiteX1" fmla="*/ 250929 w 494828"/>
                    <a:gd name="connsiteY1" fmla="*/ 0 h 1049255"/>
                    <a:gd name="connsiteX2" fmla="*/ 406601 w 494828"/>
                    <a:gd name="connsiteY2" fmla="*/ 1049255 h 1049255"/>
                    <a:gd name="connsiteX3" fmla="*/ 95257 w 494828"/>
                    <a:gd name="connsiteY3" fmla="*/ 1049255 h 1049255"/>
                    <a:gd name="connsiteX0" fmla="*/ 95257 w 493814"/>
                    <a:gd name="connsiteY0" fmla="*/ 1049255 h 1049255"/>
                    <a:gd name="connsiteX1" fmla="*/ 250929 w 493814"/>
                    <a:gd name="connsiteY1" fmla="*/ 0 h 1049255"/>
                    <a:gd name="connsiteX2" fmla="*/ 406601 w 493814"/>
                    <a:gd name="connsiteY2" fmla="*/ 1049255 h 1049255"/>
                    <a:gd name="connsiteX3" fmla="*/ 95257 w 493814"/>
                    <a:gd name="connsiteY3" fmla="*/ 1049255 h 1049255"/>
                    <a:gd name="connsiteX0" fmla="*/ 95257 w 496864"/>
                    <a:gd name="connsiteY0" fmla="*/ 1049255 h 1049255"/>
                    <a:gd name="connsiteX1" fmla="*/ 250929 w 496864"/>
                    <a:gd name="connsiteY1" fmla="*/ 0 h 1049255"/>
                    <a:gd name="connsiteX2" fmla="*/ 406601 w 496864"/>
                    <a:gd name="connsiteY2" fmla="*/ 1049255 h 1049255"/>
                    <a:gd name="connsiteX3" fmla="*/ 95257 w 496864"/>
                    <a:gd name="connsiteY3" fmla="*/ 1049255 h 1049255"/>
                    <a:gd name="connsiteX0" fmla="*/ 95257 w 497887"/>
                    <a:gd name="connsiteY0" fmla="*/ 1049255 h 1049255"/>
                    <a:gd name="connsiteX1" fmla="*/ 250929 w 497887"/>
                    <a:gd name="connsiteY1" fmla="*/ 0 h 1049255"/>
                    <a:gd name="connsiteX2" fmla="*/ 406601 w 497887"/>
                    <a:gd name="connsiteY2" fmla="*/ 1049255 h 1049255"/>
                    <a:gd name="connsiteX3" fmla="*/ 95257 w 497887"/>
                    <a:gd name="connsiteY3" fmla="*/ 1049255 h 1049255"/>
                    <a:gd name="connsiteX0" fmla="*/ 95257 w 495969"/>
                    <a:gd name="connsiteY0" fmla="*/ 1049255 h 1049255"/>
                    <a:gd name="connsiteX1" fmla="*/ 250929 w 495969"/>
                    <a:gd name="connsiteY1" fmla="*/ 0 h 1049255"/>
                    <a:gd name="connsiteX2" fmla="*/ 406601 w 495969"/>
                    <a:gd name="connsiteY2" fmla="*/ 1049255 h 1049255"/>
                    <a:gd name="connsiteX3" fmla="*/ 95257 w 495969"/>
                    <a:gd name="connsiteY3" fmla="*/ 1049255 h 1049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95969" h="1049255">
                      <a:moveTo>
                        <a:pt x="95257" y="1049255"/>
                      </a:moveTo>
                      <a:cubicBezTo>
                        <a:pt x="6676" y="723357"/>
                        <a:pt x="-121664" y="317947"/>
                        <a:pt x="250929" y="0"/>
                      </a:cubicBezTo>
                      <a:cubicBezTo>
                        <a:pt x="612920" y="328549"/>
                        <a:pt x="489882" y="781667"/>
                        <a:pt x="406601" y="1049255"/>
                      </a:cubicBezTo>
                      <a:lnTo>
                        <a:pt x="95257" y="104925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/>
                </a:p>
              </p:txBody>
            </p:sp>
            <p:sp>
              <p:nvSpPr>
                <p:cNvPr id="17" name="자유형: 도형 16">
                  <a:extLst>
                    <a:ext uri="{FF2B5EF4-FFF2-40B4-BE49-F238E27FC236}">
                      <a16:creationId xmlns:a16="http://schemas.microsoft.com/office/drawing/2014/main" id="{155478D4-44EA-48AE-860F-E368AD673D03}"/>
                    </a:ext>
                  </a:extLst>
                </p:cNvPr>
                <p:cNvSpPr/>
                <p:nvPr userDrawn="1"/>
              </p:nvSpPr>
              <p:spPr>
                <a:xfrm>
                  <a:off x="5939427" y="102551"/>
                  <a:ext cx="364003" cy="92935"/>
                </a:xfrm>
                <a:custGeom>
                  <a:avLst/>
                  <a:gdLst>
                    <a:gd name="connsiteX0" fmla="*/ 0 w 364003"/>
                    <a:gd name="connsiteY0" fmla="*/ 0 h 92935"/>
                    <a:gd name="connsiteX1" fmla="*/ 364003 w 364003"/>
                    <a:gd name="connsiteY1" fmla="*/ 0 h 92935"/>
                    <a:gd name="connsiteX2" fmla="*/ 336518 w 364003"/>
                    <a:gd name="connsiteY2" fmla="*/ 92935 h 92935"/>
                    <a:gd name="connsiteX3" fmla="*/ 25174 w 364003"/>
                    <a:gd name="connsiteY3" fmla="*/ 92935 h 92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003" h="92935">
                      <a:moveTo>
                        <a:pt x="0" y="0"/>
                      </a:moveTo>
                      <a:lnTo>
                        <a:pt x="364003" y="0"/>
                      </a:lnTo>
                      <a:lnTo>
                        <a:pt x="336518" y="92935"/>
                      </a:lnTo>
                      <a:lnTo>
                        <a:pt x="25174" y="92935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" name="자유형: 도형 17">
                  <a:extLst>
                    <a:ext uri="{FF2B5EF4-FFF2-40B4-BE49-F238E27FC236}">
                      <a16:creationId xmlns:a16="http://schemas.microsoft.com/office/drawing/2014/main" id="{1861CCC0-CB32-42D2-947D-1907817DDDAE}"/>
                    </a:ext>
                  </a:extLst>
                </p:cNvPr>
                <p:cNvSpPr/>
                <p:nvPr userDrawn="1"/>
              </p:nvSpPr>
              <p:spPr>
                <a:xfrm>
                  <a:off x="5893989" y="-857099"/>
                  <a:ext cx="444279" cy="350537"/>
                </a:xfrm>
                <a:custGeom>
                  <a:avLst/>
                  <a:gdLst>
                    <a:gd name="connsiteX0" fmla="*/ 227272 w 444279"/>
                    <a:gd name="connsiteY0" fmla="*/ 0 h 350537"/>
                    <a:gd name="connsiteX1" fmla="*/ 440556 w 444279"/>
                    <a:gd name="connsiteY1" fmla="*/ 335046 h 350537"/>
                    <a:gd name="connsiteX2" fmla="*/ 444279 w 444279"/>
                    <a:gd name="connsiteY2" fmla="*/ 350537 h 350537"/>
                    <a:gd name="connsiteX3" fmla="*/ 0 w 444279"/>
                    <a:gd name="connsiteY3" fmla="*/ 350537 h 350537"/>
                    <a:gd name="connsiteX4" fmla="*/ 8223 w 444279"/>
                    <a:gd name="connsiteY4" fmla="*/ 318604 h 350537"/>
                    <a:gd name="connsiteX5" fmla="*/ 227272 w 444279"/>
                    <a:gd name="connsiteY5" fmla="*/ 0 h 350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4279" h="350537">
                      <a:moveTo>
                        <a:pt x="227272" y="0"/>
                      </a:moveTo>
                      <a:cubicBezTo>
                        <a:pt x="340394" y="102672"/>
                        <a:pt x="406151" y="217508"/>
                        <a:pt x="440556" y="335046"/>
                      </a:cubicBezTo>
                      <a:lnTo>
                        <a:pt x="444279" y="350537"/>
                      </a:lnTo>
                      <a:lnTo>
                        <a:pt x="0" y="350537"/>
                      </a:lnTo>
                      <a:lnTo>
                        <a:pt x="8223" y="318604"/>
                      </a:lnTo>
                      <a:cubicBezTo>
                        <a:pt x="43321" y="207258"/>
                        <a:pt x="110837" y="99358"/>
                        <a:pt x="227272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2" name="타원 11">
                <a:extLst>
                  <a:ext uri="{FF2B5EF4-FFF2-40B4-BE49-F238E27FC236}">
                    <a16:creationId xmlns:a16="http://schemas.microsoft.com/office/drawing/2014/main" id="{E3ED5D5D-DC92-4BF6-B431-CE8E43382FD0}"/>
                  </a:ext>
                </a:extLst>
              </p:cNvPr>
              <p:cNvSpPr/>
              <p:nvPr userDrawn="1"/>
            </p:nvSpPr>
            <p:spPr>
              <a:xfrm>
                <a:off x="5535216" y="-351600"/>
                <a:ext cx="180000" cy="18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" name="직사각형 12">
                <a:extLst>
                  <a:ext uri="{FF2B5EF4-FFF2-40B4-BE49-F238E27FC236}">
                    <a16:creationId xmlns:a16="http://schemas.microsoft.com/office/drawing/2014/main" id="{57F372C6-9816-462E-83F5-DFD56E8AF164}"/>
                  </a:ext>
                </a:extLst>
              </p:cNvPr>
              <p:cNvSpPr/>
              <p:nvPr userDrawn="1"/>
            </p:nvSpPr>
            <p:spPr>
              <a:xfrm flipH="1">
                <a:off x="5614416" y="6445"/>
                <a:ext cx="21600" cy="432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" name="자유형: 도형 13">
                <a:extLst>
                  <a:ext uri="{FF2B5EF4-FFF2-40B4-BE49-F238E27FC236}">
                    <a16:creationId xmlns:a16="http://schemas.microsoft.com/office/drawing/2014/main" id="{F07321F0-763D-431A-87E5-1BD5F333CAE1}"/>
                  </a:ext>
                </a:extLst>
              </p:cNvPr>
              <p:cNvSpPr/>
              <p:nvPr userDrawn="1"/>
            </p:nvSpPr>
            <p:spPr>
              <a:xfrm>
                <a:off x="5304862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" name="자유형: 도형 14">
                <a:extLst>
                  <a:ext uri="{FF2B5EF4-FFF2-40B4-BE49-F238E27FC236}">
                    <a16:creationId xmlns:a16="http://schemas.microsoft.com/office/drawing/2014/main" id="{D39A1E25-A8B6-4EE4-8AC8-D262A0C0D580}"/>
                  </a:ext>
                </a:extLst>
              </p:cNvPr>
              <p:cNvSpPr/>
              <p:nvPr userDrawn="1"/>
            </p:nvSpPr>
            <p:spPr>
              <a:xfrm flipH="1">
                <a:off x="5807099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2987824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7544" y="411510"/>
            <a:ext cx="2303282" cy="136815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67544" y="1779662"/>
            <a:ext cx="2303282" cy="50405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27" name="그룹 26">
            <a:extLst>
              <a:ext uri="{FF2B5EF4-FFF2-40B4-BE49-F238E27FC236}">
                <a16:creationId xmlns:a16="http://schemas.microsoft.com/office/drawing/2014/main" id="{C5AC382A-C3B5-4BE0-B805-8F9094AFD7DC}"/>
              </a:ext>
            </a:extLst>
          </p:cNvPr>
          <p:cNvGrpSpPr/>
          <p:nvPr userDrawn="1"/>
        </p:nvGrpSpPr>
        <p:grpSpPr>
          <a:xfrm>
            <a:off x="0" y="2571749"/>
            <a:ext cx="2984923" cy="2571751"/>
            <a:chOff x="0" y="2571749"/>
            <a:chExt cx="2984923" cy="2571751"/>
          </a:xfrm>
        </p:grpSpPr>
        <p:grpSp>
          <p:nvGrpSpPr>
            <p:cNvPr id="6" name="Group 5"/>
            <p:cNvGrpSpPr/>
            <p:nvPr userDrawn="1"/>
          </p:nvGrpSpPr>
          <p:grpSpPr>
            <a:xfrm>
              <a:off x="0" y="4032469"/>
              <a:ext cx="2984923" cy="1111031"/>
              <a:chOff x="0" y="4032469"/>
              <a:chExt cx="2984923" cy="1111031"/>
            </a:xfrm>
          </p:grpSpPr>
          <p:sp>
            <p:nvSpPr>
              <p:cNvPr id="2" name="Rectangle 1"/>
              <p:cNvSpPr/>
              <p:nvPr userDrawn="1"/>
            </p:nvSpPr>
            <p:spPr>
              <a:xfrm>
                <a:off x="2527176" y="4443958"/>
                <a:ext cx="457200" cy="69954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" name="Oval 2"/>
              <p:cNvSpPr/>
              <p:nvPr userDrawn="1"/>
            </p:nvSpPr>
            <p:spPr>
              <a:xfrm>
                <a:off x="2128455" y="4032469"/>
                <a:ext cx="856468" cy="85646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Rectangle 7"/>
              <p:cNvSpPr/>
              <p:nvPr userDrawn="1"/>
            </p:nvSpPr>
            <p:spPr>
              <a:xfrm>
                <a:off x="0" y="4363963"/>
                <a:ext cx="449249" cy="77953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Oval 8"/>
              <p:cNvSpPr/>
              <p:nvPr userDrawn="1"/>
            </p:nvSpPr>
            <p:spPr>
              <a:xfrm>
                <a:off x="0" y="4117025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6" name="자유형: 도형 25">
              <a:extLst>
                <a:ext uri="{FF2B5EF4-FFF2-40B4-BE49-F238E27FC236}">
                  <a16:creationId xmlns:a16="http://schemas.microsoft.com/office/drawing/2014/main" id="{A909D931-338B-4F68-B73A-DDF2CA17DD12}"/>
                </a:ext>
              </a:extLst>
            </p:cNvPr>
            <p:cNvSpPr/>
            <p:nvPr userDrawn="1"/>
          </p:nvSpPr>
          <p:spPr>
            <a:xfrm>
              <a:off x="0" y="3170955"/>
              <a:ext cx="2544134" cy="1972545"/>
            </a:xfrm>
            <a:custGeom>
              <a:avLst/>
              <a:gdLst>
                <a:gd name="connsiteX0" fmla="*/ 1395974 w 2544134"/>
                <a:gd name="connsiteY0" fmla="*/ 0 h 1972545"/>
                <a:gd name="connsiteX1" fmla="*/ 1581175 w 2544134"/>
                <a:gd name="connsiteY1" fmla="*/ 0 h 1972545"/>
                <a:gd name="connsiteX2" fmla="*/ 1629807 w 2544134"/>
                <a:gd name="connsiteY2" fmla="*/ 388693 h 1972545"/>
                <a:gd name="connsiteX3" fmla="*/ 1660266 w 2544134"/>
                <a:gd name="connsiteY3" fmla="*/ 394521 h 1972545"/>
                <a:gd name="connsiteX4" fmla="*/ 1843628 w 2544134"/>
                <a:gd name="connsiteY4" fmla="*/ 524107 h 1972545"/>
                <a:gd name="connsiteX5" fmla="*/ 1859380 w 2544134"/>
                <a:gd name="connsiteY5" fmla="*/ 553128 h 1972545"/>
                <a:gd name="connsiteX6" fmla="*/ 1884339 w 2544134"/>
                <a:gd name="connsiteY6" fmla="*/ 550612 h 1972545"/>
                <a:gd name="connsiteX7" fmla="*/ 2175988 w 2544134"/>
                <a:gd name="connsiteY7" fmla="*/ 743930 h 1972545"/>
                <a:gd name="connsiteX8" fmla="*/ 2180885 w 2544134"/>
                <a:gd name="connsiteY8" fmla="*/ 759703 h 1972545"/>
                <a:gd name="connsiteX9" fmla="*/ 2191569 w 2544134"/>
                <a:gd name="connsiteY9" fmla="*/ 756387 h 1972545"/>
                <a:gd name="connsiteX10" fmla="*/ 2234564 w 2544134"/>
                <a:gd name="connsiteY10" fmla="*/ 752052 h 1972545"/>
                <a:gd name="connsiteX11" fmla="*/ 2443572 w 2544134"/>
                <a:gd name="connsiteY11" fmla="*/ 922399 h 1972545"/>
                <a:gd name="connsiteX12" fmla="*/ 2445282 w 2544134"/>
                <a:gd name="connsiteY12" fmla="*/ 939364 h 1972545"/>
                <a:gd name="connsiteX13" fmla="*/ 2508998 w 2544134"/>
                <a:gd name="connsiteY13" fmla="*/ 945787 h 1972545"/>
                <a:gd name="connsiteX14" fmla="*/ 2544134 w 2544134"/>
                <a:gd name="connsiteY14" fmla="*/ 956223 h 1972545"/>
                <a:gd name="connsiteX15" fmla="*/ 2544134 w 2544134"/>
                <a:gd name="connsiteY15" fmla="*/ 1972545 h 1972545"/>
                <a:gd name="connsiteX16" fmla="*/ 354884 w 2544134"/>
                <a:gd name="connsiteY16" fmla="*/ 1972545 h 1972545"/>
                <a:gd name="connsiteX17" fmla="*/ 342134 w 2544134"/>
                <a:gd name="connsiteY17" fmla="*/ 1965625 h 1972545"/>
                <a:gd name="connsiteX18" fmla="*/ 244050 w 2544134"/>
                <a:gd name="connsiteY18" fmla="*/ 1838062 h 1972545"/>
                <a:gd name="connsiteX19" fmla="*/ 241474 w 2544134"/>
                <a:gd name="connsiteY19" fmla="*/ 1812505 h 1972545"/>
                <a:gd name="connsiteX20" fmla="*/ 236764 w 2544134"/>
                <a:gd name="connsiteY20" fmla="*/ 1816784 h 1972545"/>
                <a:gd name="connsiteX21" fmla="*/ 103253 w 2544134"/>
                <a:gd name="connsiteY21" fmla="*/ 1857566 h 1972545"/>
                <a:gd name="connsiteX22" fmla="*/ 10304 w 2544134"/>
                <a:gd name="connsiteY22" fmla="*/ 1838801 h 1972545"/>
                <a:gd name="connsiteX23" fmla="*/ 0 w 2544134"/>
                <a:gd name="connsiteY23" fmla="*/ 1833208 h 1972545"/>
                <a:gd name="connsiteX24" fmla="*/ 0 w 2544134"/>
                <a:gd name="connsiteY24" fmla="*/ 1404340 h 1972545"/>
                <a:gd name="connsiteX25" fmla="*/ 10304 w 2544134"/>
                <a:gd name="connsiteY25" fmla="*/ 1398747 h 1972545"/>
                <a:gd name="connsiteX26" fmla="*/ 103253 w 2544134"/>
                <a:gd name="connsiteY26" fmla="*/ 1379981 h 1972545"/>
                <a:gd name="connsiteX27" fmla="*/ 151378 w 2544134"/>
                <a:gd name="connsiteY27" fmla="*/ 1384832 h 1972545"/>
                <a:gd name="connsiteX28" fmla="*/ 162402 w 2544134"/>
                <a:gd name="connsiteY28" fmla="*/ 1388255 h 1972545"/>
                <a:gd name="connsiteX29" fmla="*/ 159919 w 2544134"/>
                <a:gd name="connsiteY29" fmla="*/ 1363619 h 1972545"/>
                <a:gd name="connsiteX30" fmla="*/ 522221 w 2544134"/>
                <a:gd name="connsiteY30" fmla="*/ 1001317 h 1972545"/>
                <a:gd name="connsiteX31" fmla="*/ 595237 w 2544134"/>
                <a:gd name="connsiteY31" fmla="*/ 1008678 h 1972545"/>
                <a:gd name="connsiteX32" fmla="*/ 617610 w 2544134"/>
                <a:gd name="connsiteY32" fmla="*/ 1015623 h 1972545"/>
                <a:gd name="connsiteX33" fmla="*/ 630288 w 2544134"/>
                <a:gd name="connsiteY33" fmla="*/ 1000258 h 1972545"/>
                <a:gd name="connsiteX34" fmla="*/ 886474 w 2544134"/>
                <a:gd name="connsiteY34" fmla="*/ 894142 h 1972545"/>
                <a:gd name="connsiteX35" fmla="*/ 896697 w 2544134"/>
                <a:gd name="connsiteY35" fmla="*/ 895173 h 1972545"/>
                <a:gd name="connsiteX36" fmla="*/ 889510 w 2544134"/>
                <a:gd name="connsiteY36" fmla="*/ 872020 h 1972545"/>
                <a:gd name="connsiteX37" fmla="*/ 886474 w 2544134"/>
                <a:gd name="connsiteY37" fmla="*/ 841898 h 1972545"/>
                <a:gd name="connsiteX38" fmla="*/ 1005814 w 2544134"/>
                <a:gd name="connsiteY38" fmla="*/ 695472 h 1972545"/>
                <a:gd name="connsiteX39" fmla="*/ 1011986 w 2544134"/>
                <a:gd name="connsiteY39" fmla="*/ 694850 h 1972545"/>
                <a:gd name="connsiteX40" fmla="*/ 1016112 w 2544134"/>
                <a:gd name="connsiteY40" fmla="*/ 653922 h 1972545"/>
                <a:gd name="connsiteX41" fmla="*/ 1301359 w 2544134"/>
                <a:gd name="connsiteY41" fmla="*/ 421440 h 1972545"/>
                <a:gd name="connsiteX42" fmla="*/ 1342724 w 2544134"/>
                <a:gd name="connsiteY42" fmla="*/ 425610 h 1972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544134" h="1972545">
                  <a:moveTo>
                    <a:pt x="1395974" y="0"/>
                  </a:moveTo>
                  <a:lnTo>
                    <a:pt x="1581175" y="0"/>
                  </a:lnTo>
                  <a:lnTo>
                    <a:pt x="1629807" y="388693"/>
                  </a:lnTo>
                  <a:lnTo>
                    <a:pt x="1660266" y="394521"/>
                  </a:lnTo>
                  <a:cubicBezTo>
                    <a:pt x="1736117" y="414036"/>
                    <a:pt x="1800967" y="460961"/>
                    <a:pt x="1843628" y="524107"/>
                  </a:cubicBezTo>
                  <a:lnTo>
                    <a:pt x="1859380" y="553128"/>
                  </a:lnTo>
                  <a:lnTo>
                    <a:pt x="1884339" y="550612"/>
                  </a:lnTo>
                  <a:cubicBezTo>
                    <a:pt x="2015447" y="550612"/>
                    <a:pt x="2127937" y="630325"/>
                    <a:pt x="2175988" y="743930"/>
                  </a:cubicBezTo>
                  <a:lnTo>
                    <a:pt x="2180885" y="759703"/>
                  </a:lnTo>
                  <a:lnTo>
                    <a:pt x="2191569" y="756387"/>
                  </a:lnTo>
                  <a:cubicBezTo>
                    <a:pt x="2205457" y="753545"/>
                    <a:pt x="2219836" y="752052"/>
                    <a:pt x="2234564" y="752052"/>
                  </a:cubicBezTo>
                  <a:cubicBezTo>
                    <a:pt x="2337661" y="752052"/>
                    <a:pt x="2423678" y="825183"/>
                    <a:pt x="2443572" y="922399"/>
                  </a:cubicBezTo>
                  <a:lnTo>
                    <a:pt x="2445282" y="939364"/>
                  </a:lnTo>
                  <a:lnTo>
                    <a:pt x="2508998" y="945787"/>
                  </a:lnTo>
                  <a:lnTo>
                    <a:pt x="2544134" y="956223"/>
                  </a:lnTo>
                  <a:lnTo>
                    <a:pt x="2544134" y="1972545"/>
                  </a:lnTo>
                  <a:lnTo>
                    <a:pt x="354884" y="1972545"/>
                  </a:lnTo>
                  <a:lnTo>
                    <a:pt x="342134" y="1965625"/>
                  </a:lnTo>
                  <a:cubicBezTo>
                    <a:pt x="295511" y="1934418"/>
                    <a:pt x="255183" y="1892469"/>
                    <a:pt x="244050" y="1838062"/>
                  </a:cubicBezTo>
                  <a:lnTo>
                    <a:pt x="241474" y="1812505"/>
                  </a:lnTo>
                  <a:lnTo>
                    <a:pt x="236764" y="1816784"/>
                  </a:lnTo>
                  <a:cubicBezTo>
                    <a:pt x="198653" y="1842531"/>
                    <a:pt x="152709" y="1857566"/>
                    <a:pt x="103253" y="1857566"/>
                  </a:cubicBezTo>
                  <a:cubicBezTo>
                    <a:pt x="70283" y="1857566"/>
                    <a:pt x="38873" y="1850884"/>
                    <a:pt x="10304" y="1838801"/>
                  </a:cubicBezTo>
                  <a:lnTo>
                    <a:pt x="0" y="1833208"/>
                  </a:lnTo>
                  <a:lnTo>
                    <a:pt x="0" y="1404340"/>
                  </a:lnTo>
                  <a:lnTo>
                    <a:pt x="10304" y="1398747"/>
                  </a:lnTo>
                  <a:cubicBezTo>
                    <a:pt x="38873" y="1386663"/>
                    <a:pt x="70283" y="1379981"/>
                    <a:pt x="103253" y="1379981"/>
                  </a:cubicBezTo>
                  <a:cubicBezTo>
                    <a:pt x="119738" y="1379981"/>
                    <a:pt x="135833" y="1381652"/>
                    <a:pt x="151378" y="1384832"/>
                  </a:cubicBezTo>
                  <a:lnTo>
                    <a:pt x="162402" y="1388255"/>
                  </a:lnTo>
                  <a:lnTo>
                    <a:pt x="159919" y="1363619"/>
                  </a:lnTo>
                  <a:cubicBezTo>
                    <a:pt x="159919" y="1163525"/>
                    <a:pt x="322127" y="1001317"/>
                    <a:pt x="522221" y="1001317"/>
                  </a:cubicBezTo>
                  <a:cubicBezTo>
                    <a:pt x="547233" y="1001317"/>
                    <a:pt x="571652" y="1003852"/>
                    <a:pt x="595237" y="1008678"/>
                  </a:cubicBezTo>
                  <a:lnTo>
                    <a:pt x="617610" y="1015623"/>
                  </a:lnTo>
                  <a:lnTo>
                    <a:pt x="630288" y="1000258"/>
                  </a:lnTo>
                  <a:cubicBezTo>
                    <a:pt x="695852" y="934694"/>
                    <a:pt x="786427" y="894142"/>
                    <a:pt x="886474" y="894142"/>
                  </a:cubicBezTo>
                  <a:lnTo>
                    <a:pt x="896697" y="895173"/>
                  </a:lnTo>
                  <a:lnTo>
                    <a:pt x="889510" y="872020"/>
                  </a:lnTo>
                  <a:cubicBezTo>
                    <a:pt x="887519" y="862290"/>
                    <a:pt x="886474" y="852216"/>
                    <a:pt x="886474" y="841898"/>
                  </a:cubicBezTo>
                  <a:cubicBezTo>
                    <a:pt x="886474" y="769671"/>
                    <a:pt x="937707" y="709409"/>
                    <a:pt x="1005814" y="695472"/>
                  </a:cubicBezTo>
                  <a:lnTo>
                    <a:pt x="1011986" y="694850"/>
                  </a:lnTo>
                  <a:lnTo>
                    <a:pt x="1016112" y="653922"/>
                  </a:lnTo>
                  <a:cubicBezTo>
                    <a:pt x="1043262" y="521245"/>
                    <a:pt x="1160655" y="421440"/>
                    <a:pt x="1301359" y="421440"/>
                  </a:cubicBezTo>
                  <a:lnTo>
                    <a:pt x="1342724" y="4256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15" name="그룹 14">
              <a:extLst>
                <a:ext uri="{FF2B5EF4-FFF2-40B4-BE49-F238E27FC236}">
                  <a16:creationId xmlns:a16="http://schemas.microsoft.com/office/drawing/2014/main" id="{835AEBDB-6E77-465B-802B-2411CB9307EC}"/>
                </a:ext>
              </a:extLst>
            </p:cNvPr>
            <p:cNvGrpSpPr/>
            <p:nvPr userDrawn="1"/>
          </p:nvGrpSpPr>
          <p:grpSpPr>
            <a:xfrm>
              <a:off x="1278074" y="2571749"/>
              <a:ext cx="413353" cy="794587"/>
              <a:chOff x="5304862" y="-789923"/>
              <a:chExt cx="645890" cy="1241591"/>
            </a:xfrm>
          </p:grpSpPr>
          <p:grpSp>
            <p:nvGrpSpPr>
              <p:cNvPr id="16" name="그룹 15">
                <a:extLst>
                  <a:ext uri="{FF2B5EF4-FFF2-40B4-BE49-F238E27FC236}">
                    <a16:creationId xmlns:a16="http://schemas.microsoft.com/office/drawing/2014/main" id="{5E76A47E-F7A7-4DA1-9B8C-D7B1A60D5D71}"/>
                  </a:ext>
                </a:extLst>
              </p:cNvPr>
              <p:cNvGrpSpPr/>
              <p:nvPr userDrawn="1"/>
            </p:nvGrpSpPr>
            <p:grpSpPr>
              <a:xfrm>
                <a:off x="5377232" y="-789923"/>
                <a:ext cx="495969" cy="1052585"/>
                <a:chOff x="5868144" y="-857099"/>
                <a:chExt cx="495969" cy="1052585"/>
              </a:xfrm>
            </p:grpSpPr>
            <p:sp>
              <p:nvSpPr>
                <p:cNvPr id="21" name="이등변 삼각형 49">
                  <a:extLst>
                    <a:ext uri="{FF2B5EF4-FFF2-40B4-BE49-F238E27FC236}">
                      <a16:creationId xmlns:a16="http://schemas.microsoft.com/office/drawing/2014/main" id="{67190486-51A1-4AB6-8B4F-B570F9832336}"/>
                    </a:ext>
                  </a:extLst>
                </p:cNvPr>
                <p:cNvSpPr/>
                <p:nvPr userDrawn="1"/>
              </p:nvSpPr>
              <p:spPr>
                <a:xfrm>
                  <a:off x="5868144" y="-853769"/>
                  <a:ext cx="495969" cy="1049255"/>
                </a:xfrm>
                <a:custGeom>
                  <a:avLst/>
                  <a:gdLst>
                    <a:gd name="connsiteX0" fmla="*/ 0 w 311344"/>
                    <a:gd name="connsiteY0" fmla="*/ 1049255 h 1049255"/>
                    <a:gd name="connsiteX1" fmla="*/ 155672 w 311344"/>
                    <a:gd name="connsiteY1" fmla="*/ 0 h 1049255"/>
                    <a:gd name="connsiteX2" fmla="*/ 311344 w 311344"/>
                    <a:gd name="connsiteY2" fmla="*/ 1049255 h 1049255"/>
                    <a:gd name="connsiteX3" fmla="*/ 0 w 311344"/>
                    <a:gd name="connsiteY3" fmla="*/ 1049255 h 1049255"/>
                    <a:gd name="connsiteX0" fmla="*/ 45684 w 357028"/>
                    <a:gd name="connsiteY0" fmla="*/ 1049255 h 1049255"/>
                    <a:gd name="connsiteX1" fmla="*/ 201356 w 357028"/>
                    <a:gd name="connsiteY1" fmla="*/ 0 h 1049255"/>
                    <a:gd name="connsiteX2" fmla="*/ 357028 w 357028"/>
                    <a:gd name="connsiteY2" fmla="*/ 1049255 h 1049255"/>
                    <a:gd name="connsiteX3" fmla="*/ 45684 w 357028"/>
                    <a:gd name="connsiteY3" fmla="*/ 1049255 h 1049255"/>
                    <a:gd name="connsiteX0" fmla="*/ 45684 w 416158"/>
                    <a:gd name="connsiteY0" fmla="*/ 1049255 h 1049255"/>
                    <a:gd name="connsiteX1" fmla="*/ 201356 w 416158"/>
                    <a:gd name="connsiteY1" fmla="*/ 0 h 1049255"/>
                    <a:gd name="connsiteX2" fmla="*/ 357028 w 416158"/>
                    <a:gd name="connsiteY2" fmla="*/ 1049255 h 1049255"/>
                    <a:gd name="connsiteX3" fmla="*/ 45684 w 416158"/>
                    <a:gd name="connsiteY3" fmla="*/ 1049255 h 1049255"/>
                    <a:gd name="connsiteX0" fmla="*/ 87161 w 457635"/>
                    <a:gd name="connsiteY0" fmla="*/ 1049255 h 1049255"/>
                    <a:gd name="connsiteX1" fmla="*/ 242833 w 457635"/>
                    <a:gd name="connsiteY1" fmla="*/ 0 h 1049255"/>
                    <a:gd name="connsiteX2" fmla="*/ 398505 w 457635"/>
                    <a:gd name="connsiteY2" fmla="*/ 1049255 h 1049255"/>
                    <a:gd name="connsiteX3" fmla="*/ 87161 w 457635"/>
                    <a:gd name="connsiteY3" fmla="*/ 1049255 h 1049255"/>
                    <a:gd name="connsiteX0" fmla="*/ 87161 w 500627"/>
                    <a:gd name="connsiteY0" fmla="*/ 1049255 h 1049255"/>
                    <a:gd name="connsiteX1" fmla="*/ 242833 w 500627"/>
                    <a:gd name="connsiteY1" fmla="*/ 0 h 1049255"/>
                    <a:gd name="connsiteX2" fmla="*/ 398505 w 500627"/>
                    <a:gd name="connsiteY2" fmla="*/ 1049255 h 1049255"/>
                    <a:gd name="connsiteX3" fmla="*/ 87161 w 500627"/>
                    <a:gd name="connsiteY3" fmla="*/ 1049255 h 1049255"/>
                    <a:gd name="connsiteX0" fmla="*/ 91187 w 504653"/>
                    <a:gd name="connsiteY0" fmla="*/ 1049255 h 1049255"/>
                    <a:gd name="connsiteX1" fmla="*/ 246859 w 504653"/>
                    <a:gd name="connsiteY1" fmla="*/ 0 h 1049255"/>
                    <a:gd name="connsiteX2" fmla="*/ 402531 w 504653"/>
                    <a:gd name="connsiteY2" fmla="*/ 1049255 h 1049255"/>
                    <a:gd name="connsiteX3" fmla="*/ 91187 w 504653"/>
                    <a:gd name="connsiteY3" fmla="*/ 1049255 h 1049255"/>
                    <a:gd name="connsiteX0" fmla="*/ 91187 w 500775"/>
                    <a:gd name="connsiteY0" fmla="*/ 1049255 h 1049255"/>
                    <a:gd name="connsiteX1" fmla="*/ 246859 w 500775"/>
                    <a:gd name="connsiteY1" fmla="*/ 0 h 1049255"/>
                    <a:gd name="connsiteX2" fmla="*/ 402531 w 500775"/>
                    <a:gd name="connsiteY2" fmla="*/ 1049255 h 1049255"/>
                    <a:gd name="connsiteX3" fmla="*/ 91187 w 500775"/>
                    <a:gd name="connsiteY3" fmla="*/ 1049255 h 1049255"/>
                    <a:gd name="connsiteX0" fmla="*/ 91187 w 484758"/>
                    <a:gd name="connsiteY0" fmla="*/ 1049255 h 1049255"/>
                    <a:gd name="connsiteX1" fmla="*/ 246859 w 484758"/>
                    <a:gd name="connsiteY1" fmla="*/ 0 h 1049255"/>
                    <a:gd name="connsiteX2" fmla="*/ 402531 w 484758"/>
                    <a:gd name="connsiteY2" fmla="*/ 1049255 h 1049255"/>
                    <a:gd name="connsiteX3" fmla="*/ 91187 w 484758"/>
                    <a:gd name="connsiteY3" fmla="*/ 1049255 h 1049255"/>
                    <a:gd name="connsiteX0" fmla="*/ 91187 w 488692"/>
                    <a:gd name="connsiteY0" fmla="*/ 1049255 h 1049255"/>
                    <a:gd name="connsiteX1" fmla="*/ 246859 w 488692"/>
                    <a:gd name="connsiteY1" fmla="*/ 0 h 1049255"/>
                    <a:gd name="connsiteX2" fmla="*/ 402531 w 488692"/>
                    <a:gd name="connsiteY2" fmla="*/ 1049255 h 1049255"/>
                    <a:gd name="connsiteX3" fmla="*/ 91187 w 488692"/>
                    <a:gd name="connsiteY3" fmla="*/ 1049255 h 1049255"/>
                    <a:gd name="connsiteX0" fmla="*/ 91187 w 492707"/>
                    <a:gd name="connsiteY0" fmla="*/ 1049255 h 1049255"/>
                    <a:gd name="connsiteX1" fmla="*/ 246859 w 492707"/>
                    <a:gd name="connsiteY1" fmla="*/ 0 h 1049255"/>
                    <a:gd name="connsiteX2" fmla="*/ 402531 w 492707"/>
                    <a:gd name="connsiteY2" fmla="*/ 1049255 h 1049255"/>
                    <a:gd name="connsiteX3" fmla="*/ 91187 w 492707"/>
                    <a:gd name="connsiteY3" fmla="*/ 1049255 h 1049255"/>
                    <a:gd name="connsiteX0" fmla="*/ 95257 w 496777"/>
                    <a:gd name="connsiteY0" fmla="*/ 1049255 h 1049255"/>
                    <a:gd name="connsiteX1" fmla="*/ 250929 w 496777"/>
                    <a:gd name="connsiteY1" fmla="*/ 0 h 1049255"/>
                    <a:gd name="connsiteX2" fmla="*/ 406601 w 496777"/>
                    <a:gd name="connsiteY2" fmla="*/ 1049255 h 1049255"/>
                    <a:gd name="connsiteX3" fmla="*/ 95257 w 496777"/>
                    <a:gd name="connsiteY3" fmla="*/ 1049255 h 1049255"/>
                    <a:gd name="connsiteX0" fmla="*/ 95257 w 485293"/>
                    <a:gd name="connsiteY0" fmla="*/ 1049255 h 1049255"/>
                    <a:gd name="connsiteX1" fmla="*/ 250929 w 485293"/>
                    <a:gd name="connsiteY1" fmla="*/ 0 h 1049255"/>
                    <a:gd name="connsiteX2" fmla="*/ 406601 w 485293"/>
                    <a:gd name="connsiteY2" fmla="*/ 1049255 h 1049255"/>
                    <a:gd name="connsiteX3" fmla="*/ 95257 w 485293"/>
                    <a:gd name="connsiteY3" fmla="*/ 1049255 h 1049255"/>
                    <a:gd name="connsiteX0" fmla="*/ 95257 w 494828"/>
                    <a:gd name="connsiteY0" fmla="*/ 1049255 h 1049255"/>
                    <a:gd name="connsiteX1" fmla="*/ 250929 w 494828"/>
                    <a:gd name="connsiteY1" fmla="*/ 0 h 1049255"/>
                    <a:gd name="connsiteX2" fmla="*/ 406601 w 494828"/>
                    <a:gd name="connsiteY2" fmla="*/ 1049255 h 1049255"/>
                    <a:gd name="connsiteX3" fmla="*/ 95257 w 494828"/>
                    <a:gd name="connsiteY3" fmla="*/ 1049255 h 1049255"/>
                    <a:gd name="connsiteX0" fmla="*/ 95257 w 493814"/>
                    <a:gd name="connsiteY0" fmla="*/ 1049255 h 1049255"/>
                    <a:gd name="connsiteX1" fmla="*/ 250929 w 493814"/>
                    <a:gd name="connsiteY1" fmla="*/ 0 h 1049255"/>
                    <a:gd name="connsiteX2" fmla="*/ 406601 w 493814"/>
                    <a:gd name="connsiteY2" fmla="*/ 1049255 h 1049255"/>
                    <a:gd name="connsiteX3" fmla="*/ 95257 w 493814"/>
                    <a:gd name="connsiteY3" fmla="*/ 1049255 h 1049255"/>
                    <a:gd name="connsiteX0" fmla="*/ 95257 w 496864"/>
                    <a:gd name="connsiteY0" fmla="*/ 1049255 h 1049255"/>
                    <a:gd name="connsiteX1" fmla="*/ 250929 w 496864"/>
                    <a:gd name="connsiteY1" fmla="*/ 0 h 1049255"/>
                    <a:gd name="connsiteX2" fmla="*/ 406601 w 496864"/>
                    <a:gd name="connsiteY2" fmla="*/ 1049255 h 1049255"/>
                    <a:gd name="connsiteX3" fmla="*/ 95257 w 496864"/>
                    <a:gd name="connsiteY3" fmla="*/ 1049255 h 1049255"/>
                    <a:gd name="connsiteX0" fmla="*/ 95257 w 497887"/>
                    <a:gd name="connsiteY0" fmla="*/ 1049255 h 1049255"/>
                    <a:gd name="connsiteX1" fmla="*/ 250929 w 497887"/>
                    <a:gd name="connsiteY1" fmla="*/ 0 h 1049255"/>
                    <a:gd name="connsiteX2" fmla="*/ 406601 w 497887"/>
                    <a:gd name="connsiteY2" fmla="*/ 1049255 h 1049255"/>
                    <a:gd name="connsiteX3" fmla="*/ 95257 w 497887"/>
                    <a:gd name="connsiteY3" fmla="*/ 1049255 h 1049255"/>
                    <a:gd name="connsiteX0" fmla="*/ 95257 w 495969"/>
                    <a:gd name="connsiteY0" fmla="*/ 1049255 h 1049255"/>
                    <a:gd name="connsiteX1" fmla="*/ 250929 w 495969"/>
                    <a:gd name="connsiteY1" fmla="*/ 0 h 1049255"/>
                    <a:gd name="connsiteX2" fmla="*/ 406601 w 495969"/>
                    <a:gd name="connsiteY2" fmla="*/ 1049255 h 1049255"/>
                    <a:gd name="connsiteX3" fmla="*/ 95257 w 495969"/>
                    <a:gd name="connsiteY3" fmla="*/ 1049255 h 1049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95969" h="1049255">
                      <a:moveTo>
                        <a:pt x="95257" y="1049255"/>
                      </a:moveTo>
                      <a:cubicBezTo>
                        <a:pt x="6676" y="723357"/>
                        <a:pt x="-121664" y="317947"/>
                        <a:pt x="250929" y="0"/>
                      </a:cubicBezTo>
                      <a:cubicBezTo>
                        <a:pt x="612920" y="328549"/>
                        <a:pt x="489882" y="781667"/>
                        <a:pt x="406601" y="1049255"/>
                      </a:cubicBezTo>
                      <a:lnTo>
                        <a:pt x="95257" y="104925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/>
                </a:p>
              </p:txBody>
            </p:sp>
            <p:sp>
              <p:nvSpPr>
                <p:cNvPr id="22" name="자유형: 도형 21">
                  <a:extLst>
                    <a:ext uri="{FF2B5EF4-FFF2-40B4-BE49-F238E27FC236}">
                      <a16:creationId xmlns:a16="http://schemas.microsoft.com/office/drawing/2014/main" id="{56F15390-B3DB-4D76-834D-291CE0D12AD3}"/>
                    </a:ext>
                  </a:extLst>
                </p:cNvPr>
                <p:cNvSpPr/>
                <p:nvPr userDrawn="1"/>
              </p:nvSpPr>
              <p:spPr>
                <a:xfrm>
                  <a:off x="5939427" y="102551"/>
                  <a:ext cx="364003" cy="92935"/>
                </a:xfrm>
                <a:custGeom>
                  <a:avLst/>
                  <a:gdLst>
                    <a:gd name="connsiteX0" fmla="*/ 0 w 364003"/>
                    <a:gd name="connsiteY0" fmla="*/ 0 h 92935"/>
                    <a:gd name="connsiteX1" fmla="*/ 364003 w 364003"/>
                    <a:gd name="connsiteY1" fmla="*/ 0 h 92935"/>
                    <a:gd name="connsiteX2" fmla="*/ 336518 w 364003"/>
                    <a:gd name="connsiteY2" fmla="*/ 92935 h 92935"/>
                    <a:gd name="connsiteX3" fmla="*/ 25174 w 364003"/>
                    <a:gd name="connsiteY3" fmla="*/ 92935 h 92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003" h="92935">
                      <a:moveTo>
                        <a:pt x="0" y="0"/>
                      </a:moveTo>
                      <a:lnTo>
                        <a:pt x="364003" y="0"/>
                      </a:lnTo>
                      <a:lnTo>
                        <a:pt x="336518" y="92935"/>
                      </a:lnTo>
                      <a:lnTo>
                        <a:pt x="25174" y="92935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자유형: 도형 22">
                  <a:extLst>
                    <a:ext uri="{FF2B5EF4-FFF2-40B4-BE49-F238E27FC236}">
                      <a16:creationId xmlns:a16="http://schemas.microsoft.com/office/drawing/2014/main" id="{3BA87288-70D8-4753-8DAA-8CA1C332EF6C}"/>
                    </a:ext>
                  </a:extLst>
                </p:cNvPr>
                <p:cNvSpPr/>
                <p:nvPr userDrawn="1"/>
              </p:nvSpPr>
              <p:spPr>
                <a:xfrm>
                  <a:off x="5893989" y="-857099"/>
                  <a:ext cx="444279" cy="350537"/>
                </a:xfrm>
                <a:custGeom>
                  <a:avLst/>
                  <a:gdLst>
                    <a:gd name="connsiteX0" fmla="*/ 227272 w 444279"/>
                    <a:gd name="connsiteY0" fmla="*/ 0 h 350537"/>
                    <a:gd name="connsiteX1" fmla="*/ 440556 w 444279"/>
                    <a:gd name="connsiteY1" fmla="*/ 335046 h 350537"/>
                    <a:gd name="connsiteX2" fmla="*/ 444279 w 444279"/>
                    <a:gd name="connsiteY2" fmla="*/ 350537 h 350537"/>
                    <a:gd name="connsiteX3" fmla="*/ 0 w 444279"/>
                    <a:gd name="connsiteY3" fmla="*/ 350537 h 350537"/>
                    <a:gd name="connsiteX4" fmla="*/ 8223 w 444279"/>
                    <a:gd name="connsiteY4" fmla="*/ 318604 h 350537"/>
                    <a:gd name="connsiteX5" fmla="*/ 227272 w 444279"/>
                    <a:gd name="connsiteY5" fmla="*/ 0 h 350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4279" h="350537">
                      <a:moveTo>
                        <a:pt x="227272" y="0"/>
                      </a:moveTo>
                      <a:cubicBezTo>
                        <a:pt x="340394" y="102672"/>
                        <a:pt x="406151" y="217508"/>
                        <a:pt x="440556" y="335046"/>
                      </a:cubicBezTo>
                      <a:lnTo>
                        <a:pt x="444279" y="350537"/>
                      </a:lnTo>
                      <a:lnTo>
                        <a:pt x="0" y="350537"/>
                      </a:lnTo>
                      <a:lnTo>
                        <a:pt x="8223" y="318604"/>
                      </a:lnTo>
                      <a:cubicBezTo>
                        <a:pt x="43321" y="207258"/>
                        <a:pt x="110837" y="99358"/>
                        <a:pt x="227272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7" name="타원 16">
                <a:extLst>
                  <a:ext uri="{FF2B5EF4-FFF2-40B4-BE49-F238E27FC236}">
                    <a16:creationId xmlns:a16="http://schemas.microsoft.com/office/drawing/2014/main" id="{AD475AD4-CA04-4B61-9BB4-408BA6A11E05}"/>
                  </a:ext>
                </a:extLst>
              </p:cNvPr>
              <p:cNvSpPr/>
              <p:nvPr userDrawn="1"/>
            </p:nvSpPr>
            <p:spPr>
              <a:xfrm>
                <a:off x="5535216" y="-351600"/>
                <a:ext cx="180000" cy="18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직사각형 17">
                <a:extLst>
                  <a:ext uri="{FF2B5EF4-FFF2-40B4-BE49-F238E27FC236}">
                    <a16:creationId xmlns:a16="http://schemas.microsoft.com/office/drawing/2014/main" id="{1B106404-A3F8-4193-8435-FA430BEB5473}"/>
                  </a:ext>
                </a:extLst>
              </p:cNvPr>
              <p:cNvSpPr/>
              <p:nvPr userDrawn="1"/>
            </p:nvSpPr>
            <p:spPr>
              <a:xfrm flipH="1">
                <a:off x="5614416" y="6445"/>
                <a:ext cx="21600" cy="432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자유형: 도형 18">
                <a:extLst>
                  <a:ext uri="{FF2B5EF4-FFF2-40B4-BE49-F238E27FC236}">
                    <a16:creationId xmlns:a16="http://schemas.microsoft.com/office/drawing/2014/main" id="{9408417A-6F35-4CB8-93DD-4FB5074FE702}"/>
                  </a:ext>
                </a:extLst>
              </p:cNvPr>
              <p:cNvSpPr/>
              <p:nvPr userDrawn="1"/>
            </p:nvSpPr>
            <p:spPr>
              <a:xfrm>
                <a:off x="5304862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" name="자유형: 도형 19">
                <a:extLst>
                  <a:ext uri="{FF2B5EF4-FFF2-40B4-BE49-F238E27FC236}">
                    <a16:creationId xmlns:a16="http://schemas.microsoft.com/office/drawing/2014/main" id="{3058858D-8ACE-40F2-B778-D2BFBF4553F3}"/>
                  </a:ext>
                </a:extLst>
              </p:cNvPr>
              <p:cNvSpPr/>
              <p:nvPr userDrawn="1"/>
            </p:nvSpPr>
            <p:spPr>
              <a:xfrm flipH="1">
                <a:off x="5807099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12" name="Frame 11"/>
          <p:cNvSpPr/>
          <p:nvPr userDrawn="1"/>
        </p:nvSpPr>
        <p:spPr>
          <a:xfrm>
            <a:off x="251520" y="339502"/>
            <a:ext cx="8640960" cy="4464496"/>
          </a:xfrm>
          <a:prstGeom prst="frame">
            <a:avLst>
              <a:gd name="adj1" fmla="val 1236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375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llo Slide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13476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523EB7A4-0598-4887-ACB7-E8220F8DDFED}"/>
              </a:ext>
            </a:extLst>
          </p:cNvPr>
          <p:cNvGrpSpPr/>
          <p:nvPr userDrawn="1"/>
        </p:nvGrpSpPr>
        <p:grpSpPr>
          <a:xfrm>
            <a:off x="1902711" y="232356"/>
            <a:ext cx="5620059" cy="4638441"/>
            <a:chOff x="1902711" y="497586"/>
            <a:chExt cx="5620059" cy="4638441"/>
          </a:xfrm>
        </p:grpSpPr>
        <p:grpSp>
          <p:nvGrpSpPr>
            <p:cNvPr id="53" name="그룹 52">
              <a:extLst>
                <a:ext uri="{FF2B5EF4-FFF2-40B4-BE49-F238E27FC236}">
                  <a16:creationId xmlns:a16="http://schemas.microsoft.com/office/drawing/2014/main" id="{C4167999-582F-4DE1-8524-427663DA86EB}"/>
                </a:ext>
              </a:extLst>
            </p:cNvPr>
            <p:cNvGrpSpPr/>
            <p:nvPr userDrawn="1"/>
          </p:nvGrpSpPr>
          <p:grpSpPr>
            <a:xfrm>
              <a:off x="1902711" y="1537517"/>
              <a:ext cx="5620059" cy="3598510"/>
              <a:chOff x="2401342" y="248706"/>
              <a:chExt cx="5620059" cy="3598510"/>
            </a:xfrm>
            <a:solidFill>
              <a:schemeClr val="bg1"/>
            </a:solidFill>
          </p:grpSpPr>
          <p:sp>
            <p:nvSpPr>
              <p:cNvPr id="54" name="Oval 11">
                <a:extLst>
                  <a:ext uri="{FF2B5EF4-FFF2-40B4-BE49-F238E27FC236}">
                    <a16:creationId xmlns:a16="http://schemas.microsoft.com/office/drawing/2014/main" id="{36E509A3-52CE-4453-9564-E704D9C6F3F0}"/>
                  </a:ext>
                </a:extLst>
              </p:cNvPr>
              <p:cNvSpPr/>
              <p:nvPr userDrawn="1"/>
            </p:nvSpPr>
            <p:spPr>
              <a:xfrm>
                <a:off x="4283968" y="941198"/>
                <a:ext cx="956850" cy="95685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" name="Oval 11">
                <a:extLst>
                  <a:ext uri="{FF2B5EF4-FFF2-40B4-BE49-F238E27FC236}">
                    <a16:creationId xmlns:a16="http://schemas.microsoft.com/office/drawing/2014/main" id="{D8641ACF-24EC-4119-AF47-45C5E6B69718}"/>
                  </a:ext>
                </a:extLst>
              </p:cNvPr>
              <p:cNvSpPr/>
              <p:nvPr userDrawn="1"/>
            </p:nvSpPr>
            <p:spPr>
              <a:xfrm>
                <a:off x="4080672" y="1386488"/>
                <a:ext cx="491180" cy="4911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" name="Oval 11">
                <a:extLst>
                  <a:ext uri="{FF2B5EF4-FFF2-40B4-BE49-F238E27FC236}">
                    <a16:creationId xmlns:a16="http://schemas.microsoft.com/office/drawing/2014/main" id="{3873CDEC-688A-4EE6-8974-D80E43FF9273}"/>
                  </a:ext>
                </a:extLst>
              </p:cNvPr>
              <p:cNvSpPr/>
              <p:nvPr userDrawn="1"/>
            </p:nvSpPr>
            <p:spPr>
              <a:xfrm>
                <a:off x="3485352" y="1717923"/>
                <a:ext cx="1190640" cy="11906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" name="Oval 11">
                <a:extLst>
                  <a:ext uri="{FF2B5EF4-FFF2-40B4-BE49-F238E27FC236}">
                    <a16:creationId xmlns:a16="http://schemas.microsoft.com/office/drawing/2014/main" id="{B93DE707-F71B-42F6-A0EB-DFC85BA873B2}"/>
                  </a:ext>
                </a:extLst>
              </p:cNvPr>
              <p:cNvSpPr/>
              <p:nvPr userDrawn="1"/>
            </p:nvSpPr>
            <p:spPr>
              <a:xfrm>
                <a:off x="2886827" y="1894030"/>
                <a:ext cx="1190640" cy="11906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" name="Oval 11">
                <a:extLst>
                  <a:ext uri="{FF2B5EF4-FFF2-40B4-BE49-F238E27FC236}">
                    <a16:creationId xmlns:a16="http://schemas.microsoft.com/office/drawing/2014/main" id="{3A7AC84B-9DE8-4557-8141-47C15EEBD952}"/>
                  </a:ext>
                </a:extLst>
              </p:cNvPr>
              <p:cNvSpPr/>
              <p:nvPr userDrawn="1"/>
            </p:nvSpPr>
            <p:spPr>
              <a:xfrm>
                <a:off x="2401342" y="2516235"/>
                <a:ext cx="784747" cy="78474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" name="Oval 11">
                <a:extLst>
                  <a:ext uri="{FF2B5EF4-FFF2-40B4-BE49-F238E27FC236}">
                    <a16:creationId xmlns:a16="http://schemas.microsoft.com/office/drawing/2014/main" id="{F200C86F-3147-4417-909C-8AA712602B15}"/>
                  </a:ext>
                </a:extLst>
              </p:cNvPr>
              <p:cNvSpPr/>
              <p:nvPr userDrawn="1"/>
            </p:nvSpPr>
            <p:spPr>
              <a:xfrm>
                <a:off x="3017096" y="2797485"/>
                <a:ext cx="784747" cy="78474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" name="Oval 11">
                <a:extLst>
                  <a:ext uri="{FF2B5EF4-FFF2-40B4-BE49-F238E27FC236}">
                    <a16:creationId xmlns:a16="http://schemas.microsoft.com/office/drawing/2014/main" id="{C19D843C-2344-43CD-A232-FDCAF8F43CA5}"/>
                  </a:ext>
                </a:extLst>
              </p:cNvPr>
              <p:cNvSpPr/>
              <p:nvPr userDrawn="1"/>
            </p:nvSpPr>
            <p:spPr>
              <a:xfrm>
                <a:off x="3562974" y="2003019"/>
                <a:ext cx="1844197" cy="184419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" name="Oval 11">
                <a:extLst>
                  <a:ext uri="{FF2B5EF4-FFF2-40B4-BE49-F238E27FC236}">
                    <a16:creationId xmlns:a16="http://schemas.microsoft.com/office/drawing/2014/main" id="{1D594D95-F75F-4683-A364-E7EFD943F93B}"/>
                  </a:ext>
                </a:extLst>
              </p:cNvPr>
              <p:cNvSpPr/>
              <p:nvPr userDrawn="1"/>
            </p:nvSpPr>
            <p:spPr>
              <a:xfrm>
                <a:off x="4999309" y="3011131"/>
                <a:ext cx="784747" cy="78474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" name="Oval 11">
                <a:extLst>
                  <a:ext uri="{FF2B5EF4-FFF2-40B4-BE49-F238E27FC236}">
                    <a16:creationId xmlns:a16="http://schemas.microsoft.com/office/drawing/2014/main" id="{95DD39E7-93D6-494C-A36E-247288990A90}"/>
                  </a:ext>
                </a:extLst>
              </p:cNvPr>
              <p:cNvSpPr/>
              <p:nvPr userDrawn="1"/>
            </p:nvSpPr>
            <p:spPr>
              <a:xfrm>
                <a:off x="5653222" y="2981733"/>
                <a:ext cx="784747" cy="78474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" name="Oval 11">
                <a:extLst>
                  <a:ext uri="{FF2B5EF4-FFF2-40B4-BE49-F238E27FC236}">
                    <a16:creationId xmlns:a16="http://schemas.microsoft.com/office/drawing/2014/main" id="{0724B3EB-D2BA-46AD-9B24-8F61182FFCCE}"/>
                  </a:ext>
                </a:extLst>
              </p:cNvPr>
              <p:cNvSpPr/>
              <p:nvPr userDrawn="1"/>
            </p:nvSpPr>
            <p:spPr>
              <a:xfrm>
                <a:off x="6035666" y="2445747"/>
                <a:ext cx="1363186" cy="136318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" name="Oval 11">
                <a:extLst>
                  <a:ext uri="{FF2B5EF4-FFF2-40B4-BE49-F238E27FC236}">
                    <a16:creationId xmlns:a16="http://schemas.microsoft.com/office/drawing/2014/main" id="{BDBBA2C7-3C34-4968-B283-7486C3E66CD2}"/>
                  </a:ext>
                </a:extLst>
              </p:cNvPr>
              <p:cNvSpPr/>
              <p:nvPr userDrawn="1"/>
            </p:nvSpPr>
            <p:spPr>
              <a:xfrm>
                <a:off x="7037784" y="2729409"/>
                <a:ext cx="784747" cy="78474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" name="Oval 11">
                <a:extLst>
                  <a:ext uri="{FF2B5EF4-FFF2-40B4-BE49-F238E27FC236}">
                    <a16:creationId xmlns:a16="http://schemas.microsoft.com/office/drawing/2014/main" id="{1D3596EF-83B2-4D77-9900-8FBA5EF934B2}"/>
                  </a:ext>
                </a:extLst>
              </p:cNvPr>
              <p:cNvSpPr/>
              <p:nvPr userDrawn="1"/>
            </p:nvSpPr>
            <p:spPr>
              <a:xfrm>
                <a:off x="6658215" y="1725625"/>
                <a:ext cx="1363186" cy="136318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" name="Oval 11">
                <a:extLst>
                  <a:ext uri="{FF2B5EF4-FFF2-40B4-BE49-F238E27FC236}">
                    <a16:creationId xmlns:a16="http://schemas.microsoft.com/office/drawing/2014/main" id="{478452D7-D34C-4072-B618-5EA4D20571B3}"/>
                  </a:ext>
                </a:extLst>
              </p:cNvPr>
              <p:cNvSpPr/>
              <p:nvPr userDrawn="1"/>
            </p:nvSpPr>
            <p:spPr>
              <a:xfrm>
                <a:off x="4702059" y="880592"/>
                <a:ext cx="1040194" cy="104019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" name="Oval 11">
                <a:extLst>
                  <a:ext uri="{FF2B5EF4-FFF2-40B4-BE49-F238E27FC236}">
                    <a16:creationId xmlns:a16="http://schemas.microsoft.com/office/drawing/2014/main" id="{B67A8B79-3441-4CEE-82A3-001ECBD4DD6C}"/>
                  </a:ext>
                </a:extLst>
              </p:cNvPr>
              <p:cNvSpPr/>
              <p:nvPr userDrawn="1"/>
            </p:nvSpPr>
            <p:spPr>
              <a:xfrm>
                <a:off x="5200227" y="1153449"/>
                <a:ext cx="1040194" cy="104019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" name="Oval 11">
                <a:extLst>
                  <a:ext uri="{FF2B5EF4-FFF2-40B4-BE49-F238E27FC236}">
                    <a16:creationId xmlns:a16="http://schemas.microsoft.com/office/drawing/2014/main" id="{39EC19EA-7198-4F0B-A95B-49D0CF19C8F2}"/>
                  </a:ext>
                </a:extLst>
              </p:cNvPr>
              <p:cNvSpPr/>
              <p:nvPr userDrawn="1"/>
            </p:nvSpPr>
            <p:spPr>
              <a:xfrm>
                <a:off x="5945245" y="1484448"/>
                <a:ext cx="701108" cy="70110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" name="Oval 11">
                <a:extLst>
                  <a:ext uri="{FF2B5EF4-FFF2-40B4-BE49-F238E27FC236}">
                    <a16:creationId xmlns:a16="http://schemas.microsoft.com/office/drawing/2014/main" id="{6F4820F4-E538-4700-880A-FA8685A41A3B}"/>
                  </a:ext>
                </a:extLst>
              </p:cNvPr>
              <p:cNvSpPr/>
              <p:nvPr userDrawn="1"/>
            </p:nvSpPr>
            <p:spPr>
              <a:xfrm>
                <a:off x="6121822" y="1792219"/>
                <a:ext cx="1040194" cy="104019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" name="Oval 11">
                <a:extLst>
                  <a:ext uri="{FF2B5EF4-FFF2-40B4-BE49-F238E27FC236}">
                    <a16:creationId xmlns:a16="http://schemas.microsoft.com/office/drawing/2014/main" id="{413F6B1E-425D-4873-9467-3AC4066BB2ED}"/>
                  </a:ext>
                </a:extLst>
              </p:cNvPr>
              <p:cNvSpPr/>
              <p:nvPr userDrawn="1"/>
            </p:nvSpPr>
            <p:spPr>
              <a:xfrm>
                <a:off x="4251327" y="1369850"/>
                <a:ext cx="2136016" cy="213601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사다리꼴 70">
                <a:extLst>
                  <a:ext uri="{FF2B5EF4-FFF2-40B4-BE49-F238E27FC236}">
                    <a16:creationId xmlns:a16="http://schemas.microsoft.com/office/drawing/2014/main" id="{B0CB0B17-591E-4DAC-A92C-EBD6A95CAE9D}"/>
                  </a:ext>
                </a:extLst>
              </p:cNvPr>
              <p:cNvSpPr/>
              <p:nvPr userDrawn="1"/>
            </p:nvSpPr>
            <p:spPr>
              <a:xfrm>
                <a:off x="4765704" y="248706"/>
                <a:ext cx="608632" cy="1216152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72" name="그룹 71">
              <a:extLst>
                <a:ext uri="{FF2B5EF4-FFF2-40B4-BE49-F238E27FC236}">
                  <a16:creationId xmlns:a16="http://schemas.microsoft.com/office/drawing/2014/main" id="{0273FAE2-233C-451C-ABAD-157761C173D3}"/>
                </a:ext>
              </a:extLst>
            </p:cNvPr>
            <p:cNvGrpSpPr/>
            <p:nvPr userDrawn="1"/>
          </p:nvGrpSpPr>
          <p:grpSpPr>
            <a:xfrm>
              <a:off x="4249055" y="497586"/>
              <a:ext cx="645890" cy="1241591"/>
              <a:chOff x="5304862" y="-789923"/>
              <a:chExt cx="645890" cy="1241591"/>
            </a:xfrm>
          </p:grpSpPr>
          <p:grpSp>
            <p:nvGrpSpPr>
              <p:cNvPr id="73" name="그룹 72">
                <a:extLst>
                  <a:ext uri="{FF2B5EF4-FFF2-40B4-BE49-F238E27FC236}">
                    <a16:creationId xmlns:a16="http://schemas.microsoft.com/office/drawing/2014/main" id="{F294317C-D093-4716-BC39-F4EDB7B37133}"/>
                  </a:ext>
                </a:extLst>
              </p:cNvPr>
              <p:cNvGrpSpPr/>
              <p:nvPr userDrawn="1"/>
            </p:nvGrpSpPr>
            <p:grpSpPr>
              <a:xfrm>
                <a:off x="5377232" y="-789923"/>
                <a:ext cx="495969" cy="1052585"/>
                <a:chOff x="5868144" y="-857099"/>
                <a:chExt cx="495969" cy="1052585"/>
              </a:xfrm>
            </p:grpSpPr>
            <p:sp>
              <p:nvSpPr>
                <p:cNvPr id="78" name="이등변 삼각형 49">
                  <a:extLst>
                    <a:ext uri="{FF2B5EF4-FFF2-40B4-BE49-F238E27FC236}">
                      <a16:creationId xmlns:a16="http://schemas.microsoft.com/office/drawing/2014/main" id="{28122585-D90D-4D44-AC50-0A8C9106EF95}"/>
                    </a:ext>
                  </a:extLst>
                </p:cNvPr>
                <p:cNvSpPr/>
                <p:nvPr userDrawn="1"/>
              </p:nvSpPr>
              <p:spPr>
                <a:xfrm>
                  <a:off x="5868144" y="-853769"/>
                  <a:ext cx="495969" cy="1049255"/>
                </a:xfrm>
                <a:custGeom>
                  <a:avLst/>
                  <a:gdLst>
                    <a:gd name="connsiteX0" fmla="*/ 0 w 311344"/>
                    <a:gd name="connsiteY0" fmla="*/ 1049255 h 1049255"/>
                    <a:gd name="connsiteX1" fmla="*/ 155672 w 311344"/>
                    <a:gd name="connsiteY1" fmla="*/ 0 h 1049255"/>
                    <a:gd name="connsiteX2" fmla="*/ 311344 w 311344"/>
                    <a:gd name="connsiteY2" fmla="*/ 1049255 h 1049255"/>
                    <a:gd name="connsiteX3" fmla="*/ 0 w 311344"/>
                    <a:gd name="connsiteY3" fmla="*/ 1049255 h 1049255"/>
                    <a:gd name="connsiteX0" fmla="*/ 45684 w 357028"/>
                    <a:gd name="connsiteY0" fmla="*/ 1049255 h 1049255"/>
                    <a:gd name="connsiteX1" fmla="*/ 201356 w 357028"/>
                    <a:gd name="connsiteY1" fmla="*/ 0 h 1049255"/>
                    <a:gd name="connsiteX2" fmla="*/ 357028 w 357028"/>
                    <a:gd name="connsiteY2" fmla="*/ 1049255 h 1049255"/>
                    <a:gd name="connsiteX3" fmla="*/ 45684 w 357028"/>
                    <a:gd name="connsiteY3" fmla="*/ 1049255 h 1049255"/>
                    <a:gd name="connsiteX0" fmla="*/ 45684 w 416158"/>
                    <a:gd name="connsiteY0" fmla="*/ 1049255 h 1049255"/>
                    <a:gd name="connsiteX1" fmla="*/ 201356 w 416158"/>
                    <a:gd name="connsiteY1" fmla="*/ 0 h 1049255"/>
                    <a:gd name="connsiteX2" fmla="*/ 357028 w 416158"/>
                    <a:gd name="connsiteY2" fmla="*/ 1049255 h 1049255"/>
                    <a:gd name="connsiteX3" fmla="*/ 45684 w 416158"/>
                    <a:gd name="connsiteY3" fmla="*/ 1049255 h 1049255"/>
                    <a:gd name="connsiteX0" fmla="*/ 87161 w 457635"/>
                    <a:gd name="connsiteY0" fmla="*/ 1049255 h 1049255"/>
                    <a:gd name="connsiteX1" fmla="*/ 242833 w 457635"/>
                    <a:gd name="connsiteY1" fmla="*/ 0 h 1049255"/>
                    <a:gd name="connsiteX2" fmla="*/ 398505 w 457635"/>
                    <a:gd name="connsiteY2" fmla="*/ 1049255 h 1049255"/>
                    <a:gd name="connsiteX3" fmla="*/ 87161 w 457635"/>
                    <a:gd name="connsiteY3" fmla="*/ 1049255 h 1049255"/>
                    <a:gd name="connsiteX0" fmla="*/ 87161 w 500627"/>
                    <a:gd name="connsiteY0" fmla="*/ 1049255 h 1049255"/>
                    <a:gd name="connsiteX1" fmla="*/ 242833 w 500627"/>
                    <a:gd name="connsiteY1" fmla="*/ 0 h 1049255"/>
                    <a:gd name="connsiteX2" fmla="*/ 398505 w 500627"/>
                    <a:gd name="connsiteY2" fmla="*/ 1049255 h 1049255"/>
                    <a:gd name="connsiteX3" fmla="*/ 87161 w 500627"/>
                    <a:gd name="connsiteY3" fmla="*/ 1049255 h 1049255"/>
                    <a:gd name="connsiteX0" fmla="*/ 91187 w 504653"/>
                    <a:gd name="connsiteY0" fmla="*/ 1049255 h 1049255"/>
                    <a:gd name="connsiteX1" fmla="*/ 246859 w 504653"/>
                    <a:gd name="connsiteY1" fmla="*/ 0 h 1049255"/>
                    <a:gd name="connsiteX2" fmla="*/ 402531 w 504653"/>
                    <a:gd name="connsiteY2" fmla="*/ 1049255 h 1049255"/>
                    <a:gd name="connsiteX3" fmla="*/ 91187 w 504653"/>
                    <a:gd name="connsiteY3" fmla="*/ 1049255 h 1049255"/>
                    <a:gd name="connsiteX0" fmla="*/ 91187 w 500775"/>
                    <a:gd name="connsiteY0" fmla="*/ 1049255 h 1049255"/>
                    <a:gd name="connsiteX1" fmla="*/ 246859 w 500775"/>
                    <a:gd name="connsiteY1" fmla="*/ 0 h 1049255"/>
                    <a:gd name="connsiteX2" fmla="*/ 402531 w 500775"/>
                    <a:gd name="connsiteY2" fmla="*/ 1049255 h 1049255"/>
                    <a:gd name="connsiteX3" fmla="*/ 91187 w 500775"/>
                    <a:gd name="connsiteY3" fmla="*/ 1049255 h 1049255"/>
                    <a:gd name="connsiteX0" fmla="*/ 91187 w 484758"/>
                    <a:gd name="connsiteY0" fmla="*/ 1049255 h 1049255"/>
                    <a:gd name="connsiteX1" fmla="*/ 246859 w 484758"/>
                    <a:gd name="connsiteY1" fmla="*/ 0 h 1049255"/>
                    <a:gd name="connsiteX2" fmla="*/ 402531 w 484758"/>
                    <a:gd name="connsiteY2" fmla="*/ 1049255 h 1049255"/>
                    <a:gd name="connsiteX3" fmla="*/ 91187 w 484758"/>
                    <a:gd name="connsiteY3" fmla="*/ 1049255 h 1049255"/>
                    <a:gd name="connsiteX0" fmla="*/ 91187 w 488692"/>
                    <a:gd name="connsiteY0" fmla="*/ 1049255 h 1049255"/>
                    <a:gd name="connsiteX1" fmla="*/ 246859 w 488692"/>
                    <a:gd name="connsiteY1" fmla="*/ 0 h 1049255"/>
                    <a:gd name="connsiteX2" fmla="*/ 402531 w 488692"/>
                    <a:gd name="connsiteY2" fmla="*/ 1049255 h 1049255"/>
                    <a:gd name="connsiteX3" fmla="*/ 91187 w 488692"/>
                    <a:gd name="connsiteY3" fmla="*/ 1049255 h 1049255"/>
                    <a:gd name="connsiteX0" fmla="*/ 91187 w 492707"/>
                    <a:gd name="connsiteY0" fmla="*/ 1049255 h 1049255"/>
                    <a:gd name="connsiteX1" fmla="*/ 246859 w 492707"/>
                    <a:gd name="connsiteY1" fmla="*/ 0 h 1049255"/>
                    <a:gd name="connsiteX2" fmla="*/ 402531 w 492707"/>
                    <a:gd name="connsiteY2" fmla="*/ 1049255 h 1049255"/>
                    <a:gd name="connsiteX3" fmla="*/ 91187 w 492707"/>
                    <a:gd name="connsiteY3" fmla="*/ 1049255 h 1049255"/>
                    <a:gd name="connsiteX0" fmla="*/ 95257 w 496777"/>
                    <a:gd name="connsiteY0" fmla="*/ 1049255 h 1049255"/>
                    <a:gd name="connsiteX1" fmla="*/ 250929 w 496777"/>
                    <a:gd name="connsiteY1" fmla="*/ 0 h 1049255"/>
                    <a:gd name="connsiteX2" fmla="*/ 406601 w 496777"/>
                    <a:gd name="connsiteY2" fmla="*/ 1049255 h 1049255"/>
                    <a:gd name="connsiteX3" fmla="*/ 95257 w 496777"/>
                    <a:gd name="connsiteY3" fmla="*/ 1049255 h 1049255"/>
                    <a:gd name="connsiteX0" fmla="*/ 95257 w 485293"/>
                    <a:gd name="connsiteY0" fmla="*/ 1049255 h 1049255"/>
                    <a:gd name="connsiteX1" fmla="*/ 250929 w 485293"/>
                    <a:gd name="connsiteY1" fmla="*/ 0 h 1049255"/>
                    <a:gd name="connsiteX2" fmla="*/ 406601 w 485293"/>
                    <a:gd name="connsiteY2" fmla="*/ 1049255 h 1049255"/>
                    <a:gd name="connsiteX3" fmla="*/ 95257 w 485293"/>
                    <a:gd name="connsiteY3" fmla="*/ 1049255 h 1049255"/>
                    <a:gd name="connsiteX0" fmla="*/ 95257 w 494828"/>
                    <a:gd name="connsiteY0" fmla="*/ 1049255 h 1049255"/>
                    <a:gd name="connsiteX1" fmla="*/ 250929 w 494828"/>
                    <a:gd name="connsiteY1" fmla="*/ 0 h 1049255"/>
                    <a:gd name="connsiteX2" fmla="*/ 406601 w 494828"/>
                    <a:gd name="connsiteY2" fmla="*/ 1049255 h 1049255"/>
                    <a:gd name="connsiteX3" fmla="*/ 95257 w 494828"/>
                    <a:gd name="connsiteY3" fmla="*/ 1049255 h 1049255"/>
                    <a:gd name="connsiteX0" fmla="*/ 95257 w 493814"/>
                    <a:gd name="connsiteY0" fmla="*/ 1049255 h 1049255"/>
                    <a:gd name="connsiteX1" fmla="*/ 250929 w 493814"/>
                    <a:gd name="connsiteY1" fmla="*/ 0 h 1049255"/>
                    <a:gd name="connsiteX2" fmla="*/ 406601 w 493814"/>
                    <a:gd name="connsiteY2" fmla="*/ 1049255 h 1049255"/>
                    <a:gd name="connsiteX3" fmla="*/ 95257 w 493814"/>
                    <a:gd name="connsiteY3" fmla="*/ 1049255 h 1049255"/>
                    <a:gd name="connsiteX0" fmla="*/ 95257 w 496864"/>
                    <a:gd name="connsiteY0" fmla="*/ 1049255 h 1049255"/>
                    <a:gd name="connsiteX1" fmla="*/ 250929 w 496864"/>
                    <a:gd name="connsiteY1" fmla="*/ 0 h 1049255"/>
                    <a:gd name="connsiteX2" fmla="*/ 406601 w 496864"/>
                    <a:gd name="connsiteY2" fmla="*/ 1049255 h 1049255"/>
                    <a:gd name="connsiteX3" fmla="*/ 95257 w 496864"/>
                    <a:gd name="connsiteY3" fmla="*/ 1049255 h 1049255"/>
                    <a:gd name="connsiteX0" fmla="*/ 95257 w 497887"/>
                    <a:gd name="connsiteY0" fmla="*/ 1049255 h 1049255"/>
                    <a:gd name="connsiteX1" fmla="*/ 250929 w 497887"/>
                    <a:gd name="connsiteY1" fmla="*/ 0 h 1049255"/>
                    <a:gd name="connsiteX2" fmla="*/ 406601 w 497887"/>
                    <a:gd name="connsiteY2" fmla="*/ 1049255 h 1049255"/>
                    <a:gd name="connsiteX3" fmla="*/ 95257 w 497887"/>
                    <a:gd name="connsiteY3" fmla="*/ 1049255 h 1049255"/>
                    <a:gd name="connsiteX0" fmla="*/ 95257 w 495969"/>
                    <a:gd name="connsiteY0" fmla="*/ 1049255 h 1049255"/>
                    <a:gd name="connsiteX1" fmla="*/ 250929 w 495969"/>
                    <a:gd name="connsiteY1" fmla="*/ 0 h 1049255"/>
                    <a:gd name="connsiteX2" fmla="*/ 406601 w 495969"/>
                    <a:gd name="connsiteY2" fmla="*/ 1049255 h 1049255"/>
                    <a:gd name="connsiteX3" fmla="*/ 95257 w 495969"/>
                    <a:gd name="connsiteY3" fmla="*/ 1049255 h 1049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95969" h="1049255">
                      <a:moveTo>
                        <a:pt x="95257" y="1049255"/>
                      </a:moveTo>
                      <a:cubicBezTo>
                        <a:pt x="6676" y="723357"/>
                        <a:pt x="-121664" y="317947"/>
                        <a:pt x="250929" y="0"/>
                      </a:cubicBezTo>
                      <a:cubicBezTo>
                        <a:pt x="612920" y="328549"/>
                        <a:pt x="489882" y="781667"/>
                        <a:pt x="406601" y="1049255"/>
                      </a:cubicBezTo>
                      <a:lnTo>
                        <a:pt x="95257" y="104925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9" name="자유형: 도형 78">
                  <a:extLst>
                    <a:ext uri="{FF2B5EF4-FFF2-40B4-BE49-F238E27FC236}">
                      <a16:creationId xmlns:a16="http://schemas.microsoft.com/office/drawing/2014/main" id="{CA4A1B48-5DCF-4240-B908-5565A0B620C1}"/>
                    </a:ext>
                  </a:extLst>
                </p:cNvPr>
                <p:cNvSpPr/>
                <p:nvPr userDrawn="1"/>
              </p:nvSpPr>
              <p:spPr>
                <a:xfrm>
                  <a:off x="5939427" y="102551"/>
                  <a:ext cx="364003" cy="92935"/>
                </a:xfrm>
                <a:custGeom>
                  <a:avLst/>
                  <a:gdLst>
                    <a:gd name="connsiteX0" fmla="*/ 0 w 364003"/>
                    <a:gd name="connsiteY0" fmla="*/ 0 h 92935"/>
                    <a:gd name="connsiteX1" fmla="*/ 364003 w 364003"/>
                    <a:gd name="connsiteY1" fmla="*/ 0 h 92935"/>
                    <a:gd name="connsiteX2" fmla="*/ 336518 w 364003"/>
                    <a:gd name="connsiteY2" fmla="*/ 92935 h 92935"/>
                    <a:gd name="connsiteX3" fmla="*/ 25174 w 364003"/>
                    <a:gd name="connsiteY3" fmla="*/ 92935 h 92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003" h="92935">
                      <a:moveTo>
                        <a:pt x="0" y="0"/>
                      </a:moveTo>
                      <a:lnTo>
                        <a:pt x="364003" y="0"/>
                      </a:lnTo>
                      <a:lnTo>
                        <a:pt x="336518" y="92935"/>
                      </a:lnTo>
                      <a:lnTo>
                        <a:pt x="25174" y="92935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0" name="자유형: 도형 79">
                  <a:extLst>
                    <a:ext uri="{FF2B5EF4-FFF2-40B4-BE49-F238E27FC236}">
                      <a16:creationId xmlns:a16="http://schemas.microsoft.com/office/drawing/2014/main" id="{28D35705-FE6E-444A-A4F2-216FB36C2D3C}"/>
                    </a:ext>
                  </a:extLst>
                </p:cNvPr>
                <p:cNvSpPr/>
                <p:nvPr userDrawn="1"/>
              </p:nvSpPr>
              <p:spPr>
                <a:xfrm>
                  <a:off x="5893989" y="-857099"/>
                  <a:ext cx="444279" cy="350537"/>
                </a:xfrm>
                <a:custGeom>
                  <a:avLst/>
                  <a:gdLst>
                    <a:gd name="connsiteX0" fmla="*/ 227272 w 444279"/>
                    <a:gd name="connsiteY0" fmla="*/ 0 h 350537"/>
                    <a:gd name="connsiteX1" fmla="*/ 440556 w 444279"/>
                    <a:gd name="connsiteY1" fmla="*/ 335046 h 350537"/>
                    <a:gd name="connsiteX2" fmla="*/ 444279 w 444279"/>
                    <a:gd name="connsiteY2" fmla="*/ 350537 h 350537"/>
                    <a:gd name="connsiteX3" fmla="*/ 0 w 444279"/>
                    <a:gd name="connsiteY3" fmla="*/ 350537 h 350537"/>
                    <a:gd name="connsiteX4" fmla="*/ 8223 w 444279"/>
                    <a:gd name="connsiteY4" fmla="*/ 318604 h 350537"/>
                    <a:gd name="connsiteX5" fmla="*/ 227272 w 444279"/>
                    <a:gd name="connsiteY5" fmla="*/ 0 h 350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4279" h="350537">
                      <a:moveTo>
                        <a:pt x="227272" y="0"/>
                      </a:moveTo>
                      <a:cubicBezTo>
                        <a:pt x="340394" y="102672"/>
                        <a:pt x="406151" y="217508"/>
                        <a:pt x="440556" y="335046"/>
                      </a:cubicBezTo>
                      <a:lnTo>
                        <a:pt x="444279" y="350537"/>
                      </a:lnTo>
                      <a:lnTo>
                        <a:pt x="0" y="350537"/>
                      </a:lnTo>
                      <a:lnTo>
                        <a:pt x="8223" y="318604"/>
                      </a:lnTo>
                      <a:cubicBezTo>
                        <a:pt x="43321" y="207258"/>
                        <a:pt x="110837" y="99358"/>
                        <a:pt x="227272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74" name="타원 73">
                <a:extLst>
                  <a:ext uri="{FF2B5EF4-FFF2-40B4-BE49-F238E27FC236}">
                    <a16:creationId xmlns:a16="http://schemas.microsoft.com/office/drawing/2014/main" id="{833271DD-6F14-4B18-BE97-D6CF7744263D}"/>
                  </a:ext>
                </a:extLst>
              </p:cNvPr>
              <p:cNvSpPr/>
              <p:nvPr userDrawn="1"/>
            </p:nvSpPr>
            <p:spPr>
              <a:xfrm>
                <a:off x="5535216" y="-351600"/>
                <a:ext cx="180000" cy="18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" name="직사각형 74">
                <a:extLst>
                  <a:ext uri="{FF2B5EF4-FFF2-40B4-BE49-F238E27FC236}">
                    <a16:creationId xmlns:a16="http://schemas.microsoft.com/office/drawing/2014/main" id="{32141932-F9EE-4187-BBBC-79F2AADC7FB5}"/>
                  </a:ext>
                </a:extLst>
              </p:cNvPr>
              <p:cNvSpPr/>
              <p:nvPr userDrawn="1"/>
            </p:nvSpPr>
            <p:spPr>
              <a:xfrm flipH="1">
                <a:off x="5614416" y="6445"/>
                <a:ext cx="21600" cy="432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" name="자유형: 도형 75">
                <a:extLst>
                  <a:ext uri="{FF2B5EF4-FFF2-40B4-BE49-F238E27FC236}">
                    <a16:creationId xmlns:a16="http://schemas.microsoft.com/office/drawing/2014/main" id="{C4A28A23-9A45-480D-9AE0-AC8E03B407E4}"/>
                  </a:ext>
                </a:extLst>
              </p:cNvPr>
              <p:cNvSpPr/>
              <p:nvPr userDrawn="1"/>
            </p:nvSpPr>
            <p:spPr>
              <a:xfrm>
                <a:off x="5304862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" name="자유형: 도형 76">
                <a:extLst>
                  <a:ext uri="{FF2B5EF4-FFF2-40B4-BE49-F238E27FC236}">
                    <a16:creationId xmlns:a16="http://schemas.microsoft.com/office/drawing/2014/main" id="{E5282C72-98DB-48D8-88FE-2DFA994D4B88}"/>
                  </a:ext>
                </a:extLst>
              </p:cNvPr>
              <p:cNvSpPr/>
              <p:nvPr userDrawn="1"/>
            </p:nvSpPr>
            <p:spPr>
              <a:xfrm flipH="1">
                <a:off x="5807099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616057" y="2931790"/>
            <a:ext cx="3894936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615909" y="3579862"/>
            <a:ext cx="3894936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6535596" y="1104508"/>
            <a:ext cx="672848" cy="486211"/>
            <a:chOff x="6495678" y="1779663"/>
            <a:chExt cx="672848" cy="486211"/>
          </a:xfrm>
        </p:grpSpPr>
        <p:sp>
          <p:nvSpPr>
            <p:cNvPr id="17" name="Oval 16"/>
            <p:cNvSpPr/>
            <p:nvPr userDrawn="1"/>
          </p:nvSpPr>
          <p:spPr>
            <a:xfrm>
              <a:off x="6588225" y="1779663"/>
              <a:ext cx="432048" cy="4320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Oval 17"/>
            <p:cNvSpPr/>
            <p:nvPr userDrawn="1"/>
          </p:nvSpPr>
          <p:spPr>
            <a:xfrm>
              <a:off x="6872020" y="1913390"/>
              <a:ext cx="296506" cy="2965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Oval 18"/>
            <p:cNvSpPr/>
            <p:nvPr userDrawn="1"/>
          </p:nvSpPr>
          <p:spPr>
            <a:xfrm>
              <a:off x="6495678" y="1995687"/>
              <a:ext cx="270187" cy="2701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Oval 19"/>
            <p:cNvSpPr/>
            <p:nvPr userDrawn="1"/>
          </p:nvSpPr>
          <p:spPr>
            <a:xfrm>
              <a:off x="6698826" y="1995687"/>
              <a:ext cx="270187" cy="2701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1" name="Group 20"/>
          <p:cNvGrpSpPr/>
          <p:nvPr userDrawn="1"/>
        </p:nvGrpSpPr>
        <p:grpSpPr>
          <a:xfrm>
            <a:off x="2098952" y="2183144"/>
            <a:ext cx="524595" cy="379081"/>
            <a:chOff x="6495678" y="1779663"/>
            <a:chExt cx="672848" cy="486211"/>
          </a:xfrm>
        </p:grpSpPr>
        <p:sp>
          <p:nvSpPr>
            <p:cNvPr id="22" name="Oval 21"/>
            <p:cNvSpPr/>
            <p:nvPr userDrawn="1"/>
          </p:nvSpPr>
          <p:spPr>
            <a:xfrm>
              <a:off x="6588225" y="1779663"/>
              <a:ext cx="432048" cy="4320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Oval 22"/>
            <p:cNvSpPr/>
            <p:nvPr userDrawn="1"/>
          </p:nvSpPr>
          <p:spPr>
            <a:xfrm>
              <a:off x="6872020" y="1913390"/>
              <a:ext cx="296506" cy="2965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Oval 23"/>
            <p:cNvSpPr/>
            <p:nvPr userDrawn="1"/>
          </p:nvSpPr>
          <p:spPr>
            <a:xfrm>
              <a:off x="6495678" y="1995687"/>
              <a:ext cx="270187" cy="2701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Oval 24"/>
            <p:cNvSpPr/>
            <p:nvPr userDrawn="1"/>
          </p:nvSpPr>
          <p:spPr>
            <a:xfrm>
              <a:off x="6698826" y="1995687"/>
              <a:ext cx="270187" cy="2701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13605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 userDrawn="1"/>
        </p:nvGrpSpPr>
        <p:grpSpPr>
          <a:xfrm>
            <a:off x="3707904" y="1203090"/>
            <a:ext cx="1710999" cy="3600908"/>
            <a:chOff x="3797105" y="1404992"/>
            <a:chExt cx="1548895" cy="3471014"/>
          </a:xfrm>
        </p:grpSpPr>
        <p:sp>
          <p:nvSpPr>
            <p:cNvPr id="9" name="Rectangle 8"/>
            <p:cNvSpPr/>
            <p:nvPr userDrawn="1"/>
          </p:nvSpPr>
          <p:spPr>
            <a:xfrm>
              <a:off x="3797105" y="1909048"/>
              <a:ext cx="1548000" cy="2462902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Isosceles Triangle 11"/>
            <p:cNvSpPr/>
            <p:nvPr userDrawn="1"/>
          </p:nvSpPr>
          <p:spPr>
            <a:xfrm>
              <a:off x="3797105" y="1404992"/>
              <a:ext cx="1548000" cy="504056"/>
            </a:xfrm>
            <a:prstGeom prst="triangle">
              <a:avLst>
                <a:gd name="adj" fmla="val 49055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Isosceles Triangle 13"/>
            <p:cNvSpPr/>
            <p:nvPr userDrawn="1"/>
          </p:nvSpPr>
          <p:spPr>
            <a:xfrm rot="10800000">
              <a:off x="3798000" y="4371950"/>
              <a:ext cx="1548000" cy="504056"/>
            </a:xfrm>
            <a:prstGeom prst="triangle">
              <a:avLst>
                <a:gd name="adj" fmla="val 49055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787227" y="1312181"/>
            <a:ext cx="1548000" cy="1800000"/>
          </a:xfrm>
          <a:custGeom>
            <a:avLst/>
            <a:gdLst>
              <a:gd name="connsiteX0" fmla="*/ 0 w 1440160"/>
              <a:gd name="connsiteY0" fmla="*/ 626356 h 1252711"/>
              <a:gd name="connsiteX1" fmla="*/ 313178 w 1440160"/>
              <a:gd name="connsiteY1" fmla="*/ 0 h 1252711"/>
              <a:gd name="connsiteX2" fmla="*/ 1126982 w 1440160"/>
              <a:gd name="connsiteY2" fmla="*/ 0 h 1252711"/>
              <a:gd name="connsiteX3" fmla="*/ 1440160 w 1440160"/>
              <a:gd name="connsiteY3" fmla="*/ 626356 h 1252711"/>
              <a:gd name="connsiteX4" fmla="*/ 1126982 w 1440160"/>
              <a:gd name="connsiteY4" fmla="*/ 1252711 h 1252711"/>
              <a:gd name="connsiteX5" fmla="*/ 313178 w 1440160"/>
              <a:gd name="connsiteY5" fmla="*/ 1252711 h 1252711"/>
              <a:gd name="connsiteX6" fmla="*/ 0 w 1440160"/>
              <a:gd name="connsiteY6" fmla="*/ 626356 h 1252711"/>
              <a:gd name="connsiteX0" fmla="*/ 0 w 1440160"/>
              <a:gd name="connsiteY0" fmla="*/ 745419 h 1371774"/>
              <a:gd name="connsiteX1" fmla="*/ 679890 w 1440160"/>
              <a:gd name="connsiteY1" fmla="*/ 0 h 1371774"/>
              <a:gd name="connsiteX2" fmla="*/ 1126982 w 1440160"/>
              <a:gd name="connsiteY2" fmla="*/ 119063 h 1371774"/>
              <a:gd name="connsiteX3" fmla="*/ 1440160 w 1440160"/>
              <a:gd name="connsiteY3" fmla="*/ 745419 h 1371774"/>
              <a:gd name="connsiteX4" fmla="*/ 1126982 w 1440160"/>
              <a:gd name="connsiteY4" fmla="*/ 1371774 h 1371774"/>
              <a:gd name="connsiteX5" fmla="*/ 313178 w 1440160"/>
              <a:gd name="connsiteY5" fmla="*/ 1371774 h 1371774"/>
              <a:gd name="connsiteX6" fmla="*/ 0 w 1440160"/>
              <a:gd name="connsiteY6" fmla="*/ 745419 h 1371774"/>
              <a:gd name="connsiteX0" fmla="*/ 0 w 1440160"/>
              <a:gd name="connsiteY0" fmla="*/ 745419 h 1371774"/>
              <a:gd name="connsiteX1" fmla="*/ 679890 w 1440160"/>
              <a:gd name="connsiteY1" fmla="*/ 0 h 1371774"/>
              <a:gd name="connsiteX2" fmla="*/ 1379395 w 1440160"/>
              <a:gd name="connsiteY2" fmla="*/ 409576 h 1371774"/>
              <a:gd name="connsiteX3" fmla="*/ 1440160 w 1440160"/>
              <a:gd name="connsiteY3" fmla="*/ 745419 h 1371774"/>
              <a:gd name="connsiteX4" fmla="*/ 1126982 w 1440160"/>
              <a:gd name="connsiteY4" fmla="*/ 1371774 h 1371774"/>
              <a:gd name="connsiteX5" fmla="*/ 313178 w 1440160"/>
              <a:gd name="connsiteY5" fmla="*/ 1371774 h 1371774"/>
              <a:gd name="connsiteX6" fmla="*/ 0 w 1440160"/>
              <a:gd name="connsiteY6" fmla="*/ 745419 h 1371774"/>
              <a:gd name="connsiteX0" fmla="*/ 0 w 1379395"/>
              <a:gd name="connsiteY0" fmla="*/ 745419 h 1371774"/>
              <a:gd name="connsiteX1" fmla="*/ 679890 w 1379395"/>
              <a:gd name="connsiteY1" fmla="*/ 0 h 1371774"/>
              <a:gd name="connsiteX2" fmla="*/ 1379395 w 1379395"/>
              <a:gd name="connsiteY2" fmla="*/ 409576 h 1371774"/>
              <a:gd name="connsiteX3" fmla="*/ 1340147 w 1379395"/>
              <a:gd name="connsiteY3" fmla="*/ 1102607 h 1371774"/>
              <a:gd name="connsiteX4" fmla="*/ 1126982 w 1379395"/>
              <a:gd name="connsiteY4" fmla="*/ 1371774 h 1371774"/>
              <a:gd name="connsiteX5" fmla="*/ 313178 w 1379395"/>
              <a:gd name="connsiteY5" fmla="*/ 1371774 h 1371774"/>
              <a:gd name="connsiteX6" fmla="*/ 0 w 1379395"/>
              <a:gd name="connsiteY6" fmla="*/ 745419 h 1371774"/>
              <a:gd name="connsiteX0" fmla="*/ 0 w 1379395"/>
              <a:gd name="connsiteY0" fmla="*/ 745419 h 1483692"/>
              <a:gd name="connsiteX1" fmla="*/ 679890 w 1379395"/>
              <a:gd name="connsiteY1" fmla="*/ 0 h 1483692"/>
              <a:gd name="connsiteX2" fmla="*/ 1379395 w 1379395"/>
              <a:gd name="connsiteY2" fmla="*/ 409576 h 1483692"/>
              <a:gd name="connsiteX3" fmla="*/ 1340147 w 1379395"/>
              <a:gd name="connsiteY3" fmla="*/ 1102607 h 1483692"/>
              <a:gd name="connsiteX4" fmla="*/ 757888 w 1379395"/>
              <a:gd name="connsiteY4" fmla="*/ 1483692 h 1483692"/>
              <a:gd name="connsiteX5" fmla="*/ 313178 w 1379395"/>
              <a:gd name="connsiteY5" fmla="*/ 1371774 h 1483692"/>
              <a:gd name="connsiteX6" fmla="*/ 0 w 1379395"/>
              <a:gd name="connsiteY6" fmla="*/ 745419 h 1483692"/>
              <a:gd name="connsiteX0" fmla="*/ 0 w 1379395"/>
              <a:gd name="connsiteY0" fmla="*/ 745419 h 1483692"/>
              <a:gd name="connsiteX1" fmla="*/ 679890 w 1379395"/>
              <a:gd name="connsiteY1" fmla="*/ 0 h 1483692"/>
              <a:gd name="connsiteX2" fmla="*/ 1379395 w 1379395"/>
              <a:gd name="connsiteY2" fmla="*/ 409576 h 1483692"/>
              <a:gd name="connsiteX3" fmla="*/ 1340147 w 1379395"/>
              <a:gd name="connsiteY3" fmla="*/ 1102607 h 1483692"/>
              <a:gd name="connsiteX4" fmla="*/ 757888 w 1379395"/>
              <a:gd name="connsiteY4" fmla="*/ 1483692 h 1483692"/>
              <a:gd name="connsiteX5" fmla="*/ 65528 w 1379395"/>
              <a:gd name="connsiteY5" fmla="*/ 1086024 h 1483692"/>
              <a:gd name="connsiteX6" fmla="*/ 0 w 1379395"/>
              <a:gd name="connsiteY6" fmla="*/ 745419 h 1483692"/>
              <a:gd name="connsiteX0" fmla="*/ 32104 w 1313867"/>
              <a:gd name="connsiteY0" fmla="*/ 385851 h 1483692"/>
              <a:gd name="connsiteX1" fmla="*/ 614362 w 1313867"/>
              <a:gd name="connsiteY1" fmla="*/ 0 h 1483692"/>
              <a:gd name="connsiteX2" fmla="*/ 1313867 w 1313867"/>
              <a:gd name="connsiteY2" fmla="*/ 409576 h 1483692"/>
              <a:gd name="connsiteX3" fmla="*/ 1274619 w 1313867"/>
              <a:gd name="connsiteY3" fmla="*/ 1102607 h 1483692"/>
              <a:gd name="connsiteX4" fmla="*/ 692360 w 1313867"/>
              <a:gd name="connsiteY4" fmla="*/ 1483692 h 1483692"/>
              <a:gd name="connsiteX5" fmla="*/ 0 w 1313867"/>
              <a:gd name="connsiteY5" fmla="*/ 1086024 h 1483692"/>
              <a:gd name="connsiteX6" fmla="*/ 32104 w 1313867"/>
              <a:gd name="connsiteY6" fmla="*/ 385851 h 1483692"/>
              <a:gd name="connsiteX0" fmla="*/ 32104 w 1313867"/>
              <a:gd name="connsiteY0" fmla="*/ 385851 h 1483692"/>
              <a:gd name="connsiteX1" fmla="*/ 647699 w 1313867"/>
              <a:gd name="connsiteY1" fmla="*/ 0 h 1483692"/>
              <a:gd name="connsiteX2" fmla="*/ 1313867 w 1313867"/>
              <a:gd name="connsiteY2" fmla="*/ 409576 h 1483692"/>
              <a:gd name="connsiteX3" fmla="*/ 1274619 w 1313867"/>
              <a:gd name="connsiteY3" fmla="*/ 1102607 h 1483692"/>
              <a:gd name="connsiteX4" fmla="*/ 692360 w 1313867"/>
              <a:gd name="connsiteY4" fmla="*/ 1483692 h 1483692"/>
              <a:gd name="connsiteX5" fmla="*/ 0 w 1313867"/>
              <a:gd name="connsiteY5" fmla="*/ 1086024 h 1483692"/>
              <a:gd name="connsiteX6" fmla="*/ 32104 w 1313867"/>
              <a:gd name="connsiteY6" fmla="*/ 385851 h 1483692"/>
              <a:gd name="connsiteX0" fmla="*/ 32104 w 1313867"/>
              <a:gd name="connsiteY0" fmla="*/ 385851 h 1488454"/>
              <a:gd name="connsiteX1" fmla="*/ 647699 w 1313867"/>
              <a:gd name="connsiteY1" fmla="*/ 0 h 1488454"/>
              <a:gd name="connsiteX2" fmla="*/ 1313867 w 1313867"/>
              <a:gd name="connsiteY2" fmla="*/ 409576 h 1488454"/>
              <a:gd name="connsiteX3" fmla="*/ 1274619 w 1313867"/>
              <a:gd name="connsiteY3" fmla="*/ 1102607 h 1488454"/>
              <a:gd name="connsiteX4" fmla="*/ 656641 w 1313867"/>
              <a:gd name="connsiteY4" fmla="*/ 1488454 h 1488454"/>
              <a:gd name="connsiteX5" fmla="*/ 0 w 1313867"/>
              <a:gd name="connsiteY5" fmla="*/ 1086024 h 1488454"/>
              <a:gd name="connsiteX6" fmla="*/ 32104 w 1313867"/>
              <a:gd name="connsiteY6" fmla="*/ 385851 h 1488454"/>
              <a:gd name="connsiteX0" fmla="*/ 32104 w 1313867"/>
              <a:gd name="connsiteY0" fmla="*/ 385851 h 1488454"/>
              <a:gd name="connsiteX1" fmla="*/ 647699 w 1313867"/>
              <a:gd name="connsiteY1" fmla="*/ 0 h 1488454"/>
              <a:gd name="connsiteX2" fmla="*/ 1313867 w 1313867"/>
              <a:gd name="connsiteY2" fmla="*/ 397669 h 1488454"/>
              <a:gd name="connsiteX3" fmla="*/ 1274619 w 1313867"/>
              <a:gd name="connsiteY3" fmla="*/ 1102607 h 1488454"/>
              <a:gd name="connsiteX4" fmla="*/ 656641 w 1313867"/>
              <a:gd name="connsiteY4" fmla="*/ 1488454 h 1488454"/>
              <a:gd name="connsiteX5" fmla="*/ 0 w 1313867"/>
              <a:gd name="connsiteY5" fmla="*/ 1086024 h 1488454"/>
              <a:gd name="connsiteX6" fmla="*/ 32104 w 1313867"/>
              <a:gd name="connsiteY6" fmla="*/ 385851 h 1488454"/>
              <a:gd name="connsiteX0" fmla="*/ 32104 w 1329387"/>
              <a:gd name="connsiteY0" fmla="*/ 385851 h 1488454"/>
              <a:gd name="connsiteX1" fmla="*/ 647699 w 1329387"/>
              <a:gd name="connsiteY1" fmla="*/ 0 h 1488454"/>
              <a:gd name="connsiteX2" fmla="*/ 1313867 w 1329387"/>
              <a:gd name="connsiteY2" fmla="*/ 397669 h 1488454"/>
              <a:gd name="connsiteX3" fmla="*/ 1329387 w 1329387"/>
              <a:gd name="connsiteY3" fmla="*/ 1097844 h 1488454"/>
              <a:gd name="connsiteX4" fmla="*/ 656641 w 1329387"/>
              <a:gd name="connsiteY4" fmla="*/ 1488454 h 1488454"/>
              <a:gd name="connsiteX5" fmla="*/ 0 w 1329387"/>
              <a:gd name="connsiteY5" fmla="*/ 1086024 h 1488454"/>
              <a:gd name="connsiteX6" fmla="*/ 32104 w 1329387"/>
              <a:gd name="connsiteY6" fmla="*/ 385851 h 1488454"/>
              <a:gd name="connsiteX0" fmla="*/ 0 w 1297283"/>
              <a:gd name="connsiteY0" fmla="*/ 385851 h 1488454"/>
              <a:gd name="connsiteX1" fmla="*/ 615595 w 1297283"/>
              <a:gd name="connsiteY1" fmla="*/ 0 h 1488454"/>
              <a:gd name="connsiteX2" fmla="*/ 1281763 w 1297283"/>
              <a:gd name="connsiteY2" fmla="*/ 397669 h 1488454"/>
              <a:gd name="connsiteX3" fmla="*/ 1297283 w 1297283"/>
              <a:gd name="connsiteY3" fmla="*/ 1097844 h 1488454"/>
              <a:gd name="connsiteX4" fmla="*/ 624537 w 1297283"/>
              <a:gd name="connsiteY4" fmla="*/ 1488454 h 1488454"/>
              <a:gd name="connsiteX5" fmla="*/ 5996 w 1297283"/>
              <a:gd name="connsiteY5" fmla="*/ 1095549 h 1488454"/>
              <a:gd name="connsiteX6" fmla="*/ 0 w 1297283"/>
              <a:gd name="connsiteY6" fmla="*/ 385851 h 1488454"/>
              <a:gd name="connsiteX0" fmla="*/ 0 w 1281763"/>
              <a:gd name="connsiteY0" fmla="*/ 385851 h 1488454"/>
              <a:gd name="connsiteX1" fmla="*/ 615595 w 1281763"/>
              <a:gd name="connsiteY1" fmla="*/ 0 h 1488454"/>
              <a:gd name="connsiteX2" fmla="*/ 1281763 w 1281763"/>
              <a:gd name="connsiteY2" fmla="*/ 397669 h 1488454"/>
              <a:gd name="connsiteX3" fmla="*/ 1275851 w 1281763"/>
              <a:gd name="connsiteY3" fmla="*/ 1095463 h 1488454"/>
              <a:gd name="connsiteX4" fmla="*/ 624537 w 1281763"/>
              <a:gd name="connsiteY4" fmla="*/ 1488454 h 1488454"/>
              <a:gd name="connsiteX5" fmla="*/ 5996 w 1281763"/>
              <a:gd name="connsiteY5" fmla="*/ 1095549 h 1488454"/>
              <a:gd name="connsiteX6" fmla="*/ 0 w 1281763"/>
              <a:gd name="connsiteY6" fmla="*/ 385851 h 1488454"/>
              <a:gd name="connsiteX0" fmla="*/ 0 w 1281763"/>
              <a:gd name="connsiteY0" fmla="*/ 388233 h 1490836"/>
              <a:gd name="connsiteX1" fmla="*/ 622739 w 1281763"/>
              <a:gd name="connsiteY1" fmla="*/ 0 h 1490836"/>
              <a:gd name="connsiteX2" fmla="*/ 1281763 w 1281763"/>
              <a:gd name="connsiteY2" fmla="*/ 400051 h 1490836"/>
              <a:gd name="connsiteX3" fmla="*/ 1275851 w 1281763"/>
              <a:gd name="connsiteY3" fmla="*/ 1097845 h 1490836"/>
              <a:gd name="connsiteX4" fmla="*/ 624537 w 1281763"/>
              <a:gd name="connsiteY4" fmla="*/ 1490836 h 1490836"/>
              <a:gd name="connsiteX5" fmla="*/ 5996 w 1281763"/>
              <a:gd name="connsiteY5" fmla="*/ 1097931 h 1490836"/>
              <a:gd name="connsiteX6" fmla="*/ 0 w 1281763"/>
              <a:gd name="connsiteY6" fmla="*/ 388233 h 1490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81763" h="1490836">
                <a:moveTo>
                  <a:pt x="0" y="388233"/>
                </a:moveTo>
                <a:lnTo>
                  <a:pt x="622739" y="0"/>
                </a:lnTo>
                <a:lnTo>
                  <a:pt x="1281763" y="400051"/>
                </a:lnTo>
                <a:cubicBezTo>
                  <a:pt x="1279792" y="632649"/>
                  <a:pt x="1277822" y="865247"/>
                  <a:pt x="1275851" y="1097845"/>
                </a:cubicBezTo>
                <a:lnTo>
                  <a:pt x="624537" y="1490836"/>
                </a:lnTo>
                <a:lnTo>
                  <a:pt x="5996" y="1097931"/>
                </a:lnTo>
                <a:cubicBezTo>
                  <a:pt x="3997" y="861365"/>
                  <a:pt x="1999" y="624799"/>
                  <a:pt x="0" y="38823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059035" y="1276575"/>
            <a:ext cx="1548000" cy="1800000"/>
          </a:xfrm>
          <a:custGeom>
            <a:avLst/>
            <a:gdLst>
              <a:gd name="connsiteX0" fmla="*/ 0 w 1440160"/>
              <a:gd name="connsiteY0" fmla="*/ 626356 h 1252711"/>
              <a:gd name="connsiteX1" fmla="*/ 313178 w 1440160"/>
              <a:gd name="connsiteY1" fmla="*/ 0 h 1252711"/>
              <a:gd name="connsiteX2" fmla="*/ 1126982 w 1440160"/>
              <a:gd name="connsiteY2" fmla="*/ 0 h 1252711"/>
              <a:gd name="connsiteX3" fmla="*/ 1440160 w 1440160"/>
              <a:gd name="connsiteY3" fmla="*/ 626356 h 1252711"/>
              <a:gd name="connsiteX4" fmla="*/ 1126982 w 1440160"/>
              <a:gd name="connsiteY4" fmla="*/ 1252711 h 1252711"/>
              <a:gd name="connsiteX5" fmla="*/ 313178 w 1440160"/>
              <a:gd name="connsiteY5" fmla="*/ 1252711 h 1252711"/>
              <a:gd name="connsiteX6" fmla="*/ 0 w 1440160"/>
              <a:gd name="connsiteY6" fmla="*/ 626356 h 1252711"/>
              <a:gd name="connsiteX0" fmla="*/ 0 w 1440160"/>
              <a:gd name="connsiteY0" fmla="*/ 745419 h 1371774"/>
              <a:gd name="connsiteX1" fmla="*/ 679890 w 1440160"/>
              <a:gd name="connsiteY1" fmla="*/ 0 h 1371774"/>
              <a:gd name="connsiteX2" fmla="*/ 1126982 w 1440160"/>
              <a:gd name="connsiteY2" fmla="*/ 119063 h 1371774"/>
              <a:gd name="connsiteX3" fmla="*/ 1440160 w 1440160"/>
              <a:gd name="connsiteY3" fmla="*/ 745419 h 1371774"/>
              <a:gd name="connsiteX4" fmla="*/ 1126982 w 1440160"/>
              <a:gd name="connsiteY4" fmla="*/ 1371774 h 1371774"/>
              <a:gd name="connsiteX5" fmla="*/ 313178 w 1440160"/>
              <a:gd name="connsiteY5" fmla="*/ 1371774 h 1371774"/>
              <a:gd name="connsiteX6" fmla="*/ 0 w 1440160"/>
              <a:gd name="connsiteY6" fmla="*/ 745419 h 1371774"/>
              <a:gd name="connsiteX0" fmla="*/ 0 w 1440160"/>
              <a:gd name="connsiteY0" fmla="*/ 745419 h 1371774"/>
              <a:gd name="connsiteX1" fmla="*/ 679890 w 1440160"/>
              <a:gd name="connsiteY1" fmla="*/ 0 h 1371774"/>
              <a:gd name="connsiteX2" fmla="*/ 1379395 w 1440160"/>
              <a:gd name="connsiteY2" fmla="*/ 409576 h 1371774"/>
              <a:gd name="connsiteX3" fmla="*/ 1440160 w 1440160"/>
              <a:gd name="connsiteY3" fmla="*/ 745419 h 1371774"/>
              <a:gd name="connsiteX4" fmla="*/ 1126982 w 1440160"/>
              <a:gd name="connsiteY4" fmla="*/ 1371774 h 1371774"/>
              <a:gd name="connsiteX5" fmla="*/ 313178 w 1440160"/>
              <a:gd name="connsiteY5" fmla="*/ 1371774 h 1371774"/>
              <a:gd name="connsiteX6" fmla="*/ 0 w 1440160"/>
              <a:gd name="connsiteY6" fmla="*/ 745419 h 1371774"/>
              <a:gd name="connsiteX0" fmla="*/ 0 w 1379395"/>
              <a:gd name="connsiteY0" fmla="*/ 745419 h 1371774"/>
              <a:gd name="connsiteX1" fmla="*/ 679890 w 1379395"/>
              <a:gd name="connsiteY1" fmla="*/ 0 h 1371774"/>
              <a:gd name="connsiteX2" fmla="*/ 1379395 w 1379395"/>
              <a:gd name="connsiteY2" fmla="*/ 409576 h 1371774"/>
              <a:gd name="connsiteX3" fmla="*/ 1340147 w 1379395"/>
              <a:gd name="connsiteY3" fmla="*/ 1102607 h 1371774"/>
              <a:gd name="connsiteX4" fmla="*/ 1126982 w 1379395"/>
              <a:gd name="connsiteY4" fmla="*/ 1371774 h 1371774"/>
              <a:gd name="connsiteX5" fmla="*/ 313178 w 1379395"/>
              <a:gd name="connsiteY5" fmla="*/ 1371774 h 1371774"/>
              <a:gd name="connsiteX6" fmla="*/ 0 w 1379395"/>
              <a:gd name="connsiteY6" fmla="*/ 745419 h 1371774"/>
              <a:gd name="connsiteX0" fmla="*/ 0 w 1379395"/>
              <a:gd name="connsiteY0" fmla="*/ 745419 h 1483692"/>
              <a:gd name="connsiteX1" fmla="*/ 679890 w 1379395"/>
              <a:gd name="connsiteY1" fmla="*/ 0 h 1483692"/>
              <a:gd name="connsiteX2" fmla="*/ 1379395 w 1379395"/>
              <a:gd name="connsiteY2" fmla="*/ 409576 h 1483692"/>
              <a:gd name="connsiteX3" fmla="*/ 1340147 w 1379395"/>
              <a:gd name="connsiteY3" fmla="*/ 1102607 h 1483692"/>
              <a:gd name="connsiteX4" fmla="*/ 757888 w 1379395"/>
              <a:gd name="connsiteY4" fmla="*/ 1483692 h 1483692"/>
              <a:gd name="connsiteX5" fmla="*/ 313178 w 1379395"/>
              <a:gd name="connsiteY5" fmla="*/ 1371774 h 1483692"/>
              <a:gd name="connsiteX6" fmla="*/ 0 w 1379395"/>
              <a:gd name="connsiteY6" fmla="*/ 745419 h 1483692"/>
              <a:gd name="connsiteX0" fmla="*/ 0 w 1379395"/>
              <a:gd name="connsiteY0" fmla="*/ 745419 h 1483692"/>
              <a:gd name="connsiteX1" fmla="*/ 679890 w 1379395"/>
              <a:gd name="connsiteY1" fmla="*/ 0 h 1483692"/>
              <a:gd name="connsiteX2" fmla="*/ 1379395 w 1379395"/>
              <a:gd name="connsiteY2" fmla="*/ 409576 h 1483692"/>
              <a:gd name="connsiteX3" fmla="*/ 1340147 w 1379395"/>
              <a:gd name="connsiteY3" fmla="*/ 1102607 h 1483692"/>
              <a:gd name="connsiteX4" fmla="*/ 757888 w 1379395"/>
              <a:gd name="connsiteY4" fmla="*/ 1483692 h 1483692"/>
              <a:gd name="connsiteX5" fmla="*/ 65528 w 1379395"/>
              <a:gd name="connsiteY5" fmla="*/ 1086024 h 1483692"/>
              <a:gd name="connsiteX6" fmla="*/ 0 w 1379395"/>
              <a:gd name="connsiteY6" fmla="*/ 745419 h 1483692"/>
              <a:gd name="connsiteX0" fmla="*/ 32104 w 1313867"/>
              <a:gd name="connsiteY0" fmla="*/ 385851 h 1483692"/>
              <a:gd name="connsiteX1" fmla="*/ 614362 w 1313867"/>
              <a:gd name="connsiteY1" fmla="*/ 0 h 1483692"/>
              <a:gd name="connsiteX2" fmla="*/ 1313867 w 1313867"/>
              <a:gd name="connsiteY2" fmla="*/ 409576 h 1483692"/>
              <a:gd name="connsiteX3" fmla="*/ 1274619 w 1313867"/>
              <a:gd name="connsiteY3" fmla="*/ 1102607 h 1483692"/>
              <a:gd name="connsiteX4" fmla="*/ 692360 w 1313867"/>
              <a:gd name="connsiteY4" fmla="*/ 1483692 h 1483692"/>
              <a:gd name="connsiteX5" fmla="*/ 0 w 1313867"/>
              <a:gd name="connsiteY5" fmla="*/ 1086024 h 1483692"/>
              <a:gd name="connsiteX6" fmla="*/ 32104 w 1313867"/>
              <a:gd name="connsiteY6" fmla="*/ 385851 h 1483692"/>
              <a:gd name="connsiteX0" fmla="*/ 32104 w 1313867"/>
              <a:gd name="connsiteY0" fmla="*/ 385851 h 1483692"/>
              <a:gd name="connsiteX1" fmla="*/ 647699 w 1313867"/>
              <a:gd name="connsiteY1" fmla="*/ 0 h 1483692"/>
              <a:gd name="connsiteX2" fmla="*/ 1313867 w 1313867"/>
              <a:gd name="connsiteY2" fmla="*/ 409576 h 1483692"/>
              <a:gd name="connsiteX3" fmla="*/ 1274619 w 1313867"/>
              <a:gd name="connsiteY3" fmla="*/ 1102607 h 1483692"/>
              <a:gd name="connsiteX4" fmla="*/ 692360 w 1313867"/>
              <a:gd name="connsiteY4" fmla="*/ 1483692 h 1483692"/>
              <a:gd name="connsiteX5" fmla="*/ 0 w 1313867"/>
              <a:gd name="connsiteY5" fmla="*/ 1086024 h 1483692"/>
              <a:gd name="connsiteX6" fmla="*/ 32104 w 1313867"/>
              <a:gd name="connsiteY6" fmla="*/ 385851 h 1483692"/>
              <a:gd name="connsiteX0" fmla="*/ 32104 w 1313867"/>
              <a:gd name="connsiteY0" fmla="*/ 385851 h 1488454"/>
              <a:gd name="connsiteX1" fmla="*/ 647699 w 1313867"/>
              <a:gd name="connsiteY1" fmla="*/ 0 h 1488454"/>
              <a:gd name="connsiteX2" fmla="*/ 1313867 w 1313867"/>
              <a:gd name="connsiteY2" fmla="*/ 409576 h 1488454"/>
              <a:gd name="connsiteX3" fmla="*/ 1274619 w 1313867"/>
              <a:gd name="connsiteY3" fmla="*/ 1102607 h 1488454"/>
              <a:gd name="connsiteX4" fmla="*/ 656641 w 1313867"/>
              <a:gd name="connsiteY4" fmla="*/ 1488454 h 1488454"/>
              <a:gd name="connsiteX5" fmla="*/ 0 w 1313867"/>
              <a:gd name="connsiteY5" fmla="*/ 1086024 h 1488454"/>
              <a:gd name="connsiteX6" fmla="*/ 32104 w 1313867"/>
              <a:gd name="connsiteY6" fmla="*/ 385851 h 1488454"/>
              <a:gd name="connsiteX0" fmla="*/ 32104 w 1313867"/>
              <a:gd name="connsiteY0" fmla="*/ 385851 h 1488454"/>
              <a:gd name="connsiteX1" fmla="*/ 647699 w 1313867"/>
              <a:gd name="connsiteY1" fmla="*/ 0 h 1488454"/>
              <a:gd name="connsiteX2" fmla="*/ 1313867 w 1313867"/>
              <a:gd name="connsiteY2" fmla="*/ 397669 h 1488454"/>
              <a:gd name="connsiteX3" fmla="*/ 1274619 w 1313867"/>
              <a:gd name="connsiteY3" fmla="*/ 1102607 h 1488454"/>
              <a:gd name="connsiteX4" fmla="*/ 656641 w 1313867"/>
              <a:gd name="connsiteY4" fmla="*/ 1488454 h 1488454"/>
              <a:gd name="connsiteX5" fmla="*/ 0 w 1313867"/>
              <a:gd name="connsiteY5" fmla="*/ 1086024 h 1488454"/>
              <a:gd name="connsiteX6" fmla="*/ 32104 w 1313867"/>
              <a:gd name="connsiteY6" fmla="*/ 385851 h 1488454"/>
              <a:gd name="connsiteX0" fmla="*/ 32104 w 1329387"/>
              <a:gd name="connsiteY0" fmla="*/ 385851 h 1488454"/>
              <a:gd name="connsiteX1" fmla="*/ 647699 w 1329387"/>
              <a:gd name="connsiteY1" fmla="*/ 0 h 1488454"/>
              <a:gd name="connsiteX2" fmla="*/ 1313867 w 1329387"/>
              <a:gd name="connsiteY2" fmla="*/ 397669 h 1488454"/>
              <a:gd name="connsiteX3" fmla="*/ 1329387 w 1329387"/>
              <a:gd name="connsiteY3" fmla="*/ 1097844 h 1488454"/>
              <a:gd name="connsiteX4" fmla="*/ 656641 w 1329387"/>
              <a:gd name="connsiteY4" fmla="*/ 1488454 h 1488454"/>
              <a:gd name="connsiteX5" fmla="*/ 0 w 1329387"/>
              <a:gd name="connsiteY5" fmla="*/ 1086024 h 1488454"/>
              <a:gd name="connsiteX6" fmla="*/ 32104 w 1329387"/>
              <a:gd name="connsiteY6" fmla="*/ 385851 h 1488454"/>
              <a:gd name="connsiteX0" fmla="*/ 0 w 1297283"/>
              <a:gd name="connsiteY0" fmla="*/ 385851 h 1488454"/>
              <a:gd name="connsiteX1" fmla="*/ 615595 w 1297283"/>
              <a:gd name="connsiteY1" fmla="*/ 0 h 1488454"/>
              <a:gd name="connsiteX2" fmla="*/ 1281763 w 1297283"/>
              <a:gd name="connsiteY2" fmla="*/ 397669 h 1488454"/>
              <a:gd name="connsiteX3" fmla="*/ 1297283 w 1297283"/>
              <a:gd name="connsiteY3" fmla="*/ 1097844 h 1488454"/>
              <a:gd name="connsiteX4" fmla="*/ 624537 w 1297283"/>
              <a:gd name="connsiteY4" fmla="*/ 1488454 h 1488454"/>
              <a:gd name="connsiteX5" fmla="*/ 5996 w 1297283"/>
              <a:gd name="connsiteY5" fmla="*/ 1095549 h 1488454"/>
              <a:gd name="connsiteX6" fmla="*/ 0 w 1297283"/>
              <a:gd name="connsiteY6" fmla="*/ 385851 h 1488454"/>
              <a:gd name="connsiteX0" fmla="*/ 0 w 1281763"/>
              <a:gd name="connsiteY0" fmla="*/ 385851 h 1488454"/>
              <a:gd name="connsiteX1" fmla="*/ 615595 w 1281763"/>
              <a:gd name="connsiteY1" fmla="*/ 0 h 1488454"/>
              <a:gd name="connsiteX2" fmla="*/ 1281763 w 1281763"/>
              <a:gd name="connsiteY2" fmla="*/ 397669 h 1488454"/>
              <a:gd name="connsiteX3" fmla="*/ 1275851 w 1281763"/>
              <a:gd name="connsiteY3" fmla="*/ 1095463 h 1488454"/>
              <a:gd name="connsiteX4" fmla="*/ 624537 w 1281763"/>
              <a:gd name="connsiteY4" fmla="*/ 1488454 h 1488454"/>
              <a:gd name="connsiteX5" fmla="*/ 5996 w 1281763"/>
              <a:gd name="connsiteY5" fmla="*/ 1095549 h 1488454"/>
              <a:gd name="connsiteX6" fmla="*/ 0 w 1281763"/>
              <a:gd name="connsiteY6" fmla="*/ 385851 h 1488454"/>
              <a:gd name="connsiteX0" fmla="*/ 0 w 1281763"/>
              <a:gd name="connsiteY0" fmla="*/ 388233 h 1490836"/>
              <a:gd name="connsiteX1" fmla="*/ 622739 w 1281763"/>
              <a:gd name="connsiteY1" fmla="*/ 0 h 1490836"/>
              <a:gd name="connsiteX2" fmla="*/ 1281763 w 1281763"/>
              <a:gd name="connsiteY2" fmla="*/ 400051 h 1490836"/>
              <a:gd name="connsiteX3" fmla="*/ 1275851 w 1281763"/>
              <a:gd name="connsiteY3" fmla="*/ 1097845 h 1490836"/>
              <a:gd name="connsiteX4" fmla="*/ 624537 w 1281763"/>
              <a:gd name="connsiteY4" fmla="*/ 1490836 h 1490836"/>
              <a:gd name="connsiteX5" fmla="*/ 5996 w 1281763"/>
              <a:gd name="connsiteY5" fmla="*/ 1097931 h 1490836"/>
              <a:gd name="connsiteX6" fmla="*/ 0 w 1281763"/>
              <a:gd name="connsiteY6" fmla="*/ 388233 h 1490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81763" h="1490836">
                <a:moveTo>
                  <a:pt x="0" y="388233"/>
                </a:moveTo>
                <a:lnTo>
                  <a:pt x="622739" y="0"/>
                </a:lnTo>
                <a:lnTo>
                  <a:pt x="1281763" y="400051"/>
                </a:lnTo>
                <a:cubicBezTo>
                  <a:pt x="1279792" y="632649"/>
                  <a:pt x="1277822" y="865247"/>
                  <a:pt x="1275851" y="1097845"/>
                </a:cubicBezTo>
                <a:lnTo>
                  <a:pt x="624537" y="1490836"/>
                </a:lnTo>
                <a:lnTo>
                  <a:pt x="5996" y="1097931"/>
                </a:lnTo>
                <a:cubicBezTo>
                  <a:pt x="3997" y="861365"/>
                  <a:pt x="1999" y="624799"/>
                  <a:pt x="0" y="38823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30843" y="1276575"/>
            <a:ext cx="1548000" cy="1800000"/>
          </a:xfrm>
          <a:custGeom>
            <a:avLst/>
            <a:gdLst>
              <a:gd name="connsiteX0" fmla="*/ 0 w 1440160"/>
              <a:gd name="connsiteY0" fmla="*/ 626356 h 1252711"/>
              <a:gd name="connsiteX1" fmla="*/ 313178 w 1440160"/>
              <a:gd name="connsiteY1" fmla="*/ 0 h 1252711"/>
              <a:gd name="connsiteX2" fmla="*/ 1126982 w 1440160"/>
              <a:gd name="connsiteY2" fmla="*/ 0 h 1252711"/>
              <a:gd name="connsiteX3" fmla="*/ 1440160 w 1440160"/>
              <a:gd name="connsiteY3" fmla="*/ 626356 h 1252711"/>
              <a:gd name="connsiteX4" fmla="*/ 1126982 w 1440160"/>
              <a:gd name="connsiteY4" fmla="*/ 1252711 h 1252711"/>
              <a:gd name="connsiteX5" fmla="*/ 313178 w 1440160"/>
              <a:gd name="connsiteY5" fmla="*/ 1252711 h 1252711"/>
              <a:gd name="connsiteX6" fmla="*/ 0 w 1440160"/>
              <a:gd name="connsiteY6" fmla="*/ 626356 h 1252711"/>
              <a:gd name="connsiteX0" fmla="*/ 0 w 1440160"/>
              <a:gd name="connsiteY0" fmla="*/ 745419 h 1371774"/>
              <a:gd name="connsiteX1" fmla="*/ 679890 w 1440160"/>
              <a:gd name="connsiteY1" fmla="*/ 0 h 1371774"/>
              <a:gd name="connsiteX2" fmla="*/ 1126982 w 1440160"/>
              <a:gd name="connsiteY2" fmla="*/ 119063 h 1371774"/>
              <a:gd name="connsiteX3" fmla="*/ 1440160 w 1440160"/>
              <a:gd name="connsiteY3" fmla="*/ 745419 h 1371774"/>
              <a:gd name="connsiteX4" fmla="*/ 1126982 w 1440160"/>
              <a:gd name="connsiteY4" fmla="*/ 1371774 h 1371774"/>
              <a:gd name="connsiteX5" fmla="*/ 313178 w 1440160"/>
              <a:gd name="connsiteY5" fmla="*/ 1371774 h 1371774"/>
              <a:gd name="connsiteX6" fmla="*/ 0 w 1440160"/>
              <a:gd name="connsiteY6" fmla="*/ 745419 h 1371774"/>
              <a:gd name="connsiteX0" fmla="*/ 0 w 1440160"/>
              <a:gd name="connsiteY0" fmla="*/ 745419 h 1371774"/>
              <a:gd name="connsiteX1" fmla="*/ 679890 w 1440160"/>
              <a:gd name="connsiteY1" fmla="*/ 0 h 1371774"/>
              <a:gd name="connsiteX2" fmla="*/ 1379395 w 1440160"/>
              <a:gd name="connsiteY2" fmla="*/ 409576 h 1371774"/>
              <a:gd name="connsiteX3" fmla="*/ 1440160 w 1440160"/>
              <a:gd name="connsiteY3" fmla="*/ 745419 h 1371774"/>
              <a:gd name="connsiteX4" fmla="*/ 1126982 w 1440160"/>
              <a:gd name="connsiteY4" fmla="*/ 1371774 h 1371774"/>
              <a:gd name="connsiteX5" fmla="*/ 313178 w 1440160"/>
              <a:gd name="connsiteY5" fmla="*/ 1371774 h 1371774"/>
              <a:gd name="connsiteX6" fmla="*/ 0 w 1440160"/>
              <a:gd name="connsiteY6" fmla="*/ 745419 h 1371774"/>
              <a:gd name="connsiteX0" fmla="*/ 0 w 1379395"/>
              <a:gd name="connsiteY0" fmla="*/ 745419 h 1371774"/>
              <a:gd name="connsiteX1" fmla="*/ 679890 w 1379395"/>
              <a:gd name="connsiteY1" fmla="*/ 0 h 1371774"/>
              <a:gd name="connsiteX2" fmla="*/ 1379395 w 1379395"/>
              <a:gd name="connsiteY2" fmla="*/ 409576 h 1371774"/>
              <a:gd name="connsiteX3" fmla="*/ 1340147 w 1379395"/>
              <a:gd name="connsiteY3" fmla="*/ 1102607 h 1371774"/>
              <a:gd name="connsiteX4" fmla="*/ 1126982 w 1379395"/>
              <a:gd name="connsiteY4" fmla="*/ 1371774 h 1371774"/>
              <a:gd name="connsiteX5" fmla="*/ 313178 w 1379395"/>
              <a:gd name="connsiteY5" fmla="*/ 1371774 h 1371774"/>
              <a:gd name="connsiteX6" fmla="*/ 0 w 1379395"/>
              <a:gd name="connsiteY6" fmla="*/ 745419 h 1371774"/>
              <a:gd name="connsiteX0" fmla="*/ 0 w 1379395"/>
              <a:gd name="connsiteY0" fmla="*/ 745419 h 1483692"/>
              <a:gd name="connsiteX1" fmla="*/ 679890 w 1379395"/>
              <a:gd name="connsiteY1" fmla="*/ 0 h 1483692"/>
              <a:gd name="connsiteX2" fmla="*/ 1379395 w 1379395"/>
              <a:gd name="connsiteY2" fmla="*/ 409576 h 1483692"/>
              <a:gd name="connsiteX3" fmla="*/ 1340147 w 1379395"/>
              <a:gd name="connsiteY3" fmla="*/ 1102607 h 1483692"/>
              <a:gd name="connsiteX4" fmla="*/ 757888 w 1379395"/>
              <a:gd name="connsiteY4" fmla="*/ 1483692 h 1483692"/>
              <a:gd name="connsiteX5" fmla="*/ 313178 w 1379395"/>
              <a:gd name="connsiteY5" fmla="*/ 1371774 h 1483692"/>
              <a:gd name="connsiteX6" fmla="*/ 0 w 1379395"/>
              <a:gd name="connsiteY6" fmla="*/ 745419 h 1483692"/>
              <a:gd name="connsiteX0" fmla="*/ 0 w 1379395"/>
              <a:gd name="connsiteY0" fmla="*/ 745419 h 1483692"/>
              <a:gd name="connsiteX1" fmla="*/ 679890 w 1379395"/>
              <a:gd name="connsiteY1" fmla="*/ 0 h 1483692"/>
              <a:gd name="connsiteX2" fmla="*/ 1379395 w 1379395"/>
              <a:gd name="connsiteY2" fmla="*/ 409576 h 1483692"/>
              <a:gd name="connsiteX3" fmla="*/ 1340147 w 1379395"/>
              <a:gd name="connsiteY3" fmla="*/ 1102607 h 1483692"/>
              <a:gd name="connsiteX4" fmla="*/ 757888 w 1379395"/>
              <a:gd name="connsiteY4" fmla="*/ 1483692 h 1483692"/>
              <a:gd name="connsiteX5" fmla="*/ 65528 w 1379395"/>
              <a:gd name="connsiteY5" fmla="*/ 1086024 h 1483692"/>
              <a:gd name="connsiteX6" fmla="*/ 0 w 1379395"/>
              <a:gd name="connsiteY6" fmla="*/ 745419 h 1483692"/>
              <a:gd name="connsiteX0" fmla="*/ 32104 w 1313867"/>
              <a:gd name="connsiteY0" fmla="*/ 385851 h 1483692"/>
              <a:gd name="connsiteX1" fmla="*/ 614362 w 1313867"/>
              <a:gd name="connsiteY1" fmla="*/ 0 h 1483692"/>
              <a:gd name="connsiteX2" fmla="*/ 1313867 w 1313867"/>
              <a:gd name="connsiteY2" fmla="*/ 409576 h 1483692"/>
              <a:gd name="connsiteX3" fmla="*/ 1274619 w 1313867"/>
              <a:gd name="connsiteY3" fmla="*/ 1102607 h 1483692"/>
              <a:gd name="connsiteX4" fmla="*/ 692360 w 1313867"/>
              <a:gd name="connsiteY4" fmla="*/ 1483692 h 1483692"/>
              <a:gd name="connsiteX5" fmla="*/ 0 w 1313867"/>
              <a:gd name="connsiteY5" fmla="*/ 1086024 h 1483692"/>
              <a:gd name="connsiteX6" fmla="*/ 32104 w 1313867"/>
              <a:gd name="connsiteY6" fmla="*/ 385851 h 1483692"/>
              <a:gd name="connsiteX0" fmla="*/ 32104 w 1313867"/>
              <a:gd name="connsiteY0" fmla="*/ 385851 h 1483692"/>
              <a:gd name="connsiteX1" fmla="*/ 647699 w 1313867"/>
              <a:gd name="connsiteY1" fmla="*/ 0 h 1483692"/>
              <a:gd name="connsiteX2" fmla="*/ 1313867 w 1313867"/>
              <a:gd name="connsiteY2" fmla="*/ 409576 h 1483692"/>
              <a:gd name="connsiteX3" fmla="*/ 1274619 w 1313867"/>
              <a:gd name="connsiteY3" fmla="*/ 1102607 h 1483692"/>
              <a:gd name="connsiteX4" fmla="*/ 692360 w 1313867"/>
              <a:gd name="connsiteY4" fmla="*/ 1483692 h 1483692"/>
              <a:gd name="connsiteX5" fmla="*/ 0 w 1313867"/>
              <a:gd name="connsiteY5" fmla="*/ 1086024 h 1483692"/>
              <a:gd name="connsiteX6" fmla="*/ 32104 w 1313867"/>
              <a:gd name="connsiteY6" fmla="*/ 385851 h 1483692"/>
              <a:gd name="connsiteX0" fmla="*/ 32104 w 1313867"/>
              <a:gd name="connsiteY0" fmla="*/ 385851 h 1488454"/>
              <a:gd name="connsiteX1" fmla="*/ 647699 w 1313867"/>
              <a:gd name="connsiteY1" fmla="*/ 0 h 1488454"/>
              <a:gd name="connsiteX2" fmla="*/ 1313867 w 1313867"/>
              <a:gd name="connsiteY2" fmla="*/ 409576 h 1488454"/>
              <a:gd name="connsiteX3" fmla="*/ 1274619 w 1313867"/>
              <a:gd name="connsiteY3" fmla="*/ 1102607 h 1488454"/>
              <a:gd name="connsiteX4" fmla="*/ 656641 w 1313867"/>
              <a:gd name="connsiteY4" fmla="*/ 1488454 h 1488454"/>
              <a:gd name="connsiteX5" fmla="*/ 0 w 1313867"/>
              <a:gd name="connsiteY5" fmla="*/ 1086024 h 1488454"/>
              <a:gd name="connsiteX6" fmla="*/ 32104 w 1313867"/>
              <a:gd name="connsiteY6" fmla="*/ 385851 h 1488454"/>
              <a:gd name="connsiteX0" fmla="*/ 32104 w 1313867"/>
              <a:gd name="connsiteY0" fmla="*/ 385851 h 1488454"/>
              <a:gd name="connsiteX1" fmla="*/ 647699 w 1313867"/>
              <a:gd name="connsiteY1" fmla="*/ 0 h 1488454"/>
              <a:gd name="connsiteX2" fmla="*/ 1313867 w 1313867"/>
              <a:gd name="connsiteY2" fmla="*/ 397669 h 1488454"/>
              <a:gd name="connsiteX3" fmla="*/ 1274619 w 1313867"/>
              <a:gd name="connsiteY3" fmla="*/ 1102607 h 1488454"/>
              <a:gd name="connsiteX4" fmla="*/ 656641 w 1313867"/>
              <a:gd name="connsiteY4" fmla="*/ 1488454 h 1488454"/>
              <a:gd name="connsiteX5" fmla="*/ 0 w 1313867"/>
              <a:gd name="connsiteY5" fmla="*/ 1086024 h 1488454"/>
              <a:gd name="connsiteX6" fmla="*/ 32104 w 1313867"/>
              <a:gd name="connsiteY6" fmla="*/ 385851 h 1488454"/>
              <a:gd name="connsiteX0" fmla="*/ 32104 w 1329387"/>
              <a:gd name="connsiteY0" fmla="*/ 385851 h 1488454"/>
              <a:gd name="connsiteX1" fmla="*/ 647699 w 1329387"/>
              <a:gd name="connsiteY1" fmla="*/ 0 h 1488454"/>
              <a:gd name="connsiteX2" fmla="*/ 1313867 w 1329387"/>
              <a:gd name="connsiteY2" fmla="*/ 397669 h 1488454"/>
              <a:gd name="connsiteX3" fmla="*/ 1329387 w 1329387"/>
              <a:gd name="connsiteY3" fmla="*/ 1097844 h 1488454"/>
              <a:gd name="connsiteX4" fmla="*/ 656641 w 1329387"/>
              <a:gd name="connsiteY4" fmla="*/ 1488454 h 1488454"/>
              <a:gd name="connsiteX5" fmla="*/ 0 w 1329387"/>
              <a:gd name="connsiteY5" fmla="*/ 1086024 h 1488454"/>
              <a:gd name="connsiteX6" fmla="*/ 32104 w 1329387"/>
              <a:gd name="connsiteY6" fmla="*/ 385851 h 1488454"/>
              <a:gd name="connsiteX0" fmla="*/ 0 w 1297283"/>
              <a:gd name="connsiteY0" fmla="*/ 385851 h 1488454"/>
              <a:gd name="connsiteX1" fmla="*/ 615595 w 1297283"/>
              <a:gd name="connsiteY1" fmla="*/ 0 h 1488454"/>
              <a:gd name="connsiteX2" fmla="*/ 1281763 w 1297283"/>
              <a:gd name="connsiteY2" fmla="*/ 397669 h 1488454"/>
              <a:gd name="connsiteX3" fmla="*/ 1297283 w 1297283"/>
              <a:gd name="connsiteY3" fmla="*/ 1097844 h 1488454"/>
              <a:gd name="connsiteX4" fmla="*/ 624537 w 1297283"/>
              <a:gd name="connsiteY4" fmla="*/ 1488454 h 1488454"/>
              <a:gd name="connsiteX5" fmla="*/ 5996 w 1297283"/>
              <a:gd name="connsiteY5" fmla="*/ 1095549 h 1488454"/>
              <a:gd name="connsiteX6" fmla="*/ 0 w 1297283"/>
              <a:gd name="connsiteY6" fmla="*/ 385851 h 1488454"/>
              <a:gd name="connsiteX0" fmla="*/ 0 w 1281763"/>
              <a:gd name="connsiteY0" fmla="*/ 385851 h 1488454"/>
              <a:gd name="connsiteX1" fmla="*/ 615595 w 1281763"/>
              <a:gd name="connsiteY1" fmla="*/ 0 h 1488454"/>
              <a:gd name="connsiteX2" fmla="*/ 1281763 w 1281763"/>
              <a:gd name="connsiteY2" fmla="*/ 397669 h 1488454"/>
              <a:gd name="connsiteX3" fmla="*/ 1275851 w 1281763"/>
              <a:gd name="connsiteY3" fmla="*/ 1095463 h 1488454"/>
              <a:gd name="connsiteX4" fmla="*/ 624537 w 1281763"/>
              <a:gd name="connsiteY4" fmla="*/ 1488454 h 1488454"/>
              <a:gd name="connsiteX5" fmla="*/ 5996 w 1281763"/>
              <a:gd name="connsiteY5" fmla="*/ 1095549 h 1488454"/>
              <a:gd name="connsiteX6" fmla="*/ 0 w 1281763"/>
              <a:gd name="connsiteY6" fmla="*/ 385851 h 1488454"/>
              <a:gd name="connsiteX0" fmla="*/ 0 w 1281763"/>
              <a:gd name="connsiteY0" fmla="*/ 388233 h 1490836"/>
              <a:gd name="connsiteX1" fmla="*/ 622739 w 1281763"/>
              <a:gd name="connsiteY1" fmla="*/ 0 h 1490836"/>
              <a:gd name="connsiteX2" fmla="*/ 1281763 w 1281763"/>
              <a:gd name="connsiteY2" fmla="*/ 400051 h 1490836"/>
              <a:gd name="connsiteX3" fmla="*/ 1275851 w 1281763"/>
              <a:gd name="connsiteY3" fmla="*/ 1097845 h 1490836"/>
              <a:gd name="connsiteX4" fmla="*/ 624537 w 1281763"/>
              <a:gd name="connsiteY4" fmla="*/ 1490836 h 1490836"/>
              <a:gd name="connsiteX5" fmla="*/ 5996 w 1281763"/>
              <a:gd name="connsiteY5" fmla="*/ 1097931 h 1490836"/>
              <a:gd name="connsiteX6" fmla="*/ 0 w 1281763"/>
              <a:gd name="connsiteY6" fmla="*/ 388233 h 1490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81763" h="1490836">
                <a:moveTo>
                  <a:pt x="0" y="388233"/>
                </a:moveTo>
                <a:lnTo>
                  <a:pt x="622739" y="0"/>
                </a:lnTo>
                <a:lnTo>
                  <a:pt x="1281763" y="400051"/>
                </a:lnTo>
                <a:cubicBezTo>
                  <a:pt x="1279792" y="632649"/>
                  <a:pt x="1277822" y="865247"/>
                  <a:pt x="1275851" y="1097845"/>
                </a:cubicBezTo>
                <a:lnTo>
                  <a:pt x="624537" y="1490836"/>
                </a:lnTo>
                <a:lnTo>
                  <a:pt x="5996" y="1097931"/>
                </a:lnTo>
                <a:cubicBezTo>
                  <a:pt x="3997" y="861365"/>
                  <a:pt x="1999" y="624799"/>
                  <a:pt x="0" y="38823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7243611" y="1276575"/>
            <a:ext cx="1548000" cy="1800000"/>
          </a:xfrm>
          <a:custGeom>
            <a:avLst/>
            <a:gdLst>
              <a:gd name="connsiteX0" fmla="*/ 0 w 1440160"/>
              <a:gd name="connsiteY0" fmla="*/ 626356 h 1252711"/>
              <a:gd name="connsiteX1" fmla="*/ 313178 w 1440160"/>
              <a:gd name="connsiteY1" fmla="*/ 0 h 1252711"/>
              <a:gd name="connsiteX2" fmla="*/ 1126982 w 1440160"/>
              <a:gd name="connsiteY2" fmla="*/ 0 h 1252711"/>
              <a:gd name="connsiteX3" fmla="*/ 1440160 w 1440160"/>
              <a:gd name="connsiteY3" fmla="*/ 626356 h 1252711"/>
              <a:gd name="connsiteX4" fmla="*/ 1126982 w 1440160"/>
              <a:gd name="connsiteY4" fmla="*/ 1252711 h 1252711"/>
              <a:gd name="connsiteX5" fmla="*/ 313178 w 1440160"/>
              <a:gd name="connsiteY5" fmla="*/ 1252711 h 1252711"/>
              <a:gd name="connsiteX6" fmla="*/ 0 w 1440160"/>
              <a:gd name="connsiteY6" fmla="*/ 626356 h 1252711"/>
              <a:gd name="connsiteX0" fmla="*/ 0 w 1440160"/>
              <a:gd name="connsiteY0" fmla="*/ 745419 h 1371774"/>
              <a:gd name="connsiteX1" fmla="*/ 679890 w 1440160"/>
              <a:gd name="connsiteY1" fmla="*/ 0 h 1371774"/>
              <a:gd name="connsiteX2" fmla="*/ 1126982 w 1440160"/>
              <a:gd name="connsiteY2" fmla="*/ 119063 h 1371774"/>
              <a:gd name="connsiteX3" fmla="*/ 1440160 w 1440160"/>
              <a:gd name="connsiteY3" fmla="*/ 745419 h 1371774"/>
              <a:gd name="connsiteX4" fmla="*/ 1126982 w 1440160"/>
              <a:gd name="connsiteY4" fmla="*/ 1371774 h 1371774"/>
              <a:gd name="connsiteX5" fmla="*/ 313178 w 1440160"/>
              <a:gd name="connsiteY5" fmla="*/ 1371774 h 1371774"/>
              <a:gd name="connsiteX6" fmla="*/ 0 w 1440160"/>
              <a:gd name="connsiteY6" fmla="*/ 745419 h 1371774"/>
              <a:gd name="connsiteX0" fmla="*/ 0 w 1440160"/>
              <a:gd name="connsiteY0" fmla="*/ 745419 h 1371774"/>
              <a:gd name="connsiteX1" fmla="*/ 679890 w 1440160"/>
              <a:gd name="connsiteY1" fmla="*/ 0 h 1371774"/>
              <a:gd name="connsiteX2" fmla="*/ 1379395 w 1440160"/>
              <a:gd name="connsiteY2" fmla="*/ 409576 h 1371774"/>
              <a:gd name="connsiteX3" fmla="*/ 1440160 w 1440160"/>
              <a:gd name="connsiteY3" fmla="*/ 745419 h 1371774"/>
              <a:gd name="connsiteX4" fmla="*/ 1126982 w 1440160"/>
              <a:gd name="connsiteY4" fmla="*/ 1371774 h 1371774"/>
              <a:gd name="connsiteX5" fmla="*/ 313178 w 1440160"/>
              <a:gd name="connsiteY5" fmla="*/ 1371774 h 1371774"/>
              <a:gd name="connsiteX6" fmla="*/ 0 w 1440160"/>
              <a:gd name="connsiteY6" fmla="*/ 745419 h 1371774"/>
              <a:gd name="connsiteX0" fmla="*/ 0 w 1379395"/>
              <a:gd name="connsiteY0" fmla="*/ 745419 h 1371774"/>
              <a:gd name="connsiteX1" fmla="*/ 679890 w 1379395"/>
              <a:gd name="connsiteY1" fmla="*/ 0 h 1371774"/>
              <a:gd name="connsiteX2" fmla="*/ 1379395 w 1379395"/>
              <a:gd name="connsiteY2" fmla="*/ 409576 h 1371774"/>
              <a:gd name="connsiteX3" fmla="*/ 1340147 w 1379395"/>
              <a:gd name="connsiteY3" fmla="*/ 1102607 h 1371774"/>
              <a:gd name="connsiteX4" fmla="*/ 1126982 w 1379395"/>
              <a:gd name="connsiteY4" fmla="*/ 1371774 h 1371774"/>
              <a:gd name="connsiteX5" fmla="*/ 313178 w 1379395"/>
              <a:gd name="connsiteY5" fmla="*/ 1371774 h 1371774"/>
              <a:gd name="connsiteX6" fmla="*/ 0 w 1379395"/>
              <a:gd name="connsiteY6" fmla="*/ 745419 h 1371774"/>
              <a:gd name="connsiteX0" fmla="*/ 0 w 1379395"/>
              <a:gd name="connsiteY0" fmla="*/ 745419 h 1483692"/>
              <a:gd name="connsiteX1" fmla="*/ 679890 w 1379395"/>
              <a:gd name="connsiteY1" fmla="*/ 0 h 1483692"/>
              <a:gd name="connsiteX2" fmla="*/ 1379395 w 1379395"/>
              <a:gd name="connsiteY2" fmla="*/ 409576 h 1483692"/>
              <a:gd name="connsiteX3" fmla="*/ 1340147 w 1379395"/>
              <a:gd name="connsiteY3" fmla="*/ 1102607 h 1483692"/>
              <a:gd name="connsiteX4" fmla="*/ 757888 w 1379395"/>
              <a:gd name="connsiteY4" fmla="*/ 1483692 h 1483692"/>
              <a:gd name="connsiteX5" fmla="*/ 313178 w 1379395"/>
              <a:gd name="connsiteY5" fmla="*/ 1371774 h 1483692"/>
              <a:gd name="connsiteX6" fmla="*/ 0 w 1379395"/>
              <a:gd name="connsiteY6" fmla="*/ 745419 h 1483692"/>
              <a:gd name="connsiteX0" fmla="*/ 0 w 1379395"/>
              <a:gd name="connsiteY0" fmla="*/ 745419 h 1483692"/>
              <a:gd name="connsiteX1" fmla="*/ 679890 w 1379395"/>
              <a:gd name="connsiteY1" fmla="*/ 0 h 1483692"/>
              <a:gd name="connsiteX2" fmla="*/ 1379395 w 1379395"/>
              <a:gd name="connsiteY2" fmla="*/ 409576 h 1483692"/>
              <a:gd name="connsiteX3" fmla="*/ 1340147 w 1379395"/>
              <a:gd name="connsiteY3" fmla="*/ 1102607 h 1483692"/>
              <a:gd name="connsiteX4" fmla="*/ 757888 w 1379395"/>
              <a:gd name="connsiteY4" fmla="*/ 1483692 h 1483692"/>
              <a:gd name="connsiteX5" fmla="*/ 65528 w 1379395"/>
              <a:gd name="connsiteY5" fmla="*/ 1086024 h 1483692"/>
              <a:gd name="connsiteX6" fmla="*/ 0 w 1379395"/>
              <a:gd name="connsiteY6" fmla="*/ 745419 h 1483692"/>
              <a:gd name="connsiteX0" fmla="*/ 32104 w 1313867"/>
              <a:gd name="connsiteY0" fmla="*/ 385851 h 1483692"/>
              <a:gd name="connsiteX1" fmla="*/ 614362 w 1313867"/>
              <a:gd name="connsiteY1" fmla="*/ 0 h 1483692"/>
              <a:gd name="connsiteX2" fmla="*/ 1313867 w 1313867"/>
              <a:gd name="connsiteY2" fmla="*/ 409576 h 1483692"/>
              <a:gd name="connsiteX3" fmla="*/ 1274619 w 1313867"/>
              <a:gd name="connsiteY3" fmla="*/ 1102607 h 1483692"/>
              <a:gd name="connsiteX4" fmla="*/ 692360 w 1313867"/>
              <a:gd name="connsiteY4" fmla="*/ 1483692 h 1483692"/>
              <a:gd name="connsiteX5" fmla="*/ 0 w 1313867"/>
              <a:gd name="connsiteY5" fmla="*/ 1086024 h 1483692"/>
              <a:gd name="connsiteX6" fmla="*/ 32104 w 1313867"/>
              <a:gd name="connsiteY6" fmla="*/ 385851 h 1483692"/>
              <a:gd name="connsiteX0" fmla="*/ 32104 w 1313867"/>
              <a:gd name="connsiteY0" fmla="*/ 385851 h 1483692"/>
              <a:gd name="connsiteX1" fmla="*/ 647699 w 1313867"/>
              <a:gd name="connsiteY1" fmla="*/ 0 h 1483692"/>
              <a:gd name="connsiteX2" fmla="*/ 1313867 w 1313867"/>
              <a:gd name="connsiteY2" fmla="*/ 409576 h 1483692"/>
              <a:gd name="connsiteX3" fmla="*/ 1274619 w 1313867"/>
              <a:gd name="connsiteY3" fmla="*/ 1102607 h 1483692"/>
              <a:gd name="connsiteX4" fmla="*/ 692360 w 1313867"/>
              <a:gd name="connsiteY4" fmla="*/ 1483692 h 1483692"/>
              <a:gd name="connsiteX5" fmla="*/ 0 w 1313867"/>
              <a:gd name="connsiteY5" fmla="*/ 1086024 h 1483692"/>
              <a:gd name="connsiteX6" fmla="*/ 32104 w 1313867"/>
              <a:gd name="connsiteY6" fmla="*/ 385851 h 1483692"/>
              <a:gd name="connsiteX0" fmla="*/ 32104 w 1313867"/>
              <a:gd name="connsiteY0" fmla="*/ 385851 h 1488454"/>
              <a:gd name="connsiteX1" fmla="*/ 647699 w 1313867"/>
              <a:gd name="connsiteY1" fmla="*/ 0 h 1488454"/>
              <a:gd name="connsiteX2" fmla="*/ 1313867 w 1313867"/>
              <a:gd name="connsiteY2" fmla="*/ 409576 h 1488454"/>
              <a:gd name="connsiteX3" fmla="*/ 1274619 w 1313867"/>
              <a:gd name="connsiteY3" fmla="*/ 1102607 h 1488454"/>
              <a:gd name="connsiteX4" fmla="*/ 656641 w 1313867"/>
              <a:gd name="connsiteY4" fmla="*/ 1488454 h 1488454"/>
              <a:gd name="connsiteX5" fmla="*/ 0 w 1313867"/>
              <a:gd name="connsiteY5" fmla="*/ 1086024 h 1488454"/>
              <a:gd name="connsiteX6" fmla="*/ 32104 w 1313867"/>
              <a:gd name="connsiteY6" fmla="*/ 385851 h 1488454"/>
              <a:gd name="connsiteX0" fmla="*/ 32104 w 1313867"/>
              <a:gd name="connsiteY0" fmla="*/ 385851 h 1488454"/>
              <a:gd name="connsiteX1" fmla="*/ 647699 w 1313867"/>
              <a:gd name="connsiteY1" fmla="*/ 0 h 1488454"/>
              <a:gd name="connsiteX2" fmla="*/ 1313867 w 1313867"/>
              <a:gd name="connsiteY2" fmla="*/ 397669 h 1488454"/>
              <a:gd name="connsiteX3" fmla="*/ 1274619 w 1313867"/>
              <a:gd name="connsiteY3" fmla="*/ 1102607 h 1488454"/>
              <a:gd name="connsiteX4" fmla="*/ 656641 w 1313867"/>
              <a:gd name="connsiteY4" fmla="*/ 1488454 h 1488454"/>
              <a:gd name="connsiteX5" fmla="*/ 0 w 1313867"/>
              <a:gd name="connsiteY5" fmla="*/ 1086024 h 1488454"/>
              <a:gd name="connsiteX6" fmla="*/ 32104 w 1313867"/>
              <a:gd name="connsiteY6" fmla="*/ 385851 h 1488454"/>
              <a:gd name="connsiteX0" fmla="*/ 32104 w 1329387"/>
              <a:gd name="connsiteY0" fmla="*/ 385851 h 1488454"/>
              <a:gd name="connsiteX1" fmla="*/ 647699 w 1329387"/>
              <a:gd name="connsiteY1" fmla="*/ 0 h 1488454"/>
              <a:gd name="connsiteX2" fmla="*/ 1313867 w 1329387"/>
              <a:gd name="connsiteY2" fmla="*/ 397669 h 1488454"/>
              <a:gd name="connsiteX3" fmla="*/ 1329387 w 1329387"/>
              <a:gd name="connsiteY3" fmla="*/ 1097844 h 1488454"/>
              <a:gd name="connsiteX4" fmla="*/ 656641 w 1329387"/>
              <a:gd name="connsiteY4" fmla="*/ 1488454 h 1488454"/>
              <a:gd name="connsiteX5" fmla="*/ 0 w 1329387"/>
              <a:gd name="connsiteY5" fmla="*/ 1086024 h 1488454"/>
              <a:gd name="connsiteX6" fmla="*/ 32104 w 1329387"/>
              <a:gd name="connsiteY6" fmla="*/ 385851 h 1488454"/>
              <a:gd name="connsiteX0" fmla="*/ 0 w 1297283"/>
              <a:gd name="connsiteY0" fmla="*/ 385851 h 1488454"/>
              <a:gd name="connsiteX1" fmla="*/ 615595 w 1297283"/>
              <a:gd name="connsiteY1" fmla="*/ 0 h 1488454"/>
              <a:gd name="connsiteX2" fmla="*/ 1281763 w 1297283"/>
              <a:gd name="connsiteY2" fmla="*/ 397669 h 1488454"/>
              <a:gd name="connsiteX3" fmla="*/ 1297283 w 1297283"/>
              <a:gd name="connsiteY3" fmla="*/ 1097844 h 1488454"/>
              <a:gd name="connsiteX4" fmla="*/ 624537 w 1297283"/>
              <a:gd name="connsiteY4" fmla="*/ 1488454 h 1488454"/>
              <a:gd name="connsiteX5" fmla="*/ 5996 w 1297283"/>
              <a:gd name="connsiteY5" fmla="*/ 1095549 h 1488454"/>
              <a:gd name="connsiteX6" fmla="*/ 0 w 1297283"/>
              <a:gd name="connsiteY6" fmla="*/ 385851 h 1488454"/>
              <a:gd name="connsiteX0" fmla="*/ 0 w 1281763"/>
              <a:gd name="connsiteY0" fmla="*/ 385851 h 1488454"/>
              <a:gd name="connsiteX1" fmla="*/ 615595 w 1281763"/>
              <a:gd name="connsiteY1" fmla="*/ 0 h 1488454"/>
              <a:gd name="connsiteX2" fmla="*/ 1281763 w 1281763"/>
              <a:gd name="connsiteY2" fmla="*/ 397669 h 1488454"/>
              <a:gd name="connsiteX3" fmla="*/ 1275851 w 1281763"/>
              <a:gd name="connsiteY3" fmla="*/ 1095463 h 1488454"/>
              <a:gd name="connsiteX4" fmla="*/ 624537 w 1281763"/>
              <a:gd name="connsiteY4" fmla="*/ 1488454 h 1488454"/>
              <a:gd name="connsiteX5" fmla="*/ 5996 w 1281763"/>
              <a:gd name="connsiteY5" fmla="*/ 1095549 h 1488454"/>
              <a:gd name="connsiteX6" fmla="*/ 0 w 1281763"/>
              <a:gd name="connsiteY6" fmla="*/ 385851 h 1488454"/>
              <a:gd name="connsiteX0" fmla="*/ 0 w 1281763"/>
              <a:gd name="connsiteY0" fmla="*/ 388233 h 1490836"/>
              <a:gd name="connsiteX1" fmla="*/ 622739 w 1281763"/>
              <a:gd name="connsiteY1" fmla="*/ 0 h 1490836"/>
              <a:gd name="connsiteX2" fmla="*/ 1281763 w 1281763"/>
              <a:gd name="connsiteY2" fmla="*/ 400051 h 1490836"/>
              <a:gd name="connsiteX3" fmla="*/ 1275851 w 1281763"/>
              <a:gd name="connsiteY3" fmla="*/ 1097845 h 1490836"/>
              <a:gd name="connsiteX4" fmla="*/ 624537 w 1281763"/>
              <a:gd name="connsiteY4" fmla="*/ 1490836 h 1490836"/>
              <a:gd name="connsiteX5" fmla="*/ 5996 w 1281763"/>
              <a:gd name="connsiteY5" fmla="*/ 1097931 h 1490836"/>
              <a:gd name="connsiteX6" fmla="*/ 0 w 1281763"/>
              <a:gd name="connsiteY6" fmla="*/ 388233 h 1490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81763" h="1490836">
                <a:moveTo>
                  <a:pt x="0" y="388233"/>
                </a:moveTo>
                <a:lnTo>
                  <a:pt x="622739" y="0"/>
                </a:lnTo>
                <a:lnTo>
                  <a:pt x="1281763" y="400051"/>
                </a:lnTo>
                <a:cubicBezTo>
                  <a:pt x="1279792" y="632649"/>
                  <a:pt x="1277822" y="865247"/>
                  <a:pt x="1275851" y="1097845"/>
                </a:cubicBezTo>
                <a:lnTo>
                  <a:pt x="624537" y="1490836"/>
                </a:lnTo>
                <a:lnTo>
                  <a:pt x="5996" y="1097931"/>
                </a:lnTo>
                <a:cubicBezTo>
                  <a:pt x="3997" y="861365"/>
                  <a:pt x="1999" y="624799"/>
                  <a:pt x="0" y="38823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515419" y="1276575"/>
            <a:ext cx="1548000" cy="1800000"/>
          </a:xfrm>
          <a:custGeom>
            <a:avLst/>
            <a:gdLst>
              <a:gd name="connsiteX0" fmla="*/ 0 w 1440160"/>
              <a:gd name="connsiteY0" fmla="*/ 626356 h 1252711"/>
              <a:gd name="connsiteX1" fmla="*/ 313178 w 1440160"/>
              <a:gd name="connsiteY1" fmla="*/ 0 h 1252711"/>
              <a:gd name="connsiteX2" fmla="*/ 1126982 w 1440160"/>
              <a:gd name="connsiteY2" fmla="*/ 0 h 1252711"/>
              <a:gd name="connsiteX3" fmla="*/ 1440160 w 1440160"/>
              <a:gd name="connsiteY3" fmla="*/ 626356 h 1252711"/>
              <a:gd name="connsiteX4" fmla="*/ 1126982 w 1440160"/>
              <a:gd name="connsiteY4" fmla="*/ 1252711 h 1252711"/>
              <a:gd name="connsiteX5" fmla="*/ 313178 w 1440160"/>
              <a:gd name="connsiteY5" fmla="*/ 1252711 h 1252711"/>
              <a:gd name="connsiteX6" fmla="*/ 0 w 1440160"/>
              <a:gd name="connsiteY6" fmla="*/ 626356 h 1252711"/>
              <a:gd name="connsiteX0" fmla="*/ 0 w 1440160"/>
              <a:gd name="connsiteY0" fmla="*/ 745419 h 1371774"/>
              <a:gd name="connsiteX1" fmla="*/ 679890 w 1440160"/>
              <a:gd name="connsiteY1" fmla="*/ 0 h 1371774"/>
              <a:gd name="connsiteX2" fmla="*/ 1126982 w 1440160"/>
              <a:gd name="connsiteY2" fmla="*/ 119063 h 1371774"/>
              <a:gd name="connsiteX3" fmla="*/ 1440160 w 1440160"/>
              <a:gd name="connsiteY3" fmla="*/ 745419 h 1371774"/>
              <a:gd name="connsiteX4" fmla="*/ 1126982 w 1440160"/>
              <a:gd name="connsiteY4" fmla="*/ 1371774 h 1371774"/>
              <a:gd name="connsiteX5" fmla="*/ 313178 w 1440160"/>
              <a:gd name="connsiteY5" fmla="*/ 1371774 h 1371774"/>
              <a:gd name="connsiteX6" fmla="*/ 0 w 1440160"/>
              <a:gd name="connsiteY6" fmla="*/ 745419 h 1371774"/>
              <a:gd name="connsiteX0" fmla="*/ 0 w 1440160"/>
              <a:gd name="connsiteY0" fmla="*/ 745419 h 1371774"/>
              <a:gd name="connsiteX1" fmla="*/ 679890 w 1440160"/>
              <a:gd name="connsiteY1" fmla="*/ 0 h 1371774"/>
              <a:gd name="connsiteX2" fmla="*/ 1379395 w 1440160"/>
              <a:gd name="connsiteY2" fmla="*/ 409576 h 1371774"/>
              <a:gd name="connsiteX3" fmla="*/ 1440160 w 1440160"/>
              <a:gd name="connsiteY3" fmla="*/ 745419 h 1371774"/>
              <a:gd name="connsiteX4" fmla="*/ 1126982 w 1440160"/>
              <a:gd name="connsiteY4" fmla="*/ 1371774 h 1371774"/>
              <a:gd name="connsiteX5" fmla="*/ 313178 w 1440160"/>
              <a:gd name="connsiteY5" fmla="*/ 1371774 h 1371774"/>
              <a:gd name="connsiteX6" fmla="*/ 0 w 1440160"/>
              <a:gd name="connsiteY6" fmla="*/ 745419 h 1371774"/>
              <a:gd name="connsiteX0" fmla="*/ 0 w 1379395"/>
              <a:gd name="connsiteY0" fmla="*/ 745419 h 1371774"/>
              <a:gd name="connsiteX1" fmla="*/ 679890 w 1379395"/>
              <a:gd name="connsiteY1" fmla="*/ 0 h 1371774"/>
              <a:gd name="connsiteX2" fmla="*/ 1379395 w 1379395"/>
              <a:gd name="connsiteY2" fmla="*/ 409576 h 1371774"/>
              <a:gd name="connsiteX3" fmla="*/ 1340147 w 1379395"/>
              <a:gd name="connsiteY3" fmla="*/ 1102607 h 1371774"/>
              <a:gd name="connsiteX4" fmla="*/ 1126982 w 1379395"/>
              <a:gd name="connsiteY4" fmla="*/ 1371774 h 1371774"/>
              <a:gd name="connsiteX5" fmla="*/ 313178 w 1379395"/>
              <a:gd name="connsiteY5" fmla="*/ 1371774 h 1371774"/>
              <a:gd name="connsiteX6" fmla="*/ 0 w 1379395"/>
              <a:gd name="connsiteY6" fmla="*/ 745419 h 1371774"/>
              <a:gd name="connsiteX0" fmla="*/ 0 w 1379395"/>
              <a:gd name="connsiteY0" fmla="*/ 745419 h 1483692"/>
              <a:gd name="connsiteX1" fmla="*/ 679890 w 1379395"/>
              <a:gd name="connsiteY1" fmla="*/ 0 h 1483692"/>
              <a:gd name="connsiteX2" fmla="*/ 1379395 w 1379395"/>
              <a:gd name="connsiteY2" fmla="*/ 409576 h 1483692"/>
              <a:gd name="connsiteX3" fmla="*/ 1340147 w 1379395"/>
              <a:gd name="connsiteY3" fmla="*/ 1102607 h 1483692"/>
              <a:gd name="connsiteX4" fmla="*/ 757888 w 1379395"/>
              <a:gd name="connsiteY4" fmla="*/ 1483692 h 1483692"/>
              <a:gd name="connsiteX5" fmla="*/ 313178 w 1379395"/>
              <a:gd name="connsiteY5" fmla="*/ 1371774 h 1483692"/>
              <a:gd name="connsiteX6" fmla="*/ 0 w 1379395"/>
              <a:gd name="connsiteY6" fmla="*/ 745419 h 1483692"/>
              <a:gd name="connsiteX0" fmla="*/ 0 w 1379395"/>
              <a:gd name="connsiteY0" fmla="*/ 745419 h 1483692"/>
              <a:gd name="connsiteX1" fmla="*/ 679890 w 1379395"/>
              <a:gd name="connsiteY1" fmla="*/ 0 h 1483692"/>
              <a:gd name="connsiteX2" fmla="*/ 1379395 w 1379395"/>
              <a:gd name="connsiteY2" fmla="*/ 409576 h 1483692"/>
              <a:gd name="connsiteX3" fmla="*/ 1340147 w 1379395"/>
              <a:gd name="connsiteY3" fmla="*/ 1102607 h 1483692"/>
              <a:gd name="connsiteX4" fmla="*/ 757888 w 1379395"/>
              <a:gd name="connsiteY4" fmla="*/ 1483692 h 1483692"/>
              <a:gd name="connsiteX5" fmla="*/ 65528 w 1379395"/>
              <a:gd name="connsiteY5" fmla="*/ 1086024 h 1483692"/>
              <a:gd name="connsiteX6" fmla="*/ 0 w 1379395"/>
              <a:gd name="connsiteY6" fmla="*/ 745419 h 1483692"/>
              <a:gd name="connsiteX0" fmla="*/ 32104 w 1313867"/>
              <a:gd name="connsiteY0" fmla="*/ 385851 h 1483692"/>
              <a:gd name="connsiteX1" fmla="*/ 614362 w 1313867"/>
              <a:gd name="connsiteY1" fmla="*/ 0 h 1483692"/>
              <a:gd name="connsiteX2" fmla="*/ 1313867 w 1313867"/>
              <a:gd name="connsiteY2" fmla="*/ 409576 h 1483692"/>
              <a:gd name="connsiteX3" fmla="*/ 1274619 w 1313867"/>
              <a:gd name="connsiteY3" fmla="*/ 1102607 h 1483692"/>
              <a:gd name="connsiteX4" fmla="*/ 692360 w 1313867"/>
              <a:gd name="connsiteY4" fmla="*/ 1483692 h 1483692"/>
              <a:gd name="connsiteX5" fmla="*/ 0 w 1313867"/>
              <a:gd name="connsiteY5" fmla="*/ 1086024 h 1483692"/>
              <a:gd name="connsiteX6" fmla="*/ 32104 w 1313867"/>
              <a:gd name="connsiteY6" fmla="*/ 385851 h 1483692"/>
              <a:gd name="connsiteX0" fmla="*/ 32104 w 1313867"/>
              <a:gd name="connsiteY0" fmla="*/ 385851 h 1483692"/>
              <a:gd name="connsiteX1" fmla="*/ 647699 w 1313867"/>
              <a:gd name="connsiteY1" fmla="*/ 0 h 1483692"/>
              <a:gd name="connsiteX2" fmla="*/ 1313867 w 1313867"/>
              <a:gd name="connsiteY2" fmla="*/ 409576 h 1483692"/>
              <a:gd name="connsiteX3" fmla="*/ 1274619 w 1313867"/>
              <a:gd name="connsiteY3" fmla="*/ 1102607 h 1483692"/>
              <a:gd name="connsiteX4" fmla="*/ 692360 w 1313867"/>
              <a:gd name="connsiteY4" fmla="*/ 1483692 h 1483692"/>
              <a:gd name="connsiteX5" fmla="*/ 0 w 1313867"/>
              <a:gd name="connsiteY5" fmla="*/ 1086024 h 1483692"/>
              <a:gd name="connsiteX6" fmla="*/ 32104 w 1313867"/>
              <a:gd name="connsiteY6" fmla="*/ 385851 h 1483692"/>
              <a:gd name="connsiteX0" fmla="*/ 32104 w 1313867"/>
              <a:gd name="connsiteY0" fmla="*/ 385851 h 1488454"/>
              <a:gd name="connsiteX1" fmla="*/ 647699 w 1313867"/>
              <a:gd name="connsiteY1" fmla="*/ 0 h 1488454"/>
              <a:gd name="connsiteX2" fmla="*/ 1313867 w 1313867"/>
              <a:gd name="connsiteY2" fmla="*/ 409576 h 1488454"/>
              <a:gd name="connsiteX3" fmla="*/ 1274619 w 1313867"/>
              <a:gd name="connsiteY3" fmla="*/ 1102607 h 1488454"/>
              <a:gd name="connsiteX4" fmla="*/ 656641 w 1313867"/>
              <a:gd name="connsiteY4" fmla="*/ 1488454 h 1488454"/>
              <a:gd name="connsiteX5" fmla="*/ 0 w 1313867"/>
              <a:gd name="connsiteY5" fmla="*/ 1086024 h 1488454"/>
              <a:gd name="connsiteX6" fmla="*/ 32104 w 1313867"/>
              <a:gd name="connsiteY6" fmla="*/ 385851 h 1488454"/>
              <a:gd name="connsiteX0" fmla="*/ 32104 w 1313867"/>
              <a:gd name="connsiteY0" fmla="*/ 385851 h 1488454"/>
              <a:gd name="connsiteX1" fmla="*/ 647699 w 1313867"/>
              <a:gd name="connsiteY1" fmla="*/ 0 h 1488454"/>
              <a:gd name="connsiteX2" fmla="*/ 1313867 w 1313867"/>
              <a:gd name="connsiteY2" fmla="*/ 397669 h 1488454"/>
              <a:gd name="connsiteX3" fmla="*/ 1274619 w 1313867"/>
              <a:gd name="connsiteY3" fmla="*/ 1102607 h 1488454"/>
              <a:gd name="connsiteX4" fmla="*/ 656641 w 1313867"/>
              <a:gd name="connsiteY4" fmla="*/ 1488454 h 1488454"/>
              <a:gd name="connsiteX5" fmla="*/ 0 w 1313867"/>
              <a:gd name="connsiteY5" fmla="*/ 1086024 h 1488454"/>
              <a:gd name="connsiteX6" fmla="*/ 32104 w 1313867"/>
              <a:gd name="connsiteY6" fmla="*/ 385851 h 1488454"/>
              <a:gd name="connsiteX0" fmla="*/ 32104 w 1329387"/>
              <a:gd name="connsiteY0" fmla="*/ 385851 h 1488454"/>
              <a:gd name="connsiteX1" fmla="*/ 647699 w 1329387"/>
              <a:gd name="connsiteY1" fmla="*/ 0 h 1488454"/>
              <a:gd name="connsiteX2" fmla="*/ 1313867 w 1329387"/>
              <a:gd name="connsiteY2" fmla="*/ 397669 h 1488454"/>
              <a:gd name="connsiteX3" fmla="*/ 1329387 w 1329387"/>
              <a:gd name="connsiteY3" fmla="*/ 1097844 h 1488454"/>
              <a:gd name="connsiteX4" fmla="*/ 656641 w 1329387"/>
              <a:gd name="connsiteY4" fmla="*/ 1488454 h 1488454"/>
              <a:gd name="connsiteX5" fmla="*/ 0 w 1329387"/>
              <a:gd name="connsiteY5" fmla="*/ 1086024 h 1488454"/>
              <a:gd name="connsiteX6" fmla="*/ 32104 w 1329387"/>
              <a:gd name="connsiteY6" fmla="*/ 385851 h 1488454"/>
              <a:gd name="connsiteX0" fmla="*/ 0 w 1297283"/>
              <a:gd name="connsiteY0" fmla="*/ 385851 h 1488454"/>
              <a:gd name="connsiteX1" fmla="*/ 615595 w 1297283"/>
              <a:gd name="connsiteY1" fmla="*/ 0 h 1488454"/>
              <a:gd name="connsiteX2" fmla="*/ 1281763 w 1297283"/>
              <a:gd name="connsiteY2" fmla="*/ 397669 h 1488454"/>
              <a:gd name="connsiteX3" fmla="*/ 1297283 w 1297283"/>
              <a:gd name="connsiteY3" fmla="*/ 1097844 h 1488454"/>
              <a:gd name="connsiteX4" fmla="*/ 624537 w 1297283"/>
              <a:gd name="connsiteY4" fmla="*/ 1488454 h 1488454"/>
              <a:gd name="connsiteX5" fmla="*/ 5996 w 1297283"/>
              <a:gd name="connsiteY5" fmla="*/ 1095549 h 1488454"/>
              <a:gd name="connsiteX6" fmla="*/ 0 w 1297283"/>
              <a:gd name="connsiteY6" fmla="*/ 385851 h 1488454"/>
              <a:gd name="connsiteX0" fmla="*/ 0 w 1281763"/>
              <a:gd name="connsiteY0" fmla="*/ 385851 h 1488454"/>
              <a:gd name="connsiteX1" fmla="*/ 615595 w 1281763"/>
              <a:gd name="connsiteY1" fmla="*/ 0 h 1488454"/>
              <a:gd name="connsiteX2" fmla="*/ 1281763 w 1281763"/>
              <a:gd name="connsiteY2" fmla="*/ 397669 h 1488454"/>
              <a:gd name="connsiteX3" fmla="*/ 1275851 w 1281763"/>
              <a:gd name="connsiteY3" fmla="*/ 1095463 h 1488454"/>
              <a:gd name="connsiteX4" fmla="*/ 624537 w 1281763"/>
              <a:gd name="connsiteY4" fmla="*/ 1488454 h 1488454"/>
              <a:gd name="connsiteX5" fmla="*/ 5996 w 1281763"/>
              <a:gd name="connsiteY5" fmla="*/ 1095549 h 1488454"/>
              <a:gd name="connsiteX6" fmla="*/ 0 w 1281763"/>
              <a:gd name="connsiteY6" fmla="*/ 385851 h 1488454"/>
              <a:gd name="connsiteX0" fmla="*/ 0 w 1281763"/>
              <a:gd name="connsiteY0" fmla="*/ 388233 h 1490836"/>
              <a:gd name="connsiteX1" fmla="*/ 622739 w 1281763"/>
              <a:gd name="connsiteY1" fmla="*/ 0 h 1490836"/>
              <a:gd name="connsiteX2" fmla="*/ 1281763 w 1281763"/>
              <a:gd name="connsiteY2" fmla="*/ 400051 h 1490836"/>
              <a:gd name="connsiteX3" fmla="*/ 1275851 w 1281763"/>
              <a:gd name="connsiteY3" fmla="*/ 1097845 h 1490836"/>
              <a:gd name="connsiteX4" fmla="*/ 624537 w 1281763"/>
              <a:gd name="connsiteY4" fmla="*/ 1490836 h 1490836"/>
              <a:gd name="connsiteX5" fmla="*/ 5996 w 1281763"/>
              <a:gd name="connsiteY5" fmla="*/ 1097931 h 1490836"/>
              <a:gd name="connsiteX6" fmla="*/ 0 w 1281763"/>
              <a:gd name="connsiteY6" fmla="*/ 388233 h 1490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81763" h="1490836">
                <a:moveTo>
                  <a:pt x="0" y="388233"/>
                </a:moveTo>
                <a:lnTo>
                  <a:pt x="622739" y="0"/>
                </a:lnTo>
                <a:lnTo>
                  <a:pt x="1281763" y="400051"/>
                </a:lnTo>
                <a:cubicBezTo>
                  <a:pt x="1279792" y="632649"/>
                  <a:pt x="1277822" y="865247"/>
                  <a:pt x="1275851" y="1097845"/>
                </a:cubicBezTo>
                <a:lnTo>
                  <a:pt x="624537" y="1490836"/>
                </a:lnTo>
                <a:lnTo>
                  <a:pt x="5996" y="1097931"/>
                </a:lnTo>
                <a:cubicBezTo>
                  <a:pt x="3997" y="861365"/>
                  <a:pt x="1999" y="624799"/>
                  <a:pt x="0" y="38823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19330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0" y="3507854"/>
            <a:ext cx="9144000" cy="163564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pic>
        <p:nvPicPr>
          <p:cNvPr id="6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225" y="1079005"/>
            <a:ext cx="3373328" cy="4085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66328" y="1217153"/>
            <a:ext cx="1945465" cy="30051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52329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123" name="Picture 3" descr="D:\Fullppt\005-PNG이미지\노트북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8600" y="987574"/>
            <a:ext cx="6438182" cy="327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233772" y="4262137"/>
            <a:ext cx="8676456" cy="54186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910339" y="1404993"/>
            <a:ext cx="3085597" cy="22818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09192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2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65" r:id="rId14"/>
    <p:sldLayoutId id="2147483656" r:id="rId15"/>
  </p:sldLayoutIdLst>
  <p:hf sldNum="0" hdr="0" ftr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hf sldNum="0" hdr="0" ftr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660D8C-2BA3-492C-B27B-7CB3678B83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923928" y="2154560"/>
            <a:ext cx="5220072" cy="576064"/>
          </a:xfrm>
        </p:spPr>
        <p:txBody>
          <a:bodyPr/>
          <a:lstStyle/>
          <a:p>
            <a:r>
              <a:rPr lang="id-ID" sz="4400" b="1" dirty="0"/>
              <a:t>bit.ly/seminarbayu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11AE4C3-EB1E-48B0-87BD-55F8918F617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125084" y="2859782"/>
            <a:ext cx="5018916" cy="288032"/>
          </a:xfrm>
        </p:spPr>
        <p:txBody>
          <a:bodyPr/>
          <a:lstStyle/>
          <a:p>
            <a:r>
              <a:rPr lang="id-ID" b="1" dirty="0"/>
              <a:t>Makalah dapat di unduh pada </a:t>
            </a:r>
            <a:r>
              <a:rPr lang="id-ID" b="1" i="1" dirty="0"/>
              <a:t>link </a:t>
            </a:r>
            <a:r>
              <a:rPr lang="id-ID" b="1" dirty="0"/>
              <a:t>diatas</a:t>
            </a:r>
          </a:p>
        </p:txBody>
      </p:sp>
    </p:spTree>
    <p:extLst>
      <p:ext uri="{BB962C8B-B14F-4D97-AF65-F5344CB8AC3E}">
        <p14:creationId xmlns:p14="http://schemas.microsoft.com/office/powerpoint/2010/main" val="39990296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B5741DE-8CF3-4323-8068-E779531D288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23478"/>
            <a:ext cx="9144000" cy="576064"/>
          </a:xfrm>
        </p:spPr>
        <p:txBody>
          <a:bodyPr/>
          <a:lstStyle/>
          <a:p>
            <a:r>
              <a:rPr lang="id-ID" dirty="0"/>
              <a:t>BATASAN PENELITIAN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7940177-5B90-4F46-88EC-002BEE95D4C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2211114"/>
            <a:ext cx="720080" cy="720080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39D7E1E-B546-4381-A524-99B9D387F656}"/>
              </a:ext>
            </a:extLst>
          </p:cNvPr>
          <p:cNvCxnSpPr>
            <a:cxnSpLocks/>
          </p:cNvCxnSpPr>
          <p:nvPr/>
        </p:nvCxnSpPr>
        <p:spPr>
          <a:xfrm flipV="1">
            <a:off x="4572000" y="1056952"/>
            <a:ext cx="0" cy="3495859"/>
          </a:xfrm>
          <a:prstGeom prst="straightConnector1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8E8C91D4-84D5-4345-BF8D-1CD130CF7979}"/>
              </a:ext>
            </a:extLst>
          </p:cNvPr>
          <p:cNvSpPr/>
          <p:nvPr/>
        </p:nvSpPr>
        <p:spPr>
          <a:xfrm>
            <a:off x="1293054" y="1872535"/>
            <a:ext cx="3024328" cy="576064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Trajan Pro" panose="02020502050506020301" pitchFamily="18" charset="0"/>
              </a:rPr>
              <a:t>Manajemen Konten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EB8A393-DA94-43E5-AD08-74FA0E70FA1E}"/>
              </a:ext>
            </a:extLst>
          </p:cNvPr>
          <p:cNvSpPr/>
          <p:nvPr/>
        </p:nvSpPr>
        <p:spPr>
          <a:xfrm>
            <a:off x="4738506" y="1491630"/>
            <a:ext cx="3024328" cy="57606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d-ID" dirty="0">
                <a:solidFill>
                  <a:schemeClr val="bg1"/>
                </a:solidFill>
                <a:latin typeface="Humnst777 Blk BT" panose="020B0803030504030204" pitchFamily="34" charset="0"/>
              </a:rPr>
              <a:t>Tampilan Situs Web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4CDFBB3-30A4-49AB-B042-B7138857E87D}"/>
              </a:ext>
            </a:extLst>
          </p:cNvPr>
          <p:cNvSpPr/>
          <p:nvPr/>
        </p:nvSpPr>
        <p:spPr>
          <a:xfrm>
            <a:off x="4768824" y="2286348"/>
            <a:ext cx="3024328" cy="57606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d-ID" i="1" dirty="0">
                <a:solidFill>
                  <a:schemeClr val="bg1"/>
                </a:solidFill>
                <a:latin typeface="Humnst777 Blk BT" panose="020B0803030504030204" pitchFamily="34" charset="0"/>
              </a:rPr>
              <a:t>Template</a:t>
            </a:r>
            <a:r>
              <a:rPr lang="id-ID" dirty="0">
                <a:solidFill>
                  <a:schemeClr val="bg1"/>
                </a:solidFill>
                <a:latin typeface="Humnst777 Blk BT" panose="020B0803030504030204" pitchFamily="34" charset="0"/>
              </a:rPr>
              <a:t> Situs Web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4EA4EFD-ACF7-4775-8DD7-078CB0A0D1C5}"/>
              </a:ext>
            </a:extLst>
          </p:cNvPr>
          <p:cNvSpPr/>
          <p:nvPr/>
        </p:nvSpPr>
        <p:spPr>
          <a:xfrm>
            <a:off x="1317223" y="2667254"/>
            <a:ext cx="3024328" cy="576064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Trajan Pro" panose="02020502050506020301" pitchFamily="18" charset="0"/>
              </a:rPr>
              <a:t>Halaman Administrator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497732F-8626-43B3-AD18-F2EC3B69A5A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774" y="2211117"/>
            <a:ext cx="720077" cy="720077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9A8A039-1798-4C75-9D84-658462C47671}"/>
              </a:ext>
            </a:extLst>
          </p:cNvPr>
          <p:cNvSpPr/>
          <p:nvPr/>
        </p:nvSpPr>
        <p:spPr>
          <a:xfrm>
            <a:off x="4768824" y="3081066"/>
            <a:ext cx="3024328" cy="57606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d-ID" dirty="0">
                <a:solidFill>
                  <a:schemeClr val="bg1"/>
                </a:solidFill>
                <a:latin typeface="Humnst777 Blk BT" panose="020B0803030504030204" pitchFamily="34" charset="0"/>
              </a:rPr>
              <a:t>Keamanan Jaringan</a:t>
            </a:r>
          </a:p>
        </p:txBody>
      </p:sp>
    </p:spTree>
    <p:extLst>
      <p:ext uri="{BB962C8B-B14F-4D97-AF65-F5344CB8AC3E}">
        <p14:creationId xmlns:p14="http://schemas.microsoft.com/office/powerpoint/2010/main" val="3672842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repeatCount="indefinite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1" grpId="0" animBg="1"/>
      <p:bldP spid="12" grpId="0" animBg="1"/>
      <p:bldP spid="13" grpId="0" animBg="1"/>
      <p:bldP spid="14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17EEC92-BCF2-487B-9549-C468DBD83E4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125084" y="2283718"/>
            <a:ext cx="5018916" cy="576064"/>
          </a:xfrm>
        </p:spPr>
        <p:txBody>
          <a:bodyPr/>
          <a:lstStyle/>
          <a:p>
            <a:r>
              <a:rPr lang="id-ID" dirty="0"/>
              <a:t>KAJIAN PUSTAKA</a:t>
            </a:r>
          </a:p>
        </p:txBody>
      </p:sp>
    </p:spTree>
    <p:extLst>
      <p:ext uri="{BB962C8B-B14F-4D97-AF65-F5344CB8AC3E}">
        <p14:creationId xmlns:p14="http://schemas.microsoft.com/office/powerpoint/2010/main" val="2682008522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d-ID" altLang="ko-KR" dirty="0"/>
              <a:t>LANDASAN TEORI</a:t>
            </a:r>
            <a:endParaRPr lang="ko-KR" alt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3427849"/>
              </p:ext>
            </p:extLst>
          </p:nvPr>
        </p:nvGraphicFramePr>
        <p:xfrm>
          <a:off x="683569" y="1251304"/>
          <a:ext cx="3599999" cy="33366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18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18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54789"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n-lt"/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n-lt"/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1098">
                <a:tc>
                  <a:txBody>
                    <a:bodyPr/>
                    <a:lstStyle/>
                    <a:p>
                      <a:endParaRPr lang="ko-KR" altLang="en-US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altLang="ko-KR" sz="16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Penelitian</a:t>
                      </a:r>
                      <a:endParaRPr lang="en-US" altLang="ko-KR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9578"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29208">
                <a:tc>
                  <a:txBody>
                    <a:bodyPr/>
                    <a:lstStyle/>
                    <a:p>
                      <a:endParaRPr lang="ko-KR" altLang="en-US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d-ID" altLang="ko-KR" sz="1400" b="1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Action </a:t>
                      </a:r>
                      <a:r>
                        <a:rPr lang="id-ID" altLang="ko-KR" sz="1400" b="1" i="1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Research</a:t>
                      </a:r>
                      <a:endParaRPr lang="id-ID" altLang="ko-KR" sz="1400" b="1" i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d-ID" altLang="ko-KR" sz="1400" b="1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SDLC</a:t>
                      </a:r>
                    </a:p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d-ID" altLang="ko-KR" sz="1400" b="1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Sistem Arsitektur</a:t>
                      </a:r>
                    </a:p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d-ID" altLang="ko-KR" sz="1400" b="1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Model Data</a:t>
                      </a:r>
                    </a:p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d-ID" altLang="ko-KR" sz="1400" b="1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Blackbox Testing</a:t>
                      </a:r>
                    </a:p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d-ID" altLang="ko-KR" sz="1400" b="1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SUS</a:t>
                      </a:r>
                    </a:p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d-ID" altLang="ko-KR" sz="1400" b="1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dll</a:t>
                      </a:r>
                      <a:endParaRPr lang="en-US" altLang="ko-KR" sz="1400" b="1" i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1997"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kern="100" spc="0" baseline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kern="100" spc="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kern="100" spc="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6423208"/>
              </p:ext>
            </p:extLst>
          </p:nvPr>
        </p:nvGraphicFramePr>
        <p:xfrm>
          <a:off x="4860032" y="1246410"/>
          <a:ext cx="3600402" cy="33366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19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765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19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54789"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n-lt"/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n-lt"/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1098">
                <a:tc>
                  <a:txBody>
                    <a:bodyPr/>
                    <a:lstStyle/>
                    <a:p>
                      <a:endParaRPr lang="ko-KR" altLang="en-US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altLang="ko-KR" sz="16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Sistem/ Aplikasi</a:t>
                      </a:r>
                      <a:r>
                        <a:rPr lang="en-US" altLang="ko-KR" sz="16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endParaRPr lang="en-US" altLang="ko-KR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9578"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29208">
                <a:tc>
                  <a:txBody>
                    <a:bodyPr/>
                    <a:lstStyle/>
                    <a:p>
                      <a:endParaRPr lang="ko-KR" altLang="en-US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d-ID" altLang="ko-KR" sz="14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PHP</a:t>
                      </a:r>
                    </a:p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d-ID" altLang="ko-KR" sz="1400" b="1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MySQL</a:t>
                      </a:r>
                      <a:endParaRPr lang="id-ID" altLang="ko-KR" sz="14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d-ID" altLang="ko-KR" sz="14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Situs Web</a:t>
                      </a:r>
                    </a:p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d-ID" altLang="ko-KR" sz="1300" b="1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Management System</a:t>
                      </a:r>
                    </a:p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d-ID" altLang="ko-KR" sz="1400" b="1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dll</a:t>
                      </a:r>
                      <a:endParaRPr lang="en-US" altLang="ko-KR" sz="1400" b="1" i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1997"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kern="100" spc="0" baseline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kern="100" spc="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kern="100" spc="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3" name="Rectangle 9">
            <a:extLst>
              <a:ext uri="{FF2B5EF4-FFF2-40B4-BE49-F238E27FC236}">
                <a16:creationId xmlns:a16="http://schemas.microsoft.com/office/drawing/2014/main" id="{F5E85BB5-C7B9-4CCF-91C4-87B9912D60DD}"/>
              </a:ext>
            </a:extLst>
          </p:cNvPr>
          <p:cNvSpPr/>
          <p:nvPr/>
        </p:nvSpPr>
        <p:spPr>
          <a:xfrm>
            <a:off x="2303506" y="1403654"/>
            <a:ext cx="360125" cy="337109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Block Arc 14">
            <a:extLst>
              <a:ext uri="{FF2B5EF4-FFF2-40B4-BE49-F238E27FC236}">
                <a16:creationId xmlns:a16="http://schemas.microsoft.com/office/drawing/2014/main" id="{B9ABA559-CC49-4CA2-A65F-762DAD6013E2}"/>
              </a:ext>
            </a:extLst>
          </p:cNvPr>
          <p:cNvSpPr/>
          <p:nvPr/>
        </p:nvSpPr>
        <p:spPr>
          <a:xfrm rot="16200000">
            <a:off x="6466490" y="1378337"/>
            <a:ext cx="387486" cy="387741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3AC74E4-0E23-498E-AAF3-79443CE7F592}"/>
              </a:ext>
            </a:extLst>
          </p:cNvPr>
          <p:cNvCxnSpPr>
            <a:cxnSpLocks/>
          </p:cNvCxnSpPr>
          <p:nvPr/>
        </p:nvCxnSpPr>
        <p:spPr>
          <a:xfrm flipH="1">
            <a:off x="1855126" y="2427734"/>
            <a:ext cx="1256884" cy="0"/>
          </a:xfrm>
          <a:prstGeom prst="straightConnector1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82DAF17-383C-420B-8BBA-402AEAA6ADD0}"/>
              </a:ext>
            </a:extLst>
          </p:cNvPr>
          <p:cNvCxnSpPr>
            <a:cxnSpLocks/>
          </p:cNvCxnSpPr>
          <p:nvPr/>
        </p:nvCxnSpPr>
        <p:spPr>
          <a:xfrm flipH="1">
            <a:off x="5743759" y="2427734"/>
            <a:ext cx="1832948" cy="0"/>
          </a:xfrm>
          <a:prstGeom prst="straightConnector1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6081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3" grpId="0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d-ID" altLang="ko-KR" sz="2800" dirty="0"/>
              <a:t>PENELITIAN TERKAIT</a:t>
            </a:r>
            <a:endParaRPr lang="ko-KR" altLang="en-US" sz="28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EE0A9CC-A711-4A51-88C3-ABFBC6D543DE}"/>
              </a:ext>
            </a:extLst>
          </p:cNvPr>
          <p:cNvGrpSpPr/>
          <p:nvPr/>
        </p:nvGrpSpPr>
        <p:grpSpPr>
          <a:xfrm>
            <a:off x="3508230" y="833976"/>
            <a:ext cx="5024210" cy="873678"/>
            <a:chOff x="3508230" y="833976"/>
            <a:chExt cx="5024210" cy="873678"/>
          </a:xfrm>
        </p:grpSpPr>
        <p:sp>
          <p:nvSpPr>
            <p:cNvPr id="6" name="TextBox 5"/>
            <p:cNvSpPr txBox="1"/>
            <p:nvPr/>
          </p:nvSpPr>
          <p:spPr>
            <a:xfrm>
              <a:off x="3508231" y="833976"/>
              <a:ext cx="5024209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Rancang Bangun </a:t>
              </a:r>
              <a:r>
                <a:rPr lang="en-US" altLang="ko-KR" sz="1400" b="1" i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Management System </a:t>
              </a:r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untuk Aplikasi Website Program Studi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A59634F-B069-4D5C-9C81-4FAF08593189}"/>
                </a:ext>
              </a:extLst>
            </p:cNvPr>
            <p:cNvSpPr/>
            <p:nvPr/>
          </p:nvSpPr>
          <p:spPr>
            <a:xfrm>
              <a:off x="3508230" y="1275606"/>
              <a:ext cx="5024209" cy="43204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10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Mafika,dkk</a:t>
              </a:r>
              <a:r>
                <a:rPr lang="id-ID" sz="1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, Program Studi Teknik Informatika Universitas Hasanuddin Tahun 2014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DC33083B-9252-4FDE-B728-71D98126A310}"/>
                </a:ext>
              </a:extLst>
            </p:cNvPr>
            <p:cNvCxnSpPr>
              <a:cxnSpLocks/>
            </p:cNvCxnSpPr>
            <p:nvPr/>
          </p:nvCxnSpPr>
          <p:spPr>
            <a:xfrm>
              <a:off x="4256138" y="1357196"/>
              <a:ext cx="352839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CFC7B4B7-3941-47D9-BD0A-18648B71E697}"/>
              </a:ext>
            </a:extLst>
          </p:cNvPr>
          <p:cNvGrpSpPr/>
          <p:nvPr/>
        </p:nvGrpSpPr>
        <p:grpSpPr>
          <a:xfrm>
            <a:off x="3508230" y="2134911"/>
            <a:ext cx="5024210" cy="873678"/>
            <a:chOff x="3508230" y="2010514"/>
            <a:chExt cx="5024210" cy="873678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9E5B3E6-6EC7-4A18-A0F0-226AF1C99566}"/>
                </a:ext>
              </a:extLst>
            </p:cNvPr>
            <p:cNvSpPr txBox="1"/>
            <p:nvPr/>
          </p:nvSpPr>
          <p:spPr>
            <a:xfrm>
              <a:off x="3508231" y="2010514"/>
              <a:ext cx="5024209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d-ID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Pengembangan </a:t>
              </a:r>
              <a:r>
                <a:rPr lang="id-ID" altLang="ko-KR" sz="1400" b="1" i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Management System </a:t>
              </a:r>
              <a:r>
                <a:rPr lang="id-ID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Sekolah Tinggi Ilmu Statistik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3FA9689-F3FB-4A57-B83C-F2B93B37827B}"/>
                </a:ext>
              </a:extLst>
            </p:cNvPr>
            <p:cNvSpPr/>
            <p:nvPr/>
          </p:nvSpPr>
          <p:spPr>
            <a:xfrm>
              <a:off x="3508230" y="2452144"/>
              <a:ext cx="5024209" cy="43204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1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Alfian May Purbany, Sekolah Tinggi Ilmu Statistik Tahun 2011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2EA6877-007A-4BB6-B6C9-8646CAF4B2C3}"/>
                </a:ext>
              </a:extLst>
            </p:cNvPr>
            <p:cNvCxnSpPr>
              <a:cxnSpLocks/>
            </p:cNvCxnSpPr>
            <p:nvPr/>
          </p:nvCxnSpPr>
          <p:spPr>
            <a:xfrm>
              <a:off x="4256138" y="2533734"/>
              <a:ext cx="352839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F6A2430-A91D-45AC-BCB6-C187E14BA26B}"/>
              </a:ext>
            </a:extLst>
          </p:cNvPr>
          <p:cNvGrpSpPr/>
          <p:nvPr/>
        </p:nvGrpSpPr>
        <p:grpSpPr>
          <a:xfrm>
            <a:off x="3503587" y="3431055"/>
            <a:ext cx="5024210" cy="873678"/>
            <a:chOff x="3508230" y="3187052"/>
            <a:chExt cx="5024210" cy="87367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EB9B80F-1FEA-48ED-B410-BAC8DDC8FDC6}"/>
                </a:ext>
              </a:extLst>
            </p:cNvPr>
            <p:cNvSpPr txBox="1"/>
            <p:nvPr/>
          </p:nvSpPr>
          <p:spPr>
            <a:xfrm>
              <a:off x="3508231" y="3187052"/>
              <a:ext cx="5024209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d-ID" altLang="ko-KR" sz="1400" b="1" i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Management System </a:t>
              </a:r>
              <a:r>
                <a:rPr lang="id-ID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Berbasis Web untuk Diseminasi Data Statistik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0545F27-61BA-48F9-9AE6-F1E1503E327F}"/>
                </a:ext>
              </a:extLst>
            </p:cNvPr>
            <p:cNvSpPr/>
            <p:nvPr/>
          </p:nvSpPr>
          <p:spPr>
            <a:xfrm>
              <a:off x="3508230" y="3628682"/>
              <a:ext cx="5024209" cy="43204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1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Yeni Widya Lestari, Sekolah Tinggi Ilmu Statistik Tahun 2011</a:t>
              </a: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193F3767-4FE2-457C-8745-21D8AE9F55C7}"/>
                </a:ext>
              </a:extLst>
            </p:cNvPr>
            <p:cNvCxnSpPr>
              <a:cxnSpLocks/>
            </p:cNvCxnSpPr>
            <p:nvPr/>
          </p:nvCxnSpPr>
          <p:spPr>
            <a:xfrm>
              <a:off x="4256138" y="3710272"/>
              <a:ext cx="352839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56315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125084" y="2283718"/>
            <a:ext cx="5018916" cy="576064"/>
          </a:xfrm>
        </p:spPr>
        <p:txBody>
          <a:bodyPr/>
          <a:lstStyle/>
          <a:p>
            <a:r>
              <a:rPr lang="id-ID" altLang="ko-KR" dirty="0"/>
              <a:t>METODOLOGI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55493476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d-ID" altLang="ko-KR" dirty="0"/>
              <a:t>METODE PENGUMPULAN DATA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id-ID" altLang="ko-KR" dirty="0"/>
              <a:t>Sumber Data dan Metode Pengumpulan Data</a:t>
            </a:r>
            <a:endParaRPr lang="en-US" altLang="ko-KR" dirty="0"/>
          </a:p>
        </p:txBody>
      </p:sp>
      <p:grpSp>
        <p:nvGrpSpPr>
          <p:cNvPr id="4" name="Group 3"/>
          <p:cNvGrpSpPr/>
          <p:nvPr/>
        </p:nvGrpSpPr>
        <p:grpSpPr>
          <a:xfrm>
            <a:off x="3551304" y="987574"/>
            <a:ext cx="1020696" cy="1020696"/>
            <a:chOff x="3623312" y="1131590"/>
            <a:chExt cx="1020696" cy="102069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5" name="Teardrop 4"/>
            <p:cNvSpPr/>
            <p:nvPr/>
          </p:nvSpPr>
          <p:spPr>
            <a:xfrm rot="5400000">
              <a:off x="3623312" y="1131590"/>
              <a:ext cx="1020696" cy="1020696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3699550" y="1207828"/>
              <a:ext cx="868221" cy="86822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407288" y="2031141"/>
            <a:ext cx="1020696" cy="1020696"/>
            <a:chOff x="3623312" y="1131590"/>
            <a:chExt cx="1020696" cy="102069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8" name="Teardrop 7"/>
            <p:cNvSpPr/>
            <p:nvPr/>
          </p:nvSpPr>
          <p:spPr>
            <a:xfrm rot="5400000">
              <a:off x="3623312" y="1131590"/>
              <a:ext cx="1020696" cy="1020696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3699550" y="1207828"/>
              <a:ext cx="868221" cy="86822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271627" y="3051837"/>
            <a:ext cx="1020696" cy="1020696"/>
            <a:chOff x="3623312" y="1131590"/>
            <a:chExt cx="1020696" cy="102069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1" name="Teardrop 10"/>
            <p:cNvSpPr/>
            <p:nvPr/>
          </p:nvSpPr>
          <p:spPr>
            <a:xfrm rot="5400000">
              <a:off x="3623312" y="1131590"/>
              <a:ext cx="1020696" cy="1020696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3699550" y="1207828"/>
              <a:ext cx="868221" cy="86822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3" name="Group 12"/>
          <p:cNvGrpSpPr/>
          <p:nvPr/>
        </p:nvGrpSpPr>
        <p:grpSpPr>
          <a:xfrm flipH="1">
            <a:off x="4631764" y="1675332"/>
            <a:ext cx="1020696" cy="1020696"/>
            <a:chOff x="3623312" y="1131590"/>
            <a:chExt cx="1020696" cy="102069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4" name="Teardrop 13"/>
            <p:cNvSpPr/>
            <p:nvPr/>
          </p:nvSpPr>
          <p:spPr>
            <a:xfrm rot="5400000">
              <a:off x="3623312" y="1131590"/>
              <a:ext cx="1020696" cy="1020696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3699550" y="1207828"/>
              <a:ext cx="868221" cy="86822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6" name="Group 15"/>
          <p:cNvGrpSpPr/>
          <p:nvPr/>
        </p:nvGrpSpPr>
        <p:grpSpPr>
          <a:xfrm flipH="1">
            <a:off x="4768910" y="2717571"/>
            <a:ext cx="1020696" cy="1020696"/>
            <a:chOff x="3623312" y="1131590"/>
            <a:chExt cx="1020696" cy="102069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7" name="Teardrop 16"/>
            <p:cNvSpPr/>
            <p:nvPr/>
          </p:nvSpPr>
          <p:spPr>
            <a:xfrm rot="5400000">
              <a:off x="3623312" y="1131590"/>
              <a:ext cx="1020696" cy="1020696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3699550" y="1207828"/>
              <a:ext cx="868221" cy="86822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9" name="Rectangle 18"/>
          <p:cNvSpPr/>
          <p:nvPr/>
        </p:nvSpPr>
        <p:spPr>
          <a:xfrm>
            <a:off x="4494617" y="1903500"/>
            <a:ext cx="72000" cy="3240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0" name="Rectangle 19"/>
          <p:cNvSpPr/>
          <p:nvPr/>
        </p:nvSpPr>
        <p:spPr>
          <a:xfrm>
            <a:off x="4631764" y="2659500"/>
            <a:ext cx="72000" cy="2484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1" name="Rectangle 20"/>
          <p:cNvSpPr/>
          <p:nvPr/>
        </p:nvSpPr>
        <p:spPr>
          <a:xfrm>
            <a:off x="4357470" y="2659500"/>
            <a:ext cx="72000" cy="2484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2" name="Rectangle 21"/>
          <p:cNvSpPr/>
          <p:nvPr/>
        </p:nvSpPr>
        <p:spPr>
          <a:xfrm>
            <a:off x="4220323" y="3595500"/>
            <a:ext cx="72000" cy="154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3" name="Rectangle 22"/>
          <p:cNvSpPr/>
          <p:nvPr/>
        </p:nvSpPr>
        <p:spPr>
          <a:xfrm>
            <a:off x="4768910" y="3595500"/>
            <a:ext cx="72000" cy="154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29" name="Group 28"/>
          <p:cNvGrpSpPr/>
          <p:nvPr/>
        </p:nvGrpSpPr>
        <p:grpSpPr>
          <a:xfrm>
            <a:off x="880389" y="1066241"/>
            <a:ext cx="2539483" cy="863358"/>
            <a:chOff x="803640" y="3362835"/>
            <a:chExt cx="2059657" cy="863358"/>
          </a:xfrm>
        </p:grpSpPr>
        <p:sp>
          <p:nvSpPr>
            <p:cNvPr id="30" name="TextBox 29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id-ID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Wawancara dilakukan saat tahapan </a:t>
              </a:r>
              <a:r>
                <a:rPr lang="id-ID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pra</a:t>
              </a:r>
              <a:r>
                <a:rPr lang="id-ID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-penelitian kepada </a:t>
              </a:r>
              <a:r>
                <a:rPr lang="id-ID" altLang="ko-KR" sz="1200" i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subject</a:t>
              </a:r>
              <a:r>
                <a:rPr lang="id-ID" altLang="ko-KR" sz="1200" i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id-ID" altLang="ko-KR" sz="1200" i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matter</a:t>
              </a:r>
              <a:r>
                <a:rPr lang="id-ID" altLang="ko-KR" sz="1200" i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id-ID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Wawancara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81978" y="2079031"/>
            <a:ext cx="2539483" cy="863358"/>
            <a:chOff x="803640" y="3362835"/>
            <a:chExt cx="2059657" cy="863358"/>
          </a:xfrm>
        </p:grpSpPr>
        <p:sp>
          <p:nvSpPr>
            <p:cNvPr id="33" name="TextBox 32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id-ID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Dilakukan untuk mencari teori atau penelitian yang digunakan untuk mendukung penelitian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id-ID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Studi Pustaka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83568" y="3091821"/>
            <a:ext cx="2539483" cy="863358"/>
            <a:chOff x="803640" y="3362835"/>
            <a:chExt cx="2059657" cy="863358"/>
          </a:xfrm>
        </p:grpSpPr>
        <p:sp>
          <p:nvSpPr>
            <p:cNvPr id="36" name="TextBox 35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id-ID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Dilakukan saat proses evaluasi sistem untuk melihat kelayakan sistem yang dibuat.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id-ID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Kuesioner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5834941" y="1785851"/>
            <a:ext cx="2539483" cy="678692"/>
            <a:chOff x="803640" y="3362835"/>
            <a:chExt cx="2059657" cy="678692"/>
          </a:xfrm>
        </p:grpSpPr>
        <p:sp>
          <p:nvSpPr>
            <p:cNvPr id="39" name="TextBox 38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Observasi dilakukan untuk melihat proses sistem berjalan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Observasi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865378" y="2798672"/>
            <a:ext cx="2539483" cy="863358"/>
            <a:chOff x="803640" y="3362835"/>
            <a:chExt cx="2059657" cy="863358"/>
          </a:xfrm>
        </p:grpSpPr>
        <p:sp>
          <p:nvSpPr>
            <p:cNvPr id="42" name="TextBox 41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Mengamati aplikasi CMS yang beredar di internet, dan melihat situs web Universitas lain.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Mengamati Sistem Sejenis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pic>
        <p:nvPicPr>
          <p:cNvPr id="45" name="Picture 44">
            <a:extLst>
              <a:ext uri="{FF2B5EF4-FFF2-40B4-BE49-F238E27FC236}">
                <a16:creationId xmlns:a16="http://schemas.microsoft.com/office/drawing/2014/main" id="{47654232-D245-45FF-82CD-A73C6061BB4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5212" y="3255920"/>
            <a:ext cx="555513" cy="555513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F127AD3F-8E0F-4F2C-B188-68534913995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3498" y="2922159"/>
            <a:ext cx="611518" cy="611518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0FFB4C0C-EC92-423B-A525-2FE04701956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58708" y="1883933"/>
            <a:ext cx="566809" cy="566809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85B393D5-4D90-4F2D-9A55-96F25AFB0A2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69" y="1207286"/>
            <a:ext cx="508909" cy="508909"/>
          </a:xfrm>
          <a:prstGeom prst="rect">
            <a:avLst/>
          </a:prstGeom>
        </p:spPr>
      </p:pic>
      <p:sp>
        <p:nvSpPr>
          <p:cNvPr id="52" name="Rectangle 9">
            <a:extLst>
              <a:ext uri="{FF2B5EF4-FFF2-40B4-BE49-F238E27FC236}">
                <a16:creationId xmlns:a16="http://schemas.microsoft.com/office/drawing/2014/main" id="{5F2D4A04-864F-4D48-9219-FF0C65B2F93D}"/>
              </a:ext>
            </a:extLst>
          </p:cNvPr>
          <p:cNvSpPr/>
          <p:nvPr/>
        </p:nvSpPr>
        <p:spPr>
          <a:xfrm>
            <a:off x="3708066" y="2355726"/>
            <a:ext cx="426279" cy="399035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34885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19" grpId="0" animBg="1"/>
      <p:bldP spid="20" grpId="0" animBg="1"/>
      <p:bldP spid="21" grpId="0" animBg="1"/>
      <p:bldP spid="22" grpId="0" animBg="1"/>
      <p:bldP spid="23" grpId="0" animBg="1"/>
      <p:bldP spid="5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d-ID" altLang="ko-KR" dirty="0"/>
              <a:t>METODE PENELITIAN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id-ID" altLang="ko-KR" i="1" dirty="0" err="1"/>
              <a:t>Action</a:t>
            </a:r>
            <a:r>
              <a:rPr lang="id-ID" altLang="ko-KR" i="1" dirty="0"/>
              <a:t> </a:t>
            </a:r>
            <a:r>
              <a:rPr lang="id-ID" altLang="ko-KR" i="1" dirty="0" err="1"/>
              <a:t>Research</a:t>
            </a:r>
            <a:r>
              <a:rPr lang="id-ID" altLang="ko-KR" i="1" dirty="0"/>
              <a:t> </a:t>
            </a:r>
            <a:r>
              <a:rPr lang="id-ID" altLang="ko-KR" dirty="0"/>
              <a:t>(</a:t>
            </a:r>
            <a:r>
              <a:rPr lang="id-ID" altLang="ko-KR" dirty="0" err="1"/>
              <a:t>Coghlan</a:t>
            </a:r>
            <a:r>
              <a:rPr lang="id-ID" altLang="ko-KR" dirty="0"/>
              <a:t> &amp; </a:t>
            </a:r>
            <a:r>
              <a:rPr lang="id-ID" altLang="ko-KR" dirty="0" err="1"/>
              <a:t>Brannick</a:t>
            </a:r>
            <a:r>
              <a:rPr lang="id-ID" altLang="ko-KR" dirty="0"/>
              <a:t>, 2001)</a:t>
            </a:r>
            <a:endParaRPr lang="en-US" altLang="ko-KR" dirty="0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A353BBE-6E61-4B1A-8151-BCB9E1C6868B}"/>
              </a:ext>
            </a:extLst>
          </p:cNvPr>
          <p:cNvGrpSpPr/>
          <p:nvPr/>
        </p:nvGrpSpPr>
        <p:grpSpPr>
          <a:xfrm>
            <a:off x="2778418" y="1531039"/>
            <a:ext cx="1817049" cy="1658841"/>
            <a:chOff x="2778418" y="1531039"/>
            <a:chExt cx="1817049" cy="1658841"/>
          </a:xfrm>
        </p:grpSpPr>
        <p:grpSp>
          <p:nvGrpSpPr>
            <p:cNvPr id="9" name="Group 8"/>
            <p:cNvGrpSpPr/>
            <p:nvPr/>
          </p:nvGrpSpPr>
          <p:grpSpPr>
            <a:xfrm flipV="1">
              <a:off x="2974880" y="2447854"/>
              <a:ext cx="1606460" cy="742026"/>
              <a:chOff x="698280" y="1347614"/>
              <a:chExt cx="1221638" cy="864096"/>
            </a:xfrm>
          </p:grpSpPr>
          <p:sp>
            <p:nvSpPr>
              <p:cNvPr id="10" name="Chevron 9"/>
              <p:cNvSpPr/>
              <p:nvPr/>
            </p:nvSpPr>
            <p:spPr>
              <a:xfrm>
                <a:off x="755576" y="1347614"/>
                <a:ext cx="1107046" cy="792088"/>
              </a:xfrm>
              <a:prstGeom prst="chevron">
                <a:avLst>
                  <a:gd name="adj" fmla="val 33915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378"/>
                <a:endParaRPr lang="ko-KR" altLang="en-US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698280" y="1809374"/>
                <a:ext cx="1221638" cy="402336"/>
              </a:xfrm>
              <a:custGeom>
                <a:avLst/>
                <a:gdLst>
                  <a:gd name="connsiteX0" fmla="*/ 1221638 w 1221638"/>
                  <a:gd name="connsiteY0" fmla="*/ 0 h 402336"/>
                  <a:gd name="connsiteX1" fmla="*/ 943660 w 1221638"/>
                  <a:gd name="connsiteY1" fmla="*/ 402336 h 402336"/>
                  <a:gd name="connsiteX2" fmla="*/ 0 w 1221638"/>
                  <a:gd name="connsiteY2" fmla="*/ 387705 h 402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21638" h="402336">
                    <a:moveTo>
                      <a:pt x="1221638" y="0"/>
                    </a:moveTo>
                    <a:lnTo>
                      <a:pt x="943660" y="402336"/>
                    </a:lnTo>
                    <a:lnTo>
                      <a:pt x="0" y="387705"/>
                    </a:lnTo>
                  </a:path>
                </a:pathLst>
              </a:custGeom>
              <a:ln w="254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914378"/>
                <a:endParaRPr lang="ko-KR" altLang="en-US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2778418" y="1531039"/>
              <a:ext cx="1817049" cy="760993"/>
              <a:chOff x="6228184" y="1730811"/>
              <a:chExt cx="2592288" cy="760993"/>
            </a:xfrm>
          </p:grpSpPr>
          <p:sp>
            <p:nvSpPr>
              <p:cNvPr id="38" name="TextBox 37"/>
              <p:cNvSpPr txBox="1"/>
              <p:nvPr/>
            </p:nvSpPr>
            <p:spPr>
              <a:xfrm>
                <a:off x="6228184" y="2030139"/>
                <a:ext cx="259228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378"/>
                <a:r>
                  <a:rPr lang="id-ID" altLang="ko-KR" sz="12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Arial"/>
                    <a:cs typeface="Arial" pitchFamily="34" charset="0"/>
                  </a:rPr>
                  <a:t>Membuat rencana dalam </a:t>
                </a:r>
                <a:r>
                  <a:rPr lang="id-ID" altLang="ko-KR" sz="1200" dirty="0" err="1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Arial"/>
                    <a:cs typeface="Arial" pitchFamily="34" charset="0"/>
                  </a:rPr>
                  <a:t>penelitiaan</a:t>
                </a:r>
                <a:endParaRPr lang="en-US" altLang="ko-KR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6228184" y="1730811"/>
                <a:ext cx="259228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378"/>
                <a:r>
                  <a:rPr lang="id-ID" altLang="ko-KR" sz="1400" b="1" i="1" dirty="0" err="1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Arial"/>
                    <a:cs typeface="Arial" pitchFamily="34" charset="0"/>
                  </a:rPr>
                  <a:t>Planning</a:t>
                </a:r>
                <a:r>
                  <a:rPr lang="id-ID" altLang="ko-KR" sz="1400" b="1" i="1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Arial"/>
                    <a:cs typeface="Arial" pitchFamily="34" charset="0"/>
                  </a:rPr>
                  <a:t> </a:t>
                </a:r>
                <a:r>
                  <a:rPr lang="id-ID" altLang="ko-KR" sz="1400" b="1" i="1" dirty="0" err="1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Arial"/>
                    <a:cs typeface="Arial" pitchFamily="34" charset="0"/>
                  </a:rPr>
                  <a:t>Action</a:t>
                </a:r>
                <a:endParaRPr lang="ko-KR" altLang="en-US" sz="1400" b="1" i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endParaRPr>
              </a:p>
            </p:txBody>
          </p:sp>
        </p:grpSp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7C250C92-BAFA-4F94-AFD9-F2023B955A5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35807" y="2571750"/>
              <a:ext cx="484606" cy="484606"/>
            </a:xfrm>
            <a:prstGeom prst="rect">
              <a:avLst/>
            </a:prstGeom>
          </p:spPr>
        </p:pic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4FAC44BA-945D-4E54-8287-B4BFD9DE5E71}"/>
              </a:ext>
            </a:extLst>
          </p:cNvPr>
          <p:cNvGrpSpPr/>
          <p:nvPr/>
        </p:nvGrpSpPr>
        <p:grpSpPr>
          <a:xfrm>
            <a:off x="4753545" y="2427734"/>
            <a:ext cx="1817049" cy="1768393"/>
            <a:chOff x="4753545" y="2427734"/>
            <a:chExt cx="1817049" cy="1768393"/>
          </a:xfrm>
        </p:grpSpPr>
        <p:grpSp>
          <p:nvGrpSpPr>
            <p:cNvPr id="12" name="Group 11"/>
            <p:cNvGrpSpPr/>
            <p:nvPr/>
          </p:nvGrpSpPr>
          <p:grpSpPr>
            <a:xfrm>
              <a:off x="4946403" y="2427734"/>
              <a:ext cx="1606460" cy="742026"/>
              <a:chOff x="698280" y="1347614"/>
              <a:chExt cx="1221638" cy="864096"/>
            </a:xfrm>
          </p:grpSpPr>
          <p:sp>
            <p:nvSpPr>
              <p:cNvPr id="13" name="Chevron 12"/>
              <p:cNvSpPr/>
              <p:nvPr/>
            </p:nvSpPr>
            <p:spPr>
              <a:xfrm>
                <a:off x="755576" y="1347614"/>
                <a:ext cx="1107046" cy="792088"/>
              </a:xfrm>
              <a:prstGeom prst="chevron">
                <a:avLst>
                  <a:gd name="adj" fmla="val 33915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378"/>
                <a:endParaRPr lang="ko-KR" altLang="en-US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14" name="Freeform 13"/>
              <p:cNvSpPr/>
              <p:nvPr/>
            </p:nvSpPr>
            <p:spPr>
              <a:xfrm>
                <a:off x="698280" y="1809374"/>
                <a:ext cx="1221638" cy="402336"/>
              </a:xfrm>
              <a:custGeom>
                <a:avLst/>
                <a:gdLst>
                  <a:gd name="connsiteX0" fmla="*/ 1221638 w 1221638"/>
                  <a:gd name="connsiteY0" fmla="*/ 0 h 402336"/>
                  <a:gd name="connsiteX1" fmla="*/ 943660 w 1221638"/>
                  <a:gd name="connsiteY1" fmla="*/ 402336 h 402336"/>
                  <a:gd name="connsiteX2" fmla="*/ 0 w 1221638"/>
                  <a:gd name="connsiteY2" fmla="*/ 387705 h 402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21638" h="402336">
                    <a:moveTo>
                      <a:pt x="1221638" y="0"/>
                    </a:moveTo>
                    <a:lnTo>
                      <a:pt x="943660" y="402336"/>
                    </a:lnTo>
                    <a:lnTo>
                      <a:pt x="0" y="387705"/>
                    </a:lnTo>
                  </a:path>
                </a:pathLst>
              </a:custGeom>
              <a:ln w="254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914378"/>
                <a:endParaRPr lang="ko-KR" altLang="en-US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4753545" y="3250468"/>
              <a:ext cx="1817049" cy="945659"/>
              <a:chOff x="6228184" y="1730811"/>
              <a:chExt cx="2592288" cy="945659"/>
            </a:xfrm>
          </p:grpSpPr>
          <p:sp>
            <p:nvSpPr>
              <p:cNvPr id="41" name="TextBox 40"/>
              <p:cNvSpPr txBox="1"/>
              <p:nvPr/>
            </p:nvSpPr>
            <p:spPr>
              <a:xfrm>
                <a:off x="6228184" y="2030139"/>
                <a:ext cx="259228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378"/>
                <a:r>
                  <a:rPr lang="id-ID" altLang="ko-KR" sz="12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Arial"/>
                    <a:cs typeface="Arial" pitchFamily="34" charset="0"/>
                  </a:rPr>
                  <a:t>Implementasi untuk menyelesaikan tujuan penelitian</a:t>
                </a:r>
                <a:endParaRPr lang="en-US" altLang="ko-KR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6228184" y="1730811"/>
                <a:ext cx="259228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378"/>
                <a:r>
                  <a:rPr lang="id-ID" altLang="ko-KR" sz="1400" b="1" i="1" dirty="0" err="1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Arial"/>
                    <a:cs typeface="Arial" pitchFamily="34" charset="0"/>
                  </a:rPr>
                  <a:t>Taking</a:t>
                </a:r>
                <a:r>
                  <a:rPr lang="id-ID" altLang="ko-KR" sz="1400" b="1" i="1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Arial"/>
                    <a:cs typeface="Arial" pitchFamily="34" charset="0"/>
                  </a:rPr>
                  <a:t> </a:t>
                </a:r>
                <a:r>
                  <a:rPr lang="id-ID" altLang="ko-KR" sz="1400" b="1" i="1" dirty="0" err="1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Arial"/>
                    <a:cs typeface="Arial" pitchFamily="34" charset="0"/>
                  </a:rPr>
                  <a:t>Action</a:t>
                </a:r>
                <a:endParaRPr lang="ko-KR" altLang="en-US" sz="1400" b="1" i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endParaRPr>
              </a:p>
            </p:txBody>
          </p:sp>
        </p:grpSp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C6622C3A-6725-4579-9472-533D34934F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94198" y="2537266"/>
              <a:ext cx="510871" cy="510871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28156CD-C98C-4A5E-80A7-85B6B10F1843}"/>
              </a:ext>
            </a:extLst>
          </p:cNvPr>
          <p:cNvGrpSpPr/>
          <p:nvPr/>
        </p:nvGrpSpPr>
        <p:grpSpPr>
          <a:xfrm>
            <a:off x="728574" y="2427734"/>
            <a:ext cx="1817049" cy="1768393"/>
            <a:chOff x="728574" y="2427734"/>
            <a:chExt cx="1817049" cy="1768393"/>
          </a:xfrm>
        </p:grpSpPr>
        <p:grpSp>
          <p:nvGrpSpPr>
            <p:cNvPr id="7" name="Group 6"/>
            <p:cNvGrpSpPr/>
            <p:nvPr/>
          </p:nvGrpSpPr>
          <p:grpSpPr>
            <a:xfrm>
              <a:off x="899592" y="2427734"/>
              <a:ext cx="1606460" cy="742026"/>
              <a:chOff x="698280" y="1347614"/>
              <a:chExt cx="1221638" cy="864096"/>
            </a:xfrm>
          </p:grpSpPr>
          <p:sp>
            <p:nvSpPr>
              <p:cNvPr id="5" name="Chevron 4"/>
              <p:cNvSpPr/>
              <p:nvPr/>
            </p:nvSpPr>
            <p:spPr>
              <a:xfrm>
                <a:off x="755576" y="1347614"/>
                <a:ext cx="1107046" cy="792088"/>
              </a:xfrm>
              <a:prstGeom prst="chevron">
                <a:avLst>
                  <a:gd name="adj" fmla="val 33915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378"/>
                <a:endParaRPr lang="ko-KR" altLang="en-US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4" name="Freeform 3"/>
              <p:cNvSpPr/>
              <p:nvPr/>
            </p:nvSpPr>
            <p:spPr>
              <a:xfrm>
                <a:off x="698280" y="1809374"/>
                <a:ext cx="1221638" cy="402336"/>
              </a:xfrm>
              <a:custGeom>
                <a:avLst/>
                <a:gdLst>
                  <a:gd name="connsiteX0" fmla="*/ 1221638 w 1221638"/>
                  <a:gd name="connsiteY0" fmla="*/ 0 h 402336"/>
                  <a:gd name="connsiteX1" fmla="*/ 943660 w 1221638"/>
                  <a:gd name="connsiteY1" fmla="*/ 402336 h 402336"/>
                  <a:gd name="connsiteX2" fmla="*/ 0 w 1221638"/>
                  <a:gd name="connsiteY2" fmla="*/ 387705 h 402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21638" h="402336">
                    <a:moveTo>
                      <a:pt x="1221638" y="0"/>
                    </a:moveTo>
                    <a:lnTo>
                      <a:pt x="943660" y="402336"/>
                    </a:lnTo>
                    <a:lnTo>
                      <a:pt x="0" y="387705"/>
                    </a:lnTo>
                  </a:path>
                </a:pathLst>
              </a:custGeom>
              <a:ln w="254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914378"/>
                <a:endParaRPr lang="ko-KR" altLang="en-US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</a:endParaRPr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728574" y="3250468"/>
              <a:ext cx="1817049" cy="945659"/>
              <a:chOff x="6228184" y="1730811"/>
              <a:chExt cx="2592288" cy="945659"/>
            </a:xfrm>
          </p:grpSpPr>
          <p:sp>
            <p:nvSpPr>
              <p:cNvPr id="35" name="TextBox 34"/>
              <p:cNvSpPr txBox="1"/>
              <p:nvPr/>
            </p:nvSpPr>
            <p:spPr>
              <a:xfrm>
                <a:off x="6228184" y="2030139"/>
                <a:ext cx="259228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378"/>
                <a:r>
                  <a:rPr lang="id-ID" altLang="ko-KR" sz="12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Arial"/>
                    <a:cs typeface="Arial" pitchFamily="34" charset="0"/>
                  </a:rPr>
                  <a:t>Analisis dan mencari permasalahan dalam sistem berjalan</a:t>
                </a:r>
                <a:endParaRPr lang="en-US" altLang="ko-KR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6228184" y="1730811"/>
                <a:ext cx="259228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378"/>
                <a:r>
                  <a:rPr lang="id-ID" altLang="ko-KR" sz="1400" b="1" i="1" dirty="0" err="1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Arial"/>
                    <a:cs typeface="Arial" pitchFamily="34" charset="0"/>
                  </a:rPr>
                  <a:t>Diagnosing</a:t>
                </a:r>
                <a:r>
                  <a:rPr lang="id-ID" altLang="ko-KR" sz="1400" b="1" i="1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Arial"/>
                    <a:cs typeface="Arial" pitchFamily="34" charset="0"/>
                  </a:rPr>
                  <a:t> </a:t>
                </a:r>
                <a:r>
                  <a:rPr lang="id-ID" altLang="ko-KR" sz="1400" b="1" i="1" dirty="0" err="1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Arial"/>
                    <a:cs typeface="Arial" pitchFamily="34" charset="0"/>
                  </a:rPr>
                  <a:t>Action</a:t>
                </a:r>
                <a:endParaRPr lang="ko-KR" altLang="en-US" sz="1400" b="1" i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endParaRPr>
              </a:p>
            </p:txBody>
          </p:sp>
        </p:grp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E384B335-3F2E-47D6-BD87-EB014675EAC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5656" y="2509690"/>
              <a:ext cx="517847" cy="517847"/>
            </a:xfrm>
            <a:prstGeom prst="rect">
              <a:avLst/>
            </a:prstGeom>
          </p:spPr>
        </p:pic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3E627903-2094-413E-AF4A-E218FE6CBE85}"/>
              </a:ext>
            </a:extLst>
          </p:cNvPr>
          <p:cNvGrpSpPr/>
          <p:nvPr/>
        </p:nvGrpSpPr>
        <p:grpSpPr>
          <a:xfrm>
            <a:off x="6715391" y="1347614"/>
            <a:ext cx="1817049" cy="1822146"/>
            <a:chOff x="6715391" y="1347614"/>
            <a:chExt cx="1817049" cy="1822146"/>
          </a:xfrm>
        </p:grpSpPr>
        <p:grpSp>
          <p:nvGrpSpPr>
            <p:cNvPr id="15" name="Group 14"/>
            <p:cNvGrpSpPr/>
            <p:nvPr/>
          </p:nvGrpSpPr>
          <p:grpSpPr>
            <a:xfrm flipV="1">
              <a:off x="6899241" y="2427734"/>
              <a:ext cx="1606460" cy="742026"/>
              <a:chOff x="698280" y="1347614"/>
              <a:chExt cx="1221638" cy="864096"/>
            </a:xfrm>
          </p:grpSpPr>
          <p:sp>
            <p:nvSpPr>
              <p:cNvPr id="16" name="Chevron 15"/>
              <p:cNvSpPr/>
              <p:nvPr/>
            </p:nvSpPr>
            <p:spPr>
              <a:xfrm>
                <a:off x="755576" y="1347614"/>
                <a:ext cx="1107046" cy="792088"/>
              </a:xfrm>
              <a:prstGeom prst="chevron">
                <a:avLst>
                  <a:gd name="adj" fmla="val 33915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378"/>
                <a:endParaRPr lang="ko-KR" altLang="en-US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17" name="Freeform 16"/>
              <p:cNvSpPr/>
              <p:nvPr/>
            </p:nvSpPr>
            <p:spPr>
              <a:xfrm>
                <a:off x="698280" y="1809374"/>
                <a:ext cx="1221638" cy="402336"/>
              </a:xfrm>
              <a:custGeom>
                <a:avLst/>
                <a:gdLst>
                  <a:gd name="connsiteX0" fmla="*/ 1221638 w 1221638"/>
                  <a:gd name="connsiteY0" fmla="*/ 0 h 402336"/>
                  <a:gd name="connsiteX1" fmla="*/ 943660 w 1221638"/>
                  <a:gd name="connsiteY1" fmla="*/ 402336 h 402336"/>
                  <a:gd name="connsiteX2" fmla="*/ 0 w 1221638"/>
                  <a:gd name="connsiteY2" fmla="*/ 387705 h 402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21638" h="402336">
                    <a:moveTo>
                      <a:pt x="1221638" y="0"/>
                    </a:moveTo>
                    <a:lnTo>
                      <a:pt x="943660" y="402336"/>
                    </a:lnTo>
                    <a:lnTo>
                      <a:pt x="0" y="387705"/>
                    </a:lnTo>
                  </a:path>
                </a:pathLst>
              </a:custGeom>
              <a:ln w="254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914378"/>
                <a:endParaRPr lang="ko-KR" altLang="en-US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6715391" y="1347614"/>
              <a:ext cx="1817049" cy="945659"/>
              <a:chOff x="6228184" y="1730811"/>
              <a:chExt cx="2592288" cy="945659"/>
            </a:xfrm>
          </p:grpSpPr>
          <p:sp>
            <p:nvSpPr>
              <p:cNvPr id="44" name="TextBox 43"/>
              <p:cNvSpPr txBox="1"/>
              <p:nvPr/>
            </p:nvSpPr>
            <p:spPr>
              <a:xfrm>
                <a:off x="6228184" y="2030139"/>
                <a:ext cx="259228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378"/>
                <a:r>
                  <a:rPr lang="id-ID" altLang="ko-KR" sz="12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Arial"/>
                    <a:cs typeface="Arial" pitchFamily="34" charset="0"/>
                  </a:rPr>
                  <a:t>Evaluasi penelitian untuk mengetahui tingkat keberhasilan</a:t>
                </a:r>
                <a:endParaRPr lang="en-US" altLang="ko-KR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6228184" y="1730811"/>
                <a:ext cx="259228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378"/>
                <a:r>
                  <a:rPr lang="id-ID" altLang="ko-KR" sz="1400" b="1" i="1" dirty="0" err="1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Arial"/>
                    <a:cs typeface="Arial" pitchFamily="34" charset="0"/>
                  </a:rPr>
                  <a:t>Evaluating</a:t>
                </a:r>
                <a:r>
                  <a:rPr lang="id-ID" altLang="ko-KR" sz="1400" b="1" i="1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Arial"/>
                    <a:cs typeface="Arial" pitchFamily="34" charset="0"/>
                  </a:rPr>
                  <a:t> </a:t>
                </a:r>
                <a:r>
                  <a:rPr lang="id-ID" altLang="ko-KR" sz="1400" b="1" i="1" dirty="0" err="1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Arial"/>
                    <a:cs typeface="Arial" pitchFamily="34" charset="0"/>
                  </a:rPr>
                  <a:t>Action</a:t>
                </a:r>
                <a:endParaRPr lang="ko-KR" altLang="en-US" sz="1400" b="1" i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endParaRPr>
              </a:p>
            </p:txBody>
          </p:sp>
        </p:grpSp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DF93DD1A-6C57-41EA-BCA5-91E042FDADA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48435" y="2549787"/>
              <a:ext cx="508073" cy="50807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23461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" name="Rectangle 20479"/>
          <p:cNvSpPr/>
          <p:nvPr/>
        </p:nvSpPr>
        <p:spPr>
          <a:xfrm>
            <a:off x="1360333" y="1541513"/>
            <a:ext cx="6570162" cy="7684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8"/>
            <a:endParaRPr lang="ko-KR" alt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22" name="Block Arc 21"/>
          <p:cNvSpPr/>
          <p:nvPr/>
        </p:nvSpPr>
        <p:spPr>
          <a:xfrm>
            <a:off x="7020272" y="1541513"/>
            <a:ext cx="1613751" cy="1816297"/>
          </a:xfrm>
          <a:prstGeom prst="blockArc">
            <a:avLst>
              <a:gd name="adj1" fmla="val 16127381"/>
              <a:gd name="adj2" fmla="val 5490194"/>
              <a:gd name="adj3" fmla="val 4041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8"/>
            <a:endParaRPr lang="ko-KR" altLang="en-US" dirty="0">
              <a:solidFill>
                <a:prstClr val="black"/>
              </a:solidFill>
              <a:latin typeface="Arial"/>
            </a:endParaRPr>
          </a:p>
        </p:txBody>
      </p:sp>
      <p:grpSp>
        <p:nvGrpSpPr>
          <p:cNvPr id="29" name="Group 28"/>
          <p:cNvGrpSpPr/>
          <p:nvPr/>
        </p:nvGrpSpPr>
        <p:grpSpPr>
          <a:xfrm rot="5400000">
            <a:off x="6858235" y="1441080"/>
            <a:ext cx="306803" cy="306803"/>
            <a:chOff x="1547664" y="3147814"/>
            <a:chExt cx="720080" cy="720080"/>
          </a:xfrm>
        </p:grpSpPr>
        <p:sp>
          <p:nvSpPr>
            <p:cNvPr id="30" name="Oval 29"/>
            <p:cNvSpPr/>
            <p:nvPr/>
          </p:nvSpPr>
          <p:spPr>
            <a:xfrm>
              <a:off x="1547664" y="3147814"/>
              <a:ext cx="720080" cy="72008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1" name="Chevron 30"/>
            <p:cNvSpPr/>
            <p:nvPr/>
          </p:nvSpPr>
          <p:spPr>
            <a:xfrm>
              <a:off x="1741237" y="3312127"/>
              <a:ext cx="391455" cy="39145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white"/>
                </a:solidFill>
                <a:latin typeface="Arial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119988" y="1423293"/>
            <a:ext cx="306803" cy="306803"/>
            <a:chOff x="1547664" y="3147814"/>
            <a:chExt cx="720080" cy="720080"/>
          </a:xfrm>
        </p:grpSpPr>
        <p:sp>
          <p:nvSpPr>
            <p:cNvPr id="24" name="Oval 23"/>
            <p:cNvSpPr/>
            <p:nvPr/>
          </p:nvSpPr>
          <p:spPr>
            <a:xfrm>
              <a:off x="1547664" y="3147814"/>
              <a:ext cx="720080" cy="72008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5" name="Chevron 24"/>
            <p:cNvSpPr/>
            <p:nvPr/>
          </p:nvSpPr>
          <p:spPr>
            <a:xfrm>
              <a:off x="1741237" y="3312127"/>
              <a:ext cx="391455" cy="39145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white"/>
                </a:solidFill>
                <a:latin typeface="Arial"/>
              </a:endParaRPr>
            </a:p>
          </p:txBody>
        </p:sp>
      </p:grpSp>
      <p:sp>
        <p:nvSpPr>
          <p:cNvPr id="34" name="Rectangle 33"/>
          <p:cNvSpPr/>
          <p:nvPr/>
        </p:nvSpPr>
        <p:spPr>
          <a:xfrm>
            <a:off x="1001355" y="3291838"/>
            <a:ext cx="6929140" cy="72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8"/>
            <a:endParaRPr lang="ko-KR" alt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56" name="Block Arc 55">
            <a:extLst>
              <a:ext uri="{FF2B5EF4-FFF2-40B4-BE49-F238E27FC236}">
                <a16:creationId xmlns:a16="http://schemas.microsoft.com/office/drawing/2014/main" id="{F9B8DB2F-930A-4AA7-9A82-CA18C83486CF}"/>
              </a:ext>
            </a:extLst>
          </p:cNvPr>
          <p:cNvSpPr/>
          <p:nvPr/>
        </p:nvSpPr>
        <p:spPr>
          <a:xfrm flipH="1">
            <a:off x="251520" y="1536072"/>
            <a:ext cx="1523778" cy="1816297"/>
          </a:xfrm>
          <a:prstGeom prst="blockArc">
            <a:avLst>
              <a:gd name="adj1" fmla="val 16127381"/>
              <a:gd name="adj2" fmla="val 5490194"/>
              <a:gd name="adj3" fmla="val 4041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8"/>
            <a:endParaRPr lang="ko-KR" altLang="en-US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d-ID" altLang="ko-KR" sz="3200" dirty="0"/>
              <a:t>METODE PENGEMBANGAN SISTEM</a:t>
            </a:r>
            <a:endParaRPr lang="ko-KR" alt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id-ID" altLang="ko-KR" i="1" dirty="0"/>
              <a:t>System Development Life </a:t>
            </a:r>
            <a:r>
              <a:rPr lang="id-ID" altLang="ko-KR" i="1" dirty="0" err="1"/>
              <a:t>Cycle</a:t>
            </a:r>
            <a:endParaRPr lang="en-US" altLang="ko-KR" i="1" dirty="0"/>
          </a:p>
        </p:txBody>
      </p:sp>
      <p:grpSp>
        <p:nvGrpSpPr>
          <p:cNvPr id="8" name="Group 7"/>
          <p:cNvGrpSpPr/>
          <p:nvPr/>
        </p:nvGrpSpPr>
        <p:grpSpPr>
          <a:xfrm>
            <a:off x="3609680" y="1130448"/>
            <a:ext cx="914400" cy="914400"/>
            <a:chOff x="5364088" y="2787774"/>
            <a:chExt cx="914400" cy="914400"/>
          </a:xfrm>
        </p:grpSpPr>
        <p:sp>
          <p:nvSpPr>
            <p:cNvPr id="9" name="Oval 8"/>
            <p:cNvSpPr/>
            <p:nvPr/>
          </p:nvSpPr>
          <p:spPr>
            <a:xfrm>
              <a:off x="5364088" y="2787774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 dirty="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5443246" y="2866932"/>
              <a:ext cx="756084" cy="7560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297163" y="1130448"/>
            <a:ext cx="914400" cy="914400"/>
            <a:chOff x="5364088" y="2787774"/>
            <a:chExt cx="914400" cy="914400"/>
          </a:xfrm>
        </p:grpSpPr>
        <p:sp>
          <p:nvSpPr>
            <p:cNvPr id="12" name="Oval 11"/>
            <p:cNvSpPr/>
            <p:nvPr/>
          </p:nvSpPr>
          <p:spPr>
            <a:xfrm>
              <a:off x="5364088" y="2787774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 dirty="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5443246" y="2866932"/>
              <a:ext cx="756084" cy="7560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945960" y="2863724"/>
            <a:ext cx="914400" cy="914400"/>
            <a:chOff x="5364088" y="2787774"/>
            <a:chExt cx="914400" cy="914400"/>
          </a:xfrm>
        </p:grpSpPr>
        <p:sp>
          <p:nvSpPr>
            <p:cNvPr id="15" name="Oval 14"/>
            <p:cNvSpPr/>
            <p:nvPr/>
          </p:nvSpPr>
          <p:spPr>
            <a:xfrm>
              <a:off x="5364088" y="2787774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5443246" y="2866932"/>
              <a:ext cx="756084" cy="7560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682264" y="2863724"/>
            <a:ext cx="914400" cy="914400"/>
            <a:chOff x="5364088" y="2787774"/>
            <a:chExt cx="914400" cy="914400"/>
          </a:xfrm>
        </p:grpSpPr>
        <p:sp>
          <p:nvSpPr>
            <p:cNvPr id="18" name="Oval 17"/>
            <p:cNvSpPr/>
            <p:nvPr/>
          </p:nvSpPr>
          <p:spPr>
            <a:xfrm>
              <a:off x="5364088" y="2787774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 dirty="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5443246" y="2866932"/>
              <a:ext cx="756084" cy="7560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020897" y="1446323"/>
            <a:ext cx="306803" cy="306803"/>
            <a:chOff x="1547664" y="3147814"/>
            <a:chExt cx="720080" cy="720080"/>
          </a:xfrm>
        </p:grpSpPr>
        <p:sp>
          <p:nvSpPr>
            <p:cNvPr id="7" name="Oval 6"/>
            <p:cNvSpPr/>
            <p:nvPr/>
          </p:nvSpPr>
          <p:spPr>
            <a:xfrm>
              <a:off x="1547664" y="3147814"/>
              <a:ext cx="720080" cy="72008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0" name="Chevron 19"/>
            <p:cNvSpPr/>
            <p:nvPr/>
          </p:nvSpPr>
          <p:spPr>
            <a:xfrm>
              <a:off x="1741236" y="3312128"/>
              <a:ext cx="391454" cy="391454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white"/>
                </a:solidFill>
                <a:latin typeface="Arial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922197" y="1130448"/>
            <a:ext cx="914400" cy="914400"/>
            <a:chOff x="5364088" y="2787774"/>
            <a:chExt cx="914400" cy="914400"/>
          </a:xfrm>
        </p:grpSpPr>
        <p:sp>
          <p:nvSpPr>
            <p:cNvPr id="4" name="Oval 3"/>
            <p:cNvSpPr/>
            <p:nvPr/>
          </p:nvSpPr>
          <p:spPr>
            <a:xfrm>
              <a:off x="5364088" y="2787774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 dirty="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5443246" y="2866932"/>
              <a:ext cx="756084" cy="7560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 rot="10800000">
            <a:off x="4965253" y="3168407"/>
            <a:ext cx="306803" cy="306803"/>
            <a:chOff x="1547664" y="3147814"/>
            <a:chExt cx="720080" cy="720080"/>
          </a:xfrm>
        </p:grpSpPr>
        <p:sp>
          <p:nvSpPr>
            <p:cNvPr id="27" name="Oval 26"/>
            <p:cNvSpPr/>
            <p:nvPr/>
          </p:nvSpPr>
          <p:spPr>
            <a:xfrm>
              <a:off x="1547664" y="3147814"/>
              <a:ext cx="720080" cy="72008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8" name="Chevron 27"/>
            <p:cNvSpPr/>
            <p:nvPr/>
          </p:nvSpPr>
          <p:spPr>
            <a:xfrm>
              <a:off x="1741237" y="3312127"/>
              <a:ext cx="391455" cy="39145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white"/>
                </a:solidFill>
                <a:latin typeface="Arial"/>
              </a:endParaRPr>
            </a:p>
          </p:txBody>
        </p:sp>
      </p:grpSp>
      <p:sp>
        <p:nvSpPr>
          <p:cNvPr id="36" name="Block Arc 14"/>
          <p:cNvSpPr/>
          <p:nvPr/>
        </p:nvSpPr>
        <p:spPr>
          <a:xfrm rot="16200000">
            <a:off x="1212691" y="1420832"/>
            <a:ext cx="333413" cy="333630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8"/>
            <a:endParaRPr lang="ko-KR" alt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602480" y="1450551"/>
            <a:ext cx="303765" cy="253924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8"/>
            <a:endParaRPr lang="ko-KR" altLang="en-US">
              <a:solidFill>
                <a:prstClr val="white"/>
              </a:solidFill>
              <a:latin typeface="Arial"/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4897E389-C3A1-4EC2-BF8F-AA5CDD565B2E}"/>
              </a:ext>
            </a:extLst>
          </p:cNvPr>
          <p:cNvGrpSpPr/>
          <p:nvPr/>
        </p:nvGrpSpPr>
        <p:grpSpPr>
          <a:xfrm rot="16200000" flipV="1">
            <a:off x="2237975" y="3188654"/>
            <a:ext cx="306803" cy="306803"/>
            <a:chOff x="1547664" y="3147814"/>
            <a:chExt cx="720080" cy="720080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4EA6658-D66D-42F7-B645-83E708A7B23D}"/>
                </a:ext>
              </a:extLst>
            </p:cNvPr>
            <p:cNvSpPr/>
            <p:nvPr/>
          </p:nvSpPr>
          <p:spPr>
            <a:xfrm>
              <a:off x="1547664" y="3147814"/>
              <a:ext cx="720080" cy="72008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62" name="Chevron 30">
              <a:extLst>
                <a:ext uri="{FF2B5EF4-FFF2-40B4-BE49-F238E27FC236}">
                  <a16:creationId xmlns:a16="http://schemas.microsoft.com/office/drawing/2014/main" id="{97D4FDD3-64A4-47C3-8D07-5D3BF718A6B2}"/>
                </a:ext>
              </a:extLst>
            </p:cNvPr>
            <p:cNvSpPr/>
            <p:nvPr/>
          </p:nvSpPr>
          <p:spPr>
            <a:xfrm>
              <a:off x="1741237" y="3312127"/>
              <a:ext cx="391455" cy="39145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white"/>
                </a:solidFill>
                <a:latin typeface="Arial"/>
              </a:endParaRPr>
            </a:p>
          </p:txBody>
        </p:sp>
      </p:grpSp>
      <p:sp>
        <p:nvSpPr>
          <p:cNvPr id="38" name="Teardrop 6"/>
          <p:cNvSpPr/>
          <p:nvPr/>
        </p:nvSpPr>
        <p:spPr>
          <a:xfrm rot="8100000">
            <a:off x="3920240" y="1430872"/>
            <a:ext cx="293279" cy="293280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8"/>
            <a:endParaRPr lang="ko-KR" altLang="en-US">
              <a:solidFill>
                <a:prstClr val="white"/>
              </a:solidFill>
              <a:latin typeface="Arial"/>
            </a:endParaRPr>
          </a:p>
        </p:txBody>
      </p:sp>
      <p:sp>
        <p:nvSpPr>
          <p:cNvPr id="39" name="Rectangle 16"/>
          <p:cNvSpPr/>
          <p:nvPr/>
        </p:nvSpPr>
        <p:spPr>
          <a:xfrm rot="2700000">
            <a:off x="5027648" y="3109077"/>
            <a:ext cx="223629" cy="42546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8"/>
            <a:endParaRPr lang="ko-KR" altLang="en-US">
              <a:solidFill>
                <a:prstClr val="white"/>
              </a:solidFill>
              <a:latin typeface="Arial"/>
            </a:endParaRPr>
          </a:p>
        </p:txBody>
      </p:sp>
      <p:sp>
        <p:nvSpPr>
          <p:cNvPr id="40" name="Rounded Rectangle 27"/>
          <p:cNvSpPr/>
          <p:nvPr/>
        </p:nvSpPr>
        <p:spPr>
          <a:xfrm>
            <a:off x="2251092" y="3194541"/>
            <a:ext cx="329069" cy="25276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8"/>
            <a:endParaRPr lang="ko-KR" altLang="en-US">
              <a:solidFill>
                <a:prstClr val="white"/>
              </a:solidFill>
              <a:latin typeface="Arial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367419" y="2118469"/>
            <a:ext cx="2023958" cy="863358"/>
            <a:chOff x="803640" y="3362835"/>
            <a:chExt cx="2059657" cy="863358"/>
          </a:xfrm>
        </p:grpSpPr>
        <p:sp>
          <p:nvSpPr>
            <p:cNvPr id="42" name="TextBox 41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378"/>
              <a:r>
                <a:rPr lang="id-ID" altLang="ko-KR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Pengumpulan informasi sistem berjalan sebagai latar belakang</a:t>
              </a:r>
              <a:endParaRPr lang="ko-KR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378"/>
              <a:r>
                <a:rPr lang="id-ID" altLang="ko-KR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Perencanaan</a:t>
              </a:r>
              <a:endParaRPr lang="ko-KR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3054900" y="2118469"/>
            <a:ext cx="2023958" cy="863358"/>
            <a:chOff x="803640" y="3362835"/>
            <a:chExt cx="2059657" cy="863358"/>
          </a:xfrm>
        </p:grpSpPr>
        <p:sp>
          <p:nvSpPr>
            <p:cNvPr id="45" name="TextBox 44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378"/>
              <a:r>
                <a:rPr lang="id-ID" altLang="ko-KR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Analisis masalah dengan </a:t>
              </a:r>
              <a:r>
                <a:rPr lang="id-ID" altLang="ko-KR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OOAD</a:t>
              </a:r>
              <a:r>
                <a:rPr lang="id-ID" altLang="ko-KR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 dan analisis kebutuhan sistem</a:t>
              </a:r>
              <a:endParaRPr lang="ko-KR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378"/>
              <a:r>
                <a:rPr lang="id-ID" altLang="ko-KR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Analisis</a:t>
              </a:r>
              <a:endParaRPr lang="ko-KR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5742381" y="2118469"/>
            <a:ext cx="2023958" cy="678692"/>
            <a:chOff x="803640" y="3362835"/>
            <a:chExt cx="2059657" cy="678692"/>
          </a:xfrm>
        </p:grpSpPr>
        <p:sp>
          <p:nvSpPr>
            <p:cNvPr id="48" name="TextBox 47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378"/>
              <a:r>
                <a:rPr lang="id-ID" altLang="ko-KR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Alternatif solusi terhadap masalah dan kebutuhan </a:t>
              </a:r>
              <a:endParaRPr lang="ko-KR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378"/>
              <a:r>
                <a:rPr lang="id-ID" altLang="ko-KR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Perancangan</a:t>
              </a:r>
              <a:endParaRPr lang="ko-KR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403648" y="3859440"/>
            <a:ext cx="2023958" cy="863358"/>
            <a:chOff x="803640" y="3362835"/>
            <a:chExt cx="2059657" cy="863358"/>
          </a:xfrm>
        </p:grpSpPr>
        <p:sp>
          <p:nvSpPr>
            <p:cNvPr id="51" name="TextBox 50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378"/>
              <a:r>
                <a:rPr lang="id-ID" altLang="ko-KR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Sistem yang telah jadi dan layak </a:t>
              </a:r>
              <a:r>
                <a:rPr lang="id-ID" altLang="ko-KR" sz="1200" dirty="0" err="1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digunkan</a:t>
              </a:r>
              <a:r>
                <a:rPr lang="id-ID" altLang="ko-KR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 dilakukan pemeliharaan</a:t>
              </a:r>
              <a:endParaRPr lang="ko-KR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378"/>
              <a:r>
                <a:rPr lang="id-ID" altLang="ko-KR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Pemeliharaan</a:t>
              </a:r>
              <a:endParaRPr lang="ko-KR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FB0B0E3D-A22D-468F-BD13-D69D28C043BA}"/>
              </a:ext>
            </a:extLst>
          </p:cNvPr>
          <p:cNvGrpSpPr/>
          <p:nvPr/>
        </p:nvGrpSpPr>
        <p:grpSpPr>
          <a:xfrm rot="10800000">
            <a:off x="7353121" y="3178591"/>
            <a:ext cx="306803" cy="306803"/>
            <a:chOff x="1547664" y="3147814"/>
            <a:chExt cx="720080" cy="720080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6437910E-6483-4044-988C-3FC0E9D0AC01}"/>
                </a:ext>
              </a:extLst>
            </p:cNvPr>
            <p:cNvSpPr/>
            <p:nvPr/>
          </p:nvSpPr>
          <p:spPr>
            <a:xfrm>
              <a:off x="1547664" y="3147814"/>
              <a:ext cx="720080" cy="72008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77" name="Chevron 27">
              <a:extLst>
                <a:ext uri="{FF2B5EF4-FFF2-40B4-BE49-F238E27FC236}">
                  <a16:creationId xmlns:a16="http://schemas.microsoft.com/office/drawing/2014/main" id="{DB850EB6-F5CB-4684-B5F0-670EA4F230CF}"/>
                </a:ext>
              </a:extLst>
            </p:cNvPr>
            <p:cNvSpPr/>
            <p:nvPr/>
          </p:nvSpPr>
          <p:spPr>
            <a:xfrm>
              <a:off x="1741237" y="3312127"/>
              <a:ext cx="391455" cy="39145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white"/>
                </a:solidFill>
                <a:latin typeface="Arial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4139952" y="3859440"/>
            <a:ext cx="2023958" cy="863358"/>
            <a:chOff x="803640" y="3362835"/>
            <a:chExt cx="2059657" cy="863358"/>
          </a:xfrm>
        </p:grpSpPr>
        <p:sp>
          <p:nvSpPr>
            <p:cNvPr id="54" name="TextBox 53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378"/>
              <a:r>
                <a:rPr lang="id-ID" altLang="ko-KR" sz="1200" b="1" i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Black </a:t>
              </a:r>
              <a:r>
                <a:rPr lang="id-ID" altLang="ko-KR" sz="1200" b="1" i="1" dirty="0" err="1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box</a:t>
              </a:r>
              <a:r>
                <a:rPr lang="id-ID" altLang="ko-KR" sz="1200" b="1" i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 testing, </a:t>
              </a:r>
              <a:r>
                <a:rPr lang="id-ID" altLang="ko-KR" sz="1200" b="1" i="1" dirty="0" err="1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white</a:t>
              </a:r>
              <a:r>
                <a:rPr lang="id-ID" altLang="ko-KR" sz="1200" b="1" i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 </a:t>
              </a:r>
              <a:r>
                <a:rPr lang="id-ID" altLang="ko-KR" sz="1200" b="1" i="1" dirty="0" err="1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box</a:t>
              </a:r>
              <a:r>
                <a:rPr lang="id-ID" altLang="ko-KR" sz="1200" b="1" i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 testing,</a:t>
              </a:r>
              <a:r>
                <a:rPr lang="id-ID" altLang="ko-KR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 dan </a:t>
              </a:r>
              <a:r>
                <a:rPr lang="id-ID" altLang="ko-KR" sz="1200" b="1" i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System </a:t>
              </a:r>
              <a:r>
                <a:rPr lang="id-ID" altLang="ko-KR" sz="1200" b="1" i="1" dirty="0" err="1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Usability</a:t>
              </a:r>
              <a:r>
                <a:rPr lang="id-ID" altLang="ko-KR" sz="1200" b="1" i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 </a:t>
              </a:r>
              <a:r>
                <a:rPr lang="id-ID" altLang="ko-KR" sz="1200" b="1" i="1" dirty="0" err="1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Scale</a:t>
              </a:r>
              <a:endParaRPr lang="ko-KR" altLang="en-US" sz="1200" b="1" i="1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378"/>
              <a:r>
                <a:rPr lang="id-ID" altLang="ko-KR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Pengujian</a:t>
              </a:r>
              <a:endParaRPr lang="ko-KR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B4985DEC-8B9D-434A-A140-2FAAE08F62FF}"/>
              </a:ext>
            </a:extLst>
          </p:cNvPr>
          <p:cNvGrpSpPr/>
          <p:nvPr/>
        </p:nvGrpSpPr>
        <p:grpSpPr>
          <a:xfrm>
            <a:off x="7166957" y="2857469"/>
            <a:ext cx="914400" cy="914400"/>
            <a:chOff x="5364088" y="2787774"/>
            <a:chExt cx="914400" cy="914400"/>
          </a:xfrm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ECDF0FC4-8244-402F-8282-2DAD86E1ED63}"/>
                </a:ext>
              </a:extLst>
            </p:cNvPr>
            <p:cNvSpPr/>
            <p:nvPr/>
          </p:nvSpPr>
          <p:spPr>
            <a:xfrm>
              <a:off x="5364088" y="2787774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 dirty="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074DE5AD-5DB2-4793-99CD-7B531F157AEF}"/>
                </a:ext>
              </a:extLst>
            </p:cNvPr>
            <p:cNvSpPr/>
            <p:nvPr/>
          </p:nvSpPr>
          <p:spPr>
            <a:xfrm>
              <a:off x="5443246" y="2866932"/>
              <a:ext cx="756084" cy="7560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5955DF16-88B7-4D17-8F59-DFB1D32A610D}"/>
              </a:ext>
            </a:extLst>
          </p:cNvPr>
          <p:cNvGrpSpPr/>
          <p:nvPr/>
        </p:nvGrpSpPr>
        <p:grpSpPr>
          <a:xfrm>
            <a:off x="6660232" y="3879783"/>
            <a:ext cx="2023958" cy="863358"/>
            <a:chOff x="803640" y="3362835"/>
            <a:chExt cx="2059657" cy="863358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1953EBF7-7CC9-4AAF-8134-497E792C027B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378"/>
              <a:r>
                <a:rPr lang="id-ID" altLang="ko-KR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Realisasi alternatif solusi terbaik yang menyelesaikan masalah</a:t>
              </a:r>
              <a:endParaRPr lang="ko-KR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E8A3E31C-BEFB-448A-B04C-40F58B6DED85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378"/>
              <a:r>
                <a:rPr lang="id-ID" altLang="ko-KR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Implementasi</a:t>
              </a:r>
              <a:endParaRPr lang="ko-KR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endParaRP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419B8084-0D7E-432A-B263-9FC7DBF5A8F0}"/>
              </a:ext>
            </a:extLst>
          </p:cNvPr>
          <p:cNvGrpSpPr/>
          <p:nvPr/>
        </p:nvGrpSpPr>
        <p:grpSpPr>
          <a:xfrm flipV="1">
            <a:off x="2540364" y="1400851"/>
            <a:ext cx="306803" cy="306803"/>
            <a:chOff x="1547664" y="3147814"/>
            <a:chExt cx="720080" cy="720080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91835571-AEEC-4042-A3C3-64E033137E7D}"/>
                </a:ext>
              </a:extLst>
            </p:cNvPr>
            <p:cNvSpPr/>
            <p:nvPr/>
          </p:nvSpPr>
          <p:spPr>
            <a:xfrm>
              <a:off x="1547664" y="3147814"/>
              <a:ext cx="720080" cy="72008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69" name="Chevron 30">
              <a:extLst>
                <a:ext uri="{FF2B5EF4-FFF2-40B4-BE49-F238E27FC236}">
                  <a16:creationId xmlns:a16="http://schemas.microsoft.com/office/drawing/2014/main" id="{1F504AFC-024D-43BD-9422-0D661D01401C}"/>
                </a:ext>
              </a:extLst>
            </p:cNvPr>
            <p:cNvSpPr/>
            <p:nvPr/>
          </p:nvSpPr>
          <p:spPr>
            <a:xfrm>
              <a:off x="1741237" y="3312127"/>
              <a:ext cx="391455" cy="39145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white"/>
                </a:solidFill>
                <a:latin typeface="Arial"/>
              </a:endParaRPr>
            </a:p>
          </p:txBody>
        </p:sp>
      </p:grpSp>
      <p:sp>
        <p:nvSpPr>
          <p:cNvPr id="70" name="Freeform 20">
            <a:extLst>
              <a:ext uri="{FF2B5EF4-FFF2-40B4-BE49-F238E27FC236}">
                <a16:creationId xmlns:a16="http://schemas.microsoft.com/office/drawing/2014/main" id="{E771984B-BF15-46EC-86AB-F6167B2A23F2}"/>
              </a:ext>
            </a:extLst>
          </p:cNvPr>
          <p:cNvSpPr/>
          <p:nvPr/>
        </p:nvSpPr>
        <p:spPr>
          <a:xfrm>
            <a:off x="7429939" y="3104741"/>
            <a:ext cx="376670" cy="402560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44462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78 -0.00123 L 0.57066 0.0034 L 0.61077 0.03179 L 0.62535 0.06019 L 0.63612 0.09105 L 0.64532 0.16698 L 0.64132 0.22407 L 0.63334 0.25463 L 0.62136 0.29753 L 0.59601 0.3284 L 0.56146 0.34012 L -0.18125 0.34506 L -0.21718 0.32593 L -0.24131 0.28796 L -0.25451 0.2429 L -0.2625 0.17407 L -0.2585 0.11019 L -0.23732 0.04383 L -0.21718 0.01759 L -0.18923 0.0034 L 0.00278 -0.00123 Z " pathEditMode="relative" ptsTypes="AAAAAAAAAAAAAAAAAAAAA">
                                      <p:cBhvr>
                                        <p:cTn id="6" dur="5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D0F86007-50A7-42DD-BF3E-9C23FEC30B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-1"/>
            <a:ext cx="4572000" cy="5143501"/>
          </a:xfrm>
        </p:spPr>
      </p:sp>
      <p:sp>
        <p:nvSpPr>
          <p:cNvPr id="6" name="Frame 5"/>
          <p:cNvSpPr/>
          <p:nvPr/>
        </p:nvSpPr>
        <p:spPr>
          <a:xfrm>
            <a:off x="197769" y="159481"/>
            <a:ext cx="4176464" cy="4824536"/>
          </a:xfrm>
          <a:prstGeom prst="frame">
            <a:avLst>
              <a:gd name="adj1" fmla="val 100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8"/>
            <a:endParaRPr lang="ko-KR" alt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9" name="Text Placeholder 1"/>
          <p:cNvSpPr txBox="1">
            <a:spLocks/>
          </p:cNvSpPr>
          <p:nvPr/>
        </p:nvSpPr>
        <p:spPr>
          <a:xfrm>
            <a:off x="5221933" y="467746"/>
            <a:ext cx="3702799" cy="123990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378">
              <a:buNone/>
            </a:pPr>
            <a:r>
              <a:rPr lang="id-ID" altLang="ko-KR" sz="28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rPr>
              <a:t>PROSES BISNIS SISTEM BERJALAN</a:t>
            </a:r>
            <a:endParaRPr lang="ko-KR" altLang="en-US" sz="2800" b="1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21933" y="1906836"/>
            <a:ext cx="3702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4378"/>
            <a:r>
              <a:rPr lang="id-ID" altLang="ko-KR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rPr>
              <a:t>Terdapat </a:t>
            </a:r>
            <a:r>
              <a:rPr lang="id-ID" altLang="ko-KR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rPr>
              <a:t>3 aktor</a:t>
            </a:r>
            <a:r>
              <a:rPr lang="id-ID" altLang="ko-KR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rPr>
              <a:t> dan </a:t>
            </a:r>
            <a:r>
              <a:rPr lang="id-ID" altLang="ko-KR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rPr>
              <a:t>6 proses </a:t>
            </a:r>
            <a:r>
              <a:rPr lang="id-ID" altLang="ko-KR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rPr>
              <a:t>pada proses bisnis sistem berjalan.</a:t>
            </a:r>
          </a:p>
          <a:p>
            <a:pPr algn="just" defTabSz="914378"/>
            <a:endParaRPr lang="id-ID" altLang="ko-KR" sz="12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cs typeface="Arial" pitchFamily="34" charset="0"/>
            </a:endParaRPr>
          </a:p>
          <a:p>
            <a:pPr algn="just" defTabSz="914378"/>
            <a:r>
              <a:rPr lang="id-ID" altLang="ko-KR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rPr>
              <a:t>Ketiga aktor tersebut adalah,</a:t>
            </a:r>
          </a:p>
          <a:p>
            <a:pPr marL="228600" indent="-228600" algn="just" defTabSz="914378">
              <a:buFont typeface="+mj-lt"/>
              <a:buAutoNum type="arabicPeriod"/>
            </a:pPr>
            <a:r>
              <a:rPr lang="id-ID" altLang="ko-KR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rPr>
              <a:t>Penulis</a:t>
            </a:r>
          </a:p>
          <a:p>
            <a:pPr marL="228600" indent="-228600" algn="just" defTabSz="914378">
              <a:buFont typeface="+mj-lt"/>
              <a:buAutoNum type="arabicPeriod"/>
            </a:pPr>
            <a:r>
              <a:rPr lang="id-ID" altLang="ko-KR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rPr>
              <a:t>Admin</a:t>
            </a:r>
          </a:p>
          <a:p>
            <a:pPr marL="228600" indent="-228600" algn="just" defTabSz="914378">
              <a:buFont typeface="+mj-lt"/>
              <a:buAutoNum type="arabicPeriod"/>
            </a:pPr>
            <a:r>
              <a:rPr lang="id-ID" altLang="ko-KR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rPr>
              <a:t>Pengunjung</a:t>
            </a:r>
            <a:endParaRPr lang="en-US" altLang="ko-KR" sz="12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cs typeface="Arial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59E977F-B800-425F-8376-A65FBFCB2417}"/>
              </a:ext>
            </a:extLst>
          </p:cNvPr>
          <p:cNvGrpSpPr/>
          <p:nvPr/>
        </p:nvGrpSpPr>
        <p:grpSpPr>
          <a:xfrm>
            <a:off x="-1" y="0"/>
            <a:ext cx="1519405" cy="5143500"/>
            <a:chOff x="304800" y="360218"/>
            <a:chExt cx="3075709" cy="6179127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50C30ECD-8009-472E-AE18-B4CC90BA056B}"/>
                </a:ext>
              </a:extLst>
            </p:cNvPr>
            <p:cNvSpPr/>
            <p:nvPr/>
          </p:nvSpPr>
          <p:spPr>
            <a:xfrm>
              <a:off x="304800" y="360218"/>
              <a:ext cx="3075709" cy="617912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d-ID" sz="1013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4A5EE8E0-0EF9-4BB3-A27E-8809DB4F80C5}"/>
                </a:ext>
              </a:extLst>
            </p:cNvPr>
            <p:cNvSpPr/>
            <p:nvPr/>
          </p:nvSpPr>
          <p:spPr>
            <a:xfrm>
              <a:off x="304800" y="360218"/>
              <a:ext cx="3075709" cy="720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id-ID" sz="12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Penulis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9E1E680-6016-4F1F-870E-5676D4ED93F9}"/>
              </a:ext>
            </a:extLst>
          </p:cNvPr>
          <p:cNvGrpSpPr/>
          <p:nvPr/>
        </p:nvGrpSpPr>
        <p:grpSpPr>
          <a:xfrm>
            <a:off x="1519404" y="0"/>
            <a:ext cx="2114849" cy="5143500"/>
            <a:chOff x="3380509" y="360218"/>
            <a:chExt cx="5320146" cy="6179127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F43081DE-5769-4EC5-9691-9C4D68C1DD03}"/>
                </a:ext>
              </a:extLst>
            </p:cNvPr>
            <p:cNvSpPr/>
            <p:nvPr/>
          </p:nvSpPr>
          <p:spPr>
            <a:xfrm>
              <a:off x="3380509" y="360218"/>
              <a:ext cx="5320146" cy="617912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d-ID" sz="1013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42BB631E-C2A3-4F58-A0B5-EA8F266AFD6A}"/>
                </a:ext>
              </a:extLst>
            </p:cNvPr>
            <p:cNvSpPr/>
            <p:nvPr/>
          </p:nvSpPr>
          <p:spPr>
            <a:xfrm>
              <a:off x="3380509" y="360218"/>
              <a:ext cx="5320146" cy="720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id-ID" sz="12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Admin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0B9A50-EF10-4179-A2F3-9EC566132C13}"/>
              </a:ext>
            </a:extLst>
          </p:cNvPr>
          <p:cNvGrpSpPr/>
          <p:nvPr/>
        </p:nvGrpSpPr>
        <p:grpSpPr>
          <a:xfrm>
            <a:off x="3628659" y="0"/>
            <a:ext cx="1519405" cy="5143500"/>
            <a:chOff x="8700655" y="360218"/>
            <a:chExt cx="3075709" cy="6179127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C7F3B9A3-FAAE-4DF9-A086-3782C383138C}"/>
                </a:ext>
              </a:extLst>
            </p:cNvPr>
            <p:cNvSpPr/>
            <p:nvPr/>
          </p:nvSpPr>
          <p:spPr>
            <a:xfrm>
              <a:off x="8700655" y="360218"/>
              <a:ext cx="3075708" cy="617912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d-ID" sz="1013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971191BA-4208-4C3D-ABA7-136B1F76EB89}"/>
                </a:ext>
              </a:extLst>
            </p:cNvPr>
            <p:cNvSpPr/>
            <p:nvPr/>
          </p:nvSpPr>
          <p:spPr>
            <a:xfrm>
              <a:off x="8700655" y="360218"/>
              <a:ext cx="3075709" cy="720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id-ID" sz="12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Pengunjung</a:t>
              </a:r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232E600-D557-4BBC-BCA3-33984F88B2C2}"/>
              </a:ext>
            </a:extLst>
          </p:cNvPr>
          <p:cNvSpPr/>
          <p:nvPr/>
        </p:nvSpPr>
        <p:spPr>
          <a:xfrm>
            <a:off x="244041" y="955902"/>
            <a:ext cx="1046904" cy="401442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d-ID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Mulai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CC81790-A2F4-436E-AD18-7B602CD831B2}"/>
              </a:ext>
            </a:extLst>
          </p:cNvPr>
          <p:cNvSpPr/>
          <p:nvPr/>
        </p:nvSpPr>
        <p:spPr>
          <a:xfrm>
            <a:off x="197724" y="1871679"/>
            <a:ext cx="1139537" cy="65439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P.01</a:t>
            </a:r>
          </a:p>
          <a:p>
            <a:pPr algn="ctr"/>
            <a:r>
              <a:rPr lang="id-ID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Menulis artikel/ </a:t>
            </a:r>
          </a:p>
          <a:p>
            <a:pPr algn="ctr"/>
            <a:r>
              <a:rPr lang="id-ID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berita</a:t>
            </a:r>
            <a:endParaRPr lang="id-ID" sz="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1FC4463-B86B-419D-B7A9-7FF8FA9EC5AC}"/>
              </a:ext>
            </a:extLst>
          </p:cNvPr>
          <p:cNvSpPr/>
          <p:nvPr/>
        </p:nvSpPr>
        <p:spPr>
          <a:xfrm>
            <a:off x="1837045" y="796252"/>
            <a:ext cx="1382948" cy="65146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P.02</a:t>
            </a:r>
          </a:p>
          <a:p>
            <a:pPr algn="ctr"/>
            <a:r>
              <a:rPr lang="id-ID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Mengunggah artikel/ </a:t>
            </a:r>
          </a:p>
          <a:p>
            <a:pPr algn="ctr"/>
            <a:r>
              <a:rPr lang="id-ID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berita</a:t>
            </a:r>
            <a:endParaRPr lang="id-ID" sz="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Flowchart: Document 15">
            <a:extLst>
              <a:ext uri="{FF2B5EF4-FFF2-40B4-BE49-F238E27FC236}">
                <a16:creationId xmlns:a16="http://schemas.microsoft.com/office/drawing/2014/main" id="{D5FF2643-4570-4816-A642-3B43BC8AC52C}"/>
              </a:ext>
            </a:extLst>
          </p:cNvPr>
          <p:cNvSpPr/>
          <p:nvPr/>
        </p:nvSpPr>
        <p:spPr>
          <a:xfrm>
            <a:off x="290239" y="3015774"/>
            <a:ext cx="954510" cy="491815"/>
          </a:xfrm>
          <a:prstGeom prst="flowChartDocumen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d-ID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Artikel/ berita</a:t>
            </a:r>
          </a:p>
        </p:txBody>
      </p:sp>
      <p:sp>
        <p:nvSpPr>
          <p:cNvPr id="17" name="Flowchart: Magnetic Disk 16">
            <a:extLst>
              <a:ext uri="{FF2B5EF4-FFF2-40B4-BE49-F238E27FC236}">
                <a16:creationId xmlns:a16="http://schemas.microsoft.com/office/drawing/2014/main" id="{EE00C495-5384-427D-B8EA-89EA6EB7AD43}"/>
              </a:ext>
            </a:extLst>
          </p:cNvPr>
          <p:cNvSpPr/>
          <p:nvPr/>
        </p:nvSpPr>
        <p:spPr>
          <a:xfrm>
            <a:off x="2076252" y="2140611"/>
            <a:ext cx="881577" cy="888091"/>
          </a:xfrm>
          <a:prstGeom prst="flowChartMagneticDisk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d-ID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Database</a:t>
            </a:r>
            <a:endParaRPr lang="id-ID" sz="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Flowchart: Display 17">
            <a:extLst>
              <a:ext uri="{FF2B5EF4-FFF2-40B4-BE49-F238E27FC236}">
                <a16:creationId xmlns:a16="http://schemas.microsoft.com/office/drawing/2014/main" id="{F44B22E3-CC2C-40D4-A63C-3B6E3BEF6EC7}"/>
              </a:ext>
            </a:extLst>
          </p:cNvPr>
          <p:cNvSpPr/>
          <p:nvPr/>
        </p:nvSpPr>
        <p:spPr>
          <a:xfrm>
            <a:off x="1826345" y="3476507"/>
            <a:ext cx="1382947" cy="491815"/>
          </a:xfrm>
          <a:prstGeom prst="flowChartDisplay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d-ID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Antarmuka </a:t>
            </a:r>
          </a:p>
          <a:p>
            <a:pPr algn="ctr"/>
            <a:r>
              <a:rPr lang="id-ID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Situs Web</a:t>
            </a:r>
            <a:endParaRPr lang="id-ID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73A57EA-6BCE-461D-9E09-9A8E754A0FE8}"/>
              </a:ext>
            </a:extLst>
          </p:cNvPr>
          <p:cNvSpPr/>
          <p:nvPr/>
        </p:nvSpPr>
        <p:spPr>
          <a:xfrm>
            <a:off x="3781704" y="752144"/>
            <a:ext cx="1284004" cy="80895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P.03</a:t>
            </a:r>
          </a:p>
          <a:p>
            <a:pPr algn="ctr"/>
            <a:r>
              <a:rPr lang="id-ID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Melihat artikel/ </a:t>
            </a:r>
          </a:p>
          <a:p>
            <a:pPr algn="ctr"/>
            <a:r>
              <a:rPr lang="id-ID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berita di situs web</a:t>
            </a:r>
            <a:endParaRPr lang="id-ID" sz="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Flowchart: Decision 19">
            <a:extLst>
              <a:ext uri="{FF2B5EF4-FFF2-40B4-BE49-F238E27FC236}">
                <a16:creationId xmlns:a16="http://schemas.microsoft.com/office/drawing/2014/main" id="{750FA037-92D0-4E2B-9C82-5F57D5CAF70B}"/>
              </a:ext>
            </a:extLst>
          </p:cNvPr>
          <p:cNvSpPr/>
          <p:nvPr/>
        </p:nvSpPr>
        <p:spPr>
          <a:xfrm>
            <a:off x="4003637" y="3266247"/>
            <a:ext cx="834990" cy="698575"/>
          </a:xfrm>
          <a:prstGeom prst="flowChartDecision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d-ID" sz="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DP.01</a:t>
            </a:r>
            <a:endParaRPr lang="id-ID" sz="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d-ID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kesa-</a:t>
            </a:r>
          </a:p>
          <a:p>
            <a:pPr algn="ctr"/>
            <a:r>
              <a:rPr lang="id-ID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lahan </a:t>
            </a:r>
          </a:p>
          <a:p>
            <a:pPr algn="ctr"/>
            <a:r>
              <a:rPr lang="id-ID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artikel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FF7F6470-2C67-43FC-9E72-E7E97458A302}"/>
              </a:ext>
            </a:extLst>
          </p:cNvPr>
          <p:cNvSpPr/>
          <p:nvPr/>
        </p:nvSpPr>
        <p:spPr>
          <a:xfrm>
            <a:off x="3928971" y="4707643"/>
            <a:ext cx="964393" cy="340583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d-ID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Selesai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5552894-B6CF-45E9-A6AF-B32CA37882BC}"/>
              </a:ext>
            </a:extLst>
          </p:cNvPr>
          <p:cNvCxnSpPr>
            <a:cxnSpLocks/>
            <a:stCxn id="13" idx="2"/>
            <a:endCxn id="14" idx="0"/>
          </p:cNvCxnSpPr>
          <p:nvPr/>
        </p:nvCxnSpPr>
        <p:spPr>
          <a:xfrm>
            <a:off x="767493" y="1357344"/>
            <a:ext cx="0" cy="5143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A629C6D-C61E-4A03-8F7F-668E73F35DCF}"/>
              </a:ext>
            </a:extLst>
          </p:cNvPr>
          <p:cNvCxnSpPr>
            <a:cxnSpLocks/>
            <a:stCxn id="14" idx="2"/>
            <a:endCxn id="16" idx="0"/>
          </p:cNvCxnSpPr>
          <p:nvPr/>
        </p:nvCxnSpPr>
        <p:spPr>
          <a:xfrm>
            <a:off x="767493" y="2526076"/>
            <a:ext cx="1" cy="4896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49922B8C-FB47-412C-AB7D-20949C85E1E8}"/>
              </a:ext>
            </a:extLst>
          </p:cNvPr>
          <p:cNvCxnSpPr>
            <a:cxnSpLocks/>
            <a:stCxn id="16" idx="3"/>
            <a:endCxn id="15" idx="1"/>
          </p:cNvCxnSpPr>
          <p:nvPr/>
        </p:nvCxnSpPr>
        <p:spPr>
          <a:xfrm flipV="1">
            <a:off x="1244749" y="1121985"/>
            <a:ext cx="592296" cy="2139697"/>
          </a:xfrm>
          <a:prstGeom prst="bentConnector3">
            <a:avLst>
              <a:gd name="adj1" fmla="val 69059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CE29DE0-5CA4-4AFC-9E4C-707BB8F57B5C}"/>
              </a:ext>
            </a:extLst>
          </p:cNvPr>
          <p:cNvCxnSpPr>
            <a:cxnSpLocks/>
            <a:stCxn id="15" idx="2"/>
            <a:endCxn id="17" idx="1"/>
          </p:cNvCxnSpPr>
          <p:nvPr/>
        </p:nvCxnSpPr>
        <p:spPr>
          <a:xfrm flipH="1">
            <a:off x="2517041" y="1447717"/>
            <a:ext cx="11478" cy="69289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221A2B1-C669-498D-A02E-375CB8252836}"/>
              </a:ext>
            </a:extLst>
          </p:cNvPr>
          <p:cNvCxnSpPr>
            <a:cxnSpLocks/>
            <a:stCxn id="17" idx="3"/>
            <a:endCxn id="18" idx="0"/>
          </p:cNvCxnSpPr>
          <p:nvPr/>
        </p:nvCxnSpPr>
        <p:spPr>
          <a:xfrm>
            <a:off x="2517041" y="3028702"/>
            <a:ext cx="778" cy="44780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90482CD2-5A81-4C54-BDFE-447F06A8621E}"/>
              </a:ext>
            </a:extLst>
          </p:cNvPr>
          <p:cNvCxnSpPr>
            <a:cxnSpLocks/>
            <a:stCxn id="18" idx="3"/>
            <a:endCxn id="19" idx="1"/>
          </p:cNvCxnSpPr>
          <p:nvPr/>
        </p:nvCxnSpPr>
        <p:spPr>
          <a:xfrm flipV="1">
            <a:off x="3209292" y="1156623"/>
            <a:ext cx="572412" cy="256579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20786C9-FCCE-4FCB-A5D0-D527D0BA42A8}"/>
              </a:ext>
            </a:extLst>
          </p:cNvPr>
          <p:cNvCxnSpPr>
            <a:cxnSpLocks/>
            <a:stCxn id="19" idx="2"/>
            <a:endCxn id="39" idx="0"/>
          </p:cNvCxnSpPr>
          <p:nvPr/>
        </p:nvCxnSpPr>
        <p:spPr>
          <a:xfrm flipH="1">
            <a:off x="4412005" y="1561101"/>
            <a:ext cx="11701" cy="70429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7CD80CDC-2A67-46B9-9421-881B140ADC30}"/>
              </a:ext>
            </a:extLst>
          </p:cNvPr>
          <p:cNvSpPr/>
          <p:nvPr/>
        </p:nvSpPr>
        <p:spPr>
          <a:xfrm>
            <a:off x="4060017" y="4267102"/>
            <a:ext cx="711794" cy="21500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d-ID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tidak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A639ECDF-1E66-4FC9-B15B-020C123F427F}"/>
              </a:ext>
            </a:extLst>
          </p:cNvPr>
          <p:cNvSpPr/>
          <p:nvPr/>
        </p:nvSpPr>
        <p:spPr>
          <a:xfrm>
            <a:off x="3528169" y="3977119"/>
            <a:ext cx="711794" cy="32516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d-ID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13BE4C1-4797-4973-8991-4ED3107DA557}"/>
              </a:ext>
            </a:extLst>
          </p:cNvPr>
          <p:cNvCxnSpPr>
            <a:cxnSpLocks/>
            <a:stCxn id="20" idx="2"/>
            <a:endCxn id="29" idx="0"/>
          </p:cNvCxnSpPr>
          <p:nvPr/>
        </p:nvCxnSpPr>
        <p:spPr>
          <a:xfrm flipH="1">
            <a:off x="4415914" y="3964822"/>
            <a:ext cx="5218" cy="3022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6F798AC-C122-4C82-A0E6-D757199A9AD3}"/>
              </a:ext>
            </a:extLst>
          </p:cNvPr>
          <p:cNvCxnSpPr>
            <a:cxnSpLocks/>
            <a:stCxn id="29" idx="2"/>
            <a:endCxn id="21" idx="0"/>
          </p:cNvCxnSpPr>
          <p:nvPr/>
        </p:nvCxnSpPr>
        <p:spPr>
          <a:xfrm flipH="1">
            <a:off x="4411168" y="4482103"/>
            <a:ext cx="4746" cy="2255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or: Elbow 32">
            <a:extLst>
              <a:ext uri="{FF2B5EF4-FFF2-40B4-BE49-F238E27FC236}">
                <a16:creationId xmlns:a16="http://schemas.microsoft.com/office/drawing/2014/main" id="{00A143F2-9A2B-4EA0-9163-73419A3AA878}"/>
              </a:ext>
            </a:extLst>
          </p:cNvPr>
          <p:cNvCxnSpPr>
            <a:cxnSpLocks/>
            <a:stCxn id="20" idx="1"/>
            <a:endCxn id="30" idx="0"/>
          </p:cNvCxnSpPr>
          <p:nvPr/>
        </p:nvCxnSpPr>
        <p:spPr>
          <a:xfrm rot="10800000" flipV="1">
            <a:off x="3884067" y="3615535"/>
            <a:ext cx="119571" cy="361584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43C39130-4B52-46B0-9A8C-8DC1A38519DE}"/>
              </a:ext>
            </a:extLst>
          </p:cNvPr>
          <p:cNvSpPr/>
          <p:nvPr/>
        </p:nvSpPr>
        <p:spPr>
          <a:xfrm>
            <a:off x="1875300" y="4212139"/>
            <a:ext cx="1306612" cy="79552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P.05</a:t>
            </a:r>
          </a:p>
          <a:p>
            <a:pPr algn="ctr"/>
            <a:r>
              <a:rPr lang="id-ID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Mengembalikan </a:t>
            </a:r>
          </a:p>
          <a:p>
            <a:pPr algn="ctr"/>
            <a:r>
              <a:rPr lang="id-ID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artikel/berita ke </a:t>
            </a:r>
          </a:p>
          <a:p>
            <a:pPr algn="ctr"/>
            <a:r>
              <a:rPr lang="id-ID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penulis</a:t>
            </a:r>
          </a:p>
        </p:txBody>
      </p:sp>
      <p:cxnSp>
        <p:nvCxnSpPr>
          <p:cNvPr id="35" name="Connector: Elbow 34">
            <a:extLst>
              <a:ext uri="{FF2B5EF4-FFF2-40B4-BE49-F238E27FC236}">
                <a16:creationId xmlns:a16="http://schemas.microsoft.com/office/drawing/2014/main" id="{32FE35E8-FA72-41A1-893C-B0ECE9BF6E9B}"/>
              </a:ext>
            </a:extLst>
          </p:cNvPr>
          <p:cNvCxnSpPr>
            <a:cxnSpLocks/>
            <a:stCxn id="30" idx="2"/>
            <a:endCxn id="34" idx="3"/>
          </p:cNvCxnSpPr>
          <p:nvPr/>
        </p:nvCxnSpPr>
        <p:spPr>
          <a:xfrm rot="5400000">
            <a:off x="3379181" y="4105016"/>
            <a:ext cx="307617" cy="702155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55380C7E-753B-46C9-984B-0DC081C95A4E}"/>
              </a:ext>
            </a:extLst>
          </p:cNvPr>
          <p:cNvSpPr/>
          <p:nvPr/>
        </p:nvSpPr>
        <p:spPr>
          <a:xfrm>
            <a:off x="189934" y="3958225"/>
            <a:ext cx="1139537" cy="65439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P.06</a:t>
            </a:r>
          </a:p>
          <a:p>
            <a:pPr algn="ctr"/>
            <a:r>
              <a:rPr lang="id-ID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Memperbaiki </a:t>
            </a:r>
          </a:p>
          <a:p>
            <a:pPr algn="ctr"/>
            <a:r>
              <a:rPr lang="id-ID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artikel/ berita </a:t>
            </a:r>
            <a:endParaRPr lang="id-ID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8" name="Connector: Elbow 37">
            <a:extLst>
              <a:ext uri="{FF2B5EF4-FFF2-40B4-BE49-F238E27FC236}">
                <a16:creationId xmlns:a16="http://schemas.microsoft.com/office/drawing/2014/main" id="{EB1584F8-D76E-4212-A195-3E1E38D4505B}"/>
              </a:ext>
            </a:extLst>
          </p:cNvPr>
          <p:cNvCxnSpPr>
            <a:cxnSpLocks/>
            <a:stCxn id="34" idx="1"/>
            <a:endCxn id="36" idx="3"/>
          </p:cNvCxnSpPr>
          <p:nvPr/>
        </p:nvCxnSpPr>
        <p:spPr>
          <a:xfrm rot="10800000">
            <a:off x="1329472" y="4285424"/>
            <a:ext cx="545829" cy="32447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DF119419-F395-44CB-8B4E-B7A2197001CB}"/>
              </a:ext>
            </a:extLst>
          </p:cNvPr>
          <p:cNvSpPr/>
          <p:nvPr/>
        </p:nvSpPr>
        <p:spPr>
          <a:xfrm>
            <a:off x="3734745" y="2265392"/>
            <a:ext cx="1354520" cy="6985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P.04</a:t>
            </a:r>
          </a:p>
          <a:p>
            <a:pPr algn="ctr"/>
            <a:r>
              <a:rPr lang="id-ID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Memberikan </a:t>
            </a:r>
          </a:p>
          <a:p>
            <a:pPr algn="ctr"/>
            <a:r>
              <a:rPr lang="id-ID" sz="11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feedback</a:t>
            </a:r>
            <a:r>
              <a:rPr lang="id-ID" sz="11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id-ID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komentar</a:t>
            </a:r>
            <a:endParaRPr lang="id-ID" sz="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47" name="Straight Arrow Connector 1046">
            <a:extLst>
              <a:ext uri="{FF2B5EF4-FFF2-40B4-BE49-F238E27FC236}">
                <a16:creationId xmlns:a16="http://schemas.microsoft.com/office/drawing/2014/main" id="{7BA1A512-657B-49E6-A80C-80A03EE2E837}"/>
              </a:ext>
            </a:extLst>
          </p:cNvPr>
          <p:cNvCxnSpPr>
            <a:cxnSpLocks/>
            <a:stCxn id="39" idx="2"/>
            <a:endCxn id="20" idx="0"/>
          </p:cNvCxnSpPr>
          <p:nvPr/>
        </p:nvCxnSpPr>
        <p:spPr>
          <a:xfrm>
            <a:off x="4412005" y="2963967"/>
            <a:ext cx="9127" cy="3022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9" name="Straight Arrow Connector 1068">
            <a:extLst>
              <a:ext uri="{FF2B5EF4-FFF2-40B4-BE49-F238E27FC236}">
                <a16:creationId xmlns:a16="http://schemas.microsoft.com/office/drawing/2014/main" id="{928BAE76-1833-4197-A7A0-51969D24733F}"/>
              </a:ext>
            </a:extLst>
          </p:cNvPr>
          <p:cNvCxnSpPr>
            <a:stCxn id="36" idx="0"/>
            <a:endCxn id="16" idx="2"/>
          </p:cNvCxnSpPr>
          <p:nvPr/>
        </p:nvCxnSpPr>
        <p:spPr>
          <a:xfrm flipV="1">
            <a:off x="759703" y="3475075"/>
            <a:ext cx="7791" cy="4831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264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BA626BDC-0FE4-4616-B370-371A8EA91A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-2"/>
            <a:ext cx="9144000" cy="4155928"/>
          </a:xfrm>
        </p:spPr>
      </p:sp>
      <p:sp>
        <p:nvSpPr>
          <p:cNvPr id="9" name="Text Placeholder 1"/>
          <p:cNvSpPr txBox="1">
            <a:spLocks/>
          </p:cNvSpPr>
          <p:nvPr/>
        </p:nvSpPr>
        <p:spPr>
          <a:xfrm>
            <a:off x="2159732" y="4258873"/>
            <a:ext cx="4824536" cy="799738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378">
              <a:buNone/>
            </a:pPr>
            <a:r>
              <a:rPr lang="id-ID" altLang="ko-KR" b="1" i="1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rPr>
              <a:t>ISHIKAWA DIAGRAM</a:t>
            </a:r>
            <a:endParaRPr lang="ko-KR" altLang="en-US" b="1" i="1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cs typeface="Arial" pitchFamily="34" charset="0"/>
            </a:endParaRPr>
          </a:p>
        </p:txBody>
      </p:sp>
      <p:sp>
        <p:nvSpPr>
          <p:cNvPr id="11" name="Frame 10"/>
          <p:cNvSpPr/>
          <p:nvPr/>
        </p:nvSpPr>
        <p:spPr>
          <a:xfrm>
            <a:off x="151023" y="202080"/>
            <a:ext cx="8919357" cy="3751765"/>
          </a:xfrm>
          <a:prstGeom prst="frame">
            <a:avLst>
              <a:gd name="adj1" fmla="val 100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8"/>
            <a:endParaRPr lang="ko-KR" alt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B5AE136-BBFC-455D-8852-9CA4B5D07CAD}"/>
              </a:ext>
            </a:extLst>
          </p:cNvPr>
          <p:cNvSpPr/>
          <p:nvPr/>
        </p:nvSpPr>
        <p:spPr>
          <a:xfrm>
            <a:off x="239972" y="277762"/>
            <a:ext cx="8741458" cy="3600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FC6BC954-3A7D-4B91-AE00-BB64E049A460}"/>
              </a:ext>
            </a:extLst>
          </p:cNvPr>
          <p:cNvCxnSpPr>
            <a:cxnSpLocks/>
          </p:cNvCxnSpPr>
          <p:nvPr/>
        </p:nvCxnSpPr>
        <p:spPr>
          <a:xfrm>
            <a:off x="2159732" y="1923677"/>
            <a:ext cx="242645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1A59D23-76F5-43C2-A624-55C7FE1CBACB}"/>
              </a:ext>
            </a:extLst>
          </p:cNvPr>
          <p:cNvCxnSpPr>
            <a:cxnSpLocks/>
          </p:cNvCxnSpPr>
          <p:nvPr/>
        </p:nvCxnSpPr>
        <p:spPr>
          <a:xfrm>
            <a:off x="5805978" y="1451562"/>
            <a:ext cx="335275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AF2296E8-2077-4B8A-9DC5-40CA2A012F93}"/>
              </a:ext>
            </a:extLst>
          </p:cNvPr>
          <p:cNvCxnSpPr>
            <a:cxnSpLocks/>
          </p:cNvCxnSpPr>
          <p:nvPr/>
        </p:nvCxnSpPr>
        <p:spPr>
          <a:xfrm flipH="1">
            <a:off x="6129651" y="1393042"/>
            <a:ext cx="324181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417D4694-9625-4871-88FA-FFD78B148022}"/>
              </a:ext>
            </a:extLst>
          </p:cNvPr>
          <p:cNvCxnSpPr>
            <a:cxnSpLocks/>
          </p:cNvCxnSpPr>
          <p:nvPr/>
        </p:nvCxnSpPr>
        <p:spPr>
          <a:xfrm flipH="1">
            <a:off x="4743711" y="2799777"/>
            <a:ext cx="250713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DA104135-08AD-4DB9-A353-E9403CEC3AFC}"/>
              </a:ext>
            </a:extLst>
          </p:cNvPr>
          <p:cNvCxnSpPr>
            <a:cxnSpLocks/>
          </p:cNvCxnSpPr>
          <p:nvPr/>
        </p:nvCxnSpPr>
        <p:spPr>
          <a:xfrm flipH="1">
            <a:off x="2428118" y="1707653"/>
            <a:ext cx="271218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764CA7F-CD35-4402-A2C6-41D65DE525B9}"/>
              </a:ext>
            </a:extLst>
          </p:cNvPr>
          <p:cNvCxnSpPr>
            <a:cxnSpLocks/>
          </p:cNvCxnSpPr>
          <p:nvPr/>
        </p:nvCxnSpPr>
        <p:spPr>
          <a:xfrm flipH="1">
            <a:off x="1549401" y="2788828"/>
            <a:ext cx="270938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BB18531A-4719-40D7-BBA4-924CCB61F973}"/>
              </a:ext>
            </a:extLst>
          </p:cNvPr>
          <p:cNvCxnSpPr>
            <a:cxnSpLocks/>
          </p:cNvCxnSpPr>
          <p:nvPr/>
        </p:nvCxnSpPr>
        <p:spPr>
          <a:xfrm>
            <a:off x="1944362" y="1439658"/>
            <a:ext cx="263662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83BE3EC2-E42F-4333-AF9C-B40B2928983E}"/>
              </a:ext>
            </a:extLst>
          </p:cNvPr>
          <p:cNvCxnSpPr>
            <a:cxnSpLocks/>
            <a:stCxn id="42" idx="1"/>
          </p:cNvCxnSpPr>
          <p:nvPr/>
        </p:nvCxnSpPr>
        <p:spPr>
          <a:xfrm flipH="1" flipV="1">
            <a:off x="392002" y="2130025"/>
            <a:ext cx="6586794" cy="12378"/>
          </a:xfrm>
          <a:prstGeom prst="straightConnector1">
            <a:avLst/>
          </a:prstGeom>
          <a:ln w="2222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E343E78B-DE58-4208-BAD8-C2EBE0D1A61D}"/>
              </a:ext>
            </a:extLst>
          </p:cNvPr>
          <p:cNvSpPr/>
          <p:nvPr/>
        </p:nvSpPr>
        <p:spPr>
          <a:xfrm>
            <a:off x="1403628" y="704559"/>
            <a:ext cx="1295708" cy="351984"/>
          </a:xfrm>
          <a:prstGeom prst="roundRect">
            <a:avLst/>
          </a:prstGeom>
          <a:solidFill>
            <a:srgbClr val="FFCE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People</a:t>
            </a: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648A2EFA-A363-4448-BB8C-B7467CB59CA3}"/>
              </a:ext>
            </a:extLst>
          </p:cNvPr>
          <p:cNvSpPr/>
          <p:nvPr/>
        </p:nvSpPr>
        <p:spPr>
          <a:xfrm>
            <a:off x="5158124" y="714583"/>
            <a:ext cx="1295708" cy="357328"/>
          </a:xfrm>
          <a:prstGeom prst="roundRect">
            <a:avLst/>
          </a:prstGeom>
          <a:solidFill>
            <a:srgbClr val="FFCE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Methods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FD1127C-AD51-46ED-9214-EEC4694C5DC1}"/>
              </a:ext>
            </a:extLst>
          </p:cNvPr>
          <p:cNvSpPr/>
          <p:nvPr/>
        </p:nvSpPr>
        <p:spPr>
          <a:xfrm>
            <a:off x="648654" y="3074799"/>
            <a:ext cx="1295708" cy="335312"/>
          </a:xfrm>
          <a:prstGeom prst="roundRect">
            <a:avLst/>
          </a:prstGeom>
          <a:solidFill>
            <a:srgbClr val="FFCE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94612CDF-0645-4530-BFC3-FC990725945B}"/>
              </a:ext>
            </a:extLst>
          </p:cNvPr>
          <p:cNvSpPr/>
          <p:nvPr/>
        </p:nvSpPr>
        <p:spPr>
          <a:xfrm>
            <a:off x="3872615" y="3019849"/>
            <a:ext cx="1295708" cy="390261"/>
          </a:xfrm>
          <a:prstGeom prst="roundRect">
            <a:avLst/>
          </a:prstGeom>
          <a:solidFill>
            <a:srgbClr val="FFCE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Policies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EA5FFE65-70C1-4328-BF97-3BF1B9549F7C}"/>
              </a:ext>
            </a:extLst>
          </p:cNvPr>
          <p:cNvCxnSpPr/>
          <p:nvPr/>
        </p:nvCxnSpPr>
        <p:spPr>
          <a:xfrm>
            <a:off x="2051482" y="1056542"/>
            <a:ext cx="523830" cy="107348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9BE67C90-F6AD-48C9-A7C3-70985EBDD4EC}"/>
              </a:ext>
            </a:extLst>
          </p:cNvPr>
          <p:cNvCxnSpPr>
            <a:cxnSpLocks/>
            <a:stCxn id="46" idx="0"/>
          </p:cNvCxnSpPr>
          <p:nvPr/>
        </p:nvCxnSpPr>
        <p:spPr>
          <a:xfrm flipV="1">
            <a:off x="1296508" y="2130023"/>
            <a:ext cx="647854" cy="94477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0A42648-C123-43B5-8ABA-D1D97AB1A160}"/>
              </a:ext>
            </a:extLst>
          </p:cNvPr>
          <p:cNvCxnSpPr>
            <a:cxnSpLocks/>
            <a:stCxn id="47" idx="0"/>
          </p:cNvCxnSpPr>
          <p:nvPr/>
        </p:nvCxnSpPr>
        <p:spPr>
          <a:xfrm flipV="1">
            <a:off x="4520469" y="2142403"/>
            <a:ext cx="647854" cy="87744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6219C1A4-0F63-47DC-AEA6-2B00CF1483BA}"/>
              </a:ext>
            </a:extLst>
          </p:cNvPr>
          <p:cNvCxnSpPr/>
          <p:nvPr/>
        </p:nvCxnSpPr>
        <p:spPr>
          <a:xfrm>
            <a:off x="5805979" y="1071910"/>
            <a:ext cx="878364" cy="10581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A6A241A3-EFBA-49F8-9531-CA963E37EC7D}"/>
              </a:ext>
            </a:extLst>
          </p:cNvPr>
          <p:cNvSpPr/>
          <p:nvPr/>
        </p:nvSpPr>
        <p:spPr>
          <a:xfrm>
            <a:off x="455934" y="1275606"/>
            <a:ext cx="1523779" cy="2859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Kurangnya orang   berkemampuan web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4E40ECE-F36A-410C-8433-E6B5511E2D2B}"/>
              </a:ext>
            </a:extLst>
          </p:cNvPr>
          <p:cNvSpPr/>
          <p:nvPr/>
        </p:nvSpPr>
        <p:spPr>
          <a:xfrm>
            <a:off x="2603031" y="1524594"/>
            <a:ext cx="1828551" cy="2859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Tidak adanya orang </a:t>
            </a:r>
          </a:p>
          <a:p>
            <a:pPr algn="ctr"/>
            <a:r>
              <a:rPr lang="id-ID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yang mengurusi web unit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4F25F637-2A44-4682-9725-CBE89BE4C80C}"/>
              </a:ext>
            </a:extLst>
          </p:cNvPr>
          <p:cNvSpPr/>
          <p:nvPr/>
        </p:nvSpPr>
        <p:spPr>
          <a:xfrm>
            <a:off x="564184" y="1781724"/>
            <a:ext cx="1681715" cy="2859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Kurangnya kesadaran  untuk mengisi web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1FDB4C9D-08B5-41A2-AF71-8FAB10DC57FD}"/>
              </a:ext>
            </a:extLst>
          </p:cNvPr>
          <p:cNvSpPr/>
          <p:nvPr/>
        </p:nvSpPr>
        <p:spPr>
          <a:xfrm>
            <a:off x="4459299" y="1307112"/>
            <a:ext cx="1418792" cy="2859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Sentralisasi dalam pengisian konten web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995A9F66-7681-4A54-9996-6AAAE9C21E65}"/>
              </a:ext>
            </a:extLst>
          </p:cNvPr>
          <p:cNvSpPr/>
          <p:nvPr/>
        </p:nvSpPr>
        <p:spPr>
          <a:xfrm>
            <a:off x="6321793" y="1206100"/>
            <a:ext cx="1850607" cy="2859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Tidak adanya pengingat dalam pengisian web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E49B94E-007C-4CC3-9C8C-9721CC61BF78}"/>
              </a:ext>
            </a:extLst>
          </p:cNvPr>
          <p:cNvSpPr/>
          <p:nvPr/>
        </p:nvSpPr>
        <p:spPr>
          <a:xfrm>
            <a:off x="1763689" y="2645819"/>
            <a:ext cx="1800200" cy="2859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Perlu membayar dalam menggunakan CMS luar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6DBF343C-8A85-4278-9BB5-7D6469AE3788}"/>
              </a:ext>
            </a:extLst>
          </p:cNvPr>
          <p:cNvSpPr/>
          <p:nvPr/>
        </p:nvSpPr>
        <p:spPr>
          <a:xfrm>
            <a:off x="4860032" y="2645819"/>
            <a:ext cx="2124236" cy="2859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Tidak adanya kebijakan            tentang pengisian konten web</a:t>
            </a: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C261CEF6-7203-44DA-9F4E-DF9703EFE8EA}"/>
              </a:ext>
            </a:extLst>
          </p:cNvPr>
          <p:cNvSpPr/>
          <p:nvPr/>
        </p:nvSpPr>
        <p:spPr>
          <a:xfrm>
            <a:off x="6978796" y="1790420"/>
            <a:ext cx="1850607" cy="703968"/>
          </a:xfrm>
          <a:prstGeom prst="roundRect">
            <a:avLst/>
          </a:prstGeom>
          <a:solidFill>
            <a:srgbClr val="FFCE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Sistem Manajemen Konten di STIS</a:t>
            </a:r>
          </a:p>
          <a:p>
            <a:pPr algn="ctr"/>
            <a:r>
              <a:rPr lang="id-ID" sz="14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yang tidak efektif</a:t>
            </a:r>
          </a:p>
        </p:txBody>
      </p:sp>
    </p:spTree>
    <p:extLst>
      <p:ext uri="{BB962C8B-B14F-4D97-AF65-F5344CB8AC3E}">
        <p14:creationId xmlns:p14="http://schemas.microsoft.com/office/powerpoint/2010/main" val="2534820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  <p:bldP spid="46" grpId="0" animBg="1"/>
      <p:bldP spid="47" grpId="0" animBg="1"/>
      <p:bldP spid="52" grpId="0"/>
      <p:bldP spid="53" grpId="0"/>
      <p:bldP spid="54" grpId="0"/>
      <p:bldP spid="55" grpId="0"/>
      <p:bldP spid="56" grpId="0"/>
      <p:bldP spid="57" grpId="0"/>
      <p:bldP spid="58" grpId="0"/>
      <p:bldP spid="4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79364" y="1347614"/>
            <a:ext cx="6192836" cy="185162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id-ID" altLang="ko-KR" sz="2400" dirty="0">
                <a:ea typeface="맑은 고딕" pitchFamily="50" charset="-127"/>
              </a:rPr>
              <a:t>Pengembangan </a:t>
            </a:r>
            <a:r>
              <a:rPr lang="id-ID" altLang="ko-KR" sz="2400" i="1" dirty="0" err="1">
                <a:ea typeface="맑은 고딕" pitchFamily="50" charset="-127"/>
              </a:rPr>
              <a:t>Content</a:t>
            </a:r>
            <a:r>
              <a:rPr lang="id-ID" altLang="ko-KR" sz="2400" i="1" dirty="0">
                <a:ea typeface="맑은 고딕" pitchFamily="50" charset="-127"/>
              </a:rPr>
              <a:t> Management System </a:t>
            </a:r>
            <a:r>
              <a:rPr lang="id-ID" altLang="ko-KR" sz="2400" dirty="0">
                <a:ea typeface="맑은 고딕" pitchFamily="50" charset="-127"/>
              </a:rPr>
              <a:t>(CMS) pada Situs Web Politeknik Statistika STIS</a:t>
            </a:r>
            <a:endParaRPr lang="en-US" altLang="ko-KR" sz="2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id-ID" altLang="ko-KR" b="1" dirty="0"/>
              <a:t>Bayu Kristiawan / 14.8037</a:t>
            </a:r>
          </a:p>
          <a:p>
            <a:pPr>
              <a:spcBef>
                <a:spcPts val="0"/>
              </a:spcBef>
              <a:defRPr/>
            </a:pPr>
            <a:r>
              <a:rPr lang="id-ID" altLang="ko-KR" b="1" dirty="0"/>
              <a:t>Program Studi Komputasi Statistik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d-ID" altLang="ko-KR" dirty="0"/>
              <a:t>ANALISIS KEBUTUHAN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id-ID" altLang="ko-KR" i="1" dirty="0"/>
              <a:t>PIECES ANALYSIS</a:t>
            </a:r>
            <a:endParaRPr lang="en-US" altLang="ko-KR" i="1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1382F8C-584B-4DFC-B4DB-192380BC7C91}"/>
              </a:ext>
            </a:extLst>
          </p:cNvPr>
          <p:cNvGrpSpPr/>
          <p:nvPr/>
        </p:nvGrpSpPr>
        <p:grpSpPr>
          <a:xfrm>
            <a:off x="731952" y="1203598"/>
            <a:ext cx="3866944" cy="720080"/>
            <a:chOff x="731952" y="1203598"/>
            <a:chExt cx="3866944" cy="720080"/>
          </a:xfrm>
        </p:grpSpPr>
        <p:grpSp>
          <p:nvGrpSpPr>
            <p:cNvPr id="8" name="Group 7"/>
            <p:cNvGrpSpPr/>
            <p:nvPr/>
          </p:nvGrpSpPr>
          <p:grpSpPr>
            <a:xfrm>
              <a:off x="3763603" y="1203598"/>
              <a:ext cx="835293" cy="720080"/>
              <a:chOff x="3496214" y="1275606"/>
              <a:chExt cx="1060704" cy="914400"/>
            </a:xfrm>
          </p:grpSpPr>
          <p:sp>
            <p:nvSpPr>
              <p:cNvPr id="6" name="Hexagon 5"/>
              <p:cNvSpPr/>
              <p:nvPr/>
            </p:nvSpPr>
            <p:spPr>
              <a:xfrm>
                <a:off x="3496214" y="1275606"/>
                <a:ext cx="1060704" cy="914400"/>
              </a:xfrm>
              <a:prstGeom prst="hexagon">
                <a:avLst/>
              </a:prstGeom>
              <a:solidFill>
                <a:schemeClr val="accent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7" name="Hexagon 6"/>
              <p:cNvSpPr/>
              <p:nvPr/>
            </p:nvSpPr>
            <p:spPr>
              <a:xfrm>
                <a:off x="3594518" y="1360351"/>
                <a:ext cx="864096" cy="744910"/>
              </a:xfrm>
              <a:prstGeom prst="hexagon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r>
                  <a:rPr lang="id-ID" altLang="ko-KR" b="1" dirty="0">
                    <a:solidFill>
                      <a:schemeClr val="bg1"/>
                    </a:solidFill>
                    <a:latin typeface="Arial Rounded MT Bold" panose="020F0704030504030204" pitchFamily="34" charset="0"/>
                  </a:rPr>
                  <a:t>P</a:t>
                </a:r>
                <a:endParaRPr lang="ko-KR" altLang="en-US" b="1" dirty="0">
                  <a:solidFill>
                    <a:schemeClr val="bg1"/>
                  </a:solidFill>
                  <a:latin typeface="Arial Rounded MT Bold" panose="020F0704030504030204" pitchFamily="34" charset="0"/>
                </a:endParaRPr>
              </a:p>
            </p:txBody>
          </p:sp>
        </p:grpSp>
        <p:cxnSp>
          <p:nvCxnSpPr>
            <p:cNvPr id="33" name="Straight Arrow Connector 32"/>
            <p:cNvCxnSpPr/>
            <p:nvPr/>
          </p:nvCxnSpPr>
          <p:spPr>
            <a:xfrm flipH="1">
              <a:off x="731952" y="1563637"/>
              <a:ext cx="3031651" cy="0"/>
            </a:xfrm>
            <a:prstGeom prst="straightConnector1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973577" y="1233240"/>
              <a:ext cx="25922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14378"/>
              <a:r>
                <a:rPr lang="id-ID" altLang="ko-KR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Proses pembuatan artikel</a:t>
              </a:r>
              <a:endParaRPr lang="ko-KR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954D4A9-A2CF-44D6-A377-0EDEBA8E3275}"/>
              </a:ext>
            </a:extLst>
          </p:cNvPr>
          <p:cNvGrpSpPr/>
          <p:nvPr/>
        </p:nvGrpSpPr>
        <p:grpSpPr>
          <a:xfrm>
            <a:off x="731952" y="3219822"/>
            <a:ext cx="3866944" cy="720080"/>
            <a:chOff x="731952" y="3219822"/>
            <a:chExt cx="3866944" cy="720080"/>
          </a:xfrm>
        </p:grpSpPr>
        <p:grpSp>
          <p:nvGrpSpPr>
            <p:cNvPr id="19" name="Group 18"/>
            <p:cNvGrpSpPr/>
            <p:nvPr/>
          </p:nvGrpSpPr>
          <p:grpSpPr>
            <a:xfrm>
              <a:off x="3763603" y="3219822"/>
              <a:ext cx="835293" cy="720080"/>
              <a:chOff x="3496214" y="1275606"/>
              <a:chExt cx="1060704" cy="914400"/>
            </a:xfrm>
          </p:grpSpPr>
          <p:sp>
            <p:nvSpPr>
              <p:cNvPr id="20" name="Hexagon 19"/>
              <p:cNvSpPr/>
              <p:nvPr/>
            </p:nvSpPr>
            <p:spPr>
              <a:xfrm>
                <a:off x="3496214" y="1275606"/>
                <a:ext cx="1060704" cy="914400"/>
              </a:xfrm>
              <a:prstGeom prst="hexagon">
                <a:avLst/>
              </a:prstGeom>
              <a:solidFill>
                <a:schemeClr val="accent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 b="1">
                  <a:solidFill>
                    <a:schemeClr val="bg1"/>
                  </a:solidFill>
                  <a:latin typeface="Arial Rounded MT Bold" panose="020F0704030504030204" pitchFamily="34" charset="0"/>
                </a:endParaRPr>
              </a:p>
            </p:txBody>
          </p:sp>
          <p:sp>
            <p:nvSpPr>
              <p:cNvPr id="21" name="Hexagon 20"/>
              <p:cNvSpPr/>
              <p:nvPr/>
            </p:nvSpPr>
            <p:spPr>
              <a:xfrm>
                <a:off x="3594518" y="1360351"/>
                <a:ext cx="864096" cy="744910"/>
              </a:xfrm>
              <a:prstGeom prst="hexagon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r>
                  <a:rPr lang="id-ID" altLang="ko-KR" b="1" dirty="0">
                    <a:solidFill>
                      <a:schemeClr val="bg1"/>
                    </a:solidFill>
                    <a:latin typeface="Arial Rounded MT Bold" panose="020F0704030504030204" pitchFamily="34" charset="0"/>
                  </a:rPr>
                  <a:t>E</a:t>
                </a:r>
                <a:endParaRPr lang="ko-KR" altLang="en-US" b="1" dirty="0">
                  <a:solidFill>
                    <a:schemeClr val="bg1"/>
                  </a:solidFill>
                  <a:latin typeface="Arial Rounded MT Bold" panose="020F0704030504030204" pitchFamily="34" charset="0"/>
                </a:endParaRPr>
              </a:p>
            </p:txBody>
          </p:sp>
        </p:grpSp>
        <p:cxnSp>
          <p:nvCxnSpPr>
            <p:cNvPr id="35" name="Straight Arrow Connector 34"/>
            <p:cNvCxnSpPr/>
            <p:nvPr/>
          </p:nvCxnSpPr>
          <p:spPr>
            <a:xfrm flipH="1">
              <a:off x="731952" y="3579861"/>
              <a:ext cx="3031651" cy="0"/>
            </a:xfrm>
            <a:prstGeom prst="straightConnector1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7FD0406D-A4C4-4455-B9E1-E7FD9B9C3AF3}"/>
                </a:ext>
              </a:extLst>
            </p:cNvPr>
            <p:cNvSpPr txBox="1"/>
            <p:nvPr/>
          </p:nvSpPr>
          <p:spPr>
            <a:xfrm>
              <a:off x="973577" y="3244751"/>
              <a:ext cx="25922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14378"/>
              <a:r>
                <a:rPr lang="id-ID" altLang="ko-KR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Penerbitan Artikel</a:t>
              </a:r>
              <a:endParaRPr lang="ko-KR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3634D1B-4385-4A33-BEB1-9BBE9AF8EE68}"/>
              </a:ext>
            </a:extLst>
          </p:cNvPr>
          <p:cNvGrpSpPr/>
          <p:nvPr/>
        </p:nvGrpSpPr>
        <p:grpSpPr>
          <a:xfrm>
            <a:off x="731952" y="2211710"/>
            <a:ext cx="3866944" cy="720080"/>
            <a:chOff x="731952" y="2211710"/>
            <a:chExt cx="3866944" cy="720080"/>
          </a:xfrm>
        </p:grpSpPr>
        <p:grpSp>
          <p:nvGrpSpPr>
            <p:cNvPr id="13" name="Group 12"/>
            <p:cNvGrpSpPr/>
            <p:nvPr/>
          </p:nvGrpSpPr>
          <p:grpSpPr>
            <a:xfrm>
              <a:off x="3763603" y="2211710"/>
              <a:ext cx="835293" cy="720080"/>
              <a:chOff x="3496214" y="1275606"/>
              <a:chExt cx="1060704" cy="914400"/>
            </a:xfrm>
          </p:grpSpPr>
          <p:sp>
            <p:nvSpPr>
              <p:cNvPr id="14" name="Hexagon 13"/>
              <p:cNvSpPr/>
              <p:nvPr/>
            </p:nvSpPr>
            <p:spPr>
              <a:xfrm>
                <a:off x="3496214" y="1275606"/>
                <a:ext cx="1060704" cy="914400"/>
              </a:xfrm>
              <a:prstGeom prst="hexagon">
                <a:avLst/>
              </a:prstGeom>
              <a:solidFill>
                <a:schemeClr val="accent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 b="1" dirty="0">
                  <a:solidFill>
                    <a:schemeClr val="bg1"/>
                  </a:solidFill>
                  <a:latin typeface="Arial Rounded MT Bold" panose="020F0704030504030204" pitchFamily="34" charset="0"/>
                </a:endParaRPr>
              </a:p>
            </p:txBody>
          </p:sp>
          <p:sp>
            <p:nvSpPr>
              <p:cNvPr id="15" name="Hexagon 14"/>
              <p:cNvSpPr/>
              <p:nvPr/>
            </p:nvSpPr>
            <p:spPr>
              <a:xfrm>
                <a:off x="3594518" y="1360351"/>
                <a:ext cx="864096" cy="744910"/>
              </a:xfrm>
              <a:prstGeom prst="hexagon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r>
                  <a:rPr lang="id-ID" altLang="ko-KR" b="1" dirty="0">
                    <a:solidFill>
                      <a:schemeClr val="bg1"/>
                    </a:solidFill>
                    <a:latin typeface="Arial Rounded MT Bold" panose="020F0704030504030204" pitchFamily="34" charset="0"/>
                  </a:rPr>
                  <a:t>E</a:t>
                </a:r>
                <a:endParaRPr lang="ko-KR" altLang="en-US" b="1" dirty="0">
                  <a:solidFill>
                    <a:schemeClr val="bg1"/>
                  </a:solidFill>
                  <a:latin typeface="Arial Rounded MT Bold" panose="020F0704030504030204" pitchFamily="34" charset="0"/>
                </a:endParaRPr>
              </a:p>
            </p:txBody>
          </p:sp>
        </p:grpSp>
        <p:cxnSp>
          <p:nvCxnSpPr>
            <p:cNvPr id="34" name="Straight Arrow Connector 33"/>
            <p:cNvCxnSpPr/>
            <p:nvPr/>
          </p:nvCxnSpPr>
          <p:spPr>
            <a:xfrm flipH="1">
              <a:off x="731952" y="2571749"/>
              <a:ext cx="3031651" cy="0"/>
            </a:xfrm>
            <a:prstGeom prst="straightConnector1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1CA61BA0-4F70-40AE-90B4-76F6A797FC83}"/>
                </a:ext>
              </a:extLst>
            </p:cNvPr>
            <p:cNvSpPr txBox="1"/>
            <p:nvPr/>
          </p:nvSpPr>
          <p:spPr>
            <a:xfrm>
              <a:off x="973577" y="2241351"/>
              <a:ext cx="25922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14378"/>
              <a:r>
                <a:rPr lang="id-ID" altLang="ko-KR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Biaya untuk aplikasi CMS</a:t>
              </a:r>
              <a:endParaRPr lang="ko-KR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CBFF11C-1A53-4868-B626-0133CA0F955B}"/>
              </a:ext>
            </a:extLst>
          </p:cNvPr>
          <p:cNvGrpSpPr/>
          <p:nvPr/>
        </p:nvGrpSpPr>
        <p:grpSpPr>
          <a:xfrm>
            <a:off x="4516902" y="3723878"/>
            <a:ext cx="3871522" cy="720080"/>
            <a:chOff x="4516902" y="3723878"/>
            <a:chExt cx="3871522" cy="720080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1ACDBCF2-CF08-433B-90C5-44BAD47C264E}"/>
                </a:ext>
              </a:extLst>
            </p:cNvPr>
            <p:cNvGrpSpPr/>
            <p:nvPr/>
          </p:nvGrpSpPr>
          <p:grpSpPr>
            <a:xfrm>
              <a:off x="4516902" y="3723878"/>
              <a:ext cx="835293" cy="720080"/>
              <a:chOff x="3496214" y="1275606"/>
              <a:chExt cx="1060704" cy="914400"/>
            </a:xfrm>
          </p:grpSpPr>
          <p:sp>
            <p:nvSpPr>
              <p:cNvPr id="57" name="Hexagon 56">
                <a:extLst>
                  <a:ext uri="{FF2B5EF4-FFF2-40B4-BE49-F238E27FC236}">
                    <a16:creationId xmlns:a16="http://schemas.microsoft.com/office/drawing/2014/main" id="{2F30AF16-9721-4A55-B344-A1A1EE9F5C13}"/>
                  </a:ext>
                </a:extLst>
              </p:cNvPr>
              <p:cNvSpPr/>
              <p:nvPr/>
            </p:nvSpPr>
            <p:spPr>
              <a:xfrm>
                <a:off x="3496214" y="1275606"/>
                <a:ext cx="1060704" cy="914400"/>
              </a:xfrm>
              <a:prstGeom prst="hexagon">
                <a:avLst/>
              </a:prstGeom>
              <a:solidFill>
                <a:schemeClr val="accent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 b="1">
                  <a:solidFill>
                    <a:schemeClr val="bg1"/>
                  </a:solidFill>
                  <a:latin typeface="Arial Rounded MT Bold" panose="020F0704030504030204" pitchFamily="34" charset="0"/>
                </a:endParaRPr>
              </a:p>
            </p:txBody>
          </p:sp>
          <p:sp>
            <p:nvSpPr>
              <p:cNvPr id="58" name="Hexagon 57">
                <a:extLst>
                  <a:ext uri="{FF2B5EF4-FFF2-40B4-BE49-F238E27FC236}">
                    <a16:creationId xmlns:a16="http://schemas.microsoft.com/office/drawing/2014/main" id="{01F8B2F2-00BD-4C18-B8B3-109FB8CA2A9F}"/>
                  </a:ext>
                </a:extLst>
              </p:cNvPr>
              <p:cNvSpPr/>
              <p:nvPr/>
            </p:nvSpPr>
            <p:spPr>
              <a:xfrm>
                <a:off x="3594518" y="1360351"/>
                <a:ext cx="864096" cy="744910"/>
              </a:xfrm>
              <a:prstGeom prst="hexagon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r>
                  <a:rPr lang="id-ID" altLang="ko-KR" b="1" dirty="0">
                    <a:solidFill>
                      <a:schemeClr val="bg1"/>
                    </a:solidFill>
                    <a:latin typeface="Arial Rounded MT Bold" panose="020F0704030504030204" pitchFamily="34" charset="0"/>
                  </a:rPr>
                  <a:t>S</a:t>
                </a:r>
                <a:endParaRPr lang="ko-KR" altLang="en-US" b="1" dirty="0">
                  <a:solidFill>
                    <a:schemeClr val="bg1"/>
                  </a:solidFill>
                  <a:latin typeface="Arial Rounded MT Bold" panose="020F0704030504030204" pitchFamily="34" charset="0"/>
                </a:endParaRPr>
              </a:p>
            </p:txBody>
          </p:sp>
        </p:grp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F25C63FE-2393-485C-848E-AB5F50C0D4A5}"/>
                </a:ext>
              </a:extLst>
            </p:cNvPr>
            <p:cNvCxnSpPr>
              <a:cxnSpLocks/>
            </p:cNvCxnSpPr>
            <p:nvPr/>
          </p:nvCxnSpPr>
          <p:spPr>
            <a:xfrm>
              <a:off x="5356773" y="4089189"/>
              <a:ext cx="3031651" cy="0"/>
            </a:xfrm>
            <a:prstGeom prst="straightConnector1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ACA11ABA-B108-4CBD-A4B9-FABFA396EFEC}"/>
                </a:ext>
              </a:extLst>
            </p:cNvPr>
            <p:cNvSpPr txBox="1"/>
            <p:nvPr/>
          </p:nvSpPr>
          <p:spPr>
            <a:xfrm>
              <a:off x="5576455" y="3773910"/>
              <a:ext cx="25922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78"/>
              <a:r>
                <a:rPr lang="id-ID" altLang="ko-KR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Kesalahan artikel</a:t>
              </a:r>
              <a:endParaRPr lang="ko-KR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939C99C-9950-4BFE-A6F1-CBB60B9C6E81}"/>
              </a:ext>
            </a:extLst>
          </p:cNvPr>
          <p:cNvGrpSpPr/>
          <p:nvPr/>
        </p:nvGrpSpPr>
        <p:grpSpPr>
          <a:xfrm>
            <a:off x="4521480" y="2715766"/>
            <a:ext cx="3866944" cy="720080"/>
            <a:chOff x="4521480" y="2715766"/>
            <a:chExt cx="3866944" cy="720080"/>
          </a:xfrm>
        </p:grpSpPr>
        <p:grpSp>
          <p:nvGrpSpPr>
            <p:cNvPr id="22" name="Group 21"/>
            <p:cNvGrpSpPr/>
            <p:nvPr/>
          </p:nvGrpSpPr>
          <p:grpSpPr>
            <a:xfrm>
              <a:off x="4521480" y="2715766"/>
              <a:ext cx="835293" cy="720080"/>
              <a:chOff x="3496214" y="1275606"/>
              <a:chExt cx="1060704" cy="914400"/>
            </a:xfrm>
          </p:grpSpPr>
          <p:sp>
            <p:nvSpPr>
              <p:cNvPr id="23" name="Hexagon 22"/>
              <p:cNvSpPr/>
              <p:nvPr/>
            </p:nvSpPr>
            <p:spPr>
              <a:xfrm>
                <a:off x="3496214" y="1275606"/>
                <a:ext cx="1060704" cy="914400"/>
              </a:xfrm>
              <a:prstGeom prst="hexagon">
                <a:avLst/>
              </a:prstGeom>
              <a:solidFill>
                <a:schemeClr val="accent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 b="1" dirty="0">
                  <a:solidFill>
                    <a:schemeClr val="bg1"/>
                  </a:solidFill>
                  <a:latin typeface="Arial Rounded MT Bold" panose="020F0704030504030204" pitchFamily="34" charset="0"/>
                </a:endParaRPr>
              </a:p>
            </p:txBody>
          </p:sp>
          <p:sp>
            <p:nvSpPr>
              <p:cNvPr id="24" name="Hexagon 23"/>
              <p:cNvSpPr/>
              <p:nvPr/>
            </p:nvSpPr>
            <p:spPr>
              <a:xfrm>
                <a:off x="3594518" y="1360351"/>
                <a:ext cx="864096" cy="744910"/>
              </a:xfrm>
              <a:prstGeom prst="hexagon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r>
                  <a:rPr lang="id-ID" altLang="ko-KR" b="1" dirty="0">
                    <a:solidFill>
                      <a:schemeClr val="bg1"/>
                    </a:solidFill>
                    <a:latin typeface="Arial Rounded MT Bold" panose="020F0704030504030204" pitchFamily="34" charset="0"/>
                  </a:rPr>
                  <a:t>C</a:t>
                </a:r>
                <a:endParaRPr lang="ko-KR" altLang="en-US" b="1" dirty="0">
                  <a:solidFill>
                    <a:schemeClr val="bg1"/>
                  </a:solidFill>
                  <a:latin typeface="Arial Rounded MT Bold" panose="020F0704030504030204" pitchFamily="34" charset="0"/>
                </a:endParaRPr>
              </a:p>
            </p:txBody>
          </p:sp>
        </p:grpSp>
        <p:cxnSp>
          <p:nvCxnSpPr>
            <p:cNvPr id="32" name="Straight Arrow Connector 31"/>
            <p:cNvCxnSpPr/>
            <p:nvPr/>
          </p:nvCxnSpPr>
          <p:spPr>
            <a:xfrm>
              <a:off x="5356773" y="3075805"/>
              <a:ext cx="3031651" cy="0"/>
            </a:xfrm>
            <a:prstGeom prst="straightConnector1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99DE533F-D211-4F84-9154-3846830A482E}"/>
                </a:ext>
              </a:extLst>
            </p:cNvPr>
            <p:cNvSpPr txBox="1"/>
            <p:nvPr/>
          </p:nvSpPr>
          <p:spPr>
            <a:xfrm>
              <a:off x="5576455" y="2758740"/>
              <a:ext cx="25922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78"/>
              <a:r>
                <a:rPr lang="id-ID" altLang="ko-KR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Proses verifikasi artikel</a:t>
              </a:r>
              <a:endParaRPr lang="ko-KR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3038DEB-74C7-477B-80AC-73501254F249}"/>
              </a:ext>
            </a:extLst>
          </p:cNvPr>
          <p:cNvGrpSpPr/>
          <p:nvPr/>
        </p:nvGrpSpPr>
        <p:grpSpPr>
          <a:xfrm>
            <a:off x="4521480" y="1707654"/>
            <a:ext cx="3866944" cy="720080"/>
            <a:chOff x="4521480" y="1707654"/>
            <a:chExt cx="3866944" cy="720080"/>
          </a:xfrm>
        </p:grpSpPr>
        <p:grpSp>
          <p:nvGrpSpPr>
            <p:cNvPr id="10" name="Group 9"/>
            <p:cNvGrpSpPr/>
            <p:nvPr/>
          </p:nvGrpSpPr>
          <p:grpSpPr>
            <a:xfrm>
              <a:off x="4521480" y="1707654"/>
              <a:ext cx="835293" cy="720080"/>
              <a:chOff x="3496214" y="1275606"/>
              <a:chExt cx="1060704" cy="914400"/>
            </a:xfrm>
          </p:grpSpPr>
          <p:sp>
            <p:nvSpPr>
              <p:cNvPr id="11" name="Hexagon 10"/>
              <p:cNvSpPr/>
              <p:nvPr/>
            </p:nvSpPr>
            <p:spPr>
              <a:xfrm>
                <a:off x="3496214" y="1275606"/>
                <a:ext cx="1060704" cy="914400"/>
              </a:xfrm>
              <a:prstGeom prst="hexagon">
                <a:avLst/>
              </a:prstGeom>
              <a:solidFill>
                <a:schemeClr val="accent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 b="1">
                  <a:solidFill>
                    <a:schemeClr val="bg1"/>
                  </a:solidFill>
                  <a:latin typeface="Arial Rounded MT Bold" panose="020F0704030504030204" pitchFamily="34" charset="0"/>
                </a:endParaRPr>
              </a:p>
            </p:txBody>
          </p:sp>
          <p:sp>
            <p:nvSpPr>
              <p:cNvPr id="12" name="Hexagon 11"/>
              <p:cNvSpPr/>
              <p:nvPr/>
            </p:nvSpPr>
            <p:spPr>
              <a:xfrm>
                <a:off x="3594518" y="1360351"/>
                <a:ext cx="864096" cy="744910"/>
              </a:xfrm>
              <a:prstGeom prst="hexagon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r>
                  <a:rPr lang="id-ID" altLang="ko-KR" b="1" dirty="0">
                    <a:solidFill>
                      <a:schemeClr val="bg1"/>
                    </a:solidFill>
                    <a:latin typeface="Arial Rounded MT Bold" panose="020F0704030504030204" pitchFamily="34" charset="0"/>
                  </a:rPr>
                  <a:t>I</a:t>
                </a:r>
                <a:endParaRPr lang="ko-KR" altLang="en-US" b="1" dirty="0">
                  <a:solidFill>
                    <a:schemeClr val="bg1"/>
                  </a:solidFill>
                  <a:latin typeface="Arial Rounded MT Bold" panose="020F0704030504030204" pitchFamily="34" charset="0"/>
                </a:endParaRPr>
              </a:p>
            </p:txBody>
          </p:sp>
        </p:grpSp>
        <p:cxnSp>
          <p:nvCxnSpPr>
            <p:cNvPr id="25" name="Straight Arrow Connector 24"/>
            <p:cNvCxnSpPr/>
            <p:nvPr/>
          </p:nvCxnSpPr>
          <p:spPr>
            <a:xfrm>
              <a:off x="5356773" y="2067693"/>
              <a:ext cx="3031651" cy="0"/>
            </a:xfrm>
            <a:prstGeom prst="straightConnector1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1FF42262-1635-4853-917B-D022AB28A1C1}"/>
                </a:ext>
              </a:extLst>
            </p:cNvPr>
            <p:cNvSpPr txBox="1"/>
            <p:nvPr/>
          </p:nvSpPr>
          <p:spPr>
            <a:xfrm>
              <a:off x="5576455" y="1746538"/>
              <a:ext cx="25922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78"/>
              <a:r>
                <a:rPr lang="id-ID" altLang="ko-KR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Kelengkapan informasi</a:t>
              </a:r>
              <a:endParaRPr lang="ko-KR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29145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d-ID" altLang="ko-KR" dirty="0"/>
              <a:t>ALTERNATIF SOLUSI</a:t>
            </a:r>
            <a:endParaRPr lang="ko-KR" altLang="en-US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41C8AB8-2E9C-40AA-AC1A-A23C268AA446}"/>
              </a:ext>
            </a:extLst>
          </p:cNvPr>
          <p:cNvGrpSpPr/>
          <p:nvPr/>
        </p:nvGrpSpPr>
        <p:grpSpPr>
          <a:xfrm>
            <a:off x="4715771" y="1227945"/>
            <a:ext cx="3888678" cy="863358"/>
            <a:chOff x="4715771" y="1227945"/>
            <a:chExt cx="3888678" cy="863358"/>
          </a:xfrm>
        </p:grpSpPr>
        <p:grpSp>
          <p:nvGrpSpPr>
            <p:cNvPr id="6" name="Group 5"/>
            <p:cNvGrpSpPr/>
            <p:nvPr/>
          </p:nvGrpSpPr>
          <p:grpSpPr>
            <a:xfrm>
              <a:off x="4715771" y="1347614"/>
              <a:ext cx="624015" cy="624015"/>
              <a:chOff x="5364088" y="2787774"/>
              <a:chExt cx="914400" cy="914400"/>
            </a:xfrm>
          </p:grpSpPr>
          <p:sp>
            <p:nvSpPr>
              <p:cNvPr id="7" name="Oval 6"/>
              <p:cNvSpPr/>
              <p:nvPr/>
            </p:nvSpPr>
            <p:spPr>
              <a:xfrm>
                <a:off x="5364088" y="2787774"/>
                <a:ext cx="914400" cy="914400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 dirty="0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5443246" y="2866932"/>
                <a:ext cx="756084" cy="756084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</p:grpSp>
        <p:sp>
          <p:nvSpPr>
            <p:cNvPr id="9" name="Block Arc 14"/>
            <p:cNvSpPr/>
            <p:nvPr/>
          </p:nvSpPr>
          <p:spPr>
            <a:xfrm rot="16200000">
              <a:off x="4904624" y="1545781"/>
              <a:ext cx="227531" cy="227679"/>
            </a:xfrm>
            <a:custGeom>
              <a:avLst/>
              <a:gdLst/>
              <a:ahLst/>
              <a:cxnLst/>
              <a:rect l="l" t="t" r="r" b="b"/>
              <a:pathLst>
                <a:path w="3185463" h="3187558">
                  <a:moveTo>
                    <a:pt x="764000" y="2343999"/>
                  </a:moveTo>
                  <a:cubicBezTo>
                    <a:pt x="566798" y="2256389"/>
                    <a:pt x="385374" y="2134753"/>
                    <a:pt x="230072" y="1981662"/>
                  </a:cubicBezTo>
                  <a:cubicBezTo>
                    <a:pt x="297001" y="2223876"/>
                    <a:pt x="428049" y="2439341"/>
                    <a:pt x="603989" y="2608945"/>
                  </a:cubicBezTo>
                  <a:cubicBezTo>
                    <a:pt x="667739" y="2525681"/>
                    <a:pt x="720588" y="2436567"/>
                    <a:pt x="764000" y="2343999"/>
                  </a:cubicBezTo>
                  <a:close/>
                  <a:moveTo>
                    <a:pt x="783530" y="862903"/>
                  </a:moveTo>
                  <a:cubicBezTo>
                    <a:pt x="737619" y="760936"/>
                    <a:pt x="681240" y="662513"/>
                    <a:pt x="611676" y="571152"/>
                  </a:cubicBezTo>
                  <a:cubicBezTo>
                    <a:pt x="419218" y="754019"/>
                    <a:pt x="279227" y="991173"/>
                    <a:pt x="215545" y="1258034"/>
                  </a:cubicBezTo>
                  <a:cubicBezTo>
                    <a:pt x="378729" y="1090139"/>
                    <a:pt x="571934" y="956907"/>
                    <a:pt x="783530" y="862903"/>
                  </a:cubicBezTo>
                  <a:close/>
                  <a:moveTo>
                    <a:pt x="935657" y="1673146"/>
                  </a:moveTo>
                  <a:lnTo>
                    <a:pt x="227023" y="1673146"/>
                  </a:lnTo>
                  <a:cubicBezTo>
                    <a:pt x="393068" y="1882941"/>
                    <a:pt x="605618" y="2045968"/>
                    <a:pt x="844267" y="2153109"/>
                  </a:cubicBezTo>
                  <a:cubicBezTo>
                    <a:pt x="897907" y="1997390"/>
                    <a:pt x="928862" y="1835739"/>
                    <a:pt x="935657" y="1673146"/>
                  </a:cubicBezTo>
                  <a:close/>
                  <a:moveTo>
                    <a:pt x="935928" y="1493146"/>
                  </a:moveTo>
                  <a:cubicBezTo>
                    <a:pt x="928922" y="1345638"/>
                    <a:pt x="902278" y="1198995"/>
                    <a:pt x="856775" y="1056956"/>
                  </a:cubicBezTo>
                  <a:cubicBezTo>
                    <a:pt x="636768" y="1156959"/>
                    <a:pt x="439487" y="1304654"/>
                    <a:pt x="281464" y="1493146"/>
                  </a:cubicBezTo>
                  <a:close/>
                  <a:moveTo>
                    <a:pt x="1469785" y="2515107"/>
                  </a:moveTo>
                  <a:cubicBezTo>
                    <a:pt x="1283000" y="2508124"/>
                    <a:pt x="1100523" y="2472287"/>
                    <a:pt x="927628" y="2411229"/>
                  </a:cubicBezTo>
                  <a:cubicBezTo>
                    <a:pt x="876831" y="2520843"/>
                    <a:pt x="814172" y="2626182"/>
                    <a:pt x="738220" y="2724387"/>
                  </a:cubicBezTo>
                  <a:cubicBezTo>
                    <a:pt x="944637" y="2881665"/>
                    <a:pt x="1196120" y="2982471"/>
                    <a:pt x="1469785" y="3005418"/>
                  </a:cubicBezTo>
                  <a:close/>
                  <a:moveTo>
                    <a:pt x="1469785" y="1673146"/>
                  </a:moveTo>
                  <a:lnTo>
                    <a:pt x="1112275" y="1673146"/>
                  </a:lnTo>
                  <a:cubicBezTo>
                    <a:pt x="1105327" y="1858153"/>
                    <a:pt x="1070032" y="2042144"/>
                    <a:pt x="1008001" y="2219039"/>
                  </a:cubicBezTo>
                  <a:cubicBezTo>
                    <a:pt x="1155519" y="2270408"/>
                    <a:pt x="1310845" y="2300826"/>
                    <a:pt x="1469785" y="2307834"/>
                  </a:cubicBezTo>
                  <a:close/>
                  <a:moveTo>
                    <a:pt x="1469785" y="898989"/>
                  </a:moveTo>
                  <a:cubicBezTo>
                    <a:pt x="1315103" y="907762"/>
                    <a:pt x="1164166" y="938783"/>
                    <a:pt x="1020939" y="990066"/>
                  </a:cubicBezTo>
                  <a:cubicBezTo>
                    <a:pt x="1074574" y="1153655"/>
                    <a:pt x="1105461" y="1322925"/>
                    <a:pt x="1112368" y="1493146"/>
                  </a:cubicBezTo>
                  <a:lnTo>
                    <a:pt x="1469785" y="1493146"/>
                  </a:lnTo>
                  <a:close/>
                  <a:moveTo>
                    <a:pt x="1469785" y="182141"/>
                  </a:moveTo>
                  <a:cubicBezTo>
                    <a:pt x="1199839" y="204777"/>
                    <a:pt x="951477" y="303168"/>
                    <a:pt x="746615" y="456764"/>
                  </a:cubicBezTo>
                  <a:cubicBezTo>
                    <a:pt x="828296" y="562801"/>
                    <a:pt x="894225" y="677310"/>
                    <a:pt x="947434" y="796072"/>
                  </a:cubicBezTo>
                  <a:cubicBezTo>
                    <a:pt x="1113886" y="736067"/>
                    <a:pt x="1289644" y="700323"/>
                    <a:pt x="1469785" y="691530"/>
                  </a:cubicBezTo>
                  <a:close/>
                  <a:moveTo>
                    <a:pt x="2150063" y="992171"/>
                  </a:moveTo>
                  <a:cubicBezTo>
                    <a:pt x="1990712" y="935501"/>
                    <a:pt x="1822242" y="902595"/>
                    <a:pt x="1649785" y="897224"/>
                  </a:cubicBezTo>
                  <a:lnTo>
                    <a:pt x="1649785" y="1493146"/>
                  </a:lnTo>
                  <a:lnTo>
                    <a:pt x="2063712" y="1493146"/>
                  </a:lnTo>
                  <a:cubicBezTo>
                    <a:pt x="2069089" y="1323887"/>
                    <a:pt x="2098366" y="1155330"/>
                    <a:pt x="2150063" y="992171"/>
                  </a:cubicBezTo>
                  <a:close/>
                  <a:moveTo>
                    <a:pt x="2168848" y="2199110"/>
                  </a:moveTo>
                  <a:cubicBezTo>
                    <a:pt x="2108555" y="2028681"/>
                    <a:pt x="2073581" y="1851532"/>
                    <a:pt x="2065295" y="1673146"/>
                  </a:cubicBezTo>
                  <a:lnTo>
                    <a:pt x="1649785" y="1673146"/>
                  </a:lnTo>
                  <a:lnTo>
                    <a:pt x="1649785" y="2307299"/>
                  </a:lnTo>
                  <a:cubicBezTo>
                    <a:pt x="1829404" y="2299517"/>
                    <a:pt x="2004315" y="2261965"/>
                    <a:pt x="2168848" y="2199110"/>
                  </a:cubicBezTo>
                  <a:close/>
                  <a:moveTo>
                    <a:pt x="2422394" y="446879"/>
                  </a:moveTo>
                  <a:cubicBezTo>
                    <a:pt x="2204309" y="287209"/>
                    <a:pt x="1938140" y="189883"/>
                    <a:pt x="1649785" y="178919"/>
                  </a:cubicBezTo>
                  <a:lnTo>
                    <a:pt x="1649785" y="689876"/>
                  </a:lnTo>
                  <a:cubicBezTo>
                    <a:pt x="1846998" y="695154"/>
                    <a:pt x="2039668" y="732502"/>
                    <a:pt x="2221721" y="797410"/>
                  </a:cubicBezTo>
                  <a:cubicBezTo>
                    <a:pt x="2275056" y="675360"/>
                    <a:pt x="2341760" y="557662"/>
                    <a:pt x="2422394" y="446879"/>
                  </a:cubicBezTo>
                  <a:close/>
                  <a:moveTo>
                    <a:pt x="2447278" y="2722123"/>
                  </a:moveTo>
                  <a:cubicBezTo>
                    <a:pt x="2366121" y="2618714"/>
                    <a:pt x="2299534" y="2507403"/>
                    <a:pt x="2246145" y="2391362"/>
                  </a:cubicBezTo>
                  <a:cubicBezTo>
                    <a:pt x="2057375" y="2464119"/>
                    <a:pt x="1856285" y="2506958"/>
                    <a:pt x="1649785" y="2514779"/>
                  </a:cubicBezTo>
                  <a:lnTo>
                    <a:pt x="1649785" y="3008639"/>
                  </a:lnTo>
                  <a:cubicBezTo>
                    <a:pt x="1949198" y="2997255"/>
                    <a:pt x="2224691" y="2892757"/>
                    <a:pt x="2447278" y="2722123"/>
                  </a:cubicBezTo>
                  <a:close/>
                  <a:moveTo>
                    <a:pt x="2878934" y="1493146"/>
                  </a:moveTo>
                  <a:cubicBezTo>
                    <a:pt x="2723190" y="1307255"/>
                    <a:pt x="2529440" y="1161128"/>
                    <a:pt x="2313862" y="1060620"/>
                  </a:cubicBezTo>
                  <a:cubicBezTo>
                    <a:pt x="2270535" y="1201714"/>
                    <a:pt x="2245604" y="1347104"/>
                    <a:pt x="2240109" y="1493146"/>
                  </a:cubicBezTo>
                  <a:close/>
                  <a:moveTo>
                    <a:pt x="2890636" y="1673146"/>
                  </a:moveTo>
                  <a:lnTo>
                    <a:pt x="2241814" y="1673146"/>
                  </a:lnTo>
                  <a:cubicBezTo>
                    <a:pt x="2249736" y="1827102"/>
                    <a:pt x="2279520" y="1979973"/>
                    <a:pt x="2329964" y="2127513"/>
                  </a:cubicBezTo>
                  <a:cubicBezTo>
                    <a:pt x="2545677" y="2019923"/>
                    <a:pt x="2738160" y="1866413"/>
                    <a:pt x="2890636" y="1673146"/>
                  </a:cubicBezTo>
                  <a:close/>
                  <a:moveTo>
                    <a:pt x="2973035" y="1284386"/>
                  </a:moveTo>
                  <a:cubicBezTo>
                    <a:pt x="2912066" y="1001840"/>
                    <a:pt x="2765308" y="751379"/>
                    <a:pt x="2561381" y="561108"/>
                  </a:cubicBezTo>
                  <a:cubicBezTo>
                    <a:pt x="2489321" y="656437"/>
                    <a:pt x="2431363" y="759225"/>
                    <a:pt x="2384553" y="865647"/>
                  </a:cubicBezTo>
                  <a:cubicBezTo>
                    <a:pt x="2604520" y="964977"/>
                    <a:pt x="2804622" y="1106677"/>
                    <a:pt x="2973035" y="1284386"/>
                  </a:cubicBezTo>
                  <a:close/>
                  <a:moveTo>
                    <a:pt x="2974277" y="1897328"/>
                  </a:moveTo>
                  <a:cubicBezTo>
                    <a:pt x="2812488" y="2073933"/>
                    <a:pt x="2619878" y="2216690"/>
                    <a:pt x="2407486" y="2319665"/>
                  </a:cubicBezTo>
                  <a:cubicBezTo>
                    <a:pt x="2454169" y="2420503"/>
                    <a:pt x="2511856" y="2517376"/>
                    <a:pt x="2582047" y="2607468"/>
                  </a:cubicBezTo>
                  <a:cubicBezTo>
                    <a:pt x="2776399" y="2417974"/>
                    <a:pt x="2916061" y="2172750"/>
                    <a:pt x="2974277" y="1897328"/>
                  </a:cubicBezTo>
                  <a:close/>
                  <a:moveTo>
                    <a:pt x="3185463" y="1593779"/>
                  </a:moveTo>
                  <a:cubicBezTo>
                    <a:pt x="3185463" y="2473999"/>
                    <a:pt x="2471904" y="3187558"/>
                    <a:pt x="1591684" y="3187558"/>
                  </a:cubicBezTo>
                  <a:cubicBezTo>
                    <a:pt x="738111" y="3187558"/>
                    <a:pt x="41261" y="2516549"/>
                    <a:pt x="1913" y="1673146"/>
                  </a:cubicBezTo>
                  <a:lnTo>
                    <a:pt x="0" y="1673146"/>
                  </a:lnTo>
                  <a:lnTo>
                    <a:pt x="0" y="1493146"/>
                  </a:lnTo>
                  <a:lnTo>
                    <a:pt x="2750" y="1493146"/>
                  </a:lnTo>
                  <a:cubicBezTo>
                    <a:pt x="50490" y="700174"/>
                    <a:pt x="679654" y="64473"/>
                    <a:pt x="1469785" y="6156"/>
                  </a:cubicBezTo>
                  <a:lnTo>
                    <a:pt x="1469785" y="0"/>
                  </a:lnTo>
                  <a:lnTo>
                    <a:pt x="1591684" y="0"/>
                  </a:lnTo>
                  <a:lnTo>
                    <a:pt x="1649785" y="0"/>
                  </a:lnTo>
                  <a:lnTo>
                    <a:pt x="1649785" y="2934"/>
                  </a:lnTo>
                  <a:cubicBezTo>
                    <a:pt x="2503127" y="31654"/>
                    <a:pt x="3185463" y="733032"/>
                    <a:pt x="3185463" y="15937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5508105" y="1227945"/>
              <a:ext cx="3096344" cy="863358"/>
              <a:chOff x="803640" y="3362835"/>
              <a:chExt cx="2059657" cy="863358"/>
            </a:xfrm>
          </p:grpSpPr>
          <p:sp>
            <p:nvSpPr>
              <p:cNvPr id="19" name="TextBox 18"/>
              <p:cNvSpPr txBox="1"/>
              <p:nvPr/>
            </p:nvSpPr>
            <p:spPr>
              <a:xfrm>
                <a:off x="803640" y="3579862"/>
                <a:ext cx="205965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378"/>
                <a:r>
                  <a:rPr lang="id-ID" altLang="ko-KR" sz="12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Arial"/>
                    <a:cs typeface="Arial" pitchFamily="34" charset="0"/>
                  </a:rPr>
                  <a:t>Namun sistem yang sedang tidak memiliki banyak </a:t>
                </a:r>
                <a:r>
                  <a:rPr lang="id-ID" altLang="ko-KR" sz="1200" i="1" dirty="0" err="1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Arial"/>
                    <a:cs typeface="Arial" pitchFamily="34" charset="0"/>
                  </a:rPr>
                  <a:t>plugin</a:t>
                </a:r>
                <a:r>
                  <a:rPr lang="id-ID" altLang="ko-KR" sz="1200" i="1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Arial"/>
                    <a:cs typeface="Arial" pitchFamily="34" charset="0"/>
                  </a:rPr>
                  <a:t> </a:t>
                </a:r>
                <a:r>
                  <a:rPr lang="id-ID" altLang="ko-KR" sz="12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Arial"/>
                    <a:cs typeface="Arial" pitchFamily="34" charset="0"/>
                  </a:rPr>
                  <a:t>yang bisa digunakan untuk situs web</a:t>
                </a:r>
                <a:endParaRPr lang="ko-KR" altLang="en-US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803640" y="3362835"/>
                <a:ext cx="205965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378"/>
                <a:r>
                  <a:rPr lang="id-ID" altLang="ko-KR" sz="1200" b="1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Arial"/>
                    <a:cs typeface="Arial" pitchFamily="34" charset="0"/>
                  </a:rPr>
                  <a:t>Mengembangkan Sistem yang Ada</a:t>
                </a:r>
                <a:endParaRPr lang="ko-KR" altLang="en-US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endParaRPr>
              </a:p>
            </p:txBody>
          </p:sp>
        </p:grp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5FA4C39-FA24-4FB9-AF97-3977FD8FEE7A}"/>
              </a:ext>
            </a:extLst>
          </p:cNvPr>
          <p:cNvGrpSpPr/>
          <p:nvPr/>
        </p:nvGrpSpPr>
        <p:grpSpPr>
          <a:xfrm>
            <a:off x="4715771" y="2096718"/>
            <a:ext cx="3888678" cy="863358"/>
            <a:chOff x="4715771" y="2096718"/>
            <a:chExt cx="3888678" cy="863358"/>
          </a:xfrm>
        </p:grpSpPr>
        <p:grpSp>
          <p:nvGrpSpPr>
            <p:cNvPr id="10" name="Group 9"/>
            <p:cNvGrpSpPr/>
            <p:nvPr/>
          </p:nvGrpSpPr>
          <p:grpSpPr>
            <a:xfrm>
              <a:off x="4715771" y="2223740"/>
              <a:ext cx="624015" cy="624015"/>
              <a:chOff x="5364088" y="2787774"/>
              <a:chExt cx="914400" cy="914400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5364088" y="2787774"/>
                <a:ext cx="914400" cy="914400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5443246" y="2866932"/>
                <a:ext cx="756084" cy="756084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</p:grpSp>
        <p:sp>
          <p:nvSpPr>
            <p:cNvPr id="21" name="Rectangle 36"/>
            <p:cNvSpPr/>
            <p:nvPr/>
          </p:nvSpPr>
          <p:spPr>
            <a:xfrm>
              <a:off x="4907103" y="2423590"/>
              <a:ext cx="249318" cy="208411"/>
            </a:xfrm>
            <a:custGeom>
              <a:avLst/>
              <a:gdLst/>
              <a:ahLst/>
              <a:cxnLst/>
              <a:rect l="l" t="t" r="r" b="b"/>
              <a:pathLst>
                <a:path w="3186824" h="2663936">
                  <a:moveTo>
                    <a:pt x="2624444" y="2376100"/>
                  </a:moveTo>
                  <a:lnTo>
                    <a:pt x="2624444" y="2520100"/>
                  </a:lnTo>
                  <a:lnTo>
                    <a:pt x="2952463" y="2520100"/>
                  </a:lnTo>
                  <a:lnTo>
                    <a:pt x="2952463" y="2376100"/>
                  </a:lnTo>
                  <a:close/>
                  <a:moveTo>
                    <a:pt x="210911" y="2376100"/>
                  </a:moveTo>
                  <a:lnTo>
                    <a:pt x="210911" y="2520100"/>
                  </a:lnTo>
                  <a:lnTo>
                    <a:pt x="538930" y="2520100"/>
                  </a:lnTo>
                  <a:lnTo>
                    <a:pt x="538930" y="2376100"/>
                  </a:lnTo>
                  <a:close/>
                  <a:moveTo>
                    <a:pt x="2624444" y="2095269"/>
                  </a:moveTo>
                  <a:lnTo>
                    <a:pt x="2624444" y="2239269"/>
                  </a:lnTo>
                  <a:lnTo>
                    <a:pt x="2952463" y="2239269"/>
                  </a:lnTo>
                  <a:lnTo>
                    <a:pt x="2952463" y="2095269"/>
                  </a:lnTo>
                  <a:close/>
                  <a:moveTo>
                    <a:pt x="210911" y="2095269"/>
                  </a:moveTo>
                  <a:lnTo>
                    <a:pt x="210911" y="2239269"/>
                  </a:lnTo>
                  <a:lnTo>
                    <a:pt x="538930" y="2239269"/>
                  </a:lnTo>
                  <a:lnTo>
                    <a:pt x="538930" y="2095269"/>
                  </a:lnTo>
                  <a:close/>
                  <a:moveTo>
                    <a:pt x="2624444" y="1814436"/>
                  </a:moveTo>
                  <a:lnTo>
                    <a:pt x="2624444" y="1958436"/>
                  </a:lnTo>
                  <a:lnTo>
                    <a:pt x="2952463" y="1958436"/>
                  </a:lnTo>
                  <a:lnTo>
                    <a:pt x="2952463" y="1814436"/>
                  </a:lnTo>
                  <a:close/>
                  <a:moveTo>
                    <a:pt x="210911" y="1814436"/>
                  </a:moveTo>
                  <a:lnTo>
                    <a:pt x="210911" y="1958436"/>
                  </a:lnTo>
                  <a:lnTo>
                    <a:pt x="538930" y="1958436"/>
                  </a:lnTo>
                  <a:lnTo>
                    <a:pt x="538930" y="1814436"/>
                  </a:lnTo>
                  <a:close/>
                  <a:moveTo>
                    <a:pt x="2624444" y="1533603"/>
                  </a:moveTo>
                  <a:lnTo>
                    <a:pt x="2624444" y="1677603"/>
                  </a:lnTo>
                  <a:lnTo>
                    <a:pt x="2952463" y="1677603"/>
                  </a:lnTo>
                  <a:lnTo>
                    <a:pt x="2952463" y="1533603"/>
                  </a:lnTo>
                  <a:close/>
                  <a:moveTo>
                    <a:pt x="210911" y="1533603"/>
                  </a:moveTo>
                  <a:lnTo>
                    <a:pt x="210911" y="1677603"/>
                  </a:lnTo>
                  <a:lnTo>
                    <a:pt x="538930" y="1677603"/>
                  </a:lnTo>
                  <a:lnTo>
                    <a:pt x="538930" y="1533603"/>
                  </a:lnTo>
                  <a:close/>
                  <a:moveTo>
                    <a:pt x="2624444" y="1252770"/>
                  </a:moveTo>
                  <a:lnTo>
                    <a:pt x="2624444" y="1396770"/>
                  </a:lnTo>
                  <a:lnTo>
                    <a:pt x="2952463" y="1396770"/>
                  </a:lnTo>
                  <a:lnTo>
                    <a:pt x="2952463" y="1252770"/>
                  </a:lnTo>
                  <a:close/>
                  <a:moveTo>
                    <a:pt x="210911" y="1252770"/>
                  </a:moveTo>
                  <a:lnTo>
                    <a:pt x="210911" y="1396770"/>
                  </a:lnTo>
                  <a:lnTo>
                    <a:pt x="538930" y="1396770"/>
                  </a:lnTo>
                  <a:lnTo>
                    <a:pt x="538930" y="1252770"/>
                  </a:lnTo>
                  <a:close/>
                  <a:moveTo>
                    <a:pt x="2624444" y="971937"/>
                  </a:moveTo>
                  <a:lnTo>
                    <a:pt x="2624444" y="1115937"/>
                  </a:lnTo>
                  <a:lnTo>
                    <a:pt x="2952463" y="1115937"/>
                  </a:lnTo>
                  <a:lnTo>
                    <a:pt x="2952463" y="971937"/>
                  </a:lnTo>
                  <a:close/>
                  <a:moveTo>
                    <a:pt x="210911" y="971937"/>
                  </a:moveTo>
                  <a:lnTo>
                    <a:pt x="210911" y="1115937"/>
                  </a:lnTo>
                  <a:lnTo>
                    <a:pt x="538930" y="1115937"/>
                  </a:lnTo>
                  <a:lnTo>
                    <a:pt x="538930" y="971937"/>
                  </a:lnTo>
                  <a:close/>
                  <a:moveTo>
                    <a:pt x="2624444" y="691104"/>
                  </a:moveTo>
                  <a:lnTo>
                    <a:pt x="2624444" y="835104"/>
                  </a:lnTo>
                  <a:lnTo>
                    <a:pt x="2952463" y="835104"/>
                  </a:lnTo>
                  <a:lnTo>
                    <a:pt x="2952463" y="691104"/>
                  </a:lnTo>
                  <a:close/>
                  <a:moveTo>
                    <a:pt x="210911" y="691104"/>
                  </a:moveTo>
                  <a:lnTo>
                    <a:pt x="210911" y="835104"/>
                  </a:lnTo>
                  <a:lnTo>
                    <a:pt x="538930" y="835104"/>
                  </a:lnTo>
                  <a:lnTo>
                    <a:pt x="538930" y="691104"/>
                  </a:lnTo>
                  <a:close/>
                  <a:moveTo>
                    <a:pt x="988006" y="552354"/>
                  </a:moveTo>
                  <a:lnTo>
                    <a:pt x="988006" y="2111583"/>
                  </a:lnTo>
                  <a:lnTo>
                    <a:pt x="2332169" y="1331969"/>
                  </a:lnTo>
                  <a:close/>
                  <a:moveTo>
                    <a:pt x="2624444" y="410271"/>
                  </a:moveTo>
                  <a:lnTo>
                    <a:pt x="2624444" y="554271"/>
                  </a:lnTo>
                  <a:lnTo>
                    <a:pt x="2952463" y="554271"/>
                  </a:lnTo>
                  <a:lnTo>
                    <a:pt x="2952463" y="410271"/>
                  </a:lnTo>
                  <a:close/>
                  <a:moveTo>
                    <a:pt x="210911" y="410271"/>
                  </a:moveTo>
                  <a:lnTo>
                    <a:pt x="210911" y="554271"/>
                  </a:lnTo>
                  <a:lnTo>
                    <a:pt x="538930" y="554271"/>
                  </a:lnTo>
                  <a:lnTo>
                    <a:pt x="538930" y="410271"/>
                  </a:lnTo>
                  <a:close/>
                  <a:moveTo>
                    <a:pt x="2624444" y="129438"/>
                  </a:moveTo>
                  <a:lnTo>
                    <a:pt x="2624444" y="273438"/>
                  </a:lnTo>
                  <a:lnTo>
                    <a:pt x="2952463" y="273438"/>
                  </a:lnTo>
                  <a:lnTo>
                    <a:pt x="2952463" y="129438"/>
                  </a:lnTo>
                  <a:close/>
                  <a:moveTo>
                    <a:pt x="210911" y="129438"/>
                  </a:moveTo>
                  <a:lnTo>
                    <a:pt x="210911" y="273438"/>
                  </a:lnTo>
                  <a:lnTo>
                    <a:pt x="538930" y="273438"/>
                  </a:lnTo>
                  <a:lnTo>
                    <a:pt x="538930" y="129438"/>
                  </a:lnTo>
                  <a:close/>
                  <a:moveTo>
                    <a:pt x="0" y="0"/>
                  </a:moveTo>
                  <a:lnTo>
                    <a:pt x="3186824" y="0"/>
                  </a:lnTo>
                  <a:lnTo>
                    <a:pt x="3186824" y="2663936"/>
                  </a:lnTo>
                  <a:lnTo>
                    <a:pt x="0" y="26639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white"/>
                </a:solidFill>
                <a:latin typeface="Arial"/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5508105" y="2096718"/>
              <a:ext cx="3096344" cy="863358"/>
              <a:chOff x="803640" y="3362835"/>
              <a:chExt cx="2059657" cy="863358"/>
            </a:xfrm>
          </p:grpSpPr>
          <p:sp>
            <p:nvSpPr>
              <p:cNvPr id="24" name="TextBox 23"/>
              <p:cNvSpPr txBox="1"/>
              <p:nvPr/>
            </p:nvSpPr>
            <p:spPr>
              <a:xfrm>
                <a:off x="803640" y="3579862"/>
                <a:ext cx="205965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378"/>
                <a:r>
                  <a:rPr lang="id-ID" altLang="ko-KR" sz="12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Arial"/>
                    <a:cs typeface="Arial" pitchFamily="34" charset="0"/>
                  </a:rPr>
                  <a:t>Apabila melihat perbandingan ketiga CMS yang sering digunakan maka masih terdapat kelemahan</a:t>
                </a:r>
                <a:endParaRPr lang="ko-KR" altLang="en-US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803640" y="3362835"/>
                <a:ext cx="205965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378"/>
                <a:r>
                  <a:rPr lang="id-ID" altLang="ko-KR" sz="1200" b="1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Arial"/>
                    <a:cs typeface="Arial" pitchFamily="34" charset="0"/>
                  </a:rPr>
                  <a:t>Mengganti Aplikasi CMS yang Lain</a:t>
                </a:r>
                <a:endParaRPr lang="ko-KR" altLang="en-US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endParaRPr>
              </a:p>
            </p:txBody>
          </p:sp>
        </p:grp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734559E-911D-40A9-850A-104596B1CA4A}"/>
              </a:ext>
            </a:extLst>
          </p:cNvPr>
          <p:cNvGrpSpPr/>
          <p:nvPr/>
        </p:nvGrpSpPr>
        <p:grpSpPr>
          <a:xfrm>
            <a:off x="4715771" y="2965492"/>
            <a:ext cx="3888678" cy="863358"/>
            <a:chOff x="4715771" y="2965492"/>
            <a:chExt cx="3888678" cy="863358"/>
          </a:xfrm>
        </p:grpSpPr>
        <p:grpSp>
          <p:nvGrpSpPr>
            <p:cNvPr id="14" name="Group 13"/>
            <p:cNvGrpSpPr/>
            <p:nvPr/>
          </p:nvGrpSpPr>
          <p:grpSpPr>
            <a:xfrm>
              <a:off x="4715771" y="3099863"/>
              <a:ext cx="624015" cy="624015"/>
              <a:chOff x="5364088" y="2787774"/>
              <a:chExt cx="914400" cy="914400"/>
            </a:xfrm>
          </p:grpSpPr>
          <p:sp>
            <p:nvSpPr>
              <p:cNvPr id="15" name="Oval 14"/>
              <p:cNvSpPr/>
              <p:nvPr/>
            </p:nvSpPr>
            <p:spPr>
              <a:xfrm>
                <a:off x="5364088" y="2787774"/>
                <a:ext cx="914400" cy="914400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5443246" y="2866932"/>
                <a:ext cx="756084" cy="756084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</p:grpSp>
        <p:sp>
          <p:nvSpPr>
            <p:cNvPr id="22" name="Rounded Rectangle 27"/>
            <p:cNvSpPr/>
            <p:nvPr/>
          </p:nvSpPr>
          <p:spPr>
            <a:xfrm>
              <a:off x="4893948" y="3293437"/>
              <a:ext cx="270085" cy="207462"/>
            </a:xfrm>
            <a:custGeom>
              <a:avLst/>
              <a:gdLst/>
              <a:ahLst/>
              <a:cxnLst/>
              <a:rect l="l" t="t" r="r" b="b"/>
              <a:pathLst>
                <a:path w="3186824" h="2447912">
                  <a:moveTo>
                    <a:pt x="1917737" y="1021643"/>
                  </a:moveTo>
                  <a:cubicBezTo>
                    <a:pt x="2188548" y="1021643"/>
                    <a:pt x="2408083" y="1241178"/>
                    <a:pt x="2408083" y="1511989"/>
                  </a:cubicBezTo>
                  <a:cubicBezTo>
                    <a:pt x="2408083" y="1782800"/>
                    <a:pt x="2188548" y="2002335"/>
                    <a:pt x="1917737" y="2002335"/>
                  </a:cubicBezTo>
                  <a:cubicBezTo>
                    <a:pt x="1646926" y="2002335"/>
                    <a:pt x="1427391" y="1782800"/>
                    <a:pt x="1427391" y="1511989"/>
                  </a:cubicBezTo>
                  <a:cubicBezTo>
                    <a:pt x="1427391" y="1241178"/>
                    <a:pt x="1646926" y="1021643"/>
                    <a:pt x="1917737" y="1021643"/>
                  </a:cubicBezTo>
                  <a:close/>
                  <a:moveTo>
                    <a:pt x="1917737" y="827913"/>
                  </a:moveTo>
                  <a:cubicBezTo>
                    <a:pt x="1539932" y="827913"/>
                    <a:pt x="1233661" y="1134184"/>
                    <a:pt x="1233661" y="1511989"/>
                  </a:cubicBezTo>
                  <a:cubicBezTo>
                    <a:pt x="1233661" y="1889794"/>
                    <a:pt x="1539932" y="2196065"/>
                    <a:pt x="1917737" y="2196065"/>
                  </a:cubicBezTo>
                  <a:cubicBezTo>
                    <a:pt x="2295542" y="2196065"/>
                    <a:pt x="2601813" y="1889794"/>
                    <a:pt x="2601813" y="1511989"/>
                  </a:cubicBezTo>
                  <a:cubicBezTo>
                    <a:pt x="2601813" y="1134184"/>
                    <a:pt x="2295542" y="827913"/>
                    <a:pt x="1917737" y="827913"/>
                  </a:cubicBezTo>
                  <a:close/>
                  <a:moveTo>
                    <a:pt x="1112286" y="675885"/>
                  </a:moveTo>
                  <a:lnTo>
                    <a:pt x="1112286" y="830188"/>
                  </a:lnTo>
                  <a:lnTo>
                    <a:pt x="1328310" y="830188"/>
                  </a:lnTo>
                  <a:lnTo>
                    <a:pt x="1328310" y="675885"/>
                  </a:lnTo>
                  <a:close/>
                  <a:moveTo>
                    <a:pt x="2586084" y="626422"/>
                  </a:moveTo>
                  <a:lnTo>
                    <a:pt x="2586084" y="830188"/>
                  </a:lnTo>
                  <a:lnTo>
                    <a:pt x="3001340" y="830188"/>
                  </a:lnTo>
                  <a:lnTo>
                    <a:pt x="3001340" y="626422"/>
                  </a:lnTo>
                  <a:close/>
                  <a:moveTo>
                    <a:pt x="1593701" y="108218"/>
                  </a:moveTo>
                  <a:lnTo>
                    <a:pt x="1593701" y="432905"/>
                  </a:lnTo>
                  <a:lnTo>
                    <a:pt x="2241773" y="432905"/>
                  </a:lnTo>
                  <a:lnTo>
                    <a:pt x="2241773" y="108218"/>
                  </a:lnTo>
                  <a:close/>
                  <a:moveTo>
                    <a:pt x="1452512" y="0"/>
                  </a:moveTo>
                  <a:lnTo>
                    <a:pt x="2382963" y="0"/>
                  </a:lnTo>
                  <a:cubicBezTo>
                    <a:pt x="2433311" y="0"/>
                    <a:pt x="2474127" y="40816"/>
                    <a:pt x="2474127" y="91164"/>
                  </a:cubicBezTo>
                  <a:lnTo>
                    <a:pt x="2474127" y="432905"/>
                  </a:lnTo>
                  <a:lnTo>
                    <a:pt x="2933014" y="432905"/>
                  </a:lnTo>
                  <a:cubicBezTo>
                    <a:pt x="3073189" y="432905"/>
                    <a:pt x="3186824" y="546540"/>
                    <a:pt x="3186824" y="686715"/>
                  </a:cubicBezTo>
                  <a:lnTo>
                    <a:pt x="3186824" y="2194102"/>
                  </a:lnTo>
                  <a:cubicBezTo>
                    <a:pt x="3186824" y="2334277"/>
                    <a:pt x="3073189" y="2447912"/>
                    <a:pt x="2933014" y="2447912"/>
                  </a:cubicBezTo>
                  <a:lnTo>
                    <a:pt x="253810" y="2447912"/>
                  </a:lnTo>
                  <a:cubicBezTo>
                    <a:pt x="113635" y="2447912"/>
                    <a:pt x="0" y="2334277"/>
                    <a:pt x="0" y="2194102"/>
                  </a:cubicBezTo>
                  <a:lnTo>
                    <a:pt x="0" y="686715"/>
                  </a:lnTo>
                  <a:cubicBezTo>
                    <a:pt x="0" y="546540"/>
                    <a:pt x="113635" y="432905"/>
                    <a:pt x="253810" y="432905"/>
                  </a:cubicBezTo>
                  <a:lnTo>
                    <a:pt x="307082" y="432905"/>
                  </a:lnTo>
                  <a:lnTo>
                    <a:pt x="307082" y="313169"/>
                  </a:lnTo>
                  <a:cubicBezTo>
                    <a:pt x="307082" y="287995"/>
                    <a:pt x="327490" y="267587"/>
                    <a:pt x="352664" y="267587"/>
                  </a:cubicBezTo>
                  <a:lnTo>
                    <a:pt x="817888" y="267587"/>
                  </a:lnTo>
                  <a:cubicBezTo>
                    <a:pt x="843062" y="267587"/>
                    <a:pt x="863470" y="287995"/>
                    <a:pt x="863470" y="313169"/>
                  </a:cubicBezTo>
                  <a:lnTo>
                    <a:pt x="863470" y="432905"/>
                  </a:lnTo>
                  <a:lnTo>
                    <a:pt x="1361348" y="432905"/>
                  </a:lnTo>
                  <a:lnTo>
                    <a:pt x="1361348" y="91164"/>
                  </a:lnTo>
                  <a:cubicBezTo>
                    <a:pt x="1361348" y="40816"/>
                    <a:pt x="1402164" y="0"/>
                    <a:pt x="14525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white"/>
                </a:solidFill>
                <a:latin typeface="Arial"/>
              </a:endParaRP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5508105" y="2965492"/>
              <a:ext cx="3096344" cy="863358"/>
              <a:chOff x="803640" y="3362835"/>
              <a:chExt cx="2059657" cy="863358"/>
            </a:xfrm>
          </p:grpSpPr>
          <p:sp>
            <p:nvSpPr>
              <p:cNvPr id="27" name="TextBox 26"/>
              <p:cNvSpPr txBox="1"/>
              <p:nvPr/>
            </p:nvSpPr>
            <p:spPr>
              <a:xfrm>
                <a:off x="803640" y="3579862"/>
                <a:ext cx="205965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378"/>
                <a:r>
                  <a:rPr lang="id-ID" altLang="ko-KR" sz="12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Arial"/>
                    <a:cs typeface="Arial" pitchFamily="34" charset="0"/>
                  </a:rPr>
                  <a:t>Dapat membangun sesuai dengan analisis kebutuhan agar permasalahan yang ada mampu terselesaikan.</a:t>
                </a:r>
                <a:endParaRPr lang="ko-KR" altLang="en-US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803640" y="3362835"/>
                <a:ext cx="205965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378"/>
                <a:r>
                  <a:rPr lang="id-ID" altLang="ko-KR" sz="1200" b="1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Arial"/>
                    <a:cs typeface="Arial" pitchFamily="34" charset="0"/>
                  </a:rPr>
                  <a:t>Membangun CMS yang Baru</a:t>
                </a:r>
                <a:endParaRPr lang="ko-KR" altLang="en-US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endParaRPr>
              </a:p>
            </p:txBody>
          </p:sp>
        </p:grpSp>
      </p:grpSp>
      <p:sp>
        <p:nvSpPr>
          <p:cNvPr id="29" name="TextBox 28"/>
          <p:cNvSpPr txBox="1"/>
          <p:nvPr/>
        </p:nvSpPr>
        <p:spPr>
          <a:xfrm>
            <a:off x="467544" y="4382983"/>
            <a:ext cx="8136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8"/>
            <a:r>
              <a:rPr lang="id-ID" altLang="ko-KR" sz="1200" dirty="0">
                <a:solidFill>
                  <a:prstClr val="white"/>
                </a:solidFill>
                <a:latin typeface="Arial"/>
                <a:cs typeface="Arial" pitchFamily="34" charset="0"/>
              </a:rPr>
              <a:t>Jadi, solusi yang dipilih adalah solusi ketiga yaitu membangun aplikasi CMS yang baru</a:t>
            </a:r>
            <a:endParaRPr lang="en-US" altLang="ko-KR" sz="1200" dirty="0">
              <a:solidFill>
                <a:prstClr val="white"/>
              </a:solidFill>
              <a:latin typeface="Arial"/>
              <a:cs typeface="Arial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E78F04C-BD24-4BE6-9EF1-E6FDBCA94CE5}"/>
              </a:ext>
            </a:extLst>
          </p:cNvPr>
          <p:cNvSpPr/>
          <p:nvPr/>
        </p:nvSpPr>
        <p:spPr>
          <a:xfrm>
            <a:off x="910340" y="1411889"/>
            <a:ext cx="3096344" cy="23034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C28C740-0AA8-45D5-8E89-1F9E135D5F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340" y="1708933"/>
            <a:ext cx="3078994" cy="1609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0970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29" grpId="0"/>
      <p:bldP spid="3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D0F86007-50A7-42DD-BF3E-9C23FEC30B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-1"/>
            <a:ext cx="4572000" cy="5143501"/>
          </a:xfrm>
        </p:spPr>
      </p:sp>
      <p:sp>
        <p:nvSpPr>
          <p:cNvPr id="6" name="Frame 5"/>
          <p:cNvSpPr/>
          <p:nvPr/>
        </p:nvSpPr>
        <p:spPr>
          <a:xfrm>
            <a:off x="197769" y="159482"/>
            <a:ext cx="4176464" cy="4824536"/>
          </a:xfrm>
          <a:prstGeom prst="frame">
            <a:avLst>
              <a:gd name="adj1" fmla="val 100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8"/>
            <a:endParaRPr lang="ko-KR" alt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9" name="Text Placeholder 1"/>
          <p:cNvSpPr txBox="1">
            <a:spLocks/>
          </p:cNvSpPr>
          <p:nvPr/>
        </p:nvSpPr>
        <p:spPr>
          <a:xfrm>
            <a:off x="5417867" y="467746"/>
            <a:ext cx="3506865" cy="123990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378">
              <a:buNone/>
            </a:pPr>
            <a:r>
              <a:rPr lang="id-ID" altLang="ko-KR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rPr>
              <a:t>PROSES BISNIS SISTEM USULAN</a:t>
            </a:r>
            <a:endParaRPr lang="ko-KR" altLang="en-US" b="1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17867" y="1906836"/>
            <a:ext cx="35068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8"/>
            <a:r>
              <a:rPr lang="id-ID" altLang="ko-KR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rPr>
              <a:t>Terdapat 4 aktor, yaitu</a:t>
            </a:r>
          </a:p>
          <a:p>
            <a:pPr marL="228600" indent="-228600" defTabSz="914378">
              <a:buFont typeface="+mj-lt"/>
              <a:buAutoNum type="arabicPeriod"/>
            </a:pPr>
            <a:r>
              <a:rPr lang="id-ID" altLang="ko-KR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rPr>
              <a:t>Admin</a:t>
            </a:r>
          </a:p>
          <a:p>
            <a:pPr marL="228600" indent="-228600" defTabSz="914378">
              <a:buFont typeface="+mj-lt"/>
              <a:buAutoNum type="arabicPeriod"/>
            </a:pPr>
            <a:r>
              <a:rPr lang="id-ID" altLang="ko-KR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rPr>
              <a:t>Penulis</a:t>
            </a:r>
          </a:p>
          <a:p>
            <a:pPr marL="228600" indent="-228600" defTabSz="914378">
              <a:buFont typeface="+mj-lt"/>
              <a:buAutoNum type="arabicPeriod"/>
            </a:pPr>
            <a:r>
              <a:rPr lang="id-ID" altLang="ko-KR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rPr>
              <a:t>Verifikator</a:t>
            </a:r>
          </a:p>
          <a:p>
            <a:pPr marL="228600" indent="-228600" defTabSz="914378">
              <a:buFont typeface="+mj-lt"/>
              <a:buAutoNum type="arabicPeriod"/>
            </a:pPr>
            <a:r>
              <a:rPr lang="id-ID" altLang="ko-KR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rPr>
              <a:t>Pengunjung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A505FF0-6E1D-44B3-8AF5-539F4E92A2CC}"/>
              </a:ext>
            </a:extLst>
          </p:cNvPr>
          <p:cNvSpPr txBox="1"/>
          <p:nvPr/>
        </p:nvSpPr>
        <p:spPr>
          <a:xfrm>
            <a:off x="5417867" y="3121681"/>
            <a:ext cx="3506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8"/>
            <a:r>
              <a:rPr lang="id-ID" altLang="ko-KR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rPr>
              <a:t>Terdapat 7 proses yang mana sudah terdapat proses </a:t>
            </a:r>
            <a:r>
              <a:rPr lang="id-ID" altLang="ko-KR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rPr>
              <a:t>pemeriksaan artikel</a:t>
            </a:r>
            <a:r>
              <a:rPr lang="id-ID" altLang="ko-KR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rPr>
              <a:t> sebelum diterbitkan pada situs web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DAD38E9-D8BB-4238-BB85-FAC1D3C4CDCB}"/>
              </a:ext>
            </a:extLst>
          </p:cNvPr>
          <p:cNvGrpSpPr/>
          <p:nvPr/>
        </p:nvGrpSpPr>
        <p:grpSpPr>
          <a:xfrm>
            <a:off x="7888" y="0"/>
            <a:ext cx="5448728" cy="5143500"/>
            <a:chOff x="599551" y="280667"/>
            <a:chExt cx="5920960" cy="7987034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425DE84-2D74-4FAD-80B3-ADAC5F365466}"/>
                </a:ext>
              </a:extLst>
            </p:cNvPr>
            <p:cNvSpPr/>
            <p:nvPr/>
          </p:nvSpPr>
          <p:spPr>
            <a:xfrm>
              <a:off x="599551" y="852168"/>
              <a:ext cx="1440000" cy="74155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d-ID" sz="1013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2317782-1114-4600-B3A5-D1D5B3CDA316}"/>
                </a:ext>
              </a:extLst>
            </p:cNvPr>
            <p:cNvSpPr/>
            <p:nvPr/>
          </p:nvSpPr>
          <p:spPr>
            <a:xfrm>
              <a:off x="599551" y="280668"/>
              <a:ext cx="1440000" cy="57490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id-ID" sz="12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Admin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354591A-A9C4-4B6E-8C83-FD0026CF007E}"/>
                </a:ext>
              </a:extLst>
            </p:cNvPr>
            <p:cNvSpPr/>
            <p:nvPr/>
          </p:nvSpPr>
          <p:spPr>
            <a:xfrm>
              <a:off x="2039551" y="852167"/>
              <a:ext cx="1440000" cy="74155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d-ID" sz="1013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C0BC699-D78C-4C2D-98CA-16D54826077B}"/>
                </a:ext>
              </a:extLst>
            </p:cNvPr>
            <p:cNvSpPr/>
            <p:nvPr/>
          </p:nvSpPr>
          <p:spPr>
            <a:xfrm>
              <a:off x="2039551" y="280667"/>
              <a:ext cx="1440000" cy="57490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id-ID" sz="12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Penulis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1230E84-9C87-4722-9A3A-7E5C414F6D9A}"/>
                </a:ext>
              </a:extLst>
            </p:cNvPr>
            <p:cNvSpPr/>
            <p:nvPr/>
          </p:nvSpPr>
          <p:spPr>
            <a:xfrm>
              <a:off x="4919551" y="852167"/>
              <a:ext cx="1440000" cy="74155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d-ID" sz="1013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70FCD3B-9377-449D-BFC9-A8A36F8C157E}"/>
                </a:ext>
              </a:extLst>
            </p:cNvPr>
            <p:cNvSpPr/>
            <p:nvPr/>
          </p:nvSpPr>
          <p:spPr>
            <a:xfrm>
              <a:off x="4919551" y="280667"/>
              <a:ext cx="1440000" cy="57490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id-ID" sz="12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Pengunjung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441F916-7CF1-4A11-AEE7-47BCA7CD5B8B}"/>
                </a:ext>
              </a:extLst>
            </p:cNvPr>
            <p:cNvSpPr/>
            <p:nvPr/>
          </p:nvSpPr>
          <p:spPr>
            <a:xfrm>
              <a:off x="3479551" y="852167"/>
              <a:ext cx="1440000" cy="74155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d-ID" sz="1013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7009DD2-5200-4C04-846D-818D5EFB6E9C}"/>
                </a:ext>
              </a:extLst>
            </p:cNvPr>
            <p:cNvSpPr/>
            <p:nvPr/>
          </p:nvSpPr>
          <p:spPr>
            <a:xfrm>
              <a:off x="3479551" y="280667"/>
              <a:ext cx="1440000" cy="57490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id-ID" sz="1200" b="1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Verifikator</a:t>
              </a:r>
              <a:endParaRPr lang="id-ID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E3422D7F-ECB9-4E95-921F-1A1D6EF3BCDC}"/>
                </a:ext>
              </a:extLst>
            </p:cNvPr>
            <p:cNvSpPr/>
            <p:nvPr/>
          </p:nvSpPr>
          <p:spPr>
            <a:xfrm>
              <a:off x="800100" y="1098550"/>
              <a:ext cx="876300" cy="342900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1400" dirty="0">
                  <a:solidFill>
                    <a:schemeClr val="tx1"/>
                  </a:solidFill>
                </a:rPr>
                <a:t>Mulai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13B6FA8-E8A5-4F78-85E1-76E0BBF08079}"/>
                </a:ext>
              </a:extLst>
            </p:cNvPr>
            <p:cNvSpPr/>
            <p:nvPr/>
          </p:nvSpPr>
          <p:spPr>
            <a:xfrm>
              <a:off x="671851" y="2092558"/>
              <a:ext cx="1143000" cy="8599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1100" dirty="0">
                  <a:solidFill>
                    <a:schemeClr val="tx1"/>
                  </a:solidFill>
                </a:rPr>
                <a:t>Membuat </a:t>
              </a:r>
            </a:p>
            <a:p>
              <a:pPr algn="ctr"/>
              <a:r>
                <a:rPr lang="id-ID" sz="1100" dirty="0">
                  <a:solidFill>
                    <a:schemeClr val="tx1"/>
                  </a:solidFill>
                </a:rPr>
                <a:t>kategori, dan halaman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D934171-8B53-457B-91D8-7A80B5B7B9D4}"/>
                </a:ext>
              </a:extLst>
            </p:cNvPr>
            <p:cNvSpPr/>
            <p:nvPr/>
          </p:nvSpPr>
          <p:spPr>
            <a:xfrm>
              <a:off x="2188051" y="1372637"/>
              <a:ext cx="1143000" cy="71992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1200" dirty="0">
                  <a:solidFill>
                    <a:schemeClr val="tx1"/>
                  </a:solidFill>
                </a:rPr>
                <a:t>Menulis </a:t>
              </a:r>
            </a:p>
            <a:p>
              <a:pPr algn="ctr"/>
              <a:r>
                <a:rPr lang="id-ID" sz="1200" dirty="0">
                  <a:solidFill>
                    <a:schemeClr val="tx1"/>
                  </a:solidFill>
                </a:rPr>
                <a:t>Artikel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C5D650A-36C4-4F5D-976C-C43DC5513F7B}"/>
                </a:ext>
              </a:extLst>
            </p:cNvPr>
            <p:cNvSpPr/>
            <p:nvPr/>
          </p:nvSpPr>
          <p:spPr>
            <a:xfrm>
              <a:off x="3633739" y="1517650"/>
              <a:ext cx="1143000" cy="57490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1200" dirty="0">
                  <a:solidFill>
                    <a:schemeClr val="tx1"/>
                  </a:solidFill>
                </a:rPr>
                <a:t>Memeriksa Artikel</a:t>
              </a:r>
            </a:p>
          </p:txBody>
        </p:sp>
        <p:sp>
          <p:nvSpPr>
            <p:cNvPr id="25" name="Flowchart: Decision 24">
              <a:extLst>
                <a:ext uri="{FF2B5EF4-FFF2-40B4-BE49-F238E27FC236}">
                  <a16:creationId xmlns:a16="http://schemas.microsoft.com/office/drawing/2014/main" id="{D3899118-550B-4E7E-9A49-1F37518FBEB1}"/>
                </a:ext>
              </a:extLst>
            </p:cNvPr>
            <p:cNvSpPr/>
            <p:nvPr/>
          </p:nvSpPr>
          <p:spPr>
            <a:xfrm>
              <a:off x="3681255" y="3688574"/>
              <a:ext cx="1027324" cy="943962"/>
            </a:xfrm>
            <a:prstGeom prst="flowChartDecision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40BCAB0-C503-483F-B257-D2214891C0E0}"/>
                </a:ext>
              </a:extLst>
            </p:cNvPr>
            <p:cNvSpPr/>
            <p:nvPr/>
          </p:nvSpPr>
          <p:spPr>
            <a:xfrm>
              <a:off x="5066031" y="2259358"/>
              <a:ext cx="1229058" cy="91269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1200" dirty="0">
                  <a:solidFill>
                    <a:schemeClr val="tx1"/>
                  </a:solidFill>
                </a:rPr>
                <a:t>Melihat </a:t>
              </a:r>
            </a:p>
            <a:p>
              <a:pPr algn="ctr"/>
              <a:r>
                <a:rPr lang="id-ID" sz="1200" dirty="0">
                  <a:solidFill>
                    <a:schemeClr val="tx1"/>
                  </a:solidFill>
                </a:rPr>
                <a:t>Artikel/ berita</a:t>
              </a:r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58669E3E-7736-4D01-9D5C-304F687A9922}"/>
                </a:ext>
              </a:extLst>
            </p:cNvPr>
            <p:cNvSpPr/>
            <p:nvPr/>
          </p:nvSpPr>
          <p:spPr>
            <a:xfrm>
              <a:off x="5246232" y="7389840"/>
              <a:ext cx="876300" cy="574907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1400" dirty="0">
                  <a:solidFill>
                    <a:schemeClr val="tx1"/>
                  </a:solidFill>
                </a:rPr>
                <a:t>Selesai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1B6D1CD-88BF-4E70-B294-0006649757CD}"/>
                </a:ext>
              </a:extLst>
            </p:cNvPr>
            <p:cNvSpPr/>
            <p:nvPr/>
          </p:nvSpPr>
          <p:spPr>
            <a:xfrm>
              <a:off x="2188051" y="6208588"/>
              <a:ext cx="1143000" cy="82270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1200" dirty="0">
                  <a:solidFill>
                    <a:schemeClr val="tx1"/>
                  </a:solidFill>
                </a:rPr>
                <a:t>Melihat </a:t>
              </a:r>
            </a:p>
            <a:p>
              <a:pPr algn="ctr"/>
              <a:r>
                <a:rPr lang="id-ID" sz="1200" dirty="0">
                  <a:solidFill>
                    <a:schemeClr val="tx1"/>
                  </a:solidFill>
                </a:rPr>
                <a:t>Komentar </a:t>
              </a: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7FFCA2A7-1C4D-4E4E-BAD0-56166656D140}"/>
                </a:ext>
              </a:extLst>
            </p:cNvPr>
            <p:cNvCxnSpPr>
              <a:cxnSpLocks/>
              <a:stCxn id="21" idx="2"/>
              <a:endCxn id="22" idx="0"/>
            </p:cNvCxnSpPr>
            <p:nvPr/>
          </p:nvCxnSpPr>
          <p:spPr>
            <a:xfrm>
              <a:off x="1238250" y="1441449"/>
              <a:ext cx="5102" cy="65110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lowchart: Multidocument 29">
              <a:extLst>
                <a:ext uri="{FF2B5EF4-FFF2-40B4-BE49-F238E27FC236}">
                  <a16:creationId xmlns:a16="http://schemas.microsoft.com/office/drawing/2014/main" id="{E73909EE-5D39-4075-9AEB-B2A316CD8290}"/>
                </a:ext>
              </a:extLst>
            </p:cNvPr>
            <p:cNvSpPr/>
            <p:nvPr/>
          </p:nvSpPr>
          <p:spPr>
            <a:xfrm>
              <a:off x="767967" y="3287828"/>
              <a:ext cx="950769" cy="683722"/>
            </a:xfrm>
            <a:prstGeom prst="flowChartMultidocumen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id-ID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Kategori, </a:t>
              </a:r>
            </a:p>
            <a:p>
              <a:pPr algn="ctr"/>
              <a:r>
                <a:rPr lang="id-ID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halaman</a:t>
              </a: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4236703E-9A71-422B-914D-85620F6EB604}"/>
                </a:ext>
              </a:extLst>
            </p:cNvPr>
            <p:cNvCxnSpPr>
              <a:cxnSpLocks/>
              <a:stCxn id="22" idx="2"/>
              <a:endCxn id="30" idx="0"/>
            </p:cNvCxnSpPr>
            <p:nvPr/>
          </p:nvCxnSpPr>
          <p:spPr>
            <a:xfrm>
              <a:off x="1243352" y="2952503"/>
              <a:ext cx="65409" cy="33532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Flowchart: Magnetic Disk 31">
              <a:extLst>
                <a:ext uri="{FF2B5EF4-FFF2-40B4-BE49-F238E27FC236}">
                  <a16:creationId xmlns:a16="http://schemas.microsoft.com/office/drawing/2014/main" id="{231030F2-11BA-4995-B4AA-AC1E403DA881}"/>
                </a:ext>
              </a:extLst>
            </p:cNvPr>
            <p:cNvSpPr/>
            <p:nvPr/>
          </p:nvSpPr>
          <p:spPr>
            <a:xfrm>
              <a:off x="914520" y="4594737"/>
              <a:ext cx="646834" cy="685799"/>
            </a:xfrm>
            <a:prstGeom prst="flowChartMagneticDisk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id-ID" sz="90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Database</a:t>
              </a:r>
              <a:endParaRPr lang="id-ID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Flowchart: Display 32">
              <a:extLst>
                <a:ext uri="{FF2B5EF4-FFF2-40B4-BE49-F238E27FC236}">
                  <a16:creationId xmlns:a16="http://schemas.microsoft.com/office/drawing/2014/main" id="{5E46CED2-D0A7-480C-A67B-C9529932A605}"/>
                </a:ext>
              </a:extLst>
            </p:cNvPr>
            <p:cNvSpPr/>
            <p:nvPr/>
          </p:nvSpPr>
          <p:spPr>
            <a:xfrm>
              <a:off x="653449" y="5703584"/>
              <a:ext cx="1168977" cy="471487"/>
            </a:xfrm>
            <a:prstGeom prst="flowChartDisplay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id-ID" sz="9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Antarmuka </a:t>
              </a:r>
            </a:p>
            <a:p>
              <a:pPr algn="ctr"/>
              <a:r>
                <a:rPr lang="id-ID" sz="9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Situs Web</a:t>
              </a: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A858A863-F4C2-46F8-A3A7-B84D8B80BCEA}"/>
                </a:ext>
              </a:extLst>
            </p:cNvPr>
            <p:cNvCxnSpPr>
              <a:cxnSpLocks/>
              <a:stCxn id="30" idx="2"/>
              <a:endCxn id="32" idx="1"/>
            </p:cNvCxnSpPr>
            <p:nvPr/>
          </p:nvCxnSpPr>
          <p:spPr>
            <a:xfrm>
              <a:off x="1177238" y="3945657"/>
              <a:ext cx="60699" cy="64907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B64CC46F-5DE8-411C-82BA-11D5DABAB99F}"/>
                </a:ext>
              </a:extLst>
            </p:cNvPr>
            <p:cNvCxnSpPr>
              <a:stCxn id="32" idx="3"/>
              <a:endCxn id="33" idx="0"/>
            </p:cNvCxnSpPr>
            <p:nvPr/>
          </p:nvCxnSpPr>
          <p:spPr>
            <a:xfrm>
              <a:off x="1237937" y="5280536"/>
              <a:ext cx="0" cy="42304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or: Elbow 35">
              <a:extLst>
                <a:ext uri="{FF2B5EF4-FFF2-40B4-BE49-F238E27FC236}">
                  <a16:creationId xmlns:a16="http://schemas.microsoft.com/office/drawing/2014/main" id="{6328BB7E-45A9-47F0-884B-26FF82580EF7}"/>
                </a:ext>
              </a:extLst>
            </p:cNvPr>
            <p:cNvCxnSpPr>
              <a:cxnSpLocks/>
              <a:stCxn id="32" idx="4"/>
              <a:endCxn id="23" idx="1"/>
            </p:cNvCxnSpPr>
            <p:nvPr/>
          </p:nvCxnSpPr>
          <p:spPr>
            <a:xfrm flipV="1">
              <a:off x="1561354" y="1732598"/>
              <a:ext cx="626698" cy="3205039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Flowchart: Multidocument 36">
              <a:extLst>
                <a:ext uri="{FF2B5EF4-FFF2-40B4-BE49-F238E27FC236}">
                  <a16:creationId xmlns:a16="http://schemas.microsoft.com/office/drawing/2014/main" id="{6FFFBB25-7E20-40A0-ABB1-375276E10005}"/>
                </a:ext>
              </a:extLst>
            </p:cNvPr>
            <p:cNvSpPr/>
            <p:nvPr/>
          </p:nvSpPr>
          <p:spPr>
            <a:xfrm>
              <a:off x="2282985" y="2764631"/>
              <a:ext cx="950769" cy="471488"/>
            </a:xfrm>
            <a:prstGeom prst="flowChartMultidocumen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id-ID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Artikel</a:t>
              </a:r>
            </a:p>
          </p:txBody>
        </p: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B4E0C082-C9AE-4BE3-892A-84C5FC98ECE8}"/>
                </a:ext>
              </a:extLst>
            </p:cNvPr>
            <p:cNvCxnSpPr>
              <a:cxnSpLocks/>
              <a:stCxn id="23" idx="2"/>
              <a:endCxn id="37" idx="0"/>
            </p:cNvCxnSpPr>
            <p:nvPr/>
          </p:nvCxnSpPr>
          <p:spPr>
            <a:xfrm>
              <a:off x="2759552" y="2092558"/>
              <a:ext cx="64226" cy="67207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or: Elbow 38">
              <a:extLst>
                <a:ext uri="{FF2B5EF4-FFF2-40B4-BE49-F238E27FC236}">
                  <a16:creationId xmlns:a16="http://schemas.microsoft.com/office/drawing/2014/main" id="{0F7806C4-2698-4FF9-88D3-4A791D54DC31}"/>
                </a:ext>
              </a:extLst>
            </p:cNvPr>
            <p:cNvCxnSpPr>
              <a:cxnSpLocks/>
              <a:stCxn id="37" idx="3"/>
              <a:endCxn id="24" idx="1"/>
            </p:cNvCxnSpPr>
            <p:nvPr/>
          </p:nvCxnSpPr>
          <p:spPr>
            <a:xfrm flipV="1">
              <a:off x="3233753" y="1805104"/>
              <a:ext cx="399985" cy="1195271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73C00EB0-7351-4323-B723-5B0090FE9554}"/>
                </a:ext>
              </a:extLst>
            </p:cNvPr>
            <p:cNvCxnSpPr>
              <a:cxnSpLocks/>
              <a:stCxn id="24" idx="2"/>
              <a:endCxn id="25" idx="0"/>
            </p:cNvCxnSpPr>
            <p:nvPr/>
          </p:nvCxnSpPr>
          <p:spPr>
            <a:xfrm flipH="1">
              <a:off x="4194918" y="2092557"/>
              <a:ext cx="10321" cy="159601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6AEEAD0B-C8A2-4E04-9CEC-9C4302B519CB}"/>
                </a:ext>
              </a:extLst>
            </p:cNvPr>
            <p:cNvSpPr/>
            <p:nvPr/>
          </p:nvSpPr>
          <p:spPr>
            <a:xfrm>
              <a:off x="2176348" y="3805734"/>
              <a:ext cx="1143000" cy="70297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1200" dirty="0">
                  <a:solidFill>
                    <a:schemeClr val="tx1"/>
                  </a:solidFill>
                </a:rPr>
                <a:t>Merevisi </a:t>
              </a:r>
            </a:p>
            <a:p>
              <a:pPr algn="ctr"/>
              <a:r>
                <a:rPr lang="id-ID" sz="1200" dirty="0">
                  <a:solidFill>
                    <a:schemeClr val="tx1"/>
                  </a:solidFill>
                </a:rPr>
                <a:t>Artikel</a:t>
              </a:r>
            </a:p>
          </p:txBody>
        </p: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8434393A-93D2-4026-8B9F-C8F3505C11B5}"/>
                </a:ext>
              </a:extLst>
            </p:cNvPr>
            <p:cNvCxnSpPr>
              <a:cxnSpLocks/>
              <a:stCxn id="41" idx="0"/>
              <a:endCxn id="37" idx="2"/>
            </p:cNvCxnSpPr>
            <p:nvPr/>
          </p:nvCxnSpPr>
          <p:spPr>
            <a:xfrm flipH="1" flipV="1">
              <a:off x="2692256" y="3218262"/>
              <a:ext cx="55593" cy="58747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61A20EE6-FD01-4278-A42D-3E88548E75ED}"/>
                </a:ext>
              </a:extLst>
            </p:cNvPr>
            <p:cNvCxnSpPr>
              <a:cxnSpLocks/>
              <a:stCxn id="25" idx="1"/>
              <a:endCxn id="41" idx="3"/>
            </p:cNvCxnSpPr>
            <p:nvPr/>
          </p:nvCxnSpPr>
          <p:spPr>
            <a:xfrm flipH="1" flipV="1">
              <a:off x="3319348" y="4157223"/>
              <a:ext cx="361907" cy="333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or: Elbow 43">
              <a:extLst>
                <a:ext uri="{FF2B5EF4-FFF2-40B4-BE49-F238E27FC236}">
                  <a16:creationId xmlns:a16="http://schemas.microsoft.com/office/drawing/2014/main" id="{5B4E8A9E-4F0F-49F2-977D-2AE0AC75B838}"/>
                </a:ext>
              </a:extLst>
            </p:cNvPr>
            <p:cNvCxnSpPr>
              <a:cxnSpLocks/>
              <a:stCxn id="25" idx="2"/>
            </p:cNvCxnSpPr>
            <p:nvPr/>
          </p:nvCxnSpPr>
          <p:spPr>
            <a:xfrm rot="5400000">
              <a:off x="2630815" y="3563075"/>
              <a:ext cx="494642" cy="2633565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or: Elbow 44">
              <a:extLst>
                <a:ext uri="{FF2B5EF4-FFF2-40B4-BE49-F238E27FC236}">
                  <a16:creationId xmlns:a16="http://schemas.microsoft.com/office/drawing/2014/main" id="{2661427A-5ABE-4ED6-BF98-453E1C8EFA4D}"/>
                </a:ext>
              </a:extLst>
            </p:cNvPr>
            <p:cNvCxnSpPr>
              <a:cxnSpLocks/>
              <a:stCxn id="33" idx="3"/>
              <a:endCxn id="26" idx="1"/>
            </p:cNvCxnSpPr>
            <p:nvPr/>
          </p:nvCxnSpPr>
          <p:spPr>
            <a:xfrm flipV="1">
              <a:off x="1822426" y="2715708"/>
              <a:ext cx="3243605" cy="3223620"/>
            </a:xfrm>
            <a:prstGeom prst="bentConnector3">
              <a:avLst>
                <a:gd name="adj1" fmla="val 53026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BF51B31A-EACE-4434-B974-AE8DC999C6A6}"/>
                </a:ext>
              </a:extLst>
            </p:cNvPr>
            <p:cNvCxnSpPr>
              <a:cxnSpLocks/>
              <a:stCxn id="26" idx="2"/>
              <a:endCxn id="47" idx="0"/>
            </p:cNvCxnSpPr>
            <p:nvPr/>
          </p:nvCxnSpPr>
          <p:spPr>
            <a:xfrm flipH="1">
              <a:off x="5661235" y="3172057"/>
              <a:ext cx="19325" cy="193178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Flowchart: Decision 46">
              <a:extLst>
                <a:ext uri="{FF2B5EF4-FFF2-40B4-BE49-F238E27FC236}">
                  <a16:creationId xmlns:a16="http://schemas.microsoft.com/office/drawing/2014/main" id="{9574ADB8-A165-41BF-A9A7-7A247549C87B}"/>
                </a:ext>
              </a:extLst>
            </p:cNvPr>
            <p:cNvSpPr/>
            <p:nvPr/>
          </p:nvSpPr>
          <p:spPr>
            <a:xfrm>
              <a:off x="5170621" y="5103840"/>
              <a:ext cx="981226" cy="835489"/>
            </a:xfrm>
            <a:prstGeom prst="flowChartDecision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00" dirty="0">
                <a:solidFill>
                  <a:schemeClr val="tx1"/>
                </a:solidFill>
              </a:endParaRPr>
            </a:p>
          </p:txBody>
        </p: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EA8BC3F8-0EDF-459E-9311-C6E0A67B1936}"/>
                </a:ext>
              </a:extLst>
            </p:cNvPr>
            <p:cNvCxnSpPr>
              <a:cxnSpLocks/>
              <a:stCxn id="47" idx="2"/>
              <a:endCxn id="27" idx="0"/>
            </p:cNvCxnSpPr>
            <p:nvPr/>
          </p:nvCxnSpPr>
          <p:spPr>
            <a:xfrm>
              <a:off x="5661235" y="5939329"/>
              <a:ext cx="23147" cy="145051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or: Elbow 48">
              <a:extLst>
                <a:ext uri="{FF2B5EF4-FFF2-40B4-BE49-F238E27FC236}">
                  <a16:creationId xmlns:a16="http://schemas.microsoft.com/office/drawing/2014/main" id="{8630DCED-894C-4961-9CBC-6B285D9B8BDA}"/>
                </a:ext>
              </a:extLst>
            </p:cNvPr>
            <p:cNvCxnSpPr>
              <a:cxnSpLocks/>
              <a:stCxn id="47" idx="1"/>
              <a:endCxn id="28" idx="3"/>
            </p:cNvCxnSpPr>
            <p:nvPr/>
          </p:nvCxnSpPr>
          <p:spPr>
            <a:xfrm rot="10800000" flipV="1">
              <a:off x="3331053" y="5521585"/>
              <a:ext cx="1839570" cy="1098358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73D9CF50-F915-45A9-AEDA-E3C262D19494}"/>
                </a:ext>
              </a:extLst>
            </p:cNvPr>
            <p:cNvSpPr/>
            <p:nvPr/>
          </p:nvSpPr>
          <p:spPr>
            <a:xfrm>
              <a:off x="2318544" y="7487102"/>
              <a:ext cx="876300" cy="469504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1400" dirty="0">
                  <a:solidFill>
                    <a:schemeClr val="tx1"/>
                  </a:solidFill>
                </a:rPr>
                <a:t>Selesai</a:t>
              </a:r>
            </a:p>
          </p:txBody>
        </p: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81E7957F-AEB3-4F9B-BBF8-36141D512AB1}"/>
                </a:ext>
              </a:extLst>
            </p:cNvPr>
            <p:cNvCxnSpPr>
              <a:cxnSpLocks/>
              <a:stCxn id="28" idx="2"/>
              <a:endCxn id="50" idx="0"/>
            </p:cNvCxnSpPr>
            <p:nvPr/>
          </p:nvCxnSpPr>
          <p:spPr>
            <a:xfrm flipH="1">
              <a:off x="2756694" y="7031297"/>
              <a:ext cx="2858" cy="45580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3CEE7220-2179-42B9-AA7F-2C135C1649DF}"/>
                </a:ext>
              </a:extLst>
            </p:cNvPr>
            <p:cNvSpPr/>
            <p:nvPr/>
          </p:nvSpPr>
          <p:spPr>
            <a:xfrm>
              <a:off x="671851" y="6743265"/>
              <a:ext cx="1143000" cy="9012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1200" dirty="0">
                  <a:solidFill>
                    <a:schemeClr val="tx1"/>
                  </a:solidFill>
                </a:rPr>
                <a:t>Mengatur </a:t>
              </a:r>
            </a:p>
            <a:p>
              <a:pPr algn="ctr"/>
              <a:r>
                <a:rPr lang="id-ID" sz="1200" dirty="0">
                  <a:solidFill>
                    <a:schemeClr val="tx1"/>
                  </a:solidFill>
                </a:rPr>
                <a:t>antarmuka </a:t>
              </a:r>
            </a:p>
            <a:p>
              <a:pPr algn="ctr"/>
              <a:r>
                <a:rPr lang="id-ID" sz="1200" dirty="0">
                  <a:solidFill>
                    <a:schemeClr val="tx1"/>
                  </a:solidFill>
                </a:rPr>
                <a:t>situs web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7F0012F4-D081-4A52-8678-B6605BF893B5}"/>
                </a:ext>
              </a:extLst>
            </p:cNvPr>
            <p:cNvSpPr/>
            <p:nvPr/>
          </p:nvSpPr>
          <p:spPr>
            <a:xfrm>
              <a:off x="3633739" y="3873102"/>
              <a:ext cx="1143000" cy="57490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900" dirty="0">
                  <a:solidFill>
                    <a:schemeClr val="tx1"/>
                  </a:solidFill>
                </a:rPr>
                <a:t>Apakah ada </a:t>
              </a:r>
            </a:p>
            <a:p>
              <a:pPr algn="ctr"/>
              <a:r>
                <a:rPr lang="id-ID" sz="900" dirty="0">
                  <a:solidFill>
                    <a:schemeClr val="tx1"/>
                  </a:solidFill>
                </a:rPr>
                <a:t>revisi?</a:t>
              </a:r>
            </a:p>
          </p:txBody>
        </p: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8082A6B6-C1E3-4393-999E-C3419470712D}"/>
                </a:ext>
              </a:extLst>
            </p:cNvPr>
            <p:cNvCxnSpPr>
              <a:cxnSpLocks/>
              <a:stCxn id="52" idx="0"/>
              <a:endCxn id="33" idx="2"/>
            </p:cNvCxnSpPr>
            <p:nvPr/>
          </p:nvCxnSpPr>
          <p:spPr>
            <a:xfrm flipH="1" flipV="1">
              <a:off x="1237937" y="6175072"/>
              <a:ext cx="5415" cy="56819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7D7488A4-D92A-461B-9F0E-6702D7A6102D}"/>
                </a:ext>
              </a:extLst>
            </p:cNvPr>
            <p:cNvSpPr/>
            <p:nvPr/>
          </p:nvSpPr>
          <p:spPr>
            <a:xfrm>
              <a:off x="5089734" y="5234131"/>
              <a:ext cx="1143000" cy="57490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900" dirty="0">
                  <a:solidFill>
                    <a:schemeClr val="tx1"/>
                  </a:solidFill>
                </a:rPr>
                <a:t>Apakah ada </a:t>
              </a:r>
            </a:p>
            <a:p>
              <a:pPr algn="ctr"/>
              <a:r>
                <a:rPr lang="id-ID" sz="900" dirty="0">
                  <a:solidFill>
                    <a:schemeClr val="tx1"/>
                  </a:solidFill>
                </a:rPr>
                <a:t>komentar?</a:t>
              </a: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B0E75FA3-34AA-40BC-97F9-65E8EBBA9913}"/>
                </a:ext>
              </a:extLst>
            </p:cNvPr>
            <p:cNvSpPr/>
            <p:nvPr/>
          </p:nvSpPr>
          <p:spPr>
            <a:xfrm>
              <a:off x="4800698" y="5127175"/>
              <a:ext cx="520333" cy="27525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1200" dirty="0">
                  <a:solidFill>
                    <a:schemeClr val="tx1"/>
                  </a:solidFill>
                </a:rPr>
                <a:t>Ya</a:t>
              </a: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51BF2700-E6EE-455D-BCFA-83F608562F84}"/>
                </a:ext>
              </a:extLst>
            </p:cNvPr>
            <p:cNvSpPr/>
            <p:nvPr/>
          </p:nvSpPr>
          <p:spPr>
            <a:xfrm>
              <a:off x="3085997" y="3699277"/>
              <a:ext cx="1143000" cy="57490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1200" dirty="0">
                  <a:solidFill>
                    <a:schemeClr val="tx1"/>
                  </a:solidFill>
                </a:rPr>
                <a:t>Ya</a:t>
              </a: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F070897A-5968-42A3-BEE5-C036B183FEFB}"/>
                </a:ext>
              </a:extLst>
            </p:cNvPr>
            <p:cNvSpPr/>
            <p:nvPr/>
          </p:nvSpPr>
          <p:spPr>
            <a:xfrm>
              <a:off x="5377511" y="6324689"/>
              <a:ext cx="1143000" cy="57490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1200" dirty="0">
                  <a:solidFill>
                    <a:schemeClr val="tx1"/>
                  </a:solidFill>
                </a:rPr>
                <a:t>Tidak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2C6B1801-C771-41DC-95E6-0F8AD8FDA52A}"/>
                </a:ext>
              </a:extLst>
            </p:cNvPr>
            <p:cNvSpPr/>
            <p:nvPr/>
          </p:nvSpPr>
          <p:spPr>
            <a:xfrm>
              <a:off x="3868485" y="4593813"/>
              <a:ext cx="1143000" cy="57490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1200" dirty="0">
                  <a:solidFill>
                    <a:schemeClr val="tx1"/>
                  </a:solidFill>
                </a:rPr>
                <a:t>Tidak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64020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D0F86007-50A7-42DD-BF3E-9C23FEC30B32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9" name="Text Placeholder 1"/>
          <p:cNvSpPr txBox="1">
            <a:spLocks/>
          </p:cNvSpPr>
          <p:nvPr/>
        </p:nvSpPr>
        <p:spPr>
          <a:xfrm>
            <a:off x="5508104" y="467746"/>
            <a:ext cx="3416629" cy="123990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378">
              <a:buNone/>
            </a:pPr>
            <a:r>
              <a:rPr lang="id-ID" altLang="ko-KR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rPr>
              <a:t>SISTEM ARSITEKTUR</a:t>
            </a:r>
            <a:endParaRPr lang="ko-KR" altLang="en-US" b="1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08104" y="1906836"/>
            <a:ext cx="34166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8"/>
            <a:r>
              <a:rPr lang="id-ID" altLang="ko-KR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rPr>
              <a:t>Menggambarkan proses manajemen konten pada situs web Politeknik Statistika STIS</a:t>
            </a:r>
            <a:endParaRPr lang="en-US" altLang="ko-KR" sz="12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cs typeface="Arial" pitchFamily="34" charset="0"/>
            </a:endParaRPr>
          </a:p>
        </p:txBody>
      </p:sp>
      <p:sp>
        <p:nvSpPr>
          <p:cNvPr id="6" name="Frame 5"/>
          <p:cNvSpPr/>
          <p:nvPr/>
        </p:nvSpPr>
        <p:spPr>
          <a:xfrm>
            <a:off x="197769" y="159481"/>
            <a:ext cx="4176464" cy="4824536"/>
          </a:xfrm>
          <a:prstGeom prst="frame">
            <a:avLst>
              <a:gd name="adj1" fmla="val 100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8"/>
            <a:endParaRPr lang="ko-KR" altLang="en-US">
              <a:solidFill>
                <a:prstClr val="black"/>
              </a:solidFill>
              <a:latin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8DE639D-3601-4886-B83E-3028B0F6F2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188890"/>
            <a:ext cx="5292080" cy="8323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710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11111E-6 L 2.77778E-7 0.61913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09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D0F86007-50A7-42DD-BF3E-9C23FEC30B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solidFill>
            <a:schemeClr val="bg1"/>
          </a:solidFill>
        </p:spPr>
      </p:sp>
      <p:sp>
        <p:nvSpPr>
          <p:cNvPr id="9" name="Text Placeholder 1"/>
          <p:cNvSpPr txBox="1">
            <a:spLocks/>
          </p:cNvSpPr>
          <p:nvPr/>
        </p:nvSpPr>
        <p:spPr>
          <a:xfrm>
            <a:off x="4820277" y="467746"/>
            <a:ext cx="4104456" cy="123990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378">
              <a:buNone/>
            </a:pPr>
            <a:r>
              <a:rPr lang="id-ID" altLang="ko-KR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rPr>
              <a:t>MODEL DATA</a:t>
            </a:r>
            <a:endParaRPr lang="ko-KR" altLang="en-US" b="1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20277" y="1906836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8"/>
            <a:r>
              <a:rPr lang="id-ID" altLang="ko-KR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rPr>
              <a:t>Terdapat 11 tabel pada rancangan basis data sistem CMS Polstat STIS.</a:t>
            </a:r>
            <a:endParaRPr lang="en-US" altLang="ko-KR" sz="12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cs typeface="Arial" pitchFamily="34" charset="0"/>
            </a:endParaRPr>
          </a:p>
        </p:txBody>
      </p:sp>
      <p:sp>
        <p:nvSpPr>
          <p:cNvPr id="6" name="Frame 5"/>
          <p:cNvSpPr/>
          <p:nvPr/>
        </p:nvSpPr>
        <p:spPr>
          <a:xfrm>
            <a:off x="197769" y="163470"/>
            <a:ext cx="4176464" cy="4824536"/>
          </a:xfrm>
          <a:prstGeom prst="frame">
            <a:avLst>
              <a:gd name="adj1" fmla="val 100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8"/>
            <a:endParaRPr lang="ko-KR" alt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0FE3EF-FAE6-4DBC-8A20-CBF296CE439C}"/>
              </a:ext>
            </a:extLst>
          </p:cNvPr>
          <p:cNvSpPr txBox="1"/>
          <p:nvPr/>
        </p:nvSpPr>
        <p:spPr>
          <a:xfrm>
            <a:off x="4817205" y="2528318"/>
            <a:ext cx="41044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8"/>
            <a:r>
              <a:rPr lang="id-ID" altLang="ko-KR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rPr>
              <a:t>Secara umum, hubungan antar tabel terpusat menjadi 2 yaitu :</a:t>
            </a:r>
          </a:p>
          <a:p>
            <a:pPr marL="228600" indent="-228600" defTabSz="914378">
              <a:buFont typeface="+mj-lt"/>
              <a:buAutoNum type="arabicPeriod"/>
            </a:pPr>
            <a:r>
              <a:rPr lang="id-ID" altLang="ko-KR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rPr>
              <a:t>Tabel </a:t>
            </a:r>
            <a:r>
              <a:rPr lang="id-ID" altLang="ko-KR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rPr>
              <a:t>cek_artikel</a:t>
            </a:r>
            <a:endParaRPr lang="id-ID" altLang="ko-KR" sz="12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cs typeface="Arial" pitchFamily="34" charset="0"/>
            </a:endParaRPr>
          </a:p>
          <a:p>
            <a:pPr marL="228600" indent="-228600" defTabSz="914378">
              <a:buFont typeface="+mj-lt"/>
              <a:buAutoNum type="arabicPeriod"/>
            </a:pPr>
            <a:r>
              <a:rPr lang="id-ID" altLang="ko-KR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rPr>
              <a:t>Tabel halaman</a:t>
            </a:r>
            <a:endParaRPr lang="en-US" altLang="ko-KR" sz="12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cs typeface="Arial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8F3CDAF-94D3-4D03-9FE8-5059630E57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682" y="205509"/>
            <a:ext cx="3438636" cy="473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378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5604F71-DF67-447A-8823-78C8060E53B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125084" y="2283718"/>
            <a:ext cx="5018916" cy="576064"/>
          </a:xfrm>
        </p:spPr>
        <p:txBody>
          <a:bodyPr/>
          <a:lstStyle/>
          <a:p>
            <a:r>
              <a:rPr lang="id-ID" sz="2800" dirty="0"/>
              <a:t>HASIL DAN PEMBAHASAN</a:t>
            </a:r>
          </a:p>
        </p:txBody>
      </p:sp>
    </p:spTree>
    <p:extLst>
      <p:ext uri="{BB962C8B-B14F-4D97-AF65-F5344CB8AC3E}">
        <p14:creationId xmlns:p14="http://schemas.microsoft.com/office/powerpoint/2010/main" val="2430669075"/>
      </p:ext>
    </p:extLst>
  </p:cSld>
  <p:clrMapOvr>
    <a:masterClrMapping/>
  </p:clrMapOvr>
  <p:transition spd="slow"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d-ID" altLang="ko-KR" dirty="0"/>
              <a:t>BASIS DATA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id-ID" altLang="ko-KR" dirty="0"/>
              <a:t>DBMS </a:t>
            </a:r>
            <a:r>
              <a:rPr lang="id-ID" altLang="ko-KR" dirty="0" err="1"/>
              <a:t>MySQL</a:t>
            </a:r>
            <a:endParaRPr lang="id-ID" altLang="ko-KR" dirty="0"/>
          </a:p>
          <a:p>
            <a:pPr lvl="0"/>
            <a:r>
              <a:rPr lang="id-ID" altLang="ko-KR" dirty="0" err="1"/>
              <a:t>phpMyAdmin</a:t>
            </a:r>
            <a:endParaRPr lang="en-US" altLang="ko-KR" dirty="0"/>
          </a:p>
        </p:txBody>
      </p:sp>
      <p:pic>
        <p:nvPicPr>
          <p:cNvPr id="8195" name="Picture 3" descr="database">
            <a:extLst>
              <a:ext uri="{FF2B5EF4-FFF2-40B4-BE49-F238E27FC236}">
                <a16:creationId xmlns:a16="http://schemas.microsoft.com/office/drawing/2014/main" id="{23BF99D5-56AC-470B-AAC8-AE98714F8D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880110"/>
            <a:ext cx="5832000" cy="3383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1830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6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6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d-ID" altLang="ko-KR" sz="2400" dirty="0"/>
              <a:t>ANTARMUKA</a:t>
            </a:r>
            <a:endParaRPr lang="ko-KR" altLang="en-US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id-ID" altLang="ko-KR" dirty="0"/>
              <a:t>Halaman Administrator menu </a:t>
            </a:r>
            <a:r>
              <a:rPr lang="id-ID" altLang="ko-KR" dirty="0" err="1"/>
              <a:t>Dashboard</a:t>
            </a:r>
            <a:endParaRPr lang="en-US" altLang="ko-KR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750A309-0969-45F8-BFFA-854714CA7A94}"/>
              </a:ext>
            </a:extLst>
          </p:cNvPr>
          <p:cNvSpPr/>
          <p:nvPr/>
        </p:nvSpPr>
        <p:spPr>
          <a:xfrm>
            <a:off x="3044950" y="469310"/>
            <a:ext cx="1440000" cy="446256"/>
          </a:xfrm>
          <a:prstGeom prst="roundRect">
            <a:avLst/>
          </a:prstGeom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600" dirty="0">
                <a:solidFill>
                  <a:srgbClr val="404040"/>
                </a:solidFill>
                <a:latin typeface="Arial Rounded MT Bold" panose="020F0704030504030204" pitchFamily="34" charset="0"/>
              </a:rPr>
              <a:t>ADMIN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2F144BB-ECFA-4503-A53F-F2CF6EC35B43}"/>
              </a:ext>
            </a:extLst>
          </p:cNvPr>
          <p:cNvSpPr/>
          <p:nvPr/>
        </p:nvSpPr>
        <p:spPr>
          <a:xfrm>
            <a:off x="5184710" y="469310"/>
            <a:ext cx="1446688" cy="446256"/>
          </a:xfrm>
          <a:prstGeom prst="roundRect">
            <a:avLst/>
          </a:prstGeom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600" dirty="0">
                <a:solidFill>
                  <a:srgbClr val="404040"/>
                </a:solidFill>
                <a:latin typeface="Arial Rounded MT Bold" panose="020F0704030504030204" pitchFamily="34" charset="0"/>
              </a:rPr>
              <a:t>AUTHOR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04B1AD7-A4FB-4395-AC14-8694426A522E}"/>
              </a:ext>
            </a:extLst>
          </p:cNvPr>
          <p:cNvSpPr/>
          <p:nvPr/>
        </p:nvSpPr>
        <p:spPr>
          <a:xfrm>
            <a:off x="7274032" y="469310"/>
            <a:ext cx="1328284" cy="446256"/>
          </a:xfrm>
          <a:prstGeom prst="roundRect">
            <a:avLst/>
          </a:prstGeom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solidFill>
                  <a:srgbClr val="404040"/>
                </a:solidFill>
                <a:latin typeface="Arial Rounded MT Bold" panose="020F0704030504030204" pitchFamily="34" charset="0"/>
              </a:rPr>
              <a:t>VERIFIKATOR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5484FD5-EA14-4616-88A6-8411DDC495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8472" y="1310059"/>
            <a:ext cx="5832000" cy="281780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D02BB5F-F1C5-4FCC-9A07-650088B746C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9824"/>
          <a:stretch/>
        </p:blipFill>
        <p:spPr>
          <a:xfrm>
            <a:off x="3044949" y="954563"/>
            <a:ext cx="1440000" cy="377742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9C173C5-2368-4443-8B42-DA609744815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9931"/>
          <a:stretch/>
        </p:blipFill>
        <p:spPr>
          <a:xfrm>
            <a:off x="7218174" y="949598"/>
            <a:ext cx="1440000" cy="377742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9F1070A-C8C3-4EAE-8628-36B2FE21A41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9824"/>
          <a:stretch/>
        </p:blipFill>
        <p:spPr>
          <a:xfrm>
            <a:off x="5191398" y="949598"/>
            <a:ext cx="1440000" cy="3777429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5B82B44-0887-47A3-A8C8-A51BCE29301A}"/>
              </a:ext>
            </a:extLst>
          </p:cNvPr>
          <p:cNvSpPr/>
          <p:nvPr/>
        </p:nvSpPr>
        <p:spPr>
          <a:xfrm>
            <a:off x="2987824" y="0"/>
            <a:ext cx="6156176" cy="3294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C77006-698A-4799-8A74-D41385FFF092}"/>
              </a:ext>
            </a:extLst>
          </p:cNvPr>
          <p:cNvSpPr/>
          <p:nvPr/>
        </p:nvSpPr>
        <p:spPr>
          <a:xfrm>
            <a:off x="2960427" y="4803998"/>
            <a:ext cx="6156176" cy="3395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16AC7FA-3A4C-4117-8DDF-CF969258BD4D}"/>
              </a:ext>
            </a:extLst>
          </p:cNvPr>
          <p:cNvSpPr/>
          <p:nvPr/>
        </p:nvSpPr>
        <p:spPr>
          <a:xfrm>
            <a:off x="8891816" y="339502"/>
            <a:ext cx="252184" cy="446449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2134F87-EEB6-423A-A07A-09026DFB1651}"/>
              </a:ext>
            </a:extLst>
          </p:cNvPr>
          <p:cNvSpPr/>
          <p:nvPr/>
        </p:nvSpPr>
        <p:spPr>
          <a:xfrm>
            <a:off x="251519" y="4752536"/>
            <a:ext cx="8634807" cy="71999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5196F33-6CFC-4C2A-9BD0-00A7CE0A16DF}"/>
              </a:ext>
            </a:extLst>
          </p:cNvPr>
          <p:cNvSpPr/>
          <p:nvPr/>
        </p:nvSpPr>
        <p:spPr>
          <a:xfrm>
            <a:off x="8825599" y="416071"/>
            <a:ext cx="60728" cy="434809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0F7BCA2-A32C-4B93-9E50-C19103706CEF}"/>
              </a:ext>
            </a:extLst>
          </p:cNvPr>
          <p:cNvSpPr/>
          <p:nvPr/>
        </p:nvSpPr>
        <p:spPr>
          <a:xfrm>
            <a:off x="252299" y="354964"/>
            <a:ext cx="8634807" cy="71999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32786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BA626BDC-0FE4-4616-B370-371A8EA91A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-2"/>
            <a:ext cx="9144000" cy="4371952"/>
          </a:xfrm>
        </p:spPr>
      </p:sp>
      <p:sp>
        <p:nvSpPr>
          <p:cNvPr id="9" name="Text Placeholder 1"/>
          <p:cNvSpPr txBox="1">
            <a:spLocks/>
          </p:cNvSpPr>
          <p:nvPr/>
        </p:nvSpPr>
        <p:spPr>
          <a:xfrm>
            <a:off x="1637674" y="4447631"/>
            <a:ext cx="5868652" cy="610979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378">
              <a:buNone/>
            </a:pPr>
            <a:r>
              <a:rPr lang="id-ID" altLang="ko-KR" sz="2800" b="1" i="1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rPr>
              <a:t>ANTARMUKA DAFTAR ARTIKEL</a:t>
            </a:r>
            <a:endParaRPr lang="ko-KR" altLang="en-US" sz="2800" b="1" i="1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cs typeface="Arial" pitchFamily="34" charset="0"/>
            </a:endParaRPr>
          </a:p>
        </p:txBody>
      </p:sp>
      <p:sp>
        <p:nvSpPr>
          <p:cNvPr id="11" name="Frame 10"/>
          <p:cNvSpPr/>
          <p:nvPr/>
        </p:nvSpPr>
        <p:spPr>
          <a:xfrm>
            <a:off x="467544" y="202080"/>
            <a:ext cx="8208912" cy="4097862"/>
          </a:xfrm>
          <a:prstGeom prst="frame">
            <a:avLst>
              <a:gd name="adj1" fmla="val 100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8"/>
            <a:endParaRPr lang="ko-KR" alt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B5AE136-BBFC-455D-8852-9CA4B5D07CAD}"/>
              </a:ext>
            </a:extLst>
          </p:cNvPr>
          <p:cNvSpPr/>
          <p:nvPr/>
        </p:nvSpPr>
        <p:spPr>
          <a:xfrm>
            <a:off x="541787" y="275925"/>
            <a:ext cx="8060427" cy="39501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609EC0-27DA-4104-A2F8-32CDD4F762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787" y="297862"/>
            <a:ext cx="8060427" cy="3906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733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87E29DF-625C-4E88-A15C-9A8367D170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d-ID" sz="2400" dirty="0"/>
              <a:t>ANTARMUKA</a:t>
            </a:r>
            <a:r>
              <a:rPr lang="id-ID" sz="2800" dirty="0"/>
              <a:t> SITUS WEB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9DF416A-96B7-49E2-BB46-4C833BCACCD3}"/>
              </a:ext>
            </a:extLst>
          </p:cNvPr>
          <p:cNvGrpSpPr/>
          <p:nvPr/>
        </p:nvGrpSpPr>
        <p:grpSpPr>
          <a:xfrm>
            <a:off x="2986850" y="411509"/>
            <a:ext cx="5833622" cy="8645703"/>
            <a:chOff x="722650" y="229835"/>
            <a:chExt cx="5406350" cy="8012466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C7F27D8-2D48-4052-A2BE-E322FD7032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9000" y="5272438"/>
              <a:ext cx="5400000" cy="2624901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812BE02C-9759-452C-B3DA-2883C090CC8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440"/>
            <a:stretch/>
          </p:blipFill>
          <p:spPr>
            <a:xfrm>
              <a:off x="722650" y="7447263"/>
              <a:ext cx="5400000" cy="795038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F867DEA7-64B4-49C4-9C4A-3345AE9A0E9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9000" y="229835"/>
              <a:ext cx="5400000" cy="2628828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76866DBA-F444-45CA-A8BB-7123E4AA977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12"/>
            <a:stretch/>
          </p:blipFill>
          <p:spPr>
            <a:xfrm>
              <a:off x="729000" y="2774950"/>
              <a:ext cx="5400000" cy="2580038"/>
            </a:xfrm>
            <a:prstGeom prst="rect">
              <a:avLst/>
            </a:prstGeom>
          </p:spPr>
        </p:pic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C1481E60-80AB-473A-9D68-BACE2A861727}"/>
              </a:ext>
            </a:extLst>
          </p:cNvPr>
          <p:cNvSpPr/>
          <p:nvPr/>
        </p:nvSpPr>
        <p:spPr>
          <a:xfrm>
            <a:off x="2987824" y="4824536"/>
            <a:ext cx="6156176" cy="3395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F2B569A-B3C8-4780-BC3E-2E6D5A1F1E62}"/>
              </a:ext>
            </a:extLst>
          </p:cNvPr>
          <p:cNvSpPr/>
          <p:nvPr/>
        </p:nvSpPr>
        <p:spPr>
          <a:xfrm>
            <a:off x="2987824" y="0"/>
            <a:ext cx="6156176" cy="3395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7399A02-86F7-4EC9-875C-539B23985702}"/>
              </a:ext>
            </a:extLst>
          </p:cNvPr>
          <p:cNvSpPr/>
          <p:nvPr/>
        </p:nvSpPr>
        <p:spPr>
          <a:xfrm>
            <a:off x="251519" y="4752536"/>
            <a:ext cx="8634807" cy="71999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09CA20E-1F6B-4FA8-A103-AD94C96B75CD}"/>
              </a:ext>
            </a:extLst>
          </p:cNvPr>
          <p:cNvSpPr/>
          <p:nvPr/>
        </p:nvSpPr>
        <p:spPr>
          <a:xfrm>
            <a:off x="251520" y="339510"/>
            <a:ext cx="8634807" cy="71999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71691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7037E-7 L 3.88889E-6 -0.84043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20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5469BB4-2559-43B9-B88A-E887D2B14D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125084" y="2283718"/>
            <a:ext cx="5018916" cy="576064"/>
          </a:xfrm>
        </p:spPr>
        <p:txBody>
          <a:bodyPr/>
          <a:lstStyle/>
          <a:p>
            <a:r>
              <a:rPr lang="id-ID" b="1" dirty="0"/>
              <a:t>PENDAHULUAN</a:t>
            </a:r>
          </a:p>
        </p:txBody>
      </p:sp>
    </p:spTree>
    <p:extLst>
      <p:ext uri="{BB962C8B-B14F-4D97-AF65-F5344CB8AC3E}">
        <p14:creationId xmlns:p14="http://schemas.microsoft.com/office/powerpoint/2010/main" val="981077914"/>
      </p:ext>
    </p:extLst>
  </p:cSld>
  <p:clrMapOvr>
    <a:masterClrMapping/>
  </p:clrMapOvr>
  <p:transition spd="slow">
    <p:push dir="u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d-ID" altLang="ko-KR" dirty="0"/>
              <a:t>EVALUASI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id-ID" altLang="ko-KR" i="1" dirty="0"/>
              <a:t>Black </a:t>
            </a:r>
            <a:r>
              <a:rPr lang="id-ID" altLang="ko-KR" i="1" dirty="0" err="1"/>
              <a:t>box</a:t>
            </a:r>
            <a:r>
              <a:rPr lang="id-ID" altLang="ko-KR" i="1" dirty="0"/>
              <a:t> Testing -- </a:t>
            </a:r>
            <a:r>
              <a:rPr lang="id-ID" altLang="ko-KR" i="1" dirty="0" err="1"/>
              <a:t>White</a:t>
            </a:r>
            <a:r>
              <a:rPr lang="id-ID" altLang="ko-KR" i="1" dirty="0"/>
              <a:t> Box Testing -- System </a:t>
            </a:r>
            <a:r>
              <a:rPr lang="id-ID" altLang="ko-KR" i="1" dirty="0" err="1"/>
              <a:t>Usability</a:t>
            </a:r>
            <a:r>
              <a:rPr lang="id-ID" altLang="ko-KR" i="1" dirty="0"/>
              <a:t> </a:t>
            </a:r>
            <a:r>
              <a:rPr lang="id-ID" altLang="ko-KR" i="1" dirty="0" err="1"/>
              <a:t>Scale</a:t>
            </a:r>
            <a:endParaRPr lang="en-US" altLang="ko-KR" i="1" dirty="0"/>
          </a:p>
        </p:txBody>
      </p:sp>
      <p:grpSp>
        <p:nvGrpSpPr>
          <p:cNvPr id="367" name="Group 366"/>
          <p:cNvGrpSpPr/>
          <p:nvPr/>
        </p:nvGrpSpPr>
        <p:grpSpPr>
          <a:xfrm>
            <a:off x="949827" y="3835644"/>
            <a:ext cx="1806356" cy="863358"/>
            <a:chOff x="803640" y="3362835"/>
            <a:chExt cx="2059657" cy="863358"/>
          </a:xfrm>
        </p:grpSpPr>
        <p:sp>
          <p:nvSpPr>
            <p:cNvPr id="368" name="TextBox 367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378"/>
              <a:r>
                <a:rPr lang="id-ID" altLang="ko-KR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Uji coba dengan tes kasus untuk melihat </a:t>
              </a:r>
              <a:r>
                <a:rPr lang="id-ID" altLang="ko-KR" sz="1200" i="1" dirty="0" err="1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output</a:t>
              </a:r>
              <a:r>
                <a:rPr lang="id-ID" altLang="ko-KR" sz="1200" i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 </a:t>
              </a:r>
              <a:r>
                <a:rPr lang="id-ID" altLang="ko-KR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yang dihasilkan</a:t>
              </a:r>
              <a:endParaRPr lang="ko-KR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369" name="TextBox 368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378"/>
              <a:r>
                <a:rPr lang="id-ID" altLang="ko-KR" sz="1200" b="1" i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Black Box Testing</a:t>
              </a:r>
              <a:endParaRPr lang="ko-KR" altLang="en-US" sz="1200" b="1" i="1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9D25879-733C-4B65-96A0-11D9C45B5DA0}"/>
              </a:ext>
            </a:extLst>
          </p:cNvPr>
          <p:cNvGrpSpPr/>
          <p:nvPr/>
        </p:nvGrpSpPr>
        <p:grpSpPr>
          <a:xfrm>
            <a:off x="952914" y="1931819"/>
            <a:ext cx="1800183" cy="1832423"/>
            <a:chOff x="949435" y="1931211"/>
            <a:chExt cx="1800183" cy="1832423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A8570BCD-CC7D-45A5-862D-FD992C60BEC0}"/>
                </a:ext>
              </a:extLst>
            </p:cNvPr>
            <p:cNvGrpSpPr/>
            <p:nvPr/>
          </p:nvGrpSpPr>
          <p:grpSpPr>
            <a:xfrm>
              <a:off x="949435" y="1931211"/>
              <a:ext cx="1800183" cy="1832423"/>
              <a:chOff x="949435" y="1931211"/>
              <a:chExt cx="1800183" cy="1832423"/>
            </a:xfrm>
          </p:grpSpPr>
          <p:sp>
            <p:nvSpPr>
              <p:cNvPr id="377" name="Oval 376">
                <a:extLst>
                  <a:ext uri="{FF2B5EF4-FFF2-40B4-BE49-F238E27FC236}">
                    <a16:creationId xmlns:a16="http://schemas.microsoft.com/office/drawing/2014/main" id="{A99182EB-C5B8-4A3C-8D86-028415E0061D}"/>
                  </a:ext>
                </a:extLst>
              </p:cNvPr>
              <p:cNvSpPr/>
              <p:nvPr/>
            </p:nvSpPr>
            <p:spPr>
              <a:xfrm>
                <a:off x="949435" y="3619634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378" name="Oval 377">
                <a:extLst>
                  <a:ext uri="{FF2B5EF4-FFF2-40B4-BE49-F238E27FC236}">
                    <a16:creationId xmlns:a16="http://schemas.microsoft.com/office/drawing/2014/main" id="{96FE95E0-AD22-4D7F-81CD-A94D72FA5CE6}"/>
                  </a:ext>
                </a:extLst>
              </p:cNvPr>
              <p:cNvSpPr/>
              <p:nvPr/>
            </p:nvSpPr>
            <p:spPr>
              <a:xfrm>
                <a:off x="1133455" y="3619634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380" name="Oval 379">
                <a:extLst>
                  <a:ext uri="{FF2B5EF4-FFF2-40B4-BE49-F238E27FC236}">
                    <a16:creationId xmlns:a16="http://schemas.microsoft.com/office/drawing/2014/main" id="{1A12D8E6-1E83-46D5-9695-F28E9F54A8EC}"/>
                  </a:ext>
                </a:extLst>
              </p:cNvPr>
              <p:cNvSpPr/>
              <p:nvPr/>
            </p:nvSpPr>
            <p:spPr>
              <a:xfrm>
                <a:off x="1501495" y="3619634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381" name="Oval 380">
                <a:extLst>
                  <a:ext uri="{FF2B5EF4-FFF2-40B4-BE49-F238E27FC236}">
                    <a16:creationId xmlns:a16="http://schemas.microsoft.com/office/drawing/2014/main" id="{F589CCD1-FE63-46FC-973F-FFABB6C40495}"/>
                  </a:ext>
                </a:extLst>
              </p:cNvPr>
              <p:cNvSpPr/>
              <p:nvPr/>
            </p:nvSpPr>
            <p:spPr>
              <a:xfrm>
                <a:off x="1685515" y="3619634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382" name="Oval 381">
                <a:extLst>
                  <a:ext uri="{FF2B5EF4-FFF2-40B4-BE49-F238E27FC236}">
                    <a16:creationId xmlns:a16="http://schemas.microsoft.com/office/drawing/2014/main" id="{A4174EBC-BD03-4BCC-84A6-EA538F4C105E}"/>
                  </a:ext>
                </a:extLst>
              </p:cNvPr>
              <p:cNvSpPr/>
              <p:nvPr/>
            </p:nvSpPr>
            <p:spPr>
              <a:xfrm>
                <a:off x="1869535" y="3619634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383" name="Oval 382">
                <a:extLst>
                  <a:ext uri="{FF2B5EF4-FFF2-40B4-BE49-F238E27FC236}">
                    <a16:creationId xmlns:a16="http://schemas.microsoft.com/office/drawing/2014/main" id="{4A0A0656-FB67-45FC-A7CF-C93718B49830}"/>
                  </a:ext>
                </a:extLst>
              </p:cNvPr>
              <p:cNvSpPr/>
              <p:nvPr/>
            </p:nvSpPr>
            <p:spPr>
              <a:xfrm>
                <a:off x="2053555" y="3619634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384" name="Oval 383">
                <a:extLst>
                  <a:ext uri="{FF2B5EF4-FFF2-40B4-BE49-F238E27FC236}">
                    <a16:creationId xmlns:a16="http://schemas.microsoft.com/office/drawing/2014/main" id="{65B49339-4495-4F52-8D2F-5F76CDBCCED1}"/>
                  </a:ext>
                </a:extLst>
              </p:cNvPr>
              <p:cNvSpPr/>
              <p:nvPr/>
            </p:nvSpPr>
            <p:spPr>
              <a:xfrm>
                <a:off x="2237575" y="3619634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385" name="Oval 384">
                <a:extLst>
                  <a:ext uri="{FF2B5EF4-FFF2-40B4-BE49-F238E27FC236}">
                    <a16:creationId xmlns:a16="http://schemas.microsoft.com/office/drawing/2014/main" id="{B7B29C09-D279-4C8B-9136-D70CDAB4862A}"/>
                  </a:ext>
                </a:extLst>
              </p:cNvPr>
              <p:cNvSpPr/>
              <p:nvPr/>
            </p:nvSpPr>
            <p:spPr>
              <a:xfrm>
                <a:off x="2421595" y="3619634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386" name="Oval 385">
                <a:extLst>
                  <a:ext uri="{FF2B5EF4-FFF2-40B4-BE49-F238E27FC236}">
                    <a16:creationId xmlns:a16="http://schemas.microsoft.com/office/drawing/2014/main" id="{656BE5DE-1D3F-432B-860F-E0282BB3F1BE}"/>
                  </a:ext>
                </a:extLst>
              </p:cNvPr>
              <p:cNvSpPr/>
              <p:nvPr/>
            </p:nvSpPr>
            <p:spPr>
              <a:xfrm>
                <a:off x="2605618" y="3619634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387" name="Oval 386">
                <a:extLst>
                  <a:ext uri="{FF2B5EF4-FFF2-40B4-BE49-F238E27FC236}">
                    <a16:creationId xmlns:a16="http://schemas.microsoft.com/office/drawing/2014/main" id="{CCCD58A7-027F-4993-8812-927EFCC754D1}"/>
                  </a:ext>
                </a:extLst>
              </p:cNvPr>
              <p:cNvSpPr/>
              <p:nvPr/>
            </p:nvSpPr>
            <p:spPr>
              <a:xfrm>
                <a:off x="949435" y="3432035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391" name="Oval 390">
                <a:extLst>
                  <a:ext uri="{FF2B5EF4-FFF2-40B4-BE49-F238E27FC236}">
                    <a16:creationId xmlns:a16="http://schemas.microsoft.com/office/drawing/2014/main" id="{AB76372B-595B-471C-B5F8-AA0D160A43E6}"/>
                  </a:ext>
                </a:extLst>
              </p:cNvPr>
              <p:cNvSpPr/>
              <p:nvPr/>
            </p:nvSpPr>
            <p:spPr>
              <a:xfrm>
                <a:off x="1685515" y="3432035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392" name="Oval 391">
                <a:extLst>
                  <a:ext uri="{FF2B5EF4-FFF2-40B4-BE49-F238E27FC236}">
                    <a16:creationId xmlns:a16="http://schemas.microsoft.com/office/drawing/2014/main" id="{8DDE1F57-5732-48C0-8A40-DBDAB891388A}"/>
                  </a:ext>
                </a:extLst>
              </p:cNvPr>
              <p:cNvSpPr/>
              <p:nvPr/>
            </p:nvSpPr>
            <p:spPr>
              <a:xfrm>
                <a:off x="1869535" y="3432035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393" name="Oval 392">
                <a:extLst>
                  <a:ext uri="{FF2B5EF4-FFF2-40B4-BE49-F238E27FC236}">
                    <a16:creationId xmlns:a16="http://schemas.microsoft.com/office/drawing/2014/main" id="{EEB6D1F2-8E85-4B4B-8E85-0F00FC682D73}"/>
                  </a:ext>
                </a:extLst>
              </p:cNvPr>
              <p:cNvSpPr/>
              <p:nvPr/>
            </p:nvSpPr>
            <p:spPr>
              <a:xfrm>
                <a:off x="2053555" y="3432035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394" name="Oval 393">
                <a:extLst>
                  <a:ext uri="{FF2B5EF4-FFF2-40B4-BE49-F238E27FC236}">
                    <a16:creationId xmlns:a16="http://schemas.microsoft.com/office/drawing/2014/main" id="{6F804285-357E-40BD-8B4B-EA7B16D2EEA1}"/>
                  </a:ext>
                </a:extLst>
              </p:cNvPr>
              <p:cNvSpPr/>
              <p:nvPr/>
            </p:nvSpPr>
            <p:spPr>
              <a:xfrm>
                <a:off x="2237575" y="3432035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395" name="Oval 394">
                <a:extLst>
                  <a:ext uri="{FF2B5EF4-FFF2-40B4-BE49-F238E27FC236}">
                    <a16:creationId xmlns:a16="http://schemas.microsoft.com/office/drawing/2014/main" id="{180F2CE8-31AE-41A3-B56A-CA135BBABC9D}"/>
                  </a:ext>
                </a:extLst>
              </p:cNvPr>
              <p:cNvSpPr/>
              <p:nvPr/>
            </p:nvSpPr>
            <p:spPr>
              <a:xfrm>
                <a:off x="2421595" y="3432035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396" name="Oval 395">
                <a:extLst>
                  <a:ext uri="{FF2B5EF4-FFF2-40B4-BE49-F238E27FC236}">
                    <a16:creationId xmlns:a16="http://schemas.microsoft.com/office/drawing/2014/main" id="{EE844DE9-7B5B-4F40-9469-EBAB394E868E}"/>
                  </a:ext>
                </a:extLst>
              </p:cNvPr>
              <p:cNvSpPr/>
              <p:nvPr/>
            </p:nvSpPr>
            <p:spPr>
              <a:xfrm>
                <a:off x="2605618" y="3432035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02" name="Oval 401">
                <a:extLst>
                  <a:ext uri="{FF2B5EF4-FFF2-40B4-BE49-F238E27FC236}">
                    <a16:creationId xmlns:a16="http://schemas.microsoft.com/office/drawing/2014/main" id="{38B20C7A-3A19-416E-B067-162464E4D4A2}"/>
                  </a:ext>
                </a:extLst>
              </p:cNvPr>
              <p:cNvSpPr/>
              <p:nvPr/>
            </p:nvSpPr>
            <p:spPr>
              <a:xfrm>
                <a:off x="1869535" y="3244432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03" name="Oval 402">
                <a:extLst>
                  <a:ext uri="{FF2B5EF4-FFF2-40B4-BE49-F238E27FC236}">
                    <a16:creationId xmlns:a16="http://schemas.microsoft.com/office/drawing/2014/main" id="{637FDDEC-85EB-4CF3-A70D-0E026FA2551A}"/>
                  </a:ext>
                </a:extLst>
              </p:cNvPr>
              <p:cNvSpPr/>
              <p:nvPr/>
            </p:nvSpPr>
            <p:spPr>
              <a:xfrm>
                <a:off x="2053555" y="3244432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04" name="Oval 403">
                <a:extLst>
                  <a:ext uri="{FF2B5EF4-FFF2-40B4-BE49-F238E27FC236}">
                    <a16:creationId xmlns:a16="http://schemas.microsoft.com/office/drawing/2014/main" id="{8A3D4057-FEB8-4C24-9D3C-C55812A2CF0E}"/>
                  </a:ext>
                </a:extLst>
              </p:cNvPr>
              <p:cNvSpPr/>
              <p:nvPr/>
            </p:nvSpPr>
            <p:spPr>
              <a:xfrm>
                <a:off x="2237575" y="3244432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05" name="Oval 404">
                <a:extLst>
                  <a:ext uri="{FF2B5EF4-FFF2-40B4-BE49-F238E27FC236}">
                    <a16:creationId xmlns:a16="http://schemas.microsoft.com/office/drawing/2014/main" id="{FCBB4247-A26E-41AC-81CE-BF06B377A3CC}"/>
                  </a:ext>
                </a:extLst>
              </p:cNvPr>
              <p:cNvSpPr/>
              <p:nvPr/>
            </p:nvSpPr>
            <p:spPr>
              <a:xfrm>
                <a:off x="2421595" y="3244432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06" name="Oval 405">
                <a:extLst>
                  <a:ext uri="{FF2B5EF4-FFF2-40B4-BE49-F238E27FC236}">
                    <a16:creationId xmlns:a16="http://schemas.microsoft.com/office/drawing/2014/main" id="{F24327B8-A642-4A68-9859-B5237D4BF872}"/>
                  </a:ext>
                </a:extLst>
              </p:cNvPr>
              <p:cNvSpPr/>
              <p:nvPr/>
            </p:nvSpPr>
            <p:spPr>
              <a:xfrm>
                <a:off x="2605618" y="3244432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09" name="Oval 408">
                <a:extLst>
                  <a:ext uri="{FF2B5EF4-FFF2-40B4-BE49-F238E27FC236}">
                    <a16:creationId xmlns:a16="http://schemas.microsoft.com/office/drawing/2014/main" id="{34E967A0-B512-44A3-BF1E-08FAF08F9300}"/>
                  </a:ext>
                </a:extLst>
              </p:cNvPr>
              <p:cNvSpPr/>
              <p:nvPr/>
            </p:nvSpPr>
            <p:spPr>
              <a:xfrm>
                <a:off x="1317475" y="3056829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13" name="Oval 412">
                <a:extLst>
                  <a:ext uri="{FF2B5EF4-FFF2-40B4-BE49-F238E27FC236}">
                    <a16:creationId xmlns:a16="http://schemas.microsoft.com/office/drawing/2014/main" id="{97AA6F15-F5E5-41D8-8D33-D5856AB74703}"/>
                  </a:ext>
                </a:extLst>
              </p:cNvPr>
              <p:cNvSpPr/>
              <p:nvPr/>
            </p:nvSpPr>
            <p:spPr>
              <a:xfrm>
                <a:off x="2053555" y="3056829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14" name="Oval 413">
                <a:extLst>
                  <a:ext uri="{FF2B5EF4-FFF2-40B4-BE49-F238E27FC236}">
                    <a16:creationId xmlns:a16="http://schemas.microsoft.com/office/drawing/2014/main" id="{BEC32A4E-75FA-4C7F-A287-8F5CC7CAE25A}"/>
                  </a:ext>
                </a:extLst>
              </p:cNvPr>
              <p:cNvSpPr/>
              <p:nvPr/>
            </p:nvSpPr>
            <p:spPr>
              <a:xfrm>
                <a:off x="2237575" y="3056829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15" name="Oval 414">
                <a:extLst>
                  <a:ext uri="{FF2B5EF4-FFF2-40B4-BE49-F238E27FC236}">
                    <a16:creationId xmlns:a16="http://schemas.microsoft.com/office/drawing/2014/main" id="{E80F89D2-740E-4780-B24D-2FB9FD82A3B3}"/>
                  </a:ext>
                </a:extLst>
              </p:cNvPr>
              <p:cNvSpPr/>
              <p:nvPr/>
            </p:nvSpPr>
            <p:spPr>
              <a:xfrm>
                <a:off x="2421595" y="3056829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16" name="Oval 415">
                <a:extLst>
                  <a:ext uri="{FF2B5EF4-FFF2-40B4-BE49-F238E27FC236}">
                    <a16:creationId xmlns:a16="http://schemas.microsoft.com/office/drawing/2014/main" id="{50BFFE5E-2770-4B4A-86F4-609390907A55}"/>
                  </a:ext>
                </a:extLst>
              </p:cNvPr>
              <p:cNvSpPr/>
              <p:nvPr/>
            </p:nvSpPr>
            <p:spPr>
              <a:xfrm>
                <a:off x="2605618" y="3056829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18" name="Oval 417">
                <a:extLst>
                  <a:ext uri="{FF2B5EF4-FFF2-40B4-BE49-F238E27FC236}">
                    <a16:creationId xmlns:a16="http://schemas.microsoft.com/office/drawing/2014/main" id="{343ED5B4-E0BE-4BBA-8C35-BAD725C089F7}"/>
                  </a:ext>
                </a:extLst>
              </p:cNvPr>
              <p:cNvSpPr/>
              <p:nvPr/>
            </p:nvSpPr>
            <p:spPr>
              <a:xfrm>
                <a:off x="1133455" y="2869226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19" name="Oval 418">
                <a:extLst>
                  <a:ext uri="{FF2B5EF4-FFF2-40B4-BE49-F238E27FC236}">
                    <a16:creationId xmlns:a16="http://schemas.microsoft.com/office/drawing/2014/main" id="{F2E3E1C9-9AB2-43A5-8773-96305271DBB3}"/>
                  </a:ext>
                </a:extLst>
              </p:cNvPr>
              <p:cNvSpPr/>
              <p:nvPr/>
            </p:nvSpPr>
            <p:spPr>
              <a:xfrm>
                <a:off x="1317475" y="2869226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20" name="Oval 419">
                <a:extLst>
                  <a:ext uri="{FF2B5EF4-FFF2-40B4-BE49-F238E27FC236}">
                    <a16:creationId xmlns:a16="http://schemas.microsoft.com/office/drawing/2014/main" id="{690B0C1E-E6D4-41EA-B6CE-0F4F7A2F2E2A}"/>
                  </a:ext>
                </a:extLst>
              </p:cNvPr>
              <p:cNvSpPr/>
              <p:nvPr/>
            </p:nvSpPr>
            <p:spPr>
              <a:xfrm>
                <a:off x="1501495" y="2869226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24" name="Oval 423">
                <a:extLst>
                  <a:ext uri="{FF2B5EF4-FFF2-40B4-BE49-F238E27FC236}">
                    <a16:creationId xmlns:a16="http://schemas.microsoft.com/office/drawing/2014/main" id="{F1DA95E3-2857-4A43-A13A-64781466F0F7}"/>
                  </a:ext>
                </a:extLst>
              </p:cNvPr>
              <p:cNvSpPr/>
              <p:nvPr/>
            </p:nvSpPr>
            <p:spPr>
              <a:xfrm>
                <a:off x="2237575" y="2869226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25" name="Oval 424">
                <a:extLst>
                  <a:ext uri="{FF2B5EF4-FFF2-40B4-BE49-F238E27FC236}">
                    <a16:creationId xmlns:a16="http://schemas.microsoft.com/office/drawing/2014/main" id="{AF2DCA46-B1E5-4027-96DC-0F6E4E0D605A}"/>
                  </a:ext>
                </a:extLst>
              </p:cNvPr>
              <p:cNvSpPr/>
              <p:nvPr/>
            </p:nvSpPr>
            <p:spPr>
              <a:xfrm>
                <a:off x="2421595" y="2869226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26" name="Oval 425">
                <a:extLst>
                  <a:ext uri="{FF2B5EF4-FFF2-40B4-BE49-F238E27FC236}">
                    <a16:creationId xmlns:a16="http://schemas.microsoft.com/office/drawing/2014/main" id="{7EF1C1ED-5600-4D8D-9C47-A7BFF1DF2054}"/>
                  </a:ext>
                </a:extLst>
              </p:cNvPr>
              <p:cNvSpPr/>
              <p:nvPr/>
            </p:nvSpPr>
            <p:spPr>
              <a:xfrm>
                <a:off x="2605618" y="2869226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27" name="Oval 426">
                <a:extLst>
                  <a:ext uri="{FF2B5EF4-FFF2-40B4-BE49-F238E27FC236}">
                    <a16:creationId xmlns:a16="http://schemas.microsoft.com/office/drawing/2014/main" id="{B4A90F68-01C5-4158-B2D2-BA556205FD1E}"/>
                  </a:ext>
                </a:extLst>
              </p:cNvPr>
              <p:cNvSpPr/>
              <p:nvPr/>
            </p:nvSpPr>
            <p:spPr>
              <a:xfrm>
                <a:off x="949435" y="2681623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28" name="Oval 427">
                <a:extLst>
                  <a:ext uri="{FF2B5EF4-FFF2-40B4-BE49-F238E27FC236}">
                    <a16:creationId xmlns:a16="http://schemas.microsoft.com/office/drawing/2014/main" id="{39333CCF-E2F8-4AB3-9BCA-6E42A3C9A70E}"/>
                  </a:ext>
                </a:extLst>
              </p:cNvPr>
              <p:cNvSpPr/>
              <p:nvPr/>
            </p:nvSpPr>
            <p:spPr>
              <a:xfrm>
                <a:off x="1133455" y="2681623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29" name="Oval 428">
                <a:extLst>
                  <a:ext uri="{FF2B5EF4-FFF2-40B4-BE49-F238E27FC236}">
                    <a16:creationId xmlns:a16="http://schemas.microsoft.com/office/drawing/2014/main" id="{AD263A2A-F105-4DFF-9B4A-62477525FABE}"/>
                  </a:ext>
                </a:extLst>
              </p:cNvPr>
              <p:cNvSpPr/>
              <p:nvPr/>
            </p:nvSpPr>
            <p:spPr>
              <a:xfrm>
                <a:off x="1317475" y="2681623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30" name="Oval 429">
                <a:extLst>
                  <a:ext uri="{FF2B5EF4-FFF2-40B4-BE49-F238E27FC236}">
                    <a16:creationId xmlns:a16="http://schemas.microsoft.com/office/drawing/2014/main" id="{1AB326B6-A2D3-4CF6-90FB-986698F7545A}"/>
                  </a:ext>
                </a:extLst>
              </p:cNvPr>
              <p:cNvSpPr/>
              <p:nvPr/>
            </p:nvSpPr>
            <p:spPr>
              <a:xfrm>
                <a:off x="1501495" y="2681623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31" name="Oval 430">
                <a:extLst>
                  <a:ext uri="{FF2B5EF4-FFF2-40B4-BE49-F238E27FC236}">
                    <a16:creationId xmlns:a16="http://schemas.microsoft.com/office/drawing/2014/main" id="{623EB0C2-F97C-4AF0-B216-BC9144B17062}"/>
                  </a:ext>
                </a:extLst>
              </p:cNvPr>
              <p:cNvSpPr/>
              <p:nvPr/>
            </p:nvSpPr>
            <p:spPr>
              <a:xfrm>
                <a:off x="1685515" y="2681623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35" name="Oval 434">
                <a:extLst>
                  <a:ext uri="{FF2B5EF4-FFF2-40B4-BE49-F238E27FC236}">
                    <a16:creationId xmlns:a16="http://schemas.microsoft.com/office/drawing/2014/main" id="{4368021B-F5C2-42AD-9A54-C42D286D6320}"/>
                  </a:ext>
                </a:extLst>
              </p:cNvPr>
              <p:cNvSpPr/>
              <p:nvPr/>
            </p:nvSpPr>
            <p:spPr>
              <a:xfrm>
                <a:off x="2421595" y="2681623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36" name="Oval 435">
                <a:extLst>
                  <a:ext uri="{FF2B5EF4-FFF2-40B4-BE49-F238E27FC236}">
                    <a16:creationId xmlns:a16="http://schemas.microsoft.com/office/drawing/2014/main" id="{D4439BC4-3F0E-4F07-BEB5-5AFB1E73D84E}"/>
                  </a:ext>
                </a:extLst>
              </p:cNvPr>
              <p:cNvSpPr/>
              <p:nvPr/>
            </p:nvSpPr>
            <p:spPr>
              <a:xfrm>
                <a:off x="2605618" y="2681623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37" name="Oval 436">
                <a:extLst>
                  <a:ext uri="{FF2B5EF4-FFF2-40B4-BE49-F238E27FC236}">
                    <a16:creationId xmlns:a16="http://schemas.microsoft.com/office/drawing/2014/main" id="{9847FDC5-EF71-4D48-81DB-43E39877A0B0}"/>
                  </a:ext>
                </a:extLst>
              </p:cNvPr>
              <p:cNvSpPr/>
              <p:nvPr/>
            </p:nvSpPr>
            <p:spPr>
              <a:xfrm>
                <a:off x="949435" y="2494020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38" name="Oval 437">
                <a:extLst>
                  <a:ext uri="{FF2B5EF4-FFF2-40B4-BE49-F238E27FC236}">
                    <a16:creationId xmlns:a16="http://schemas.microsoft.com/office/drawing/2014/main" id="{C8352A78-2022-482E-9FF8-2D58C479BB1E}"/>
                  </a:ext>
                </a:extLst>
              </p:cNvPr>
              <p:cNvSpPr/>
              <p:nvPr/>
            </p:nvSpPr>
            <p:spPr>
              <a:xfrm>
                <a:off x="1133455" y="2494020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39" name="Oval 438">
                <a:extLst>
                  <a:ext uri="{FF2B5EF4-FFF2-40B4-BE49-F238E27FC236}">
                    <a16:creationId xmlns:a16="http://schemas.microsoft.com/office/drawing/2014/main" id="{9F754973-B3F7-4A00-B5EC-B052AF036FFC}"/>
                  </a:ext>
                </a:extLst>
              </p:cNvPr>
              <p:cNvSpPr/>
              <p:nvPr/>
            </p:nvSpPr>
            <p:spPr>
              <a:xfrm>
                <a:off x="1317475" y="2494020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40" name="Oval 439">
                <a:extLst>
                  <a:ext uri="{FF2B5EF4-FFF2-40B4-BE49-F238E27FC236}">
                    <a16:creationId xmlns:a16="http://schemas.microsoft.com/office/drawing/2014/main" id="{6394B5ED-04D1-42D8-8853-77B17A694043}"/>
                  </a:ext>
                </a:extLst>
              </p:cNvPr>
              <p:cNvSpPr/>
              <p:nvPr/>
            </p:nvSpPr>
            <p:spPr>
              <a:xfrm>
                <a:off x="1501495" y="2494020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41" name="Oval 440">
                <a:extLst>
                  <a:ext uri="{FF2B5EF4-FFF2-40B4-BE49-F238E27FC236}">
                    <a16:creationId xmlns:a16="http://schemas.microsoft.com/office/drawing/2014/main" id="{2B2478B0-DBE4-48E6-961E-D7C1AB694A81}"/>
                  </a:ext>
                </a:extLst>
              </p:cNvPr>
              <p:cNvSpPr/>
              <p:nvPr/>
            </p:nvSpPr>
            <p:spPr>
              <a:xfrm>
                <a:off x="1685515" y="2494020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42" name="Oval 441">
                <a:extLst>
                  <a:ext uri="{FF2B5EF4-FFF2-40B4-BE49-F238E27FC236}">
                    <a16:creationId xmlns:a16="http://schemas.microsoft.com/office/drawing/2014/main" id="{58782485-8DAE-4888-8821-6A5E7B3344A2}"/>
                  </a:ext>
                </a:extLst>
              </p:cNvPr>
              <p:cNvSpPr/>
              <p:nvPr/>
            </p:nvSpPr>
            <p:spPr>
              <a:xfrm>
                <a:off x="1869535" y="2494020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46" name="Oval 445">
                <a:extLst>
                  <a:ext uri="{FF2B5EF4-FFF2-40B4-BE49-F238E27FC236}">
                    <a16:creationId xmlns:a16="http://schemas.microsoft.com/office/drawing/2014/main" id="{26A3BDBA-EB1F-4D4F-8632-FC489BC6F6DA}"/>
                  </a:ext>
                </a:extLst>
              </p:cNvPr>
              <p:cNvSpPr/>
              <p:nvPr/>
            </p:nvSpPr>
            <p:spPr>
              <a:xfrm>
                <a:off x="2605618" y="2494020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47" name="Oval 446">
                <a:extLst>
                  <a:ext uri="{FF2B5EF4-FFF2-40B4-BE49-F238E27FC236}">
                    <a16:creationId xmlns:a16="http://schemas.microsoft.com/office/drawing/2014/main" id="{6B45F196-B9F6-4315-AC33-BD2F1E3C2DFB}"/>
                  </a:ext>
                </a:extLst>
              </p:cNvPr>
              <p:cNvSpPr/>
              <p:nvPr/>
            </p:nvSpPr>
            <p:spPr>
              <a:xfrm>
                <a:off x="949435" y="2306417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48" name="Oval 447">
                <a:extLst>
                  <a:ext uri="{FF2B5EF4-FFF2-40B4-BE49-F238E27FC236}">
                    <a16:creationId xmlns:a16="http://schemas.microsoft.com/office/drawing/2014/main" id="{A58863B2-F938-4CCF-9DAD-7983C8512BB3}"/>
                  </a:ext>
                </a:extLst>
              </p:cNvPr>
              <p:cNvSpPr/>
              <p:nvPr/>
            </p:nvSpPr>
            <p:spPr>
              <a:xfrm>
                <a:off x="1133455" y="2306417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49" name="Oval 448">
                <a:extLst>
                  <a:ext uri="{FF2B5EF4-FFF2-40B4-BE49-F238E27FC236}">
                    <a16:creationId xmlns:a16="http://schemas.microsoft.com/office/drawing/2014/main" id="{8A09957D-B4E9-492C-A3D3-912B2DC96258}"/>
                  </a:ext>
                </a:extLst>
              </p:cNvPr>
              <p:cNvSpPr/>
              <p:nvPr/>
            </p:nvSpPr>
            <p:spPr>
              <a:xfrm>
                <a:off x="1317475" y="2306417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50" name="Oval 449">
                <a:extLst>
                  <a:ext uri="{FF2B5EF4-FFF2-40B4-BE49-F238E27FC236}">
                    <a16:creationId xmlns:a16="http://schemas.microsoft.com/office/drawing/2014/main" id="{DCD140F2-BD8F-4703-A4BA-F971380972F1}"/>
                  </a:ext>
                </a:extLst>
              </p:cNvPr>
              <p:cNvSpPr/>
              <p:nvPr/>
            </p:nvSpPr>
            <p:spPr>
              <a:xfrm>
                <a:off x="1501495" y="2306417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51" name="Oval 450">
                <a:extLst>
                  <a:ext uri="{FF2B5EF4-FFF2-40B4-BE49-F238E27FC236}">
                    <a16:creationId xmlns:a16="http://schemas.microsoft.com/office/drawing/2014/main" id="{F128DA87-21E0-4401-BA02-7675255164C2}"/>
                  </a:ext>
                </a:extLst>
              </p:cNvPr>
              <p:cNvSpPr/>
              <p:nvPr/>
            </p:nvSpPr>
            <p:spPr>
              <a:xfrm>
                <a:off x="1685515" y="2306417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52" name="Oval 451">
                <a:extLst>
                  <a:ext uri="{FF2B5EF4-FFF2-40B4-BE49-F238E27FC236}">
                    <a16:creationId xmlns:a16="http://schemas.microsoft.com/office/drawing/2014/main" id="{1AC4381F-B0C9-4451-983D-E661D754C137}"/>
                  </a:ext>
                </a:extLst>
              </p:cNvPr>
              <p:cNvSpPr/>
              <p:nvPr/>
            </p:nvSpPr>
            <p:spPr>
              <a:xfrm>
                <a:off x="1869535" y="2306417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53" name="Oval 452">
                <a:extLst>
                  <a:ext uri="{FF2B5EF4-FFF2-40B4-BE49-F238E27FC236}">
                    <a16:creationId xmlns:a16="http://schemas.microsoft.com/office/drawing/2014/main" id="{A127D19A-88A0-4DAA-8619-3D076AA9064B}"/>
                  </a:ext>
                </a:extLst>
              </p:cNvPr>
              <p:cNvSpPr/>
              <p:nvPr/>
            </p:nvSpPr>
            <p:spPr>
              <a:xfrm>
                <a:off x="2053555" y="2306417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57" name="Oval 456">
                <a:extLst>
                  <a:ext uri="{FF2B5EF4-FFF2-40B4-BE49-F238E27FC236}">
                    <a16:creationId xmlns:a16="http://schemas.microsoft.com/office/drawing/2014/main" id="{FB8E74BF-23E6-4A22-AB94-73BECC96609B}"/>
                  </a:ext>
                </a:extLst>
              </p:cNvPr>
              <p:cNvSpPr/>
              <p:nvPr/>
            </p:nvSpPr>
            <p:spPr>
              <a:xfrm>
                <a:off x="949435" y="2118814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58" name="Oval 457">
                <a:extLst>
                  <a:ext uri="{FF2B5EF4-FFF2-40B4-BE49-F238E27FC236}">
                    <a16:creationId xmlns:a16="http://schemas.microsoft.com/office/drawing/2014/main" id="{B75B2561-22BA-4990-B9C2-165B1DDF599E}"/>
                  </a:ext>
                </a:extLst>
              </p:cNvPr>
              <p:cNvSpPr/>
              <p:nvPr/>
            </p:nvSpPr>
            <p:spPr>
              <a:xfrm>
                <a:off x="1133455" y="2118814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59" name="Oval 458">
                <a:extLst>
                  <a:ext uri="{FF2B5EF4-FFF2-40B4-BE49-F238E27FC236}">
                    <a16:creationId xmlns:a16="http://schemas.microsoft.com/office/drawing/2014/main" id="{C3ACF6B8-9C86-45B1-BB97-72843802C7A2}"/>
                  </a:ext>
                </a:extLst>
              </p:cNvPr>
              <p:cNvSpPr/>
              <p:nvPr/>
            </p:nvSpPr>
            <p:spPr>
              <a:xfrm>
                <a:off x="1317475" y="2118814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60" name="Oval 459">
                <a:extLst>
                  <a:ext uri="{FF2B5EF4-FFF2-40B4-BE49-F238E27FC236}">
                    <a16:creationId xmlns:a16="http://schemas.microsoft.com/office/drawing/2014/main" id="{5B65FA4C-4AA4-4FD4-87F9-89ABCC97E637}"/>
                  </a:ext>
                </a:extLst>
              </p:cNvPr>
              <p:cNvSpPr/>
              <p:nvPr/>
            </p:nvSpPr>
            <p:spPr>
              <a:xfrm>
                <a:off x="1501495" y="2118814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61" name="Oval 460">
                <a:extLst>
                  <a:ext uri="{FF2B5EF4-FFF2-40B4-BE49-F238E27FC236}">
                    <a16:creationId xmlns:a16="http://schemas.microsoft.com/office/drawing/2014/main" id="{7EF8CADC-2282-42E0-BD8D-2BAB52F0B4A5}"/>
                  </a:ext>
                </a:extLst>
              </p:cNvPr>
              <p:cNvSpPr/>
              <p:nvPr/>
            </p:nvSpPr>
            <p:spPr>
              <a:xfrm>
                <a:off x="1685515" y="2118814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62" name="Oval 461">
                <a:extLst>
                  <a:ext uri="{FF2B5EF4-FFF2-40B4-BE49-F238E27FC236}">
                    <a16:creationId xmlns:a16="http://schemas.microsoft.com/office/drawing/2014/main" id="{18519EC8-3052-4E9A-8828-A3C80BF4B753}"/>
                  </a:ext>
                </a:extLst>
              </p:cNvPr>
              <p:cNvSpPr/>
              <p:nvPr/>
            </p:nvSpPr>
            <p:spPr>
              <a:xfrm>
                <a:off x="1869535" y="2118814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63" name="Oval 462">
                <a:extLst>
                  <a:ext uri="{FF2B5EF4-FFF2-40B4-BE49-F238E27FC236}">
                    <a16:creationId xmlns:a16="http://schemas.microsoft.com/office/drawing/2014/main" id="{41AED00D-9C66-4C53-88D8-99F148F2C72F}"/>
                  </a:ext>
                </a:extLst>
              </p:cNvPr>
              <p:cNvSpPr/>
              <p:nvPr/>
            </p:nvSpPr>
            <p:spPr>
              <a:xfrm>
                <a:off x="2053555" y="2118814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64" name="Oval 463">
                <a:extLst>
                  <a:ext uri="{FF2B5EF4-FFF2-40B4-BE49-F238E27FC236}">
                    <a16:creationId xmlns:a16="http://schemas.microsoft.com/office/drawing/2014/main" id="{12C5601A-2F50-4623-AB0D-1C6A89CE08D0}"/>
                  </a:ext>
                </a:extLst>
              </p:cNvPr>
              <p:cNvSpPr/>
              <p:nvPr/>
            </p:nvSpPr>
            <p:spPr>
              <a:xfrm>
                <a:off x="2237575" y="2118814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67" name="Oval 466">
                <a:extLst>
                  <a:ext uri="{FF2B5EF4-FFF2-40B4-BE49-F238E27FC236}">
                    <a16:creationId xmlns:a16="http://schemas.microsoft.com/office/drawing/2014/main" id="{4B1895DF-728C-43ED-88E3-A6D548A7E75B}"/>
                  </a:ext>
                </a:extLst>
              </p:cNvPr>
              <p:cNvSpPr/>
              <p:nvPr/>
            </p:nvSpPr>
            <p:spPr>
              <a:xfrm>
                <a:off x="949435" y="1931211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68" name="Oval 467">
                <a:extLst>
                  <a:ext uri="{FF2B5EF4-FFF2-40B4-BE49-F238E27FC236}">
                    <a16:creationId xmlns:a16="http://schemas.microsoft.com/office/drawing/2014/main" id="{FA99B705-8BAB-4407-8EE3-DAD5333B9C9A}"/>
                  </a:ext>
                </a:extLst>
              </p:cNvPr>
              <p:cNvSpPr/>
              <p:nvPr/>
            </p:nvSpPr>
            <p:spPr>
              <a:xfrm>
                <a:off x="1133455" y="1931211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69" name="Oval 468">
                <a:extLst>
                  <a:ext uri="{FF2B5EF4-FFF2-40B4-BE49-F238E27FC236}">
                    <a16:creationId xmlns:a16="http://schemas.microsoft.com/office/drawing/2014/main" id="{82CEA53B-F517-4EB8-9741-D0720B9E83E3}"/>
                  </a:ext>
                </a:extLst>
              </p:cNvPr>
              <p:cNvSpPr/>
              <p:nvPr/>
            </p:nvSpPr>
            <p:spPr>
              <a:xfrm>
                <a:off x="1317475" y="1931211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70" name="Oval 469">
                <a:extLst>
                  <a:ext uri="{FF2B5EF4-FFF2-40B4-BE49-F238E27FC236}">
                    <a16:creationId xmlns:a16="http://schemas.microsoft.com/office/drawing/2014/main" id="{B9BCDA45-AD33-48E8-8AFD-B1B16FA8FDF9}"/>
                  </a:ext>
                </a:extLst>
              </p:cNvPr>
              <p:cNvSpPr/>
              <p:nvPr/>
            </p:nvSpPr>
            <p:spPr>
              <a:xfrm>
                <a:off x="1501495" y="1931211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71" name="Oval 470">
                <a:extLst>
                  <a:ext uri="{FF2B5EF4-FFF2-40B4-BE49-F238E27FC236}">
                    <a16:creationId xmlns:a16="http://schemas.microsoft.com/office/drawing/2014/main" id="{7BC64E3B-9D7F-47ED-82FA-0BE82254AF75}"/>
                  </a:ext>
                </a:extLst>
              </p:cNvPr>
              <p:cNvSpPr/>
              <p:nvPr/>
            </p:nvSpPr>
            <p:spPr>
              <a:xfrm>
                <a:off x="1685515" y="1931211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72" name="Oval 471">
                <a:extLst>
                  <a:ext uri="{FF2B5EF4-FFF2-40B4-BE49-F238E27FC236}">
                    <a16:creationId xmlns:a16="http://schemas.microsoft.com/office/drawing/2014/main" id="{8D64C70E-A518-45A5-844A-16F4BF7D330A}"/>
                  </a:ext>
                </a:extLst>
              </p:cNvPr>
              <p:cNvSpPr/>
              <p:nvPr/>
            </p:nvSpPr>
            <p:spPr>
              <a:xfrm>
                <a:off x="1869535" y="1931211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73" name="Oval 472">
                <a:extLst>
                  <a:ext uri="{FF2B5EF4-FFF2-40B4-BE49-F238E27FC236}">
                    <a16:creationId xmlns:a16="http://schemas.microsoft.com/office/drawing/2014/main" id="{7FF15ED9-A37D-43F9-9B46-4F3CC651E975}"/>
                  </a:ext>
                </a:extLst>
              </p:cNvPr>
              <p:cNvSpPr/>
              <p:nvPr/>
            </p:nvSpPr>
            <p:spPr>
              <a:xfrm>
                <a:off x="2053555" y="1931211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74" name="Oval 473">
                <a:extLst>
                  <a:ext uri="{FF2B5EF4-FFF2-40B4-BE49-F238E27FC236}">
                    <a16:creationId xmlns:a16="http://schemas.microsoft.com/office/drawing/2014/main" id="{36130F48-CAD3-4F46-B9DB-C2632A30842B}"/>
                  </a:ext>
                </a:extLst>
              </p:cNvPr>
              <p:cNvSpPr/>
              <p:nvPr/>
            </p:nvSpPr>
            <p:spPr>
              <a:xfrm>
                <a:off x="2237575" y="1931211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75" name="Oval 474">
                <a:extLst>
                  <a:ext uri="{FF2B5EF4-FFF2-40B4-BE49-F238E27FC236}">
                    <a16:creationId xmlns:a16="http://schemas.microsoft.com/office/drawing/2014/main" id="{3D53B192-5CCC-4A03-9C5A-B27653C68640}"/>
                  </a:ext>
                </a:extLst>
              </p:cNvPr>
              <p:cNvSpPr/>
              <p:nvPr/>
            </p:nvSpPr>
            <p:spPr>
              <a:xfrm>
                <a:off x="2421595" y="1931211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9D882C0A-D6D0-45DE-9395-7E1EE0B7B3B0}"/>
                </a:ext>
              </a:extLst>
            </p:cNvPr>
            <p:cNvGrpSpPr/>
            <p:nvPr/>
          </p:nvGrpSpPr>
          <p:grpSpPr>
            <a:xfrm>
              <a:off x="949435" y="1931211"/>
              <a:ext cx="1800183" cy="1832423"/>
              <a:chOff x="949435" y="1931211"/>
              <a:chExt cx="1800183" cy="1832423"/>
            </a:xfrm>
            <a:solidFill>
              <a:schemeClr val="bg1"/>
            </a:solidFill>
          </p:grpSpPr>
          <p:sp>
            <p:nvSpPr>
              <p:cNvPr id="408" name="Oval 407">
                <a:extLst>
                  <a:ext uri="{FF2B5EF4-FFF2-40B4-BE49-F238E27FC236}">
                    <a16:creationId xmlns:a16="http://schemas.microsoft.com/office/drawing/2014/main" id="{7CC3B30E-4061-4D1F-BC55-34AACBF4D459}"/>
                  </a:ext>
                </a:extLst>
              </p:cNvPr>
              <p:cNvSpPr/>
              <p:nvPr/>
            </p:nvSpPr>
            <p:spPr>
              <a:xfrm>
                <a:off x="1133455" y="3056829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D0599D99-AA08-45F1-B43C-EB8E0571A4F9}"/>
                  </a:ext>
                </a:extLst>
              </p:cNvPr>
              <p:cNvGrpSpPr/>
              <p:nvPr/>
            </p:nvGrpSpPr>
            <p:grpSpPr>
              <a:xfrm>
                <a:off x="949435" y="1931211"/>
                <a:ext cx="1800183" cy="1832423"/>
                <a:chOff x="949435" y="1931211"/>
                <a:chExt cx="1800183" cy="1832423"/>
              </a:xfrm>
              <a:grpFill/>
            </p:grpSpPr>
            <p:sp>
              <p:nvSpPr>
                <p:cNvPr id="379" name="Oval 378">
                  <a:extLst>
                    <a:ext uri="{FF2B5EF4-FFF2-40B4-BE49-F238E27FC236}">
                      <a16:creationId xmlns:a16="http://schemas.microsoft.com/office/drawing/2014/main" id="{32795C06-3FFA-4C97-A630-E29D59B48678}"/>
                    </a:ext>
                  </a:extLst>
                </p:cNvPr>
                <p:cNvSpPr/>
                <p:nvPr/>
              </p:nvSpPr>
              <p:spPr>
                <a:xfrm>
                  <a:off x="1317475" y="3619634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388" name="Oval 387">
                  <a:extLst>
                    <a:ext uri="{FF2B5EF4-FFF2-40B4-BE49-F238E27FC236}">
                      <a16:creationId xmlns:a16="http://schemas.microsoft.com/office/drawing/2014/main" id="{02A21F8D-8EBF-4F35-A99A-86885BF8F6EE}"/>
                    </a:ext>
                  </a:extLst>
                </p:cNvPr>
                <p:cNvSpPr/>
                <p:nvPr/>
              </p:nvSpPr>
              <p:spPr>
                <a:xfrm>
                  <a:off x="1133455" y="3432035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389" name="Oval 388">
                  <a:extLst>
                    <a:ext uri="{FF2B5EF4-FFF2-40B4-BE49-F238E27FC236}">
                      <a16:creationId xmlns:a16="http://schemas.microsoft.com/office/drawing/2014/main" id="{F5F9DDED-BEA9-461B-9EA5-FEA24B2B1D4F}"/>
                    </a:ext>
                  </a:extLst>
                </p:cNvPr>
                <p:cNvSpPr/>
                <p:nvPr/>
              </p:nvSpPr>
              <p:spPr>
                <a:xfrm>
                  <a:off x="1317475" y="3432035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390" name="Oval 389">
                  <a:extLst>
                    <a:ext uri="{FF2B5EF4-FFF2-40B4-BE49-F238E27FC236}">
                      <a16:creationId xmlns:a16="http://schemas.microsoft.com/office/drawing/2014/main" id="{F325ABFA-2ADF-4C55-9935-8830F0AA8BC9}"/>
                    </a:ext>
                  </a:extLst>
                </p:cNvPr>
                <p:cNvSpPr/>
                <p:nvPr/>
              </p:nvSpPr>
              <p:spPr>
                <a:xfrm>
                  <a:off x="1501495" y="3432035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397" name="Oval 396">
                  <a:extLst>
                    <a:ext uri="{FF2B5EF4-FFF2-40B4-BE49-F238E27FC236}">
                      <a16:creationId xmlns:a16="http://schemas.microsoft.com/office/drawing/2014/main" id="{1E88A368-AA4F-40A4-9400-F51F7C77A31A}"/>
                    </a:ext>
                  </a:extLst>
                </p:cNvPr>
                <p:cNvSpPr/>
                <p:nvPr/>
              </p:nvSpPr>
              <p:spPr>
                <a:xfrm>
                  <a:off x="949435" y="3244432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398" name="Oval 397">
                  <a:extLst>
                    <a:ext uri="{FF2B5EF4-FFF2-40B4-BE49-F238E27FC236}">
                      <a16:creationId xmlns:a16="http://schemas.microsoft.com/office/drawing/2014/main" id="{D72C3604-9356-4042-8183-F738E8F11D5D}"/>
                    </a:ext>
                  </a:extLst>
                </p:cNvPr>
                <p:cNvSpPr/>
                <p:nvPr/>
              </p:nvSpPr>
              <p:spPr>
                <a:xfrm>
                  <a:off x="1133455" y="3244432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399" name="Oval 398">
                  <a:extLst>
                    <a:ext uri="{FF2B5EF4-FFF2-40B4-BE49-F238E27FC236}">
                      <a16:creationId xmlns:a16="http://schemas.microsoft.com/office/drawing/2014/main" id="{4B03CD1A-68DC-4185-9275-F6A0EF1A5031}"/>
                    </a:ext>
                  </a:extLst>
                </p:cNvPr>
                <p:cNvSpPr/>
                <p:nvPr/>
              </p:nvSpPr>
              <p:spPr>
                <a:xfrm>
                  <a:off x="1317475" y="3244432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400" name="Oval 399">
                  <a:extLst>
                    <a:ext uri="{FF2B5EF4-FFF2-40B4-BE49-F238E27FC236}">
                      <a16:creationId xmlns:a16="http://schemas.microsoft.com/office/drawing/2014/main" id="{880902E2-03BB-4C73-AD73-F0EDFF61E585}"/>
                    </a:ext>
                  </a:extLst>
                </p:cNvPr>
                <p:cNvSpPr/>
                <p:nvPr/>
              </p:nvSpPr>
              <p:spPr>
                <a:xfrm>
                  <a:off x="1501495" y="3244432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401" name="Oval 400">
                  <a:extLst>
                    <a:ext uri="{FF2B5EF4-FFF2-40B4-BE49-F238E27FC236}">
                      <a16:creationId xmlns:a16="http://schemas.microsoft.com/office/drawing/2014/main" id="{AF7D0D2A-C26C-496D-86C0-7A9FA28159EA}"/>
                    </a:ext>
                  </a:extLst>
                </p:cNvPr>
                <p:cNvSpPr/>
                <p:nvPr/>
              </p:nvSpPr>
              <p:spPr>
                <a:xfrm>
                  <a:off x="1685515" y="3244432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407" name="Oval 406">
                  <a:extLst>
                    <a:ext uri="{FF2B5EF4-FFF2-40B4-BE49-F238E27FC236}">
                      <a16:creationId xmlns:a16="http://schemas.microsoft.com/office/drawing/2014/main" id="{5DF201D4-A156-4907-AFFE-292C4F200A1E}"/>
                    </a:ext>
                  </a:extLst>
                </p:cNvPr>
                <p:cNvSpPr/>
                <p:nvPr/>
              </p:nvSpPr>
              <p:spPr>
                <a:xfrm>
                  <a:off x="949435" y="3056829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410" name="Oval 409">
                  <a:extLst>
                    <a:ext uri="{FF2B5EF4-FFF2-40B4-BE49-F238E27FC236}">
                      <a16:creationId xmlns:a16="http://schemas.microsoft.com/office/drawing/2014/main" id="{55555028-61D7-42A6-9851-B4FDF61515A5}"/>
                    </a:ext>
                  </a:extLst>
                </p:cNvPr>
                <p:cNvSpPr/>
                <p:nvPr/>
              </p:nvSpPr>
              <p:spPr>
                <a:xfrm>
                  <a:off x="1501495" y="3056829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411" name="Oval 410">
                  <a:extLst>
                    <a:ext uri="{FF2B5EF4-FFF2-40B4-BE49-F238E27FC236}">
                      <a16:creationId xmlns:a16="http://schemas.microsoft.com/office/drawing/2014/main" id="{E5851E87-C04A-4FFB-A0B7-FA28FFFE965F}"/>
                    </a:ext>
                  </a:extLst>
                </p:cNvPr>
                <p:cNvSpPr/>
                <p:nvPr/>
              </p:nvSpPr>
              <p:spPr>
                <a:xfrm>
                  <a:off x="1685515" y="3056829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412" name="Oval 411">
                  <a:extLst>
                    <a:ext uri="{FF2B5EF4-FFF2-40B4-BE49-F238E27FC236}">
                      <a16:creationId xmlns:a16="http://schemas.microsoft.com/office/drawing/2014/main" id="{EC823DCB-F090-4956-94B7-71EA858BB430}"/>
                    </a:ext>
                  </a:extLst>
                </p:cNvPr>
                <p:cNvSpPr/>
                <p:nvPr/>
              </p:nvSpPr>
              <p:spPr>
                <a:xfrm>
                  <a:off x="1869535" y="3056829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417" name="Oval 416">
                  <a:extLst>
                    <a:ext uri="{FF2B5EF4-FFF2-40B4-BE49-F238E27FC236}">
                      <a16:creationId xmlns:a16="http://schemas.microsoft.com/office/drawing/2014/main" id="{2B03963B-9E40-4DAA-AB33-210B4A0AC493}"/>
                    </a:ext>
                  </a:extLst>
                </p:cNvPr>
                <p:cNvSpPr/>
                <p:nvPr/>
              </p:nvSpPr>
              <p:spPr>
                <a:xfrm>
                  <a:off x="949435" y="2869226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421" name="Oval 420">
                  <a:extLst>
                    <a:ext uri="{FF2B5EF4-FFF2-40B4-BE49-F238E27FC236}">
                      <a16:creationId xmlns:a16="http://schemas.microsoft.com/office/drawing/2014/main" id="{5D62D811-3EB4-4D0E-948F-D161A87B93DA}"/>
                    </a:ext>
                  </a:extLst>
                </p:cNvPr>
                <p:cNvSpPr/>
                <p:nvPr/>
              </p:nvSpPr>
              <p:spPr>
                <a:xfrm>
                  <a:off x="1685515" y="2869226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422" name="Oval 421">
                  <a:extLst>
                    <a:ext uri="{FF2B5EF4-FFF2-40B4-BE49-F238E27FC236}">
                      <a16:creationId xmlns:a16="http://schemas.microsoft.com/office/drawing/2014/main" id="{305FA55F-FCE5-4E54-A713-1822D2A7EE83}"/>
                    </a:ext>
                  </a:extLst>
                </p:cNvPr>
                <p:cNvSpPr/>
                <p:nvPr/>
              </p:nvSpPr>
              <p:spPr>
                <a:xfrm>
                  <a:off x="1869535" y="2869226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423" name="Oval 422">
                  <a:extLst>
                    <a:ext uri="{FF2B5EF4-FFF2-40B4-BE49-F238E27FC236}">
                      <a16:creationId xmlns:a16="http://schemas.microsoft.com/office/drawing/2014/main" id="{A442832F-8B1D-4FAC-9690-4AECF69A9F7A}"/>
                    </a:ext>
                  </a:extLst>
                </p:cNvPr>
                <p:cNvSpPr/>
                <p:nvPr/>
              </p:nvSpPr>
              <p:spPr>
                <a:xfrm>
                  <a:off x="2053555" y="2869226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432" name="Oval 431">
                  <a:extLst>
                    <a:ext uri="{FF2B5EF4-FFF2-40B4-BE49-F238E27FC236}">
                      <a16:creationId xmlns:a16="http://schemas.microsoft.com/office/drawing/2014/main" id="{170873E5-2499-49E2-A3A2-6C98564DC071}"/>
                    </a:ext>
                  </a:extLst>
                </p:cNvPr>
                <p:cNvSpPr/>
                <p:nvPr/>
              </p:nvSpPr>
              <p:spPr>
                <a:xfrm>
                  <a:off x="1869535" y="2681623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433" name="Oval 432">
                  <a:extLst>
                    <a:ext uri="{FF2B5EF4-FFF2-40B4-BE49-F238E27FC236}">
                      <a16:creationId xmlns:a16="http://schemas.microsoft.com/office/drawing/2014/main" id="{F40B3CF2-80E5-40C5-97C0-90DC773229AC}"/>
                    </a:ext>
                  </a:extLst>
                </p:cNvPr>
                <p:cNvSpPr/>
                <p:nvPr/>
              </p:nvSpPr>
              <p:spPr>
                <a:xfrm>
                  <a:off x="2053555" y="2681623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434" name="Oval 433">
                  <a:extLst>
                    <a:ext uri="{FF2B5EF4-FFF2-40B4-BE49-F238E27FC236}">
                      <a16:creationId xmlns:a16="http://schemas.microsoft.com/office/drawing/2014/main" id="{D522F111-BF1F-4369-AF81-BB3993ADEC11}"/>
                    </a:ext>
                  </a:extLst>
                </p:cNvPr>
                <p:cNvSpPr/>
                <p:nvPr/>
              </p:nvSpPr>
              <p:spPr>
                <a:xfrm>
                  <a:off x="2237575" y="2681623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443" name="Oval 442">
                  <a:extLst>
                    <a:ext uri="{FF2B5EF4-FFF2-40B4-BE49-F238E27FC236}">
                      <a16:creationId xmlns:a16="http://schemas.microsoft.com/office/drawing/2014/main" id="{478C1091-CE88-4F1A-839A-BF0E960DF5D5}"/>
                    </a:ext>
                  </a:extLst>
                </p:cNvPr>
                <p:cNvSpPr/>
                <p:nvPr/>
              </p:nvSpPr>
              <p:spPr>
                <a:xfrm>
                  <a:off x="2053555" y="2494020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444" name="Oval 443">
                  <a:extLst>
                    <a:ext uri="{FF2B5EF4-FFF2-40B4-BE49-F238E27FC236}">
                      <a16:creationId xmlns:a16="http://schemas.microsoft.com/office/drawing/2014/main" id="{3946BA27-17CE-4356-A953-1585320EC48C}"/>
                    </a:ext>
                  </a:extLst>
                </p:cNvPr>
                <p:cNvSpPr/>
                <p:nvPr/>
              </p:nvSpPr>
              <p:spPr>
                <a:xfrm>
                  <a:off x="2237575" y="2494020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445" name="Oval 444">
                  <a:extLst>
                    <a:ext uri="{FF2B5EF4-FFF2-40B4-BE49-F238E27FC236}">
                      <a16:creationId xmlns:a16="http://schemas.microsoft.com/office/drawing/2014/main" id="{AA235B61-C664-4809-9156-6B0BC46995C9}"/>
                    </a:ext>
                  </a:extLst>
                </p:cNvPr>
                <p:cNvSpPr/>
                <p:nvPr/>
              </p:nvSpPr>
              <p:spPr>
                <a:xfrm>
                  <a:off x="2421595" y="2494020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454" name="Oval 453">
                  <a:extLst>
                    <a:ext uri="{FF2B5EF4-FFF2-40B4-BE49-F238E27FC236}">
                      <a16:creationId xmlns:a16="http://schemas.microsoft.com/office/drawing/2014/main" id="{9434289B-765B-4F8D-8F71-EA6E5E23B5E6}"/>
                    </a:ext>
                  </a:extLst>
                </p:cNvPr>
                <p:cNvSpPr/>
                <p:nvPr/>
              </p:nvSpPr>
              <p:spPr>
                <a:xfrm>
                  <a:off x="2237575" y="2306417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455" name="Oval 454">
                  <a:extLst>
                    <a:ext uri="{FF2B5EF4-FFF2-40B4-BE49-F238E27FC236}">
                      <a16:creationId xmlns:a16="http://schemas.microsoft.com/office/drawing/2014/main" id="{441C7B99-98CB-4244-A225-F6D7DBD8BC65}"/>
                    </a:ext>
                  </a:extLst>
                </p:cNvPr>
                <p:cNvSpPr/>
                <p:nvPr/>
              </p:nvSpPr>
              <p:spPr>
                <a:xfrm>
                  <a:off x="2421595" y="2306417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456" name="Oval 455">
                  <a:extLst>
                    <a:ext uri="{FF2B5EF4-FFF2-40B4-BE49-F238E27FC236}">
                      <a16:creationId xmlns:a16="http://schemas.microsoft.com/office/drawing/2014/main" id="{5E9A912C-AD3D-4B56-BCE9-699A738AEE1C}"/>
                    </a:ext>
                  </a:extLst>
                </p:cNvPr>
                <p:cNvSpPr/>
                <p:nvPr/>
              </p:nvSpPr>
              <p:spPr>
                <a:xfrm>
                  <a:off x="2605618" y="2306417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465" name="Oval 464">
                  <a:extLst>
                    <a:ext uri="{FF2B5EF4-FFF2-40B4-BE49-F238E27FC236}">
                      <a16:creationId xmlns:a16="http://schemas.microsoft.com/office/drawing/2014/main" id="{87778B95-5268-4CB7-AC8C-CA232392DD19}"/>
                    </a:ext>
                  </a:extLst>
                </p:cNvPr>
                <p:cNvSpPr/>
                <p:nvPr/>
              </p:nvSpPr>
              <p:spPr>
                <a:xfrm>
                  <a:off x="2421595" y="2118814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466" name="Oval 465">
                  <a:extLst>
                    <a:ext uri="{FF2B5EF4-FFF2-40B4-BE49-F238E27FC236}">
                      <a16:creationId xmlns:a16="http://schemas.microsoft.com/office/drawing/2014/main" id="{90CA1B3C-5BC8-432D-9722-590E032CFBE4}"/>
                    </a:ext>
                  </a:extLst>
                </p:cNvPr>
                <p:cNvSpPr/>
                <p:nvPr/>
              </p:nvSpPr>
              <p:spPr>
                <a:xfrm>
                  <a:off x="2605618" y="2118814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476" name="Oval 475">
                  <a:extLst>
                    <a:ext uri="{FF2B5EF4-FFF2-40B4-BE49-F238E27FC236}">
                      <a16:creationId xmlns:a16="http://schemas.microsoft.com/office/drawing/2014/main" id="{B805E8D6-696B-4ADB-B9B3-3C5AA50DF1B5}"/>
                    </a:ext>
                  </a:extLst>
                </p:cNvPr>
                <p:cNvSpPr/>
                <p:nvPr/>
              </p:nvSpPr>
              <p:spPr>
                <a:xfrm>
                  <a:off x="2605618" y="1931211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</p:grpSp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B6F9B712-737B-45FE-A57A-77DC65A07C14}"/>
              </a:ext>
            </a:extLst>
          </p:cNvPr>
          <p:cNvGrpSpPr/>
          <p:nvPr/>
        </p:nvGrpSpPr>
        <p:grpSpPr>
          <a:xfrm>
            <a:off x="1514397" y="1171346"/>
            <a:ext cx="682607" cy="682607"/>
            <a:chOff x="1514397" y="1171346"/>
            <a:chExt cx="682607" cy="682607"/>
          </a:xfrm>
        </p:grpSpPr>
        <p:sp>
          <p:nvSpPr>
            <p:cNvPr id="361" name="Oval 360"/>
            <p:cNvSpPr/>
            <p:nvPr/>
          </p:nvSpPr>
          <p:spPr>
            <a:xfrm>
              <a:off x="1514397" y="1171346"/>
              <a:ext cx="682607" cy="68260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64" name="TextBox 363"/>
            <p:cNvSpPr txBox="1"/>
            <p:nvPr/>
          </p:nvSpPr>
          <p:spPr>
            <a:xfrm>
              <a:off x="1531144" y="1385689"/>
              <a:ext cx="664593" cy="25391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defTabSz="914378"/>
              <a:r>
                <a:rPr lang="id-ID" altLang="ko-KR" sz="1050" b="1" dirty="0" err="1">
                  <a:solidFill>
                    <a:srgbClr val="FFCE29"/>
                  </a:solidFill>
                  <a:latin typeface="Arial"/>
                  <a:cs typeface="Arial" pitchFamily="34" charset="0"/>
                </a:rPr>
                <a:t>Succes</a:t>
              </a:r>
              <a:endParaRPr lang="ko-KR" altLang="en-US" sz="1050" b="1" dirty="0">
                <a:solidFill>
                  <a:srgbClr val="FFCE29"/>
                </a:solidFill>
                <a:latin typeface="Arial"/>
                <a:cs typeface="Arial" pitchFamily="34" charset="0"/>
              </a:endParaRPr>
            </a:p>
          </p:txBody>
        </p:sp>
      </p:grpSp>
      <p:grpSp>
        <p:nvGrpSpPr>
          <p:cNvPr id="248" name="Group 247"/>
          <p:cNvGrpSpPr/>
          <p:nvPr/>
        </p:nvGrpSpPr>
        <p:grpSpPr>
          <a:xfrm>
            <a:off x="6388120" y="3619634"/>
            <a:ext cx="1800183" cy="144000"/>
            <a:chOff x="2267745" y="2787775"/>
            <a:chExt cx="1800183" cy="144000"/>
          </a:xfrm>
          <a:solidFill>
            <a:srgbClr val="FFFFFF"/>
          </a:solidFill>
        </p:grpSpPr>
        <p:sp>
          <p:nvSpPr>
            <p:cNvPr id="249" name="Oval 248"/>
            <p:cNvSpPr/>
            <p:nvPr/>
          </p:nvSpPr>
          <p:spPr>
            <a:xfrm>
              <a:off x="226774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50" name="Oval 249"/>
            <p:cNvSpPr/>
            <p:nvPr/>
          </p:nvSpPr>
          <p:spPr>
            <a:xfrm>
              <a:off x="245176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51" name="Oval 250"/>
            <p:cNvSpPr/>
            <p:nvPr/>
          </p:nvSpPr>
          <p:spPr>
            <a:xfrm>
              <a:off x="263578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52" name="Oval 251"/>
            <p:cNvSpPr/>
            <p:nvPr/>
          </p:nvSpPr>
          <p:spPr>
            <a:xfrm>
              <a:off x="281980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53" name="Oval 252"/>
            <p:cNvSpPr/>
            <p:nvPr/>
          </p:nvSpPr>
          <p:spPr>
            <a:xfrm>
              <a:off x="300382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54" name="Oval 253"/>
            <p:cNvSpPr/>
            <p:nvPr/>
          </p:nvSpPr>
          <p:spPr>
            <a:xfrm>
              <a:off x="318784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55" name="Oval 254"/>
            <p:cNvSpPr/>
            <p:nvPr/>
          </p:nvSpPr>
          <p:spPr>
            <a:xfrm>
              <a:off x="337186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56" name="Oval 255"/>
            <p:cNvSpPr/>
            <p:nvPr/>
          </p:nvSpPr>
          <p:spPr>
            <a:xfrm>
              <a:off x="355588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57" name="Oval 256"/>
            <p:cNvSpPr/>
            <p:nvPr/>
          </p:nvSpPr>
          <p:spPr>
            <a:xfrm>
              <a:off x="373990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58" name="Oval 257"/>
            <p:cNvSpPr/>
            <p:nvPr/>
          </p:nvSpPr>
          <p:spPr>
            <a:xfrm>
              <a:off x="3923928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</p:grpSp>
      <p:grpSp>
        <p:nvGrpSpPr>
          <p:cNvPr id="259" name="Group 258"/>
          <p:cNvGrpSpPr/>
          <p:nvPr/>
        </p:nvGrpSpPr>
        <p:grpSpPr>
          <a:xfrm>
            <a:off x="6388120" y="3432035"/>
            <a:ext cx="1800183" cy="144000"/>
            <a:chOff x="2267745" y="2787775"/>
            <a:chExt cx="1800183" cy="144000"/>
          </a:xfrm>
          <a:solidFill>
            <a:srgbClr val="FFFFFF"/>
          </a:solidFill>
        </p:grpSpPr>
        <p:sp>
          <p:nvSpPr>
            <p:cNvPr id="260" name="Oval 259"/>
            <p:cNvSpPr/>
            <p:nvPr/>
          </p:nvSpPr>
          <p:spPr>
            <a:xfrm>
              <a:off x="226774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61" name="Oval 260"/>
            <p:cNvSpPr/>
            <p:nvPr/>
          </p:nvSpPr>
          <p:spPr>
            <a:xfrm>
              <a:off x="245176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62" name="Oval 261"/>
            <p:cNvSpPr/>
            <p:nvPr/>
          </p:nvSpPr>
          <p:spPr>
            <a:xfrm>
              <a:off x="263578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63" name="Oval 262"/>
            <p:cNvSpPr/>
            <p:nvPr/>
          </p:nvSpPr>
          <p:spPr>
            <a:xfrm>
              <a:off x="281980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64" name="Oval 263"/>
            <p:cNvSpPr/>
            <p:nvPr/>
          </p:nvSpPr>
          <p:spPr>
            <a:xfrm>
              <a:off x="300382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65" name="Oval 264"/>
            <p:cNvSpPr/>
            <p:nvPr/>
          </p:nvSpPr>
          <p:spPr>
            <a:xfrm>
              <a:off x="318784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66" name="Oval 265"/>
            <p:cNvSpPr/>
            <p:nvPr/>
          </p:nvSpPr>
          <p:spPr>
            <a:xfrm>
              <a:off x="337186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67" name="Oval 266"/>
            <p:cNvSpPr/>
            <p:nvPr/>
          </p:nvSpPr>
          <p:spPr>
            <a:xfrm>
              <a:off x="355588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68" name="Oval 267"/>
            <p:cNvSpPr/>
            <p:nvPr/>
          </p:nvSpPr>
          <p:spPr>
            <a:xfrm>
              <a:off x="373990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69" name="Oval 268"/>
            <p:cNvSpPr/>
            <p:nvPr/>
          </p:nvSpPr>
          <p:spPr>
            <a:xfrm>
              <a:off x="3923928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</p:grpSp>
      <p:grpSp>
        <p:nvGrpSpPr>
          <p:cNvPr id="270" name="Group 269"/>
          <p:cNvGrpSpPr/>
          <p:nvPr/>
        </p:nvGrpSpPr>
        <p:grpSpPr>
          <a:xfrm>
            <a:off x="6388120" y="3244432"/>
            <a:ext cx="1800183" cy="144000"/>
            <a:chOff x="2267745" y="2787775"/>
            <a:chExt cx="1800183" cy="144000"/>
          </a:xfrm>
          <a:solidFill>
            <a:srgbClr val="FFFFFF"/>
          </a:solidFill>
        </p:grpSpPr>
        <p:sp>
          <p:nvSpPr>
            <p:cNvPr id="271" name="Oval 270"/>
            <p:cNvSpPr/>
            <p:nvPr/>
          </p:nvSpPr>
          <p:spPr>
            <a:xfrm>
              <a:off x="226774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72" name="Oval 271"/>
            <p:cNvSpPr/>
            <p:nvPr/>
          </p:nvSpPr>
          <p:spPr>
            <a:xfrm>
              <a:off x="245176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73" name="Oval 272"/>
            <p:cNvSpPr/>
            <p:nvPr/>
          </p:nvSpPr>
          <p:spPr>
            <a:xfrm>
              <a:off x="263578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74" name="Oval 273"/>
            <p:cNvSpPr/>
            <p:nvPr/>
          </p:nvSpPr>
          <p:spPr>
            <a:xfrm>
              <a:off x="281980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75" name="Oval 274"/>
            <p:cNvSpPr/>
            <p:nvPr/>
          </p:nvSpPr>
          <p:spPr>
            <a:xfrm>
              <a:off x="300382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76" name="Oval 275"/>
            <p:cNvSpPr/>
            <p:nvPr/>
          </p:nvSpPr>
          <p:spPr>
            <a:xfrm>
              <a:off x="318784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77" name="Oval 276"/>
            <p:cNvSpPr/>
            <p:nvPr/>
          </p:nvSpPr>
          <p:spPr>
            <a:xfrm>
              <a:off x="337186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78" name="Oval 277"/>
            <p:cNvSpPr/>
            <p:nvPr/>
          </p:nvSpPr>
          <p:spPr>
            <a:xfrm>
              <a:off x="355588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79" name="Oval 278"/>
            <p:cNvSpPr/>
            <p:nvPr/>
          </p:nvSpPr>
          <p:spPr>
            <a:xfrm>
              <a:off x="373990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80" name="Oval 279"/>
            <p:cNvSpPr/>
            <p:nvPr/>
          </p:nvSpPr>
          <p:spPr>
            <a:xfrm>
              <a:off x="3923928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</p:grpSp>
      <p:grpSp>
        <p:nvGrpSpPr>
          <p:cNvPr id="281" name="Group 280"/>
          <p:cNvGrpSpPr/>
          <p:nvPr/>
        </p:nvGrpSpPr>
        <p:grpSpPr>
          <a:xfrm>
            <a:off x="6388120" y="3056829"/>
            <a:ext cx="1800183" cy="144000"/>
            <a:chOff x="2267745" y="2787775"/>
            <a:chExt cx="1800183" cy="144000"/>
          </a:xfrm>
          <a:solidFill>
            <a:srgbClr val="FFFFFF"/>
          </a:solidFill>
        </p:grpSpPr>
        <p:sp>
          <p:nvSpPr>
            <p:cNvPr id="282" name="Oval 281"/>
            <p:cNvSpPr/>
            <p:nvPr/>
          </p:nvSpPr>
          <p:spPr>
            <a:xfrm>
              <a:off x="226774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83" name="Oval 282"/>
            <p:cNvSpPr/>
            <p:nvPr/>
          </p:nvSpPr>
          <p:spPr>
            <a:xfrm>
              <a:off x="245176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84" name="Oval 283"/>
            <p:cNvSpPr/>
            <p:nvPr/>
          </p:nvSpPr>
          <p:spPr>
            <a:xfrm>
              <a:off x="263578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85" name="Oval 284"/>
            <p:cNvSpPr/>
            <p:nvPr/>
          </p:nvSpPr>
          <p:spPr>
            <a:xfrm>
              <a:off x="281980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86" name="Oval 285"/>
            <p:cNvSpPr/>
            <p:nvPr/>
          </p:nvSpPr>
          <p:spPr>
            <a:xfrm>
              <a:off x="300382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87" name="Oval 286"/>
            <p:cNvSpPr/>
            <p:nvPr/>
          </p:nvSpPr>
          <p:spPr>
            <a:xfrm>
              <a:off x="318784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88" name="Oval 287"/>
            <p:cNvSpPr/>
            <p:nvPr/>
          </p:nvSpPr>
          <p:spPr>
            <a:xfrm>
              <a:off x="337186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89" name="Oval 288"/>
            <p:cNvSpPr/>
            <p:nvPr/>
          </p:nvSpPr>
          <p:spPr>
            <a:xfrm>
              <a:off x="355588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90" name="Oval 289"/>
            <p:cNvSpPr/>
            <p:nvPr/>
          </p:nvSpPr>
          <p:spPr>
            <a:xfrm>
              <a:off x="373990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91" name="Oval 290"/>
            <p:cNvSpPr/>
            <p:nvPr/>
          </p:nvSpPr>
          <p:spPr>
            <a:xfrm>
              <a:off x="3923928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</p:grpSp>
      <p:grpSp>
        <p:nvGrpSpPr>
          <p:cNvPr id="292" name="Group 291"/>
          <p:cNvGrpSpPr/>
          <p:nvPr/>
        </p:nvGrpSpPr>
        <p:grpSpPr>
          <a:xfrm>
            <a:off x="6388120" y="2869226"/>
            <a:ext cx="1800183" cy="144000"/>
            <a:chOff x="2267745" y="2787775"/>
            <a:chExt cx="1800183" cy="144000"/>
          </a:xfrm>
          <a:solidFill>
            <a:srgbClr val="FFFFFF"/>
          </a:solidFill>
        </p:grpSpPr>
        <p:sp>
          <p:nvSpPr>
            <p:cNvPr id="293" name="Oval 292"/>
            <p:cNvSpPr/>
            <p:nvPr/>
          </p:nvSpPr>
          <p:spPr>
            <a:xfrm>
              <a:off x="226774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94" name="Oval 293"/>
            <p:cNvSpPr/>
            <p:nvPr/>
          </p:nvSpPr>
          <p:spPr>
            <a:xfrm>
              <a:off x="245176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95" name="Oval 294"/>
            <p:cNvSpPr/>
            <p:nvPr/>
          </p:nvSpPr>
          <p:spPr>
            <a:xfrm>
              <a:off x="263578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96" name="Oval 295"/>
            <p:cNvSpPr/>
            <p:nvPr/>
          </p:nvSpPr>
          <p:spPr>
            <a:xfrm>
              <a:off x="281980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97" name="Oval 296"/>
            <p:cNvSpPr/>
            <p:nvPr/>
          </p:nvSpPr>
          <p:spPr>
            <a:xfrm>
              <a:off x="300382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98" name="Oval 297"/>
            <p:cNvSpPr/>
            <p:nvPr/>
          </p:nvSpPr>
          <p:spPr>
            <a:xfrm>
              <a:off x="318784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99" name="Oval 298"/>
            <p:cNvSpPr/>
            <p:nvPr/>
          </p:nvSpPr>
          <p:spPr>
            <a:xfrm>
              <a:off x="337186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00" name="Oval 299"/>
            <p:cNvSpPr/>
            <p:nvPr/>
          </p:nvSpPr>
          <p:spPr>
            <a:xfrm>
              <a:off x="355588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01" name="Oval 300"/>
            <p:cNvSpPr/>
            <p:nvPr/>
          </p:nvSpPr>
          <p:spPr>
            <a:xfrm>
              <a:off x="373990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02" name="Oval 301"/>
            <p:cNvSpPr/>
            <p:nvPr/>
          </p:nvSpPr>
          <p:spPr>
            <a:xfrm>
              <a:off x="3923928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</p:grpSp>
      <p:grpSp>
        <p:nvGrpSpPr>
          <p:cNvPr id="303" name="Group 302"/>
          <p:cNvGrpSpPr/>
          <p:nvPr/>
        </p:nvGrpSpPr>
        <p:grpSpPr>
          <a:xfrm>
            <a:off x="6388120" y="2681623"/>
            <a:ext cx="1800183" cy="144000"/>
            <a:chOff x="2267745" y="2787775"/>
            <a:chExt cx="1800183" cy="144000"/>
          </a:xfrm>
          <a:solidFill>
            <a:srgbClr val="FFFFFF"/>
          </a:solidFill>
        </p:grpSpPr>
        <p:sp>
          <p:nvSpPr>
            <p:cNvPr id="304" name="Oval 303"/>
            <p:cNvSpPr/>
            <p:nvPr/>
          </p:nvSpPr>
          <p:spPr>
            <a:xfrm>
              <a:off x="226774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05" name="Oval 304"/>
            <p:cNvSpPr/>
            <p:nvPr/>
          </p:nvSpPr>
          <p:spPr>
            <a:xfrm>
              <a:off x="245176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06" name="Oval 305"/>
            <p:cNvSpPr/>
            <p:nvPr/>
          </p:nvSpPr>
          <p:spPr>
            <a:xfrm>
              <a:off x="263578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07" name="Oval 306"/>
            <p:cNvSpPr/>
            <p:nvPr/>
          </p:nvSpPr>
          <p:spPr>
            <a:xfrm>
              <a:off x="281980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08" name="Oval 307"/>
            <p:cNvSpPr/>
            <p:nvPr/>
          </p:nvSpPr>
          <p:spPr>
            <a:xfrm>
              <a:off x="300382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09" name="Oval 308"/>
            <p:cNvSpPr/>
            <p:nvPr/>
          </p:nvSpPr>
          <p:spPr>
            <a:xfrm>
              <a:off x="318784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10" name="Oval 309"/>
            <p:cNvSpPr/>
            <p:nvPr/>
          </p:nvSpPr>
          <p:spPr>
            <a:xfrm>
              <a:off x="337186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11" name="Oval 310"/>
            <p:cNvSpPr/>
            <p:nvPr/>
          </p:nvSpPr>
          <p:spPr>
            <a:xfrm>
              <a:off x="355588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12" name="Oval 311"/>
            <p:cNvSpPr/>
            <p:nvPr/>
          </p:nvSpPr>
          <p:spPr>
            <a:xfrm>
              <a:off x="373990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13" name="Oval 312"/>
            <p:cNvSpPr/>
            <p:nvPr/>
          </p:nvSpPr>
          <p:spPr>
            <a:xfrm>
              <a:off x="3923928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</p:grpSp>
      <p:grpSp>
        <p:nvGrpSpPr>
          <p:cNvPr id="314" name="Group 313"/>
          <p:cNvGrpSpPr/>
          <p:nvPr/>
        </p:nvGrpSpPr>
        <p:grpSpPr>
          <a:xfrm>
            <a:off x="6388120" y="2494020"/>
            <a:ext cx="1800183" cy="144000"/>
            <a:chOff x="2267745" y="2787775"/>
            <a:chExt cx="1800183" cy="144000"/>
          </a:xfrm>
          <a:solidFill>
            <a:srgbClr val="FFFFFF"/>
          </a:solidFill>
        </p:grpSpPr>
        <p:sp>
          <p:nvSpPr>
            <p:cNvPr id="315" name="Oval 314"/>
            <p:cNvSpPr/>
            <p:nvPr/>
          </p:nvSpPr>
          <p:spPr>
            <a:xfrm>
              <a:off x="226774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16" name="Oval 315"/>
            <p:cNvSpPr/>
            <p:nvPr/>
          </p:nvSpPr>
          <p:spPr>
            <a:xfrm>
              <a:off x="245176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17" name="Oval 316"/>
            <p:cNvSpPr/>
            <p:nvPr/>
          </p:nvSpPr>
          <p:spPr>
            <a:xfrm>
              <a:off x="263578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18" name="Oval 317"/>
            <p:cNvSpPr/>
            <p:nvPr/>
          </p:nvSpPr>
          <p:spPr>
            <a:xfrm>
              <a:off x="281980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19" name="Oval 318"/>
            <p:cNvSpPr/>
            <p:nvPr/>
          </p:nvSpPr>
          <p:spPr>
            <a:xfrm>
              <a:off x="300382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20" name="Oval 319"/>
            <p:cNvSpPr/>
            <p:nvPr/>
          </p:nvSpPr>
          <p:spPr>
            <a:xfrm>
              <a:off x="318784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21" name="Oval 320"/>
            <p:cNvSpPr/>
            <p:nvPr/>
          </p:nvSpPr>
          <p:spPr>
            <a:xfrm>
              <a:off x="337186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22" name="Oval 321"/>
            <p:cNvSpPr/>
            <p:nvPr/>
          </p:nvSpPr>
          <p:spPr>
            <a:xfrm>
              <a:off x="355588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23" name="Oval 322"/>
            <p:cNvSpPr/>
            <p:nvPr/>
          </p:nvSpPr>
          <p:spPr>
            <a:xfrm>
              <a:off x="373990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24" name="Oval 323"/>
            <p:cNvSpPr/>
            <p:nvPr/>
          </p:nvSpPr>
          <p:spPr>
            <a:xfrm>
              <a:off x="3923928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</p:grpSp>
      <p:grpSp>
        <p:nvGrpSpPr>
          <p:cNvPr id="325" name="Group 324"/>
          <p:cNvGrpSpPr/>
          <p:nvPr/>
        </p:nvGrpSpPr>
        <p:grpSpPr>
          <a:xfrm>
            <a:off x="6388120" y="2306417"/>
            <a:ext cx="1800183" cy="144000"/>
            <a:chOff x="2267745" y="2787775"/>
            <a:chExt cx="1800183" cy="144000"/>
          </a:xfrm>
          <a:solidFill>
            <a:srgbClr val="FFFFFF"/>
          </a:solidFill>
        </p:grpSpPr>
        <p:sp>
          <p:nvSpPr>
            <p:cNvPr id="326" name="Oval 325"/>
            <p:cNvSpPr/>
            <p:nvPr/>
          </p:nvSpPr>
          <p:spPr>
            <a:xfrm>
              <a:off x="226774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27" name="Oval 326"/>
            <p:cNvSpPr/>
            <p:nvPr/>
          </p:nvSpPr>
          <p:spPr>
            <a:xfrm>
              <a:off x="245176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28" name="Oval 327"/>
            <p:cNvSpPr/>
            <p:nvPr/>
          </p:nvSpPr>
          <p:spPr>
            <a:xfrm>
              <a:off x="263578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29" name="Oval 328"/>
            <p:cNvSpPr/>
            <p:nvPr/>
          </p:nvSpPr>
          <p:spPr>
            <a:xfrm>
              <a:off x="281980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30" name="Oval 329"/>
            <p:cNvSpPr/>
            <p:nvPr/>
          </p:nvSpPr>
          <p:spPr>
            <a:xfrm>
              <a:off x="300382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31" name="Oval 330"/>
            <p:cNvSpPr/>
            <p:nvPr/>
          </p:nvSpPr>
          <p:spPr>
            <a:xfrm>
              <a:off x="318784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32" name="Oval 331"/>
            <p:cNvSpPr/>
            <p:nvPr/>
          </p:nvSpPr>
          <p:spPr>
            <a:xfrm>
              <a:off x="337186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33" name="Oval 332"/>
            <p:cNvSpPr/>
            <p:nvPr/>
          </p:nvSpPr>
          <p:spPr>
            <a:xfrm>
              <a:off x="355588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34" name="Oval 333"/>
            <p:cNvSpPr/>
            <p:nvPr/>
          </p:nvSpPr>
          <p:spPr>
            <a:xfrm>
              <a:off x="373990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35" name="Oval 334"/>
            <p:cNvSpPr/>
            <p:nvPr/>
          </p:nvSpPr>
          <p:spPr>
            <a:xfrm>
              <a:off x="3923928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</p:grpSp>
      <p:grpSp>
        <p:nvGrpSpPr>
          <p:cNvPr id="336" name="Group 335"/>
          <p:cNvGrpSpPr/>
          <p:nvPr/>
        </p:nvGrpSpPr>
        <p:grpSpPr>
          <a:xfrm>
            <a:off x="6388120" y="2118814"/>
            <a:ext cx="1800183" cy="144000"/>
            <a:chOff x="2267745" y="2787775"/>
            <a:chExt cx="1800183" cy="144000"/>
          </a:xfrm>
          <a:solidFill>
            <a:srgbClr val="404040"/>
          </a:solidFill>
        </p:grpSpPr>
        <p:sp>
          <p:nvSpPr>
            <p:cNvPr id="337" name="Oval 336"/>
            <p:cNvSpPr/>
            <p:nvPr/>
          </p:nvSpPr>
          <p:spPr>
            <a:xfrm>
              <a:off x="226774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38" name="Oval 337"/>
            <p:cNvSpPr/>
            <p:nvPr/>
          </p:nvSpPr>
          <p:spPr>
            <a:xfrm>
              <a:off x="245176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39" name="Oval 338"/>
            <p:cNvSpPr/>
            <p:nvPr/>
          </p:nvSpPr>
          <p:spPr>
            <a:xfrm>
              <a:off x="263578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40" name="Oval 339"/>
            <p:cNvSpPr/>
            <p:nvPr/>
          </p:nvSpPr>
          <p:spPr>
            <a:xfrm>
              <a:off x="281980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41" name="Oval 340"/>
            <p:cNvSpPr/>
            <p:nvPr/>
          </p:nvSpPr>
          <p:spPr>
            <a:xfrm>
              <a:off x="300382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42" name="Oval 341"/>
            <p:cNvSpPr/>
            <p:nvPr/>
          </p:nvSpPr>
          <p:spPr>
            <a:xfrm>
              <a:off x="318784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43" name="Oval 342"/>
            <p:cNvSpPr/>
            <p:nvPr/>
          </p:nvSpPr>
          <p:spPr>
            <a:xfrm>
              <a:off x="337186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44" name="Oval 343"/>
            <p:cNvSpPr/>
            <p:nvPr/>
          </p:nvSpPr>
          <p:spPr>
            <a:xfrm>
              <a:off x="355588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 dirty="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45" name="Oval 344"/>
            <p:cNvSpPr/>
            <p:nvPr/>
          </p:nvSpPr>
          <p:spPr>
            <a:xfrm>
              <a:off x="373990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46" name="Oval 345"/>
            <p:cNvSpPr/>
            <p:nvPr/>
          </p:nvSpPr>
          <p:spPr>
            <a:xfrm>
              <a:off x="3923928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</p:grpSp>
      <p:grpSp>
        <p:nvGrpSpPr>
          <p:cNvPr id="347" name="Group 346"/>
          <p:cNvGrpSpPr/>
          <p:nvPr/>
        </p:nvGrpSpPr>
        <p:grpSpPr>
          <a:xfrm>
            <a:off x="6388120" y="1931211"/>
            <a:ext cx="1800183" cy="144000"/>
            <a:chOff x="2267745" y="2787775"/>
            <a:chExt cx="1800183" cy="144000"/>
          </a:xfrm>
          <a:solidFill>
            <a:srgbClr val="404040"/>
          </a:solidFill>
        </p:grpSpPr>
        <p:sp>
          <p:nvSpPr>
            <p:cNvPr id="348" name="Oval 347"/>
            <p:cNvSpPr/>
            <p:nvPr/>
          </p:nvSpPr>
          <p:spPr>
            <a:xfrm>
              <a:off x="226774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49" name="Oval 348"/>
            <p:cNvSpPr/>
            <p:nvPr/>
          </p:nvSpPr>
          <p:spPr>
            <a:xfrm>
              <a:off x="245176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50" name="Oval 349"/>
            <p:cNvSpPr/>
            <p:nvPr/>
          </p:nvSpPr>
          <p:spPr>
            <a:xfrm>
              <a:off x="263578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51" name="Oval 350"/>
            <p:cNvSpPr/>
            <p:nvPr/>
          </p:nvSpPr>
          <p:spPr>
            <a:xfrm>
              <a:off x="281980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52" name="Oval 351"/>
            <p:cNvSpPr/>
            <p:nvPr/>
          </p:nvSpPr>
          <p:spPr>
            <a:xfrm>
              <a:off x="300382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53" name="Oval 352"/>
            <p:cNvSpPr/>
            <p:nvPr/>
          </p:nvSpPr>
          <p:spPr>
            <a:xfrm>
              <a:off x="318784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54" name="Oval 353"/>
            <p:cNvSpPr/>
            <p:nvPr/>
          </p:nvSpPr>
          <p:spPr>
            <a:xfrm>
              <a:off x="337186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55" name="Oval 354"/>
            <p:cNvSpPr/>
            <p:nvPr/>
          </p:nvSpPr>
          <p:spPr>
            <a:xfrm>
              <a:off x="355588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56" name="Oval 355"/>
            <p:cNvSpPr/>
            <p:nvPr/>
          </p:nvSpPr>
          <p:spPr>
            <a:xfrm>
              <a:off x="3739905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57" name="Oval 356"/>
            <p:cNvSpPr/>
            <p:nvPr/>
          </p:nvSpPr>
          <p:spPr>
            <a:xfrm>
              <a:off x="3923928" y="2787775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72C670B-1EAA-4333-A7AB-92FC43739FD4}"/>
              </a:ext>
            </a:extLst>
          </p:cNvPr>
          <p:cNvGrpSpPr/>
          <p:nvPr/>
        </p:nvGrpSpPr>
        <p:grpSpPr>
          <a:xfrm>
            <a:off x="6946908" y="1171346"/>
            <a:ext cx="682607" cy="682607"/>
            <a:chOff x="6946908" y="1171346"/>
            <a:chExt cx="682607" cy="682607"/>
          </a:xfrm>
        </p:grpSpPr>
        <p:sp>
          <p:nvSpPr>
            <p:cNvPr id="363" name="Oval 362"/>
            <p:cNvSpPr/>
            <p:nvPr/>
          </p:nvSpPr>
          <p:spPr>
            <a:xfrm>
              <a:off x="6946908" y="1171346"/>
              <a:ext cx="682607" cy="68260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66" name="TextBox 365"/>
            <p:cNvSpPr txBox="1"/>
            <p:nvPr/>
          </p:nvSpPr>
          <p:spPr>
            <a:xfrm>
              <a:off x="6955915" y="1327983"/>
              <a:ext cx="664593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defTabSz="914378"/>
              <a:r>
                <a:rPr lang="id-ID" altLang="ko-KR" b="1" dirty="0">
                  <a:solidFill>
                    <a:srgbClr val="FFCE29"/>
                  </a:solidFill>
                  <a:latin typeface="Arial"/>
                  <a:cs typeface="Arial" pitchFamily="34" charset="0"/>
                </a:rPr>
                <a:t>80</a:t>
              </a:r>
              <a:endParaRPr lang="ko-KR" altLang="en-US" b="1" dirty="0">
                <a:solidFill>
                  <a:srgbClr val="FFCE29"/>
                </a:solidFill>
                <a:latin typeface="Arial"/>
                <a:cs typeface="Arial" pitchFamily="34" charset="0"/>
              </a:endParaRPr>
            </a:p>
          </p:txBody>
        </p:sp>
      </p:grpSp>
      <p:grpSp>
        <p:nvGrpSpPr>
          <p:cNvPr id="373" name="Group 372"/>
          <p:cNvGrpSpPr/>
          <p:nvPr/>
        </p:nvGrpSpPr>
        <p:grpSpPr>
          <a:xfrm>
            <a:off x="6392664" y="3835644"/>
            <a:ext cx="1806356" cy="678692"/>
            <a:chOff x="803640" y="3362835"/>
            <a:chExt cx="2059657" cy="678692"/>
          </a:xfrm>
        </p:grpSpPr>
        <p:sp>
          <p:nvSpPr>
            <p:cNvPr id="374" name="TextBox 373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378"/>
              <a:r>
                <a:rPr lang="id-ID" altLang="ko-KR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Menguji kelayakan sistem yang dibangun</a:t>
              </a:r>
              <a:endParaRPr lang="ko-KR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375" name="TextBox 374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378"/>
              <a:r>
                <a:rPr lang="id-ID" altLang="ko-KR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SUS</a:t>
              </a:r>
              <a:endParaRPr lang="ko-KR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endParaRPr>
            </a:p>
          </p:txBody>
        </p:sp>
      </p:grpSp>
      <p:grpSp>
        <p:nvGrpSpPr>
          <p:cNvPr id="359" name="Group 358">
            <a:extLst>
              <a:ext uri="{FF2B5EF4-FFF2-40B4-BE49-F238E27FC236}">
                <a16:creationId xmlns:a16="http://schemas.microsoft.com/office/drawing/2014/main" id="{9C62968C-C2B3-476D-8065-4B2741ADB270}"/>
              </a:ext>
            </a:extLst>
          </p:cNvPr>
          <p:cNvGrpSpPr/>
          <p:nvPr/>
        </p:nvGrpSpPr>
        <p:grpSpPr>
          <a:xfrm>
            <a:off x="952914" y="1931819"/>
            <a:ext cx="1800183" cy="1832423"/>
            <a:chOff x="949435" y="1931211"/>
            <a:chExt cx="1800183" cy="1832423"/>
          </a:xfrm>
        </p:grpSpPr>
        <p:sp>
          <p:nvSpPr>
            <p:cNvPr id="360" name="Oval 359">
              <a:extLst>
                <a:ext uri="{FF2B5EF4-FFF2-40B4-BE49-F238E27FC236}">
                  <a16:creationId xmlns:a16="http://schemas.microsoft.com/office/drawing/2014/main" id="{900D614B-15E6-4CB8-BA4E-A47ED867804A}"/>
                </a:ext>
              </a:extLst>
            </p:cNvPr>
            <p:cNvSpPr/>
            <p:nvPr/>
          </p:nvSpPr>
          <p:spPr>
            <a:xfrm>
              <a:off x="1133455" y="3056829"/>
              <a:ext cx="144000" cy="144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grpSp>
          <p:nvGrpSpPr>
            <p:cNvPr id="477" name="Group 476">
              <a:extLst>
                <a:ext uri="{FF2B5EF4-FFF2-40B4-BE49-F238E27FC236}">
                  <a16:creationId xmlns:a16="http://schemas.microsoft.com/office/drawing/2014/main" id="{B7B74FA5-6719-494A-AAA3-6999BB7677F3}"/>
                </a:ext>
              </a:extLst>
            </p:cNvPr>
            <p:cNvGrpSpPr/>
            <p:nvPr/>
          </p:nvGrpSpPr>
          <p:grpSpPr>
            <a:xfrm>
              <a:off x="949435" y="1931211"/>
              <a:ext cx="1800183" cy="1832423"/>
              <a:chOff x="949435" y="1931211"/>
              <a:chExt cx="1800183" cy="1832423"/>
            </a:xfrm>
          </p:grpSpPr>
          <p:sp>
            <p:nvSpPr>
              <p:cNvPr id="478" name="Oval 477">
                <a:extLst>
                  <a:ext uri="{FF2B5EF4-FFF2-40B4-BE49-F238E27FC236}">
                    <a16:creationId xmlns:a16="http://schemas.microsoft.com/office/drawing/2014/main" id="{9E60BB22-A5FD-40CA-B371-2E53D36F54EC}"/>
                  </a:ext>
                </a:extLst>
              </p:cNvPr>
              <p:cNvSpPr/>
              <p:nvPr/>
            </p:nvSpPr>
            <p:spPr>
              <a:xfrm>
                <a:off x="1317475" y="3619634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79" name="Oval 478">
                <a:extLst>
                  <a:ext uri="{FF2B5EF4-FFF2-40B4-BE49-F238E27FC236}">
                    <a16:creationId xmlns:a16="http://schemas.microsoft.com/office/drawing/2014/main" id="{45D4E438-50F7-4BAC-86DC-1B34E12B21FD}"/>
                  </a:ext>
                </a:extLst>
              </p:cNvPr>
              <p:cNvSpPr/>
              <p:nvPr/>
            </p:nvSpPr>
            <p:spPr>
              <a:xfrm>
                <a:off x="1133455" y="3432035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80" name="Oval 479">
                <a:extLst>
                  <a:ext uri="{FF2B5EF4-FFF2-40B4-BE49-F238E27FC236}">
                    <a16:creationId xmlns:a16="http://schemas.microsoft.com/office/drawing/2014/main" id="{F5CBEA4A-A1FE-49DD-9060-8E70A174C4FE}"/>
                  </a:ext>
                </a:extLst>
              </p:cNvPr>
              <p:cNvSpPr/>
              <p:nvPr/>
            </p:nvSpPr>
            <p:spPr>
              <a:xfrm>
                <a:off x="1317475" y="3432035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81" name="Oval 480">
                <a:extLst>
                  <a:ext uri="{FF2B5EF4-FFF2-40B4-BE49-F238E27FC236}">
                    <a16:creationId xmlns:a16="http://schemas.microsoft.com/office/drawing/2014/main" id="{8E69750B-0D80-4C2D-A317-7895B013F726}"/>
                  </a:ext>
                </a:extLst>
              </p:cNvPr>
              <p:cNvSpPr/>
              <p:nvPr/>
            </p:nvSpPr>
            <p:spPr>
              <a:xfrm>
                <a:off x="1501495" y="3432035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82" name="Oval 481">
                <a:extLst>
                  <a:ext uri="{FF2B5EF4-FFF2-40B4-BE49-F238E27FC236}">
                    <a16:creationId xmlns:a16="http://schemas.microsoft.com/office/drawing/2014/main" id="{63B65586-D04E-451A-9B0F-1046354741B4}"/>
                  </a:ext>
                </a:extLst>
              </p:cNvPr>
              <p:cNvSpPr/>
              <p:nvPr/>
            </p:nvSpPr>
            <p:spPr>
              <a:xfrm>
                <a:off x="949435" y="3244432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83" name="Oval 482">
                <a:extLst>
                  <a:ext uri="{FF2B5EF4-FFF2-40B4-BE49-F238E27FC236}">
                    <a16:creationId xmlns:a16="http://schemas.microsoft.com/office/drawing/2014/main" id="{46EA1231-3947-49E0-AA16-1DC5C742BB10}"/>
                  </a:ext>
                </a:extLst>
              </p:cNvPr>
              <p:cNvSpPr/>
              <p:nvPr/>
            </p:nvSpPr>
            <p:spPr>
              <a:xfrm>
                <a:off x="1133455" y="3244432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84" name="Oval 483">
                <a:extLst>
                  <a:ext uri="{FF2B5EF4-FFF2-40B4-BE49-F238E27FC236}">
                    <a16:creationId xmlns:a16="http://schemas.microsoft.com/office/drawing/2014/main" id="{7A2CF772-3616-4341-A044-9A05DC3DA860}"/>
                  </a:ext>
                </a:extLst>
              </p:cNvPr>
              <p:cNvSpPr/>
              <p:nvPr/>
            </p:nvSpPr>
            <p:spPr>
              <a:xfrm>
                <a:off x="1317475" y="3244432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85" name="Oval 484">
                <a:extLst>
                  <a:ext uri="{FF2B5EF4-FFF2-40B4-BE49-F238E27FC236}">
                    <a16:creationId xmlns:a16="http://schemas.microsoft.com/office/drawing/2014/main" id="{E08C15BC-C3BD-46F1-A20C-D7B3739DF590}"/>
                  </a:ext>
                </a:extLst>
              </p:cNvPr>
              <p:cNvSpPr/>
              <p:nvPr/>
            </p:nvSpPr>
            <p:spPr>
              <a:xfrm>
                <a:off x="1501495" y="3244432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86" name="Oval 485">
                <a:extLst>
                  <a:ext uri="{FF2B5EF4-FFF2-40B4-BE49-F238E27FC236}">
                    <a16:creationId xmlns:a16="http://schemas.microsoft.com/office/drawing/2014/main" id="{7BD5AA35-A508-4C54-98FF-953BD4CCBA1D}"/>
                  </a:ext>
                </a:extLst>
              </p:cNvPr>
              <p:cNvSpPr/>
              <p:nvPr/>
            </p:nvSpPr>
            <p:spPr>
              <a:xfrm>
                <a:off x="1685515" y="3244432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87" name="Oval 486">
                <a:extLst>
                  <a:ext uri="{FF2B5EF4-FFF2-40B4-BE49-F238E27FC236}">
                    <a16:creationId xmlns:a16="http://schemas.microsoft.com/office/drawing/2014/main" id="{53608421-EB9D-46D1-BB3E-FDFB29F40203}"/>
                  </a:ext>
                </a:extLst>
              </p:cNvPr>
              <p:cNvSpPr/>
              <p:nvPr/>
            </p:nvSpPr>
            <p:spPr>
              <a:xfrm>
                <a:off x="949435" y="3056829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88" name="Oval 487">
                <a:extLst>
                  <a:ext uri="{FF2B5EF4-FFF2-40B4-BE49-F238E27FC236}">
                    <a16:creationId xmlns:a16="http://schemas.microsoft.com/office/drawing/2014/main" id="{4F48045E-5C93-461E-8D80-3C8B8BE4D859}"/>
                  </a:ext>
                </a:extLst>
              </p:cNvPr>
              <p:cNvSpPr/>
              <p:nvPr/>
            </p:nvSpPr>
            <p:spPr>
              <a:xfrm>
                <a:off x="1501495" y="3056829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89" name="Oval 488">
                <a:extLst>
                  <a:ext uri="{FF2B5EF4-FFF2-40B4-BE49-F238E27FC236}">
                    <a16:creationId xmlns:a16="http://schemas.microsoft.com/office/drawing/2014/main" id="{95CEEB1E-85DD-4B45-A2AD-07D3BEF03CFA}"/>
                  </a:ext>
                </a:extLst>
              </p:cNvPr>
              <p:cNvSpPr/>
              <p:nvPr/>
            </p:nvSpPr>
            <p:spPr>
              <a:xfrm>
                <a:off x="1685515" y="3056829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90" name="Oval 489">
                <a:extLst>
                  <a:ext uri="{FF2B5EF4-FFF2-40B4-BE49-F238E27FC236}">
                    <a16:creationId xmlns:a16="http://schemas.microsoft.com/office/drawing/2014/main" id="{4F9C0047-8F49-47ED-9102-ED318C8E3BFD}"/>
                  </a:ext>
                </a:extLst>
              </p:cNvPr>
              <p:cNvSpPr/>
              <p:nvPr/>
            </p:nvSpPr>
            <p:spPr>
              <a:xfrm>
                <a:off x="1869535" y="3056829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91" name="Oval 490">
                <a:extLst>
                  <a:ext uri="{FF2B5EF4-FFF2-40B4-BE49-F238E27FC236}">
                    <a16:creationId xmlns:a16="http://schemas.microsoft.com/office/drawing/2014/main" id="{1CF353F8-20BD-42E9-AFF4-95D7D3296A5D}"/>
                  </a:ext>
                </a:extLst>
              </p:cNvPr>
              <p:cNvSpPr/>
              <p:nvPr/>
            </p:nvSpPr>
            <p:spPr>
              <a:xfrm>
                <a:off x="949435" y="2869226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92" name="Oval 491">
                <a:extLst>
                  <a:ext uri="{FF2B5EF4-FFF2-40B4-BE49-F238E27FC236}">
                    <a16:creationId xmlns:a16="http://schemas.microsoft.com/office/drawing/2014/main" id="{AD822029-6447-4E3F-B230-3E7C288883A0}"/>
                  </a:ext>
                </a:extLst>
              </p:cNvPr>
              <p:cNvSpPr/>
              <p:nvPr/>
            </p:nvSpPr>
            <p:spPr>
              <a:xfrm>
                <a:off x="1685515" y="2869226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93" name="Oval 492">
                <a:extLst>
                  <a:ext uri="{FF2B5EF4-FFF2-40B4-BE49-F238E27FC236}">
                    <a16:creationId xmlns:a16="http://schemas.microsoft.com/office/drawing/2014/main" id="{38D2E321-2B44-446F-9080-2CAC95470EE0}"/>
                  </a:ext>
                </a:extLst>
              </p:cNvPr>
              <p:cNvSpPr/>
              <p:nvPr/>
            </p:nvSpPr>
            <p:spPr>
              <a:xfrm>
                <a:off x="1869535" y="2869226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94" name="Oval 493">
                <a:extLst>
                  <a:ext uri="{FF2B5EF4-FFF2-40B4-BE49-F238E27FC236}">
                    <a16:creationId xmlns:a16="http://schemas.microsoft.com/office/drawing/2014/main" id="{6088F862-2260-40A1-9E25-16E797BFCA81}"/>
                  </a:ext>
                </a:extLst>
              </p:cNvPr>
              <p:cNvSpPr/>
              <p:nvPr/>
            </p:nvSpPr>
            <p:spPr>
              <a:xfrm>
                <a:off x="2053555" y="2869226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95" name="Oval 494">
                <a:extLst>
                  <a:ext uri="{FF2B5EF4-FFF2-40B4-BE49-F238E27FC236}">
                    <a16:creationId xmlns:a16="http://schemas.microsoft.com/office/drawing/2014/main" id="{E43169A9-5A81-4332-8927-E7A8809B4DEA}"/>
                  </a:ext>
                </a:extLst>
              </p:cNvPr>
              <p:cNvSpPr/>
              <p:nvPr/>
            </p:nvSpPr>
            <p:spPr>
              <a:xfrm>
                <a:off x="1869535" y="2681623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96" name="Oval 495">
                <a:extLst>
                  <a:ext uri="{FF2B5EF4-FFF2-40B4-BE49-F238E27FC236}">
                    <a16:creationId xmlns:a16="http://schemas.microsoft.com/office/drawing/2014/main" id="{EBE6F222-7272-4580-9F0F-2BAFE0944436}"/>
                  </a:ext>
                </a:extLst>
              </p:cNvPr>
              <p:cNvSpPr/>
              <p:nvPr/>
            </p:nvSpPr>
            <p:spPr>
              <a:xfrm>
                <a:off x="2053555" y="2681623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97" name="Oval 496">
                <a:extLst>
                  <a:ext uri="{FF2B5EF4-FFF2-40B4-BE49-F238E27FC236}">
                    <a16:creationId xmlns:a16="http://schemas.microsoft.com/office/drawing/2014/main" id="{B0A12237-6895-4004-8785-3113DA5AA259}"/>
                  </a:ext>
                </a:extLst>
              </p:cNvPr>
              <p:cNvSpPr/>
              <p:nvPr/>
            </p:nvSpPr>
            <p:spPr>
              <a:xfrm>
                <a:off x="2237575" y="2681623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98" name="Oval 497">
                <a:extLst>
                  <a:ext uri="{FF2B5EF4-FFF2-40B4-BE49-F238E27FC236}">
                    <a16:creationId xmlns:a16="http://schemas.microsoft.com/office/drawing/2014/main" id="{8CADBC31-DE4A-4EC5-8CBF-FC2CDE696594}"/>
                  </a:ext>
                </a:extLst>
              </p:cNvPr>
              <p:cNvSpPr/>
              <p:nvPr/>
            </p:nvSpPr>
            <p:spPr>
              <a:xfrm>
                <a:off x="2053555" y="2494020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99" name="Oval 498">
                <a:extLst>
                  <a:ext uri="{FF2B5EF4-FFF2-40B4-BE49-F238E27FC236}">
                    <a16:creationId xmlns:a16="http://schemas.microsoft.com/office/drawing/2014/main" id="{D8C841EF-BF4A-43C9-B6F1-016D847068B9}"/>
                  </a:ext>
                </a:extLst>
              </p:cNvPr>
              <p:cNvSpPr/>
              <p:nvPr/>
            </p:nvSpPr>
            <p:spPr>
              <a:xfrm>
                <a:off x="2237575" y="2494020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00" name="Oval 499">
                <a:extLst>
                  <a:ext uri="{FF2B5EF4-FFF2-40B4-BE49-F238E27FC236}">
                    <a16:creationId xmlns:a16="http://schemas.microsoft.com/office/drawing/2014/main" id="{170E3B2A-A91B-47A9-A0F4-9D0E6CBB80D0}"/>
                  </a:ext>
                </a:extLst>
              </p:cNvPr>
              <p:cNvSpPr/>
              <p:nvPr/>
            </p:nvSpPr>
            <p:spPr>
              <a:xfrm>
                <a:off x="2421595" y="2494020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01" name="Oval 500">
                <a:extLst>
                  <a:ext uri="{FF2B5EF4-FFF2-40B4-BE49-F238E27FC236}">
                    <a16:creationId xmlns:a16="http://schemas.microsoft.com/office/drawing/2014/main" id="{56A118E0-9B83-4443-87BA-83819FDC6DA8}"/>
                  </a:ext>
                </a:extLst>
              </p:cNvPr>
              <p:cNvSpPr/>
              <p:nvPr/>
            </p:nvSpPr>
            <p:spPr>
              <a:xfrm>
                <a:off x="2237575" y="2306417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02" name="Oval 501">
                <a:extLst>
                  <a:ext uri="{FF2B5EF4-FFF2-40B4-BE49-F238E27FC236}">
                    <a16:creationId xmlns:a16="http://schemas.microsoft.com/office/drawing/2014/main" id="{93E8F663-F085-4B67-AE87-7F8BC2E11C39}"/>
                  </a:ext>
                </a:extLst>
              </p:cNvPr>
              <p:cNvSpPr/>
              <p:nvPr/>
            </p:nvSpPr>
            <p:spPr>
              <a:xfrm>
                <a:off x="2421595" y="2306417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03" name="Oval 502">
                <a:extLst>
                  <a:ext uri="{FF2B5EF4-FFF2-40B4-BE49-F238E27FC236}">
                    <a16:creationId xmlns:a16="http://schemas.microsoft.com/office/drawing/2014/main" id="{D1EB0D8E-AC7A-436C-9051-041681A08482}"/>
                  </a:ext>
                </a:extLst>
              </p:cNvPr>
              <p:cNvSpPr/>
              <p:nvPr/>
            </p:nvSpPr>
            <p:spPr>
              <a:xfrm>
                <a:off x="2605618" y="2306417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04" name="Oval 503">
                <a:extLst>
                  <a:ext uri="{FF2B5EF4-FFF2-40B4-BE49-F238E27FC236}">
                    <a16:creationId xmlns:a16="http://schemas.microsoft.com/office/drawing/2014/main" id="{0E2A7892-B38E-4D3F-8F9D-E02583BAAA4D}"/>
                  </a:ext>
                </a:extLst>
              </p:cNvPr>
              <p:cNvSpPr/>
              <p:nvPr/>
            </p:nvSpPr>
            <p:spPr>
              <a:xfrm>
                <a:off x="2421595" y="2118814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05" name="Oval 504">
                <a:extLst>
                  <a:ext uri="{FF2B5EF4-FFF2-40B4-BE49-F238E27FC236}">
                    <a16:creationId xmlns:a16="http://schemas.microsoft.com/office/drawing/2014/main" id="{95D04856-9456-489B-B572-3A62B5C8785C}"/>
                  </a:ext>
                </a:extLst>
              </p:cNvPr>
              <p:cNvSpPr/>
              <p:nvPr/>
            </p:nvSpPr>
            <p:spPr>
              <a:xfrm>
                <a:off x="2605618" y="2118814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06" name="Oval 505">
                <a:extLst>
                  <a:ext uri="{FF2B5EF4-FFF2-40B4-BE49-F238E27FC236}">
                    <a16:creationId xmlns:a16="http://schemas.microsoft.com/office/drawing/2014/main" id="{BC1A349C-EC26-47BD-9520-4C24049200EE}"/>
                  </a:ext>
                </a:extLst>
              </p:cNvPr>
              <p:cNvSpPr/>
              <p:nvPr/>
            </p:nvSpPr>
            <p:spPr>
              <a:xfrm>
                <a:off x="2605618" y="1931211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</p:grpSp>
      </p:grpSp>
      <p:grpSp>
        <p:nvGrpSpPr>
          <p:cNvPr id="507" name="Group 506">
            <a:extLst>
              <a:ext uri="{FF2B5EF4-FFF2-40B4-BE49-F238E27FC236}">
                <a16:creationId xmlns:a16="http://schemas.microsoft.com/office/drawing/2014/main" id="{369B3082-A368-4BDE-AF7C-B6D5549C5EE8}"/>
              </a:ext>
            </a:extLst>
          </p:cNvPr>
          <p:cNvGrpSpPr/>
          <p:nvPr/>
        </p:nvGrpSpPr>
        <p:grpSpPr>
          <a:xfrm>
            <a:off x="3773756" y="3795888"/>
            <a:ext cx="1806356" cy="678692"/>
            <a:chOff x="803640" y="3362835"/>
            <a:chExt cx="2059657" cy="678692"/>
          </a:xfrm>
        </p:grpSpPr>
        <p:sp>
          <p:nvSpPr>
            <p:cNvPr id="508" name="TextBox 507">
              <a:extLst>
                <a:ext uri="{FF2B5EF4-FFF2-40B4-BE49-F238E27FC236}">
                  <a16:creationId xmlns:a16="http://schemas.microsoft.com/office/drawing/2014/main" id="{BDC38402-BCA6-47A2-93F4-1CC76AC90334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378"/>
              <a:r>
                <a:rPr lang="id-ID" altLang="ko-KR" sz="1200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Arial" pitchFamily="34" charset="0"/>
                </a:rPr>
                <a:t>Uji coba untuk menguji logika kode program</a:t>
              </a:r>
              <a:endParaRPr lang="ko-KR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cs typeface="Arial" pitchFamily="34" charset="0"/>
              </a:endParaRPr>
            </a:p>
          </p:txBody>
        </p:sp>
        <p:sp>
          <p:nvSpPr>
            <p:cNvPr id="509" name="TextBox 508">
              <a:extLst>
                <a:ext uri="{FF2B5EF4-FFF2-40B4-BE49-F238E27FC236}">
                  <a16:creationId xmlns:a16="http://schemas.microsoft.com/office/drawing/2014/main" id="{23DE2003-B9B0-4BA3-8AC5-C410B8F5127B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378"/>
              <a:r>
                <a:rPr lang="id-ID" altLang="ko-KR" sz="1200" b="1" i="1" dirty="0" err="1">
                  <a:solidFill>
                    <a:prstClr val="black">
                      <a:lumMod val="75000"/>
                      <a:lumOff val="25000"/>
                    </a:prstClr>
                  </a:solidFill>
                  <a:cs typeface="Arial" pitchFamily="34" charset="0"/>
                </a:rPr>
                <a:t>White</a:t>
              </a:r>
              <a:r>
                <a:rPr lang="id-ID" altLang="ko-KR" sz="1200" b="1" i="1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Arial" pitchFamily="34" charset="0"/>
                </a:rPr>
                <a:t> Box Testing</a:t>
              </a:r>
              <a:endParaRPr lang="ko-KR" altLang="en-US" sz="1200" b="1" i="1" dirty="0">
                <a:solidFill>
                  <a:prstClr val="black">
                    <a:lumMod val="75000"/>
                    <a:lumOff val="25000"/>
                  </a:prstClr>
                </a:solidFill>
                <a:cs typeface="Arial" pitchFamily="34" charset="0"/>
              </a:endParaRPr>
            </a:p>
          </p:txBody>
        </p:sp>
      </p:grpSp>
      <p:grpSp>
        <p:nvGrpSpPr>
          <p:cNvPr id="510" name="Group 509">
            <a:extLst>
              <a:ext uri="{FF2B5EF4-FFF2-40B4-BE49-F238E27FC236}">
                <a16:creationId xmlns:a16="http://schemas.microsoft.com/office/drawing/2014/main" id="{D07B8EBB-0DF2-4FC5-9116-3DC6F8AC3851}"/>
              </a:ext>
            </a:extLst>
          </p:cNvPr>
          <p:cNvGrpSpPr/>
          <p:nvPr/>
        </p:nvGrpSpPr>
        <p:grpSpPr>
          <a:xfrm>
            <a:off x="3776843" y="1892063"/>
            <a:ext cx="1800183" cy="1832423"/>
            <a:chOff x="949435" y="1931211"/>
            <a:chExt cx="1800183" cy="1832423"/>
          </a:xfrm>
        </p:grpSpPr>
        <p:grpSp>
          <p:nvGrpSpPr>
            <p:cNvPr id="511" name="Group 510">
              <a:extLst>
                <a:ext uri="{FF2B5EF4-FFF2-40B4-BE49-F238E27FC236}">
                  <a16:creationId xmlns:a16="http://schemas.microsoft.com/office/drawing/2014/main" id="{3C444945-15BA-4D8B-81C1-014CAAAF1D2E}"/>
                </a:ext>
              </a:extLst>
            </p:cNvPr>
            <p:cNvGrpSpPr/>
            <p:nvPr/>
          </p:nvGrpSpPr>
          <p:grpSpPr>
            <a:xfrm>
              <a:off x="949435" y="1931211"/>
              <a:ext cx="1800183" cy="1832423"/>
              <a:chOff x="949435" y="1931211"/>
              <a:chExt cx="1800183" cy="1832423"/>
            </a:xfrm>
          </p:grpSpPr>
          <p:sp>
            <p:nvSpPr>
              <p:cNvPr id="544" name="Oval 543">
                <a:extLst>
                  <a:ext uri="{FF2B5EF4-FFF2-40B4-BE49-F238E27FC236}">
                    <a16:creationId xmlns:a16="http://schemas.microsoft.com/office/drawing/2014/main" id="{B71495DB-5B1C-43E2-8391-BF81C6779981}"/>
                  </a:ext>
                </a:extLst>
              </p:cNvPr>
              <p:cNvSpPr/>
              <p:nvPr/>
            </p:nvSpPr>
            <p:spPr>
              <a:xfrm>
                <a:off x="949435" y="3619634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45" name="Oval 544">
                <a:extLst>
                  <a:ext uri="{FF2B5EF4-FFF2-40B4-BE49-F238E27FC236}">
                    <a16:creationId xmlns:a16="http://schemas.microsoft.com/office/drawing/2014/main" id="{5A022045-31D1-4791-B3C6-946AFA996774}"/>
                  </a:ext>
                </a:extLst>
              </p:cNvPr>
              <p:cNvSpPr/>
              <p:nvPr/>
            </p:nvSpPr>
            <p:spPr>
              <a:xfrm>
                <a:off x="1133455" y="3619634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46" name="Oval 545">
                <a:extLst>
                  <a:ext uri="{FF2B5EF4-FFF2-40B4-BE49-F238E27FC236}">
                    <a16:creationId xmlns:a16="http://schemas.microsoft.com/office/drawing/2014/main" id="{64623D64-FD0D-4FE5-9A58-2B8794C8A558}"/>
                  </a:ext>
                </a:extLst>
              </p:cNvPr>
              <p:cNvSpPr/>
              <p:nvPr/>
            </p:nvSpPr>
            <p:spPr>
              <a:xfrm>
                <a:off x="1501495" y="3619634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47" name="Oval 546">
                <a:extLst>
                  <a:ext uri="{FF2B5EF4-FFF2-40B4-BE49-F238E27FC236}">
                    <a16:creationId xmlns:a16="http://schemas.microsoft.com/office/drawing/2014/main" id="{8EC23136-F292-4EF0-A2D4-364B3FD04BE4}"/>
                  </a:ext>
                </a:extLst>
              </p:cNvPr>
              <p:cNvSpPr/>
              <p:nvPr/>
            </p:nvSpPr>
            <p:spPr>
              <a:xfrm>
                <a:off x="1685515" y="3619634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48" name="Oval 547">
                <a:extLst>
                  <a:ext uri="{FF2B5EF4-FFF2-40B4-BE49-F238E27FC236}">
                    <a16:creationId xmlns:a16="http://schemas.microsoft.com/office/drawing/2014/main" id="{63533E98-8EF9-4579-8C25-A49F2AD6DB9C}"/>
                  </a:ext>
                </a:extLst>
              </p:cNvPr>
              <p:cNvSpPr/>
              <p:nvPr/>
            </p:nvSpPr>
            <p:spPr>
              <a:xfrm>
                <a:off x="1869535" y="3619634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49" name="Oval 548">
                <a:extLst>
                  <a:ext uri="{FF2B5EF4-FFF2-40B4-BE49-F238E27FC236}">
                    <a16:creationId xmlns:a16="http://schemas.microsoft.com/office/drawing/2014/main" id="{AA6DEC7B-E36E-42D5-8938-6FCE7BB1D7B6}"/>
                  </a:ext>
                </a:extLst>
              </p:cNvPr>
              <p:cNvSpPr/>
              <p:nvPr/>
            </p:nvSpPr>
            <p:spPr>
              <a:xfrm>
                <a:off x="2053555" y="3619634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50" name="Oval 549">
                <a:extLst>
                  <a:ext uri="{FF2B5EF4-FFF2-40B4-BE49-F238E27FC236}">
                    <a16:creationId xmlns:a16="http://schemas.microsoft.com/office/drawing/2014/main" id="{DD5E8689-7F2F-4B6E-8432-E7B4798E55C3}"/>
                  </a:ext>
                </a:extLst>
              </p:cNvPr>
              <p:cNvSpPr/>
              <p:nvPr/>
            </p:nvSpPr>
            <p:spPr>
              <a:xfrm>
                <a:off x="2237575" y="3619634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51" name="Oval 550">
                <a:extLst>
                  <a:ext uri="{FF2B5EF4-FFF2-40B4-BE49-F238E27FC236}">
                    <a16:creationId xmlns:a16="http://schemas.microsoft.com/office/drawing/2014/main" id="{426EC65B-EADF-4818-85B9-DE37A42A477F}"/>
                  </a:ext>
                </a:extLst>
              </p:cNvPr>
              <p:cNvSpPr/>
              <p:nvPr/>
            </p:nvSpPr>
            <p:spPr>
              <a:xfrm>
                <a:off x="2421595" y="3619634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52" name="Oval 551">
                <a:extLst>
                  <a:ext uri="{FF2B5EF4-FFF2-40B4-BE49-F238E27FC236}">
                    <a16:creationId xmlns:a16="http://schemas.microsoft.com/office/drawing/2014/main" id="{9040555D-F795-4657-912B-B339D6AAA6D1}"/>
                  </a:ext>
                </a:extLst>
              </p:cNvPr>
              <p:cNvSpPr/>
              <p:nvPr/>
            </p:nvSpPr>
            <p:spPr>
              <a:xfrm>
                <a:off x="2605618" y="3619634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53" name="Oval 552">
                <a:extLst>
                  <a:ext uri="{FF2B5EF4-FFF2-40B4-BE49-F238E27FC236}">
                    <a16:creationId xmlns:a16="http://schemas.microsoft.com/office/drawing/2014/main" id="{93ACD5FF-A726-456E-AC3D-68480F8E6BC7}"/>
                  </a:ext>
                </a:extLst>
              </p:cNvPr>
              <p:cNvSpPr/>
              <p:nvPr/>
            </p:nvSpPr>
            <p:spPr>
              <a:xfrm>
                <a:off x="949435" y="3432035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54" name="Oval 553">
                <a:extLst>
                  <a:ext uri="{FF2B5EF4-FFF2-40B4-BE49-F238E27FC236}">
                    <a16:creationId xmlns:a16="http://schemas.microsoft.com/office/drawing/2014/main" id="{2E857ADA-DC6F-4E6F-A834-FDC3E5E9AE49}"/>
                  </a:ext>
                </a:extLst>
              </p:cNvPr>
              <p:cNvSpPr/>
              <p:nvPr/>
            </p:nvSpPr>
            <p:spPr>
              <a:xfrm>
                <a:off x="1685515" y="3432035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55" name="Oval 554">
                <a:extLst>
                  <a:ext uri="{FF2B5EF4-FFF2-40B4-BE49-F238E27FC236}">
                    <a16:creationId xmlns:a16="http://schemas.microsoft.com/office/drawing/2014/main" id="{4447F4BB-8304-4D21-A6D3-62409792AF5A}"/>
                  </a:ext>
                </a:extLst>
              </p:cNvPr>
              <p:cNvSpPr/>
              <p:nvPr/>
            </p:nvSpPr>
            <p:spPr>
              <a:xfrm>
                <a:off x="1869535" y="3432035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56" name="Oval 555">
                <a:extLst>
                  <a:ext uri="{FF2B5EF4-FFF2-40B4-BE49-F238E27FC236}">
                    <a16:creationId xmlns:a16="http://schemas.microsoft.com/office/drawing/2014/main" id="{8865656D-EECC-44E4-8DFD-E5EA40920487}"/>
                  </a:ext>
                </a:extLst>
              </p:cNvPr>
              <p:cNvSpPr/>
              <p:nvPr/>
            </p:nvSpPr>
            <p:spPr>
              <a:xfrm>
                <a:off x="2053555" y="3432035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57" name="Oval 556">
                <a:extLst>
                  <a:ext uri="{FF2B5EF4-FFF2-40B4-BE49-F238E27FC236}">
                    <a16:creationId xmlns:a16="http://schemas.microsoft.com/office/drawing/2014/main" id="{2878A850-3040-4005-A8C7-9E060D4C5F87}"/>
                  </a:ext>
                </a:extLst>
              </p:cNvPr>
              <p:cNvSpPr/>
              <p:nvPr/>
            </p:nvSpPr>
            <p:spPr>
              <a:xfrm>
                <a:off x="2237575" y="3432035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58" name="Oval 557">
                <a:extLst>
                  <a:ext uri="{FF2B5EF4-FFF2-40B4-BE49-F238E27FC236}">
                    <a16:creationId xmlns:a16="http://schemas.microsoft.com/office/drawing/2014/main" id="{D8551803-32BD-4D1C-A46C-FD9C4BBB3560}"/>
                  </a:ext>
                </a:extLst>
              </p:cNvPr>
              <p:cNvSpPr/>
              <p:nvPr/>
            </p:nvSpPr>
            <p:spPr>
              <a:xfrm>
                <a:off x="2421595" y="3432035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59" name="Oval 558">
                <a:extLst>
                  <a:ext uri="{FF2B5EF4-FFF2-40B4-BE49-F238E27FC236}">
                    <a16:creationId xmlns:a16="http://schemas.microsoft.com/office/drawing/2014/main" id="{D4301328-74A6-4B3B-A8AB-304D819AB173}"/>
                  </a:ext>
                </a:extLst>
              </p:cNvPr>
              <p:cNvSpPr/>
              <p:nvPr/>
            </p:nvSpPr>
            <p:spPr>
              <a:xfrm>
                <a:off x="2605618" y="3432035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60" name="Oval 559">
                <a:extLst>
                  <a:ext uri="{FF2B5EF4-FFF2-40B4-BE49-F238E27FC236}">
                    <a16:creationId xmlns:a16="http://schemas.microsoft.com/office/drawing/2014/main" id="{210F8280-FE97-4839-AE27-80FBCE7FFA94}"/>
                  </a:ext>
                </a:extLst>
              </p:cNvPr>
              <p:cNvSpPr/>
              <p:nvPr/>
            </p:nvSpPr>
            <p:spPr>
              <a:xfrm>
                <a:off x="1869535" y="3244432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61" name="Oval 560">
                <a:extLst>
                  <a:ext uri="{FF2B5EF4-FFF2-40B4-BE49-F238E27FC236}">
                    <a16:creationId xmlns:a16="http://schemas.microsoft.com/office/drawing/2014/main" id="{90D31BDE-7387-4B72-B6DF-0EC9C62F8B59}"/>
                  </a:ext>
                </a:extLst>
              </p:cNvPr>
              <p:cNvSpPr/>
              <p:nvPr/>
            </p:nvSpPr>
            <p:spPr>
              <a:xfrm>
                <a:off x="2053555" y="3244432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62" name="Oval 561">
                <a:extLst>
                  <a:ext uri="{FF2B5EF4-FFF2-40B4-BE49-F238E27FC236}">
                    <a16:creationId xmlns:a16="http://schemas.microsoft.com/office/drawing/2014/main" id="{E420CC85-E953-4A5C-9881-DA74F249609E}"/>
                  </a:ext>
                </a:extLst>
              </p:cNvPr>
              <p:cNvSpPr/>
              <p:nvPr/>
            </p:nvSpPr>
            <p:spPr>
              <a:xfrm>
                <a:off x="2237575" y="3244432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63" name="Oval 562">
                <a:extLst>
                  <a:ext uri="{FF2B5EF4-FFF2-40B4-BE49-F238E27FC236}">
                    <a16:creationId xmlns:a16="http://schemas.microsoft.com/office/drawing/2014/main" id="{1C6DAF90-45BC-4A7B-9095-9316A3B6C0F0}"/>
                  </a:ext>
                </a:extLst>
              </p:cNvPr>
              <p:cNvSpPr/>
              <p:nvPr/>
            </p:nvSpPr>
            <p:spPr>
              <a:xfrm>
                <a:off x="2421595" y="3244432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64" name="Oval 563">
                <a:extLst>
                  <a:ext uri="{FF2B5EF4-FFF2-40B4-BE49-F238E27FC236}">
                    <a16:creationId xmlns:a16="http://schemas.microsoft.com/office/drawing/2014/main" id="{07DEC79A-80A4-48ED-B353-1E174E4D7DD4}"/>
                  </a:ext>
                </a:extLst>
              </p:cNvPr>
              <p:cNvSpPr/>
              <p:nvPr/>
            </p:nvSpPr>
            <p:spPr>
              <a:xfrm>
                <a:off x="2605618" y="3244432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65" name="Oval 564">
                <a:extLst>
                  <a:ext uri="{FF2B5EF4-FFF2-40B4-BE49-F238E27FC236}">
                    <a16:creationId xmlns:a16="http://schemas.microsoft.com/office/drawing/2014/main" id="{FB2979E6-3CAB-49FB-8996-69D2F3EBB635}"/>
                  </a:ext>
                </a:extLst>
              </p:cNvPr>
              <p:cNvSpPr/>
              <p:nvPr/>
            </p:nvSpPr>
            <p:spPr>
              <a:xfrm>
                <a:off x="1317475" y="3056829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66" name="Oval 565">
                <a:extLst>
                  <a:ext uri="{FF2B5EF4-FFF2-40B4-BE49-F238E27FC236}">
                    <a16:creationId xmlns:a16="http://schemas.microsoft.com/office/drawing/2014/main" id="{24D23B04-4626-4948-83A0-578C4EC259D3}"/>
                  </a:ext>
                </a:extLst>
              </p:cNvPr>
              <p:cNvSpPr/>
              <p:nvPr/>
            </p:nvSpPr>
            <p:spPr>
              <a:xfrm>
                <a:off x="2053555" y="3056829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67" name="Oval 566">
                <a:extLst>
                  <a:ext uri="{FF2B5EF4-FFF2-40B4-BE49-F238E27FC236}">
                    <a16:creationId xmlns:a16="http://schemas.microsoft.com/office/drawing/2014/main" id="{DC491AE4-7770-4EE5-9A9C-0D95117B7207}"/>
                  </a:ext>
                </a:extLst>
              </p:cNvPr>
              <p:cNvSpPr/>
              <p:nvPr/>
            </p:nvSpPr>
            <p:spPr>
              <a:xfrm>
                <a:off x="2237575" y="3056829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68" name="Oval 567">
                <a:extLst>
                  <a:ext uri="{FF2B5EF4-FFF2-40B4-BE49-F238E27FC236}">
                    <a16:creationId xmlns:a16="http://schemas.microsoft.com/office/drawing/2014/main" id="{2B631649-2467-4AB7-AA19-403BDCF439A4}"/>
                  </a:ext>
                </a:extLst>
              </p:cNvPr>
              <p:cNvSpPr/>
              <p:nvPr/>
            </p:nvSpPr>
            <p:spPr>
              <a:xfrm>
                <a:off x="2421595" y="3056829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69" name="Oval 568">
                <a:extLst>
                  <a:ext uri="{FF2B5EF4-FFF2-40B4-BE49-F238E27FC236}">
                    <a16:creationId xmlns:a16="http://schemas.microsoft.com/office/drawing/2014/main" id="{55A26F99-FB7C-4089-B5DB-04301116E5F8}"/>
                  </a:ext>
                </a:extLst>
              </p:cNvPr>
              <p:cNvSpPr/>
              <p:nvPr/>
            </p:nvSpPr>
            <p:spPr>
              <a:xfrm>
                <a:off x="2605618" y="3056829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70" name="Oval 569">
                <a:extLst>
                  <a:ext uri="{FF2B5EF4-FFF2-40B4-BE49-F238E27FC236}">
                    <a16:creationId xmlns:a16="http://schemas.microsoft.com/office/drawing/2014/main" id="{507D24CB-2E05-4DF1-B3FD-13F888BC36DD}"/>
                  </a:ext>
                </a:extLst>
              </p:cNvPr>
              <p:cNvSpPr/>
              <p:nvPr/>
            </p:nvSpPr>
            <p:spPr>
              <a:xfrm>
                <a:off x="1133455" y="2869226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71" name="Oval 570">
                <a:extLst>
                  <a:ext uri="{FF2B5EF4-FFF2-40B4-BE49-F238E27FC236}">
                    <a16:creationId xmlns:a16="http://schemas.microsoft.com/office/drawing/2014/main" id="{65F834A4-29B7-496E-8FBC-DA7ABA24DFE3}"/>
                  </a:ext>
                </a:extLst>
              </p:cNvPr>
              <p:cNvSpPr/>
              <p:nvPr/>
            </p:nvSpPr>
            <p:spPr>
              <a:xfrm>
                <a:off x="1317475" y="2869226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72" name="Oval 571">
                <a:extLst>
                  <a:ext uri="{FF2B5EF4-FFF2-40B4-BE49-F238E27FC236}">
                    <a16:creationId xmlns:a16="http://schemas.microsoft.com/office/drawing/2014/main" id="{D2D1C8BE-6B99-4D83-A6FA-340DF03E7790}"/>
                  </a:ext>
                </a:extLst>
              </p:cNvPr>
              <p:cNvSpPr/>
              <p:nvPr/>
            </p:nvSpPr>
            <p:spPr>
              <a:xfrm>
                <a:off x="1501495" y="2869226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73" name="Oval 572">
                <a:extLst>
                  <a:ext uri="{FF2B5EF4-FFF2-40B4-BE49-F238E27FC236}">
                    <a16:creationId xmlns:a16="http://schemas.microsoft.com/office/drawing/2014/main" id="{C86198C8-62D1-4546-AAF9-62B38A3AC2DB}"/>
                  </a:ext>
                </a:extLst>
              </p:cNvPr>
              <p:cNvSpPr/>
              <p:nvPr/>
            </p:nvSpPr>
            <p:spPr>
              <a:xfrm>
                <a:off x="2237575" y="2869226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74" name="Oval 573">
                <a:extLst>
                  <a:ext uri="{FF2B5EF4-FFF2-40B4-BE49-F238E27FC236}">
                    <a16:creationId xmlns:a16="http://schemas.microsoft.com/office/drawing/2014/main" id="{36DF3D00-9356-42C7-A8A3-C33F559865D7}"/>
                  </a:ext>
                </a:extLst>
              </p:cNvPr>
              <p:cNvSpPr/>
              <p:nvPr/>
            </p:nvSpPr>
            <p:spPr>
              <a:xfrm>
                <a:off x="2421595" y="2869226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75" name="Oval 574">
                <a:extLst>
                  <a:ext uri="{FF2B5EF4-FFF2-40B4-BE49-F238E27FC236}">
                    <a16:creationId xmlns:a16="http://schemas.microsoft.com/office/drawing/2014/main" id="{46EAE724-69B2-4BCB-8263-4C09117A01D0}"/>
                  </a:ext>
                </a:extLst>
              </p:cNvPr>
              <p:cNvSpPr/>
              <p:nvPr/>
            </p:nvSpPr>
            <p:spPr>
              <a:xfrm>
                <a:off x="2605618" y="2869226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76" name="Oval 575">
                <a:extLst>
                  <a:ext uri="{FF2B5EF4-FFF2-40B4-BE49-F238E27FC236}">
                    <a16:creationId xmlns:a16="http://schemas.microsoft.com/office/drawing/2014/main" id="{BFEFAF87-2DFB-4EB4-A1D7-936F0A8CB76D}"/>
                  </a:ext>
                </a:extLst>
              </p:cNvPr>
              <p:cNvSpPr/>
              <p:nvPr/>
            </p:nvSpPr>
            <p:spPr>
              <a:xfrm>
                <a:off x="949435" y="2681623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77" name="Oval 576">
                <a:extLst>
                  <a:ext uri="{FF2B5EF4-FFF2-40B4-BE49-F238E27FC236}">
                    <a16:creationId xmlns:a16="http://schemas.microsoft.com/office/drawing/2014/main" id="{AC1EDEF7-0773-4DB0-9D2B-6B5172BF61BF}"/>
                  </a:ext>
                </a:extLst>
              </p:cNvPr>
              <p:cNvSpPr/>
              <p:nvPr/>
            </p:nvSpPr>
            <p:spPr>
              <a:xfrm>
                <a:off x="1133455" y="2681623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78" name="Oval 577">
                <a:extLst>
                  <a:ext uri="{FF2B5EF4-FFF2-40B4-BE49-F238E27FC236}">
                    <a16:creationId xmlns:a16="http://schemas.microsoft.com/office/drawing/2014/main" id="{BA7C242A-52F7-42D7-85E3-98F4147D623E}"/>
                  </a:ext>
                </a:extLst>
              </p:cNvPr>
              <p:cNvSpPr/>
              <p:nvPr/>
            </p:nvSpPr>
            <p:spPr>
              <a:xfrm>
                <a:off x="1317475" y="2681623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79" name="Oval 578">
                <a:extLst>
                  <a:ext uri="{FF2B5EF4-FFF2-40B4-BE49-F238E27FC236}">
                    <a16:creationId xmlns:a16="http://schemas.microsoft.com/office/drawing/2014/main" id="{6CA37192-FAC1-4863-8C4A-3B7930317EA5}"/>
                  </a:ext>
                </a:extLst>
              </p:cNvPr>
              <p:cNvSpPr/>
              <p:nvPr/>
            </p:nvSpPr>
            <p:spPr>
              <a:xfrm>
                <a:off x="1501495" y="2681623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80" name="Oval 579">
                <a:extLst>
                  <a:ext uri="{FF2B5EF4-FFF2-40B4-BE49-F238E27FC236}">
                    <a16:creationId xmlns:a16="http://schemas.microsoft.com/office/drawing/2014/main" id="{BB5F9B54-0661-4F43-807C-D53A8119BC82}"/>
                  </a:ext>
                </a:extLst>
              </p:cNvPr>
              <p:cNvSpPr/>
              <p:nvPr/>
            </p:nvSpPr>
            <p:spPr>
              <a:xfrm>
                <a:off x="1685515" y="2681623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81" name="Oval 580">
                <a:extLst>
                  <a:ext uri="{FF2B5EF4-FFF2-40B4-BE49-F238E27FC236}">
                    <a16:creationId xmlns:a16="http://schemas.microsoft.com/office/drawing/2014/main" id="{15E88CF4-5764-497E-A6B7-010FE023FD48}"/>
                  </a:ext>
                </a:extLst>
              </p:cNvPr>
              <p:cNvSpPr/>
              <p:nvPr/>
            </p:nvSpPr>
            <p:spPr>
              <a:xfrm>
                <a:off x="2421595" y="2681623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82" name="Oval 581">
                <a:extLst>
                  <a:ext uri="{FF2B5EF4-FFF2-40B4-BE49-F238E27FC236}">
                    <a16:creationId xmlns:a16="http://schemas.microsoft.com/office/drawing/2014/main" id="{B063490B-57C0-40F3-B3A5-EEDF9214A74F}"/>
                  </a:ext>
                </a:extLst>
              </p:cNvPr>
              <p:cNvSpPr/>
              <p:nvPr/>
            </p:nvSpPr>
            <p:spPr>
              <a:xfrm>
                <a:off x="2605618" y="2681623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83" name="Oval 582">
                <a:extLst>
                  <a:ext uri="{FF2B5EF4-FFF2-40B4-BE49-F238E27FC236}">
                    <a16:creationId xmlns:a16="http://schemas.microsoft.com/office/drawing/2014/main" id="{E6C26C99-0F90-469E-A68E-EABB28AE4AE2}"/>
                  </a:ext>
                </a:extLst>
              </p:cNvPr>
              <p:cNvSpPr/>
              <p:nvPr/>
            </p:nvSpPr>
            <p:spPr>
              <a:xfrm>
                <a:off x="949435" y="2494020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84" name="Oval 583">
                <a:extLst>
                  <a:ext uri="{FF2B5EF4-FFF2-40B4-BE49-F238E27FC236}">
                    <a16:creationId xmlns:a16="http://schemas.microsoft.com/office/drawing/2014/main" id="{20CD05AA-D304-4320-A353-1CCAFEBD3A77}"/>
                  </a:ext>
                </a:extLst>
              </p:cNvPr>
              <p:cNvSpPr/>
              <p:nvPr/>
            </p:nvSpPr>
            <p:spPr>
              <a:xfrm>
                <a:off x="1133455" y="2494020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85" name="Oval 584">
                <a:extLst>
                  <a:ext uri="{FF2B5EF4-FFF2-40B4-BE49-F238E27FC236}">
                    <a16:creationId xmlns:a16="http://schemas.microsoft.com/office/drawing/2014/main" id="{E8888B4A-FAC9-445D-8935-4F13B9179C09}"/>
                  </a:ext>
                </a:extLst>
              </p:cNvPr>
              <p:cNvSpPr/>
              <p:nvPr/>
            </p:nvSpPr>
            <p:spPr>
              <a:xfrm>
                <a:off x="1317475" y="2494020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86" name="Oval 585">
                <a:extLst>
                  <a:ext uri="{FF2B5EF4-FFF2-40B4-BE49-F238E27FC236}">
                    <a16:creationId xmlns:a16="http://schemas.microsoft.com/office/drawing/2014/main" id="{C7CF1D9B-783F-4958-9467-88080B5A4557}"/>
                  </a:ext>
                </a:extLst>
              </p:cNvPr>
              <p:cNvSpPr/>
              <p:nvPr/>
            </p:nvSpPr>
            <p:spPr>
              <a:xfrm>
                <a:off x="1501495" y="2494020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87" name="Oval 586">
                <a:extLst>
                  <a:ext uri="{FF2B5EF4-FFF2-40B4-BE49-F238E27FC236}">
                    <a16:creationId xmlns:a16="http://schemas.microsoft.com/office/drawing/2014/main" id="{E2FA26AF-0585-4532-9EB7-FD103EEF83D7}"/>
                  </a:ext>
                </a:extLst>
              </p:cNvPr>
              <p:cNvSpPr/>
              <p:nvPr/>
            </p:nvSpPr>
            <p:spPr>
              <a:xfrm>
                <a:off x="1685515" y="2494020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88" name="Oval 587">
                <a:extLst>
                  <a:ext uri="{FF2B5EF4-FFF2-40B4-BE49-F238E27FC236}">
                    <a16:creationId xmlns:a16="http://schemas.microsoft.com/office/drawing/2014/main" id="{DB00532B-BF59-4FB2-B4CE-1A801E4F6827}"/>
                  </a:ext>
                </a:extLst>
              </p:cNvPr>
              <p:cNvSpPr/>
              <p:nvPr/>
            </p:nvSpPr>
            <p:spPr>
              <a:xfrm>
                <a:off x="1869535" y="2494020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89" name="Oval 588">
                <a:extLst>
                  <a:ext uri="{FF2B5EF4-FFF2-40B4-BE49-F238E27FC236}">
                    <a16:creationId xmlns:a16="http://schemas.microsoft.com/office/drawing/2014/main" id="{25386884-72A2-4F50-A560-797F1CFA0EC9}"/>
                  </a:ext>
                </a:extLst>
              </p:cNvPr>
              <p:cNvSpPr/>
              <p:nvPr/>
            </p:nvSpPr>
            <p:spPr>
              <a:xfrm>
                <a:off x="2605618" y="2494020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90" name="Oval 589">
                <a:extLst>
                  <a:ext uri="{FF2B5EF4-FFF2-40B4-BE49-F238E27FC236}">
                    <a16:creationId xmlns:a16="http://schemas.microsoft.com/office/drawing/2014/main" id="{586F7398-4878-4FFE-A6F8-5754BC622C23}"/>
                  </a:ext>
                </a:extLst>
              </p:cNvPr>
              <p:cNvSpPr/>
              <p:nvPr/>
            </p:nvSpPr>
            <p:spPr>
              <a:xfrm>
                <a:off x="949435" y="2306417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91" name="Oval 590">
                <a:extLst>
                  <a:ext uri="{FF2B5EF4-FFF2-40B4-BE49-F238E27FC236}">
                    <a16:creationId xmlns:a16="http://schemas.microsoft.com/office/drawing/2014/main" id="{47702CEE-3455-4214-BA48-181865ED2BDD}"/>
                  </a:ext>
                </a:extLst>
              </p:cNvPr>
              <p:cNvSpPr/>
              <p:nvPr/>
            </p:nvSpPr>
            <p:spPr>
              <a:xfrm>
                <a:off x="1133455" y="2306417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92" name="Oval 591">
                <a:extLst>
                  <a:ext uri="{FF2B5EF4-FFF2-40B4-BE49-F238E27FC236}">
                    <a16:creationId xmlns:a16="http://schemas.microsoft.com/office/drawing/2014/main" id="{5AE3418E-D636-4549-AD15-09CFC36285D3}"/>
                  </a:ext>
                </a:extLst>
              </p:cNvPr>
              <p:cNvSpPr/>
              <p:nvPr/>
            </p:nvSpPr>
            <p:spPr>
              <a:xfrm>
                <a:off x="1317475" y="2306417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93" name="Oval 592">
                <a:extLst>
                  <a:ext uri="{FF2B5EF4-FFF2-40B4-BE49-F238E27FC236}">
                    <a16:creationId xmlns:a16="http://schemas.microsoft.com/office/drawing/2014/main" id="{35C7605D-A4B5-41AB-9976-A13C5F3652DA}"/>
                  </a:ext>
                </a:extLst>
              </p:cNvPr>
              <p:cNvSpPr/>
              <p:nvPr/>
            </p:nvSpPr>
            <p:spPr>
              <a:xfrm>
                <a:off x="1501495" y="2306417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94" name="Oval 593">
                <a:extLst>
                  <a:ext uri="{FF2B5EF4-FFF2-40B4-BE49-F238E27FC236}">
                    <a16:creationId xmlns:a16="http://schemas.microsoft.com/office/drawing/2014/main" id="{49039230-FC1F-43AD-A26B-EE9905D3BBC9}"/>
                  </a:ext>
                </a:extLst>
              </p:cNvPr>
              <p:cNvSpPr/>
              <p:nvPr/>
            </p:nvSpPr>
            <p:spPr>
              <a:xfrm>
                <a:off x="1685515" y="2306417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95" name="Oval 594">
                <a:extLst>
                  <a:ext uri="{FF2B5EF4-FFF2-40B4-BE49-F238E27FC236}">
                    <a16:creationId xmlns:a16="http://schemas.microsoft.com/office/drawing/2014/main" id="{78E13F60-CA92-4ED8-87B8-834D2CA5D84A}"/>
                  </a:ext>
                </a:extLst>
              </p:cNvPr>
              <p:cNvSpPr/>
              <p:nvPr/>
            </p:nvSpPr>
            <p:spPr>
              <a:xfrm>
                <a:off x="1869535" y="2306417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96" name="Oval 595">
                <a:extLst>
                  <a:ext uri="{FF2B5EF4-FFF2-40B4-BE49-F238E27FC236}">
                    <a16:creationId xmlns:a16="http://schemas.microsoft.com/office/drawing/2014/main" id="{F3A6B2EC-D6E0-436B-9250-3795D075BFFD}"/>
                  </a:ext>
                </a:extLst>
              </p:cNvPr>
              <p:cNvSpPr/>
              <p:nvPr/>
            </p:nvSpPr>
            <p:spPr>
              <a:xfrm>
                <a:off x="2053555" y="2306417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97" name="Oval 596">
                <a:extLst>
                  <a:ext uri="{FF2B5EF4-FFF2-40B4-BE49-F238E27FC236}">
                    <a16:creationId xmlns:a16="http://schemas.microsoft.com/office/drawing/2014/main" id="{21B3D06F-1BEC-4E41-93C8-AC9640A967C3}"/>
                  </a:ext>
                </a:extLst>
              </p:cNvPr>
              <p:cNvSpPr/>
              <p:nvPr/>
            </p:nvSpPr>
            <p:spPr>
              <a:xfrm>
                <a:off x="949435" y="2118814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98" name="Oval 597">
                <a:extLst>
                  <a:ext uri="{FF2B5EF4-FFF2-40B4-BE49-F238E27FC236}">
                    <a16:creationId xmlns:a16="http://schemas.microsoft.com/office/drawing/2014/main" id="{3F2E7CD9-7F6F-4296-9882-AF8EFE87E345}"/>
                  </a:ext>
                </a:extLst>
              </p:cNvPr>
              <p:cNvSpPr/>
              <p:nvPr/>
            </p:nvSpPr>
            <p:spPr>
              <a:xfrm>
                <a:off x="1133455" y="2118814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599" name="Oval 598">
                <a:extLst>
                  <a:ext uri="{FF2B5EF4-FFF2-40B4-BE49-F238E27FC236}">
                    <a16:creationId xmlns:a16="http://schemas.microsoft.com/office/drawing/2014/main" id="{99AC458D-0DD5-4817-9100-D476E4EC51A2}"/>
                  </a:ext>
                </a:extLst>
              </p:cNvPr>
              <p:cNvSpPr/>
              <p:nvPr/>
            </p:nvSpPr>
            <p:spPr>
              <a:xfrm>
                <a:off x="1317475" y="2118814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600" name="Oval 599">
                <a:extLst>
                  <a:ext uri="{FF2B5EF4-FFF2-40B4-BE49-F238E27FC236}">
                    <a16:creationId xmlns:a16="http://schemas.microsoft.com/office/drawing/2014/main" id="{CFBA994F-A6E3-45BB-BD29-556FA1FB175B}"/>
                  </a:ext>
                </a:extLst>
              </p:cNvPr>
              <p:cNvSpPr/>
              <p:nvPr/>
            </p:nvSpPr>
            <p:spPr>
              <a:xfrm>
                <a:off x="1501495" y="2118814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601" name="Oval 600">
                <a:extLst>
                  <a:ext uri="{FF2B5EF4-FFF2-40B4-BE49-F238E27FC236}">
                    <a16:creationId xmlns:a16="http://schemas.microsoft.com/office/drawing/2014/main" id="{DA48166B-2914-4705-B67F-3001301D47C5}"/>
                  </a:ext>
                </a:extLst>
              </p:cNvPr>
              <p:cNvSpPr/>
              <p:nvPr/>
            </p:nvSpPr>
            <p:spPr>
              <a:xfrm>
                <a:off x="1685515" y="2118814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602" name="Oval 601">
                <a:extLst>
                  <a:ext uri="{FF2B5EF4-FFF2-40B4-BE49-F238E27FC236}">
                    <a16:creationId xmlns:a16="http://schemas.microsoft.com/office/drawing/2014/main" id="{7A4C561E-C264-4C67-AA8B-D5CABC3AA486}"/>
                  </a:ext>
                </a:extLst>
              </p:cNvPr>
              <p:cNvSpPr/>
              <p:nvPr/>
            </p:nvSpPr>
            <p:spPr>
              <a:xfrm>
                <a:off x="1869535" y="2118814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603" name="Oval 602">
                <a:extLst>
                  <a:ext uri="{FF2B5EF4-FFF2-40B4-BE49-F238E27FC236}">
                    <a16:creationId xmlns:a16="http://schemas.microsoft.com/office/drawing/2014/main" id="{38120C47-C5AD-4B1D-A6CA-FB83703E74FC}"/>
                  </a:ext>
                </a:extLst>
              </p:cNvPr>
              <p:cNvSpPr/>
              <p:nvPr/>
            </p:nvSpPr>
            <p:spPr>
              <a:xfrm>
                <a:off x="2053555" y="2118814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604" name="Oval 603">
                <a:extLst>
                  <a:ext uri="{FF2B5EF4-FFF2-40B4-BE49-F238E27FC236}">
                    <a16:creationId xmlns:a16="http://schemas.microsoft.com/office/drawing/2014/main" id="{6E241BD6-3347-4AFF-9E2A-F6FAA147BF75}"/>
                  </a:ext>
                </a:extLst>
              </p:cNvPr>
              <p:cNvSpPr/>
              <p:nvPr/>
            </p:nvSpPr>
            <p:spPr>
              <a:xfrm>
                <a:off x="2237575" y="2118814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605" name="Oval 604">
                <a:extLst>
                  <a:ext uri="{FF2B5EF4-FFF2-40B4-BE49-F238E27FC236}">
                    <a16:creationId xmlns:a16="http://schemas.microsoft.com/office/drawing/2014/main" id="{EF430401-8A2E-4D8C-A098-64A55BD3BEBE}"/>
                  </a:ext>
                </a:extLst>
              </p:cNvPr>
              <p:cNvSpPr/>
              <p:nvPr/>
            </p:nvSpPr>
            <p:spPr>
              <a:xfrm>
                <a:off x="949435" y="1931211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606" name="Oval 605">
                <a:extLst>
                  <a:ext uri="{FF2B5EF4-FFF2-40B4-BE49-F238E27FC236}">
                    <a16:creationId xmlns:a16="http://schemas.microsoft.com/office/drawing/2014/main" id="{EA74D466-5F50-4363-AA3A-35AB395A1D5B}"/>
                  </a:ext>
                </a:extLst>
              </p:cNvPr>
              <p:cNvSpPr/>
              <p:nvPr/>
            </p:nvSpPr>
            <p:spPr>
              <a:xfrm>
                <a:off x="1133455" y="1931211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607" name="Oval 606">
                <a:extLst>
                  <a:ext uri="{FF2B5EF4-FFF2-40B4-BE49-F238E27FC236}">
                    <a16:creationId xmlns:a16="http://schemas.microsoft.com/office/drawing/2014/main" id="{23118482-F59D-4C7D-82A0-DFF4D4BAA24F}"/>
                  </a:ext>
                </a:extLst>
              </p:cNvPr>
              <p:cNvSpPr/>
              <p:nvPr/>
            </p:nvSpPr>
            <p:spPr>
              <a:xfrm>
                <a:off x="1317475" y="1931211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608" name="Oval 607">
                <a:extLst>
                  <a:ext uri="{FF2B5EF4-FFF2-40B4-BE49-F238E27FC236}">
                    <a16:creationId xmlns:a16="http://schemas.microsoft.com/office/drawing/2014/main" id="{91DD0C54-23DE-4481-95FB-AC59FF73A545}"/>
                  </a:ext>
                </a:extLst>
              </p:cNvPr>
              <p:cNvSpPr/>
              <p:nvPr/>
            </p:nvSpPr>
            <p:spPr>
              <a:xfrm>
                <a:off x="1501495" y="1931211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609" name="Oval 608">
                <a:extLst>
                  <a:ext uri="{FF2B5EF4-FFF2-40B4-BE49-F238E27FC236}">
                    <a16:creationId xmlns:a16="http://schemas.microsoft.com/office/drawing/2014/main" id="{1417EB81-EC04-40FE-9A78-371E606F3D44}"/>
                  </a:ext>
                </a:extLst>
              </p:cNvPr>
              <p:cNvSpPr/>
              <p:nvPr/>
            </p:nvSpPr>
            <p:spPr>
              <a:xfrm>
                <a:off x="1685515" y="1931211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610" name="Oval 609">
                <a:extLst>
                  <a:ext uri="{FF2B5EF4-FFF2-40B4-BE49-F238E27FC236}">
                    <a16:creationId xmlns:a16="http://schemas.microsoft.com/office/drawing/2014/main" id="{2A95855D-0A3A-45F4-97AE-6AFDE573E224}"/>
                  </a:ext>
                </a:extLst>
              </p:cNvPr>
              <p:cNvSpPr/>
              <p:nvPr/>
            </p:nvSpPr>
            <p:spPr>
              <a:xfrm>
                <a:off x="1869535" y="1931211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611" name="Oval 610">
                <a:extLst>
                  <a:ext uri="{FF2B5EF4-FFF2-40B4-BE49-F238E27FC236}">
                    <a16:creationId xmlns:a16="http://schemas.microsoft.com/office/drawing/2014/main" id="{30B9137D-CCA3-4AC1-BEC7-0DF01976BBAB}"/>
                  </a:ext>
                </a:extLst>
              </p:cNvPr>
              <p:cNvSpPr/>
              <p:nvPr/>
            </p:nvSpPr>
            <p:spPr>
              <a:xfrm>
                <a:off x="2053555" y="1931211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612" name="Oval 611">
                <a:extLst>
                  <a:ext uri="{FF2B5EF4-FFF2-40B4-BE49-F238E27FC236}">
                    <a16:creationId xmlns:a16="http://schemas.microsoft.com/office/drawing/2014/main" id="{42349770-AAE7-4F82-B7F6-582DF91CA29C}"/>
                  </a:ext>
                </a:extLst>
              </p:cNvPr>
              <p:cNvSpPr/>
              <p:nvPr/>
            </p:nvSpPr>
            <p:spPr>
              <a:xfrm>
                <a:off x="2237575" y="1931211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613" name="Oval 612">
                <a:extLst>
                  <a:ext uri="{FF2B5EF4-FFF2-40B4-BE49-F238E27FC236}">
                    <a16:creationId xmlns:a16="http://schemas.microsoft.com/office/drawing/2014/main" id="{BD9177DF-79BB-4648-BA45-CF961D40AC03}"/>
                  </a:ext>
                </a:extLst>
              </p:cNvPr>
              <p:cNvSpPr/>
              <p:nvPr/>
            </p:nvSpPr>
            <p:spPr>
              <a:xfrm>
                <a:off x="2421595" y="1931211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</p:grpSp>
        <p:grpSp>
          <p:nvGrpSpPr>
            <p:cNvPr id="512" name="Group 511">
              <a:extLst>
                <a:ext uri="{FF2B5EF4-FFF2-40B4-BE49-F238E27FC236}">
                  <a16:creationId xmlns:a16="http://schemas.microsoft.com/office/drawing/2014/main" id="{9E38A975-E995-49EC-BE6F-D984DA2AFC7E}"/>
                </a:ext>
              </a:extLst>
            </p:cNvPr>
            <p:cNvGrpSpPr/>
            <p:nvPr/>
          </p:nvGrpSpPr>
          <p:grpSpPr>
            <a:xfrm>
              <a:off x="949435" y="1931211"/>
              <a:ext cx="1800183" cy="1832423"/>
              <a:chOff x="949435" y="1931211"/>
              <a:chExt cx="1800183" cy="1832423"/>
            </a:xfrm>
            <a:solidFill>
              <a:schemeClr val="bg1"/>
            </a:solidFill>
          </p:grpSpPr>
          <p:sp>
            <p:nvSpPr>
              <p:cNvPr id="513" name="Oval 512">
                <a:extLst>
                  <a:ext uri="{FF2B5EF4-FFF2-40B4-BE49-F238E27FC236}">
                    <a16:creationId xmlns:a16="http://schemas.microsoft.com/office/drawing/2014/main" id="{9C938E13-78A2-42C9-8932-E53CD1F11CD3}"/>
                  </a:ext>
                </a:extLst>
              </p:cNvPr>
              <p:cNvSpPr/>
              <p:nvPr/>
            </p:nvSpPr>
            <p:spPr>
              <a:xfrm>
                <a:off x="1133455" y="3056829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grpSp>
            <p:nvGrpSpPr>
              <p:cNvPr id="514" name="Group 513">
                <a:extLst>
                  <a:ext uri="{FF2B5EF4-FFF2-40B4-BE49-F238E27FC236}">
                    <a16:creationId xmlns:a16="http://schemas.microsoft.com/office/drawing/2014/main" id="{65D6F43B-33B3-41B3-A45D-3DA74B645838}"/>
                  </a:ext>
                </a:extLst>
              </p:cNvPr>
              <p:cNvGrpSpPr/>
              <p:nvPr/>
            </p:nvGrpSpPr>
            <p:grpSpPr>
              <a:xfrm>
                <a:off x="949435" y="1931211"/>
                <a:ext cx="1800183" cy="1832423"/>
                <a:chOff x="949435" y="1931211"/>
                <a:chExt cx="1800183" cy="1832423"/>
              </a:xfrm>
              <a:grpFill/>
            </p:grpSpPr>
            <p:sp>
              <p:nvSpPr>
                <p:cNvPr id="515" name="Oval 514">
                  <a:extLst>
                    <a:ext uri="{FF2B5EF4-FFF2-40B4-BE49-F238E27FC236}">
                      <a16:creationId xmlns:a16="http://schemas.microsoft.com/office/drawing/2014/main" id="{D9527140-FCD2-40E8-97AE-3AB84AFC1011}"/>
                    </a:ext>
                  </a:extLst>
                </p:cNvPr>
                <p:cNvSpPr/>
                <p:nvPr/>
              </p:nvSpPr>
              <p:spPr>
                <a:xfrm>
                  <a:off x="1317475" y="3619634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516" name="Oval 515">
                  <a:extLst>
                    <a:ext uri="{FF2B5EF4-FFF2-40B4-BE49-F238E27FC236}">
                      <a16:creationId xmlns:a16="http://schemas.microsoft.com/office/drawing/2014/main" id="{94D51589-BF2A-4C10-B456-D8E1E410360D}"/>
                    </a:ext>
                  </a:extLst>
                </p:cNvPr>
                <p:cNvSpPr/>
                <p:nvPr/>
              </p:nvSpPr>
              <p:spPr>
                <a:xfrm>
                  <a:off x="1133455" y="3432035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517" name="Oval 516">
                  <a:extLst>
                    <a:ext uri="{FF2B5EF4-FFF2-40B4-BE49-F238E27FC236}">
                      <a16:creationId xmlns:a16="http://schemas.microsoft.com/office/drawing/2014/main" id="{21144E63-9B34-4CCA-A71D-5481312241C8}"/>
                    </a:ext>
                  </a:extLst>
                </p:cNvPr>
                <p:cNvSpPr/>
                <p:nvPr/>
              </p:nvSpPr>
              <p:spPr>
                <a:xfrm>
                  <a:off x="1317475" y="3432035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518" name="Oval 517">
                  <a:extLst>
                    <a:ext uri="{FF2B5EF4-FFF2-40B4-BE49-F238E27FC236}">
                      <a16:creationId xmlns:a16="http://schemas.microsoft.com/office/drawing/2014/main" id="{5CFF2937-5B71-4F4F-80FD-F0AABDBF4711}"/>
                    </a:ext>
                  </a:extLst>
                </p:cNvPr>
                <p:cNvSpPr/>
                <p:nvPr/>
              </p:nvSpPr>
              <p:spPr>
                <a:xfrm>
                  <a:off x="1501495" y="3432035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519" name="Oval 518">
                  <a:extLst>
                    <a:ext uri="{FF2B5EF4-FFF2-40B4-BE49-F238E27FC236}">
                      <a16:creationId xmlns:a16="http://schemas.microsoft.com/office/drawing/2014/main" id="{749BC39D-D95F-4D93-A490-0F10C5C68841}"/>
                    </a:ext>
                  </a:extLst>
                </p:cNvPr>
                <p:cNvSpPr/>
                <p:nvPr/>
              </p:nvSpPr>
              <p:spPr>
                <a:xfrm>
                  <a:off x="949435" y="3244432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520" name="Oval 519">
                  <a:extLst>
                    <a:ext uri="{FF2B5EF4-FFF2-40B4-BE49-F238E27FC236}">
                      <a16:creationId xmlns:a16="http://schemas.microsoft.com/office/drawing/2014/main" id="{3FCC28EB-B306-4153-B00D-61EC05AD9D3A}"/>
                    </a:ext>
                  </a:extLst>
                </p:cNvPr>
                <p:cNvSpPr/>
                <p:nvPr/>
              </p:nvSpPr>
              <p:spPr>
                <a:xfrm>
                  <a:off x="1133455" y="3244432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521" name="Oval 520">
                  <a:extLst>
                    <a:ext uri="{FF2B5EF4-FFF2-40B4-BE49-F238E27FC236}">
                      <a16:creationId xmlns:a16="http://schemas.microsoft.com/office/drawing/2014/main" id="{BE0DF8D3-A2EE-4998-8E0B-2EE704BBFC69}"/>
                    </a:ext>
                  </a:extLst>
                </p:cNvPr>
                <p:cNvSpPr/>
                <p:nvPr/>
              </p:nvSpPr>
              <p:spPr>
                <a:xfrm>
                  <a:off x="1317475" y="3244432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522" name="Oval 521">
                  <a:extLst>
                    <a:ext uri="{FF2B5EF4-FFF2-40B4-BE49-F238E27FC236}">
                      <a16:creationId xmlns:a16="http://schemas.microsoft.com/office/drawing/2014/main" id="{EFFB8BD3-CAC8-47A8-8E78-620ECCDC4A97}"/>
                    </a:ext>
                  </a:extLst>
                </p:cNvPr>
                <p:cNvSpPr/>
                <p:nvPr/>
              </p:nvSpPr>
              <p:spPr>
                <a:xfrm>
                  <a:off x="1501495" y="3244432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523" name="Oval 522">
                  <a:extLst>
                    <a:ext uri="{FF2B5EF4-FFF2-40B4-BE49-F238E27FC236}">
                      <a16:creationId xmlns:a16="http://schemas.microsoft.com/office/drawing/2014/main" id="{22F30335-1B87-4040-A9A4-9B71F820E3E9}"/>
                    </a:ext>
                  </a:extLst>
                </p:cNvPr>
                <p:cNvSpPr/>
                <p:nvPr/>
              </p:nvSpPr>
              <p:spPr>
                <a:xfrm>
                  <a:off x="1685515" y="3244432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524" name="Oval 523">
                  <a:extLst>
                    <a:ext uri="{FF2B5EF4-FFF2-40B4-BE49-F238E27FC236}">
                      <a16:creationId xmlns:a16="http://schemas.microsoft.com/office/drawing/2014/main" id="{F110C3D9-41E5-478F-B8D8-DAE7D5781C29}"/>
                    </a:ext>
                  </a:extLst>
                </p:cNvPr>
                <p:cNvSpPr/>
                <p:nvPr/>
              </p:nvSpPr>
              <p:spPr>
                <a:xfrm>
                  <a:off x="949435" y="3056829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525" name="Oval 524">
                  <a:extLst>
                    <a:ext uri="{FF2B5EF4-FFF2-40B4-BE49-F238E27FC236}">
                      <a16:creationId xmlns:a16="http://schemas.microsoft.com/office/drawing/2014/main" id="{3D4C7FCB-79A1-4C3B-9776-F274D30D1EF6}"/>
                    </a:ext>
                  </a:extLst>
                </p:cNvPr>
                <p:cNvSpPr/>
                <p:nvPr/>
              </p:nvSpPr>
              <p:spPr>
                <a:xfrm>
                  <a:off x="1501495" y="3056829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526" name="Oval 525">
                  <a:extLst>
                    <a:ext uri="{FF2B5EF4-FFF2-40B4-BE49-F238E27FC236}">
                      <a16:creationId xmlns:a16="http://schemas.microsoft.com/office/drawing/2014/main" id="{B7C992A5-1C4B-4541-BD36-201D08B8C0FF}"/>
                    </a:ext>
                  </a:extLst>
                </p:cNvPr>
                <p:cNvSpPr/>
                <p:nvPr/>
              </p:nvSpPr>
              <p:spPr>
                <a:xfrm>
                  <a:off x="1685515" y="3056829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527" name="Oval 526">
                  <a:extLst>
                    <a:ext uri="{FF2B5EF4-FFF2-40B4-BE49-F238E27FC236}">
                      <a16:creationId xmlns:a16="http://schemas.microsoft.com/office/drawing/2014/main" id="{594EA768-818C-431C-8163-BD6E15B38A69}"/>
                    </a:ext>
                  </a:extLst>
                </p:cNvPr>
                <p:cNvSpPr/>
                <p:nvPr/>
              </p:nvSpPr>
              <p:spPr>
                <a:xfrm>
                  <a:off x="1869535" y="3056829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528" name="Oval 527">
                  <a:extLst>
                    <a:ext uri="{FF2B5EF4-FFF2-40B4-BE49-F238E27FC236}">
                      <a16:creationId xmlns:a16="http://schemas.microsoft.com/office/drawing/2014/main" id="{7BCF9163-B721-420B-8381-C121C11FF9E2}"/>
                    </a:ext>
                  </a:extLst>
                </p:cNvPr>
                <p:cNvSpPr/>
                <p:nvPr/>
              </p:nvSpPr>
              <p:spPr>
                <a:xfrm>
                  <a:off x="949435" y="2869226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529" name="Oval 528">
                  <a:extLst>
                    <a:ext uri="{FF2B5EF4-FFF2-40B4-BE49-F238E27FC236}">
                      <a16:creationId xmlns:a16="http://schemas.microsoft.com/office/drawing/2014/main" id="{C41007A8-C537-4D8A-BF74-5D2FA48936AE}"/>
                    </a:ext>
                  </a:extLst>
                </p:cNvPr>
                <p:cNvSpPr/>
                <p:nvPr/>
              </p:nvSpPr>
              <p:spPr>
                <a:xfrm>
                  <a:off x="1685515" y="2869226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530" name="Oval 529">
                  <a:extLst>
                    <a:ext uri="{FF2B5EF4-FFF2-40B4-BE49-F238E27FC236}">
                      <a16:creationId xmlns:a16="http://schemas.microsoft.com/office/drawing/2014/main" id="{2602A174-5858-48FB-8EE1-F7F5A6F98D04}"/>
                    </a:ext>
                  </a:extLst>
                </p:cNvPr>
                <p:cNvSpPr/>
                <p:nvPr/>
              </p:nvSpPr>
              <p:spPr>
                <a:xfrm>
                  <a:off x="1869535" y="2869226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531" name="Oval 530">
                  <a:extLst>
                    <a:ext uri="{FF2B5EF4-FFF2-40B4-BE49-F238E27FC236}">
                      <a16:creationId xmlns:a16="http://schemas.microsoft.com/office/drawing/2014/main" id="{64F24F26-849B-4DD7-A57E-12BB24D8255F}"/>
                    </a:ext>
                  </a:extLst>
                </p:cNvPr>
                <p:cNvSpPr/>
                <p:nvPr/>
              </p:nvSpPr>
              <p:spPr>
                <a:xfrm>
                  <a:off x="2053555" y="2869226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532" name="Oval 531">
                  <a:extLst>
                    <a:ext uri="{FF2B5EF4-FFF2-40B4-BE49-F238E27FC236}">
                      <a16:creationId xmlns:a16="http://schemas.microsoft.com/office/drawing/2014/main" id="{4507BA88-04FF-44C1-9D3C-7E45FEFE11CA}"/>
                    </a:ext>
                  </a:extLst>
                </p:cNvPr>
                <p:cNvSpPr/>
                <p:nvPr/>
              </p:nvSpPr>
              <p:spPr>
                <a:xfrm>
                  <a:off x="1869535" y="2681623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533" name="Oval 532">
                  <a:extLst>
                    <a:ext uri="{FF2B5EF4-FFF2-40B4-BE49-F238E27FC236}">
                      <a16:creationId xmlns:a16="http://schemas.microsoft.com/office/drawing/2014/main" id="{99B6E4B1-6C2C-48C5-BB03-969E97C4022C}"/>
                    </a:ext>
                  </a:extLst>
                </p:cNvPr>
                <p:cNvSpPr/>
                <p:nvPr/>
              </p:nvSpPr>
              <p:spPr>
                <a:xfrm>
                  <a:off x="2053555" y="2681623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534" name="Oval 533">
                  <a:extLst>
                    <a:ext uri="{FF2B5EF4-FFF2-40B4-BE49-F238E27FC236}">
                      <a16:creationId xmlns:a16="http://schemas.microsoft.com/office/drawing/2014/main" id="{1EF7AEF8-3297-4FE4-B227-C0844BAD010F}"/>
                    </a:ext>
                  </a:extLst>
                </p:cNvPr>
                <p:cNvSpPr/>
                <p:nvPr/>
              </p:nvSpPr>
              <p:spPr>
                <a:xfrm>
                  <a:off x="2237575" y="2681623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535" name="Oval 534">
                  <a:extLst>
                    <a:ext uri="{FF2B5EF4-FFF2-40B4-BE49-F238E27FC236}">
                      <a16:creationId xmlns:a16="http://schemas.microsoft.com/office/drawing/2014/main" id="{A535BACA-3FB0-4D70-B4C0-935D56C8505F}"/>
                    </a:ext>
                  </a:extLst>
                </p:cNvPr>
                <p:cNvSpPr/>
                <p:nvPr/>
              </p:nvSpPr>
              <p:spPr>
                <a:xfrm>
                  <a:off x="2053555" y="2494020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536" name="Oval 535">
                  <a:extLst>
                    <a:ext uri="{FF2B5EF4-FFF2-40B4-BE49-F238E27FC236}">
                      <a16:creationId xmlns:a16="http://schemas.microsoft.com/office/drawing/2014/main" id="{AD0559A0-1FC1-4BC9-A9F8-547C049C955F}"/>
                    </a:ext>
                  </a:extLst>
                </p:cNvPr>
                <p:cNvSpPr/>
                <p:nvPr/>
              </p:nvSpPr>
              <p:spPr>
                <a:xfrm>
                  <a:off x="2237575" y="2494020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537" name="Oval 536">
                  <a:extLst>
                    <a:ext uri="{FF2B5EF4-FFF2-40B4-BE49-F238E27FC236}">
                      <a16:creationId xmlns:a16="http://schemas.microsoft.com/office/drawing/2014/main" id="{E6226928-00A1-4776-A161-0922850C7AA6}"/>
                    </a:ext>
                  </a:extLst>
                </p:cNvPr>
                <p:cNvSpPr/>
                <p:nvPr/>
              </p:nvSpPr>
              <p:spPr>
                <a:xfrm>
                  <a:off x="2421595" y="2494020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538" name="Oval 537">
                  <a:extLst>
                    <a:ext uri="{FF2B5EF4-FFF2-40B4-BE49-F238E27FC236}">
                      <a16:creationId xmlns:a16="http://schemas.microsoft.com/office/drawing/2014/main" id="{1A45675B-A711-4977-B5FD-293B266B6ACD}"/>
                    </a:ext>
                  </a:extLst>
                </p:cNvPr>
                <p:cNvSpPr/>
                <p:nvPr/>
              </p:nvSpPr>
              <p:spPr>
                <a:xfrm>
                  <a:off x="2237575" y="2306417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539" name="Oval 538">
                  <a:extLst>
                    <a:ext uri="{FF2B5EF4-FFF2-40B4-BE49-F238E27FC236}">
                      <a16:creationId xmlns:a16="http://schemas.microsoft.com/office/drawing/2014/main" id="{79B90159-8B31-4D84-85CD-C18E7E04C4AC}"/>
                    </a:ext>
                  </a:extLst>
                </p:cNvPr>
                <p:cNvSpPr/>
                <p:nvPr/>
              </p:nvSpPr>
              <p:spPr>
                <a:xfrm>
                  <a:off x="2421595" y="2306417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540" name="Oval 539">
                  <a:extLst>
                    <a:ext uri="{FF2B5EF4-FFF2-40B4-BE49-F238E27FC236}">
                      <a16:creationId xmlns:a16="http://schemas.microsoft.com/office/drawing/2014/main" id="{C2E14465-7132-495C-8F5A-90B4D11F23C8}"/>
                    </a:ext>
                  </a:extLst>
                </p:cNvPr>
                <p:cNvSpPr/>
                <p:nvPr/>
              </p:nvSpPr>
              <p:spPr>
                <a:xfrm>
                  <a:off x="2605618" y="2306417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541" name="Oval 540">
                  <a:extLst>
                    <a:ext uri="{FF2B5EF4-FFF2-40B4-BE49-F238E27FC236}">
                      <a16:creationId xmlns:a16="http://schemas.microsoft.com/office/drawing/2014/main" id="{90FCD8AE-2C3A-426C-A36A-A7167CF14B97}"/>
                    </a:ext>
                  </a:extLst>
                </p:cNvPr>
                <p:cNvSpPr/>
                <p:nvPr/>
              </p:nvSpPr>
              <p:spPr>
                <a:xfrm>
                  <a:off x="2421595" y="2118814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542" name="Oval 541">
                  <a:extLst>
                    <a:ext uri="{FF2B5EF4-FFF2-40B4-BE49-F238E27FC236}">
                      <a16:creationId xmlns:a16="http://schemas.microsoft.com/office/drawing/2014/main" id="{13DA530F-0684-4054-8B67-87CF662028D2}"/>
                    </a:ext>
                  </a:extLst>
                </p:cNvPr>
                <p:cNvSpPr/>
                <p:nvPr/>
              </p:nvSpPr>
              <p:spPr>
                <a:xfrm>
                  <a:off x="2605618" y="2118814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sp>
              <p:nvSpPr>
                <p:cNvPr id="543" name="Oval 542">
                  <a:extLst>
                    <a:ext uri="{FF2B5EF4-FFF2-40B4-BE49-F238E27FC236}">
                      <a16:creationId xmlns:a16="http://schemas.microsoft.com/office/drawing/2014/main" id="{44411155-6BC2-445C-A29A-BB5D77581233}"/>
                    </a:ext>
                  </a:extLst>
                </p:cNvPr>
                <p:cNvSpPr/>
                <p:nvPr/>
              </p:nvSpPr>
              <p:spPr>
                <a:xfrm>
                  <a:off x="2605618" y="1931211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78"/>
                  <a:endParaRPr lang="ko-KR" altLang="en-US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</p:grpSp>
        </p:grpSp>
      </p:grpSp>
      <p:grpSp>
        <p:nvGrpSpPr>
          <p:cNvPr id="614" name="Group 613">
            <a:extLst>
              <a:ext uri="{FF2B5EF4-FFF2-40B4-BE49-F238E27FC236}">
                <a16:creationId xmlns:a16="http://schemas.microsoft.com/office/drawing/2014/main" id="{E9A99CDB-51FE-462D-9B9C-1E11F1B7F797}"/>
              </a:ext>
            </a:extLst>
          </p:cNvPr>
          <p:cNvGrpSpPr/>
          <p:nvPr/>
        </p:nvGrpSpPr>
        <p:grpSpPr>
          <a:xfrm>
            <a:off x="4338326" y="1131590"/>
            <a:ext cx="682607" cy="682607"/>
            <a:chOff x="1514397" y="1171346"/>
            <a:chExt cx="682607" cy="682607"/>
          </a:xfrm>
        </p:grpSpPr>
        <p:sp>
          <p:nvSpPr>
            <p:cNvPr id="615" name="Oval 614">
              <a:extLst>
                <a:ext uri="{FF2B5EF4-FFF2-40B4-BE49-F238E27FC236}">
                  <a16:creationId xmlns:a16="http://schemas.microsoft.com/office/drawing/2014/main" id="{896EAFF6-6725-4336-A4F1-C41B2ADC4BEE}"/>
                </a:ext>
              </a:extLst>
            </p:cNvPr>
            <p:cNvSpPr/>
            <p:nvPr/>
          </p:nvSpPr>
          <p:spPr>
            <a:xfrm>
              <a:off x="1514397" y="1171346"/>
              <a:ext cx="682607" cy="68260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616" name="TextBox 615">
              <a:extLst>
                <a:ext uri="{FF2B5EF4-FFF2-40B4-BE49-F238E27FC236}">
                  <a16:creationId xmlns:a16="http://schemas.microsoft.com/office/drawing/2014/main" id="{55A61989-AC23-4A99-A8CA-A8C86731922F}"/>
                </a:ext>
              </a:extLst>
            </p:cNvPr>
            <p:cNvSpPr txBox="1"/>
            <p:nvPr/>
          </p:nvSpPr>
          <p:spPr>
            <a:xfrm>
              <a:off x="1531144" y="1385689"/>
              <a:ext cx="664593" cy="25391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defTabSz="914378"/>
              <a:r>
                <a:rPr lang="id-ID" altLang="ko-KR" sz="1050" b="1" dirty="0" err="1">
                  <a:solidFill>
                    <a:srgbClr val="FFCE29"/>
                  </a:solidFill>
                  <a:latin typeface="Arial"/>
                  <a:cs typeface="Arial" pitchFamily="34" charset="0"/>
                </a:rPr>
                <a:t>Succes</a:t>
              </a:r>
              <a:endParaRPr lang="ko-KR" altLang="en-US" sz="1050" b="1" dirty="0">
                <a:solidFill>
                  <a:srgbClr val="FFCE29"/>
                </a:solidFill>
                <a:latin typeface="Arial"/>
                <a:cs typeface="Arial" pitchFamily="34" charset="0"/>
              </a:endParaRPr>
            </a:p>
          </p:txBody>
        </p:sp>
      </p:grpSp>
      <p:grpSp>
        <p:nvGrpSpPr>
          <p:cNvPr id="617" name="Group 616">
            <a:extLst>
              <a:ext uri="{FF2B5EF4-FFF2-40B4-BE49-F238E27FC236}">
                <a16:creationId xmlns:a16="http://schemas.microsoft.com/office/drawing/2014/main" id="{642C27B2-76FF-451C-8C99-AC3E0E65CFC1}"/>
              </a:ext>
            </a:extLst>
          </p:cNvPr>
          <p:cNvGrpSpPr/>
          <p:nvPr/>
        </p:nvGrpSpPr>
        <p:grpSpPr>
          <a:xfrm>
            <a:off x="3776843" y="1892063"/>
            <a:ext cx="1800183" cy="1832423"/>
            <a:chOff x="949435" y="1931211"/>
            <a:chExt cx="1800183" cy="1832423"/>
          </a:xfrm>
        </p:grpSpPr>
        <p:sp>
          <p:nvSpPr>
            <p:cNvPr id="618" name="Oval 617">
              <a:extLst>
                <a:ext uri="{FF2B5EF4-FFF2-40B4-BE49-F238E27FC236}">
                  <a16:creationId xmlns:a16="http://schemas.microsoft.com/office/drawing/2014/main" id="{F9688FD7-85F3-4225-928A-F4B62C046B00}"/>
                </a:ext>
              </a:extLst>
            </p:cNvPr>
            <p:cNvSpPr/>
            <p:nvPr/>
          </p:nvSpPr>
          <p:spPr>
            <a:xfrm>
              <a:off x="1133455" y="3056829"/>
              <a:ext cx="144000" cy="144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8"/>
              <a:endParaRPr lang="ko-KR" altLang="en-US">
                <a:solidFill>
                  <a:prstClr val="black"/>
                </a:solidFill>
                <a:latin typeface="Arial"/>
              </a:endParaRPr>
            </a:p>
          </p:txBody>
        </p:sp>
        <p:grpSp>
          <p:nvGrpSpPr>
            <p:cNvPr id="619" name="Group 618">
              <a:extLst>
                <a:ext uri="{FF2B5EF4-FFF2-40B4-BE49-F238E27FC236}">
                  <a16:creationId xmlns:a16="http://schemas.microsoft.com/office/drawing/2014/main" id="{DFC7038E-466E-4C77-8725-C285C86C77CC}"/>
                </a:ext>
              </a:extLst>
            </p:cNvPr>
            <p:cNvGrpSpPr/>
            <p:nvPr/>
          </p:nvGrpSpPr>
          <p:grpSpPr>
            <a:xfrm>
              <a:off x="949435" y="1931211"/>
              <a:ext cx="1800183" cy="1832423"/>
              <a:chOff x="949435" y="1931211"/>
              <a:chExt cx="1800183" cy="1832423"/>
            </a:xfrm>
          </p:grpSpPr>
          <p:sp>
            <p:nvSpPr>
              <p:cNvPr id="620" name="Oval 619">
                <a:extLst>
                  <a:ext uri="{FF2B5EF4-FFF2-40B4-BE49-F238E27FC236}">
                    <a16:creationId xmlns:a16="http://schemas.microsoft.com/office/drawing/2014/main" id="{89932BFD-09F2-4CDA-8D04-471E1EAFA33F}"/>
                  </a:ext>
                </a:extLst>
              </p:cNvPr>
              <p:cNvSpPr/>
              <p:nvPr/>
            </p:nvSpPr>
            <p:spPr>
              <a:xfrm>
                <a:off x="1317475" y="3619634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621" name="Oval 620">
                <a:extLst>
                  <a:ext uri="{FF2B5EF4-FFF2-40B4-BE49-F238E27FC236}">
                    <a16:creationId xmlns:a16="http://schemas.microsoft.com/office/drawing/2014/main" id="{80A240A8-3F13-49F0-8252-34C71A96B500}"/>
                  </a:ext>
                </a:extLst>
              </p:cNvPr>
              <p:cNvSpPr/>
              <p:nvPr/>
            </p:nvSpPr>
            <p:spPr>
              <a:xfrm>
                <a:off x="1133455" y="3432035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622" name="Oval 621">
                <a:extLst>
                  <a:ext uri="{FF2B5EF4-FFF2-40B4-BE49-F238E27FC236}">
                    <a16:creationId xmlns:a16="http://schemas.microsoft.com/office/drawing/2014/main" id="{C2DE0841-CBCE-4F61-AFA0-5359D811CDE3}"/>
                  </a:ext>
                </a:extLst>
              </p:cNvPr>
              <p:cNvSpPr/>
              <p:nvPr/>
            </p:nvSpPr>
            <p:spPr>
              <a:xfrm>
                <a:off x="1317475" y="3432035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623" name="Oval 622">
                <a:extLst>
                  <a:ext uri="{FF2B5EF4-FFF2-40B4-BE49-F238E27FC236}">
                    <a16:creationId xmlns:a16="http://schemas.microsoft.com/office/drawing/2014/main" id="{5D8F6F7B-E0FC-4D4B-8E8A-A157FBE5527B}"/>
                  </a:ext>
                </a:extLst>
              </p:cNvPr>
              <p:cNvSpPr/>
              <p:nvPr/>
            </p:nvSpPr>
            <p:spPr>
              <a:xfrm>
                <a:off x="1501495" y="3432035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624" name="Oval 623">
                <a:extLst>
                  <a:ext uri="{FF2B5EF4-FFF2-40B4-BE49-F238E27FC236}">
                    <a16:creationId xmlns:a16="http://schemas.microsoft.com/office/drawing/2014/main" id="{A744F68E-FE49-40E1-B4DF-7362DC2AB4A4}"/>
                  </a:ext>
                </a:extLst>
              </p:cNvPr>
              <p:cNvSpPr/>
              <p:nvPr/>
            </p:nvSpPr>
            <p:spPr>
              <a:xfrm>
                <a:off x="949435" y="3244432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625" name="Oval 624">
                <a:extLst>
                  <a:ext uri="{FF2B5EF4-FFF2-40B4-BE49-F238E27FC236}">
                    <a16:creationId xmlns:a16="http://schemas.microsoft.com/office/drawing/2014/main" id="{C70F91DB-51EB-4D14-B48A-ADCA4E145133}"/>
                  </a:ext>
                </a:extLst>
              </p:cNvPr>
              <p:cNvSpPr/>
              <p:nvPr/>
            </p:nvSpPr>
            <p:spPr>
              <a:xfrm>
                <a:off x="1133455" y="3244432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626" name="Oval 625">
                <a:extLst>
                  <a:ext uri="{FF2B5EF4-FFF2-40B4-BE49-F238E27FC236}">
                    <a16:creationId xmlns:a16="http://schemas.microsoft.com/office/drawing/2014/main" id="{BFDCD1FD-7FB3-42B7-B596-908B93F1CF47}"/>
                  </a:ext>
                </a:extLst>
              </p:cNvPr>
              <p:cNvSpPr/>
              <p:nvPr/>
            </p:nvSpPr>
            <p:spPr>
              <a:xfrm>
                <a:off x="1317475" y="3244432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627" name="Oval 626">
                <a:extLst>
                  <a:ext uri="{FF2B5EF4-FFF2-40B4-BE49-F238E27FC236}">
                    <a16:creationId xmlns:a16="http://schemas.microsoft.com/office/drawing/2014/main" id="{738BF3DF-ABD7-41E7-B24C-186C743C5B40}"/>
                  </a:ext>
                </a:extLst>
              </p:cNvPr>
              <p:cNvSpPr/>
              <p:nvPr/>
            </p:nvSpPr>
            <p:spPr>
              <a:xfrm>
                <a:off x="1501495" y="3244432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628" name="Oval 627">
                <a:extLst>
                  <a:ext uri="{FF2B5EF4-FFF2-40B4-BE49-F238E27FC236}">
                    <a16:creationId xmlns:a16="http://schemas.microsoft.com/office/drawing/2014/main" id="{9F526E4E-136C-4EBB-9966-36BBF6CF0713}"/>
                  </a:ext>
                </a:extLst>
              </p:cNvPr>
              <p:cNvSpPr/>
              <p:nvPr/>
            </p:nvSpPr>
            <p:spPr>
              <a:xfrm>
                <a:off x="1685515" y="3244432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629" name="Oval 628">
                <a:extLst>
                  <a:ext uri="{FF2B5EF4-FFF2-40B4-BE49-F238E27FC236}">
                    <a16:creationId xmlns:a16="http://schemas.microsoft.com/office/drawing/2014/main" id="{A1E8FB05-931F-408F-A293-A2501D5898F5}"/>
                  </a:ext>
                </a:extLst>
              </p:cNvPr>
              <p:cNvSpPr/>
              <p:nvPr/>
            </p:nvSpPr>
            <p:spPr>
              <a:xfrm>
                <a:off x="949435" y="3056829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630" name="Oval 629">
                <a:extLst>
                  <a:ext uri="{FF2B5EF4-FFF2-40B4-BE49-F238E27FC236}">
                    <a16:creationId xmlns:a16="http://schemas.microsoft.com/office/drawing/2014/main" id="{715CC349-C498-4504-8E3C-2A8094E39C3E}"/>
                  </a:ext>
                </a:extLst>
              </p:cNvPr>
              <p:cNvSpPr/>
              <p:nvPr/>
            </p:nvSpPr>
            <p:spPr>
              <a:xfrm>
                <a:off x="1501495" y="3056829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631" name="Oval 630">
                <a:extLst>
                  <a:ext uri="{FF2B5EF4-FFF2-40B4-BE49-F238E27FC236}">
                    <a16:creationId xmlns:a16="http://schemas.microsoft.com/office/drawing/2014/main" id="{CFA8217C-3555-400A-B04A-50C3D0F571A4}"/>
                  </a:ext>
                </a:extLst>
              </p:cNvPr>
              <p:cNvSpPr/>
              <p:nvPr/>
            </p:nvSpPr>
            <p:spPr>
              <a:xfrm>
                <a:off x="1685515" y="3056829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632" name="Oval 631">
                <a:extLst>
                  <a:ext uri="{FF2B5EF4-FFF2-40B4-BE49-F238E27FC236}">
                    <a16:creationId xmlns:a16="http://schemas.microsoft.com/office/drawing/2014/main" id="{B0222B7D-3CF3-4128-80B6-A7800E52E575}"/>
                  </a:ext>
                </a:extLst>
              </p:cNvPr>
              <p:cNvSpPr/>
              <p:nvPr/>
            </p:nvSpPr>
            <p:spPr>
              <a:xfrm>
                <a:off x="1869535" y="3056829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633" name="Oval 632">
                <a:extLst>
                  <a:ext uri="{FF2B5EF4-FFF2-40B4-BE49-F238E27FC236}">
                    <a16:creationId xmlns:a16="http://schemas.microsoft.com/office/drawing/2014/main" id="{EFBEB24A-56E0-423A-B1BB-C4CE0AC235B3}"/>
                  </a:ext>
                </a:extLst>
              </p:cNvPr>
              <p:cNvSpPr/>
              <p:nvPr/>
            </p:nvSpPr>
            <p:spPr>
              <a:xfrm>
                <a:off x="949435" y="2869226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634" name="Oval 633">
                <a:extLst>
                  <a:ext uri="{FF2B5EF4-FFF2-40B4-BE49-F238E27FC236}">
                    <a16:creationId xmlns:a16="http://schemas.microsoft.com/office/drawing/2014/main" id="{6EE806C9-AD42-4DC1-BB77-7653CA085115}"/>
                  </a:ext>
                </a:extLst>
              </p:cNvPr>
              <p:cNvSpPr/>
              <p:nvPr/>
            </p:nvSpPr>
            <p:spPr>
              <a:xfrm>
                <a:off x="1685515" y="2869226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635" name="Oval 634">
                <a:extLst>
                  <a:ext uri="{FF2B5EF4-FFF2-40B4-BE49-F238E27FC236}">
                    <a16:creationId xmlns:a16="http://schemas.microsoft.com/office/drawing/2014/main" id="{CA825BDD-74B8-4666-8AB2-8B3AB9DE3C35}"/>
                  </a:ext>
                </a:extLst>
              </p:cNvPr>
              <p:cNvSpPr/>
              <p:nvPr/>
            </p:nvSpPr>
            <p:spPr>
              <a:xfrm>
                <a:off x="1869535" y="2869226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636" name="Oval 635">
                <a:extLst>
                  <a:ext uri="{FF2B5EF4-FFF2-40B4-BE49-F238E27FC236}">
                    <a16:creationId xmlns:a16="http://schemas.microsoft.com/office/drawing/2014/main" id="{CC74143C-5592-42A3-952D-80165BC4F819}"/>
                  </a:ext>
                </a:extLst>
              </p:cNvPr>
              <p:cNvSpPr/>
              <p:nvPr/>
            </p:nvSpPr>
            <p:spPr>
              <a:xfrm>
                <a:off x="2053555" y="2869226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637" name="Oval 636">
                <a:extLst>
                  <a:ext uri="{FF2B5EF4-FFF2-40B4-BE49-F238E27FC236}">
                    <a16:creationId xmlns:a16="http://schemas.microsoft.com/office/drawing/2014/main" id="{4A42EE60-7EEB-4368-B73F-3A43037DCE7D}"/>
                  </a:ext>
                </a:extLst>
              </p:cNvPr>
              <p:cNvSpPr/>
              <p:nvPr/>
            </p:nvSpPr>
            <p:spPr>
              <a:xfrm>
                <a:off x="1869535" y="2681623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638" name="Oval 637">
                <a:extLst>
                  <a:ext uri="{FF2B5EF4-FFF2-40B4-BE49-F238E27FC236}">
                    <a16:creationId xmlns:a16="http://schemas.microsoft.com/office/drawing/2014/main" id="{AE5D3ED2-F8A9-4B9C-8944-CA52DC449EEE}"/>
                  </a:ext>
                </a:extLst>
              </p:cNvPr>
              <p:cNvSpPr/>
              <p:nvPr/>
            </p:nvSpPr>
            <p:spPr>
              <a:xfrm>
                <a:off x="2053555" y="2681623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639" name="Oval 638">
                <a:extLst>
                  <a:ext uri="{FF2B5EF4-FFF2-40B4-BE49-F238E27FC236}">
                    <a16:creationId xmlns:a16="http://schemas.microsoft.com/office/drawing/2014/main" id="{A681A1EC-E6C4-44F2-B464-AB726FA1A66F}"/>
                  </a:ext>
                </a:extLst>
              </p:cNvPr>
              <p:cNvSpPr/>
              <p:nvPr/>
            </p:nvSpPr>
            <p:spPr>
              <a:xfrm>
                <a:off x="2237575" y="2681623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640" name="Oval 639">
                <a:extLst>
                  <a:ext uri="{FF2B5EF4-FFF2-40B4-BE49-F238E27FC236}">
                    <a16:creationId xmlns:a16="http://schemas.microsoft.com/office/drawing/2014/main" id="{5D4320C4-6473-4786-9F2D-6B6CE4A93C39}"/>
                  </a:ext>
                </a:extLst>
              </p:cNvPr>
              <p:cNvSpPr/>
              <p:nvPr/>
            </p:nvSpPr>
            <p:spPr>
              <a:xfrm>
                <a:off x="2053555" y="2494020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641" name="Oval 640">
                <a:extLst>
                  <a:ext uri="{FF2B5EF4-FFF2-40B4-BE49-F238E27FC236}">
                    <a16:creationId xmlns:a16="http://schemas.microsoft.com/office/drawing/2014/main" id="{0DB78861-8043-4DC7-8DA3-175BDCA90A53}"/>
                  </a:ext>
                </a:extLst>
              </p:cNvPr>
              <p:cNvSpPr/>
              <p:nvPr/>
            </p:nvSpPr>
            <p:spPr>
              <a:xfrm>
                <a:off x="2237575" y="2494020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642" name="Oval 641">
                <a:extLst>
                  <a:ext uri="{FF2B5EF4-FFF2-40B4-BE49-F238E27FC236}">
                    <a16:creationId xmlns:a16="http://schemas.microsoft.com/office/drawing/2014/main" id="{B7D159C2-1AE2-4F23-A436-E71C0C7C04DC}"/>
                  </a:ext>
                </a:extLst>
              </p:cNvPr>
              <p:cNvSpPr/>
              <p:nvPr/>
            </p:nvSpPr>
            <p:spPr>
              <a:xfrm>
                <a:off x="2421595" y="2494020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643" name="Oval 642">
                <a:extLst>
                  <a:ext uri="{FF2B5EF4-FFF2-40B4-BE49-F238E27FC236}">
                    <a16:creationId xmlns:a16="http://schemas.microsoft.com/office/drawing/2014/main" id="{DADA9E55-ECEB-4E4E-AF6D-1AD92DAE5840}"/>
                  </a:ext>
                </a:extLst>
              </p:cNvPr>
              <p:cNvSpPr/>
              <p:nvPr/>
            </p:nvSpPr>
            <p:spPr>
              <a:xfrm>
                <a:off x="2237575" y="2306417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644" name="Oval 643">
                <a:extLst>
                  <a:ext uri="{FF2B5EF4-FFF2-40B4-BE49-F238E27FC236}">
                    <a16:creationId xmlns:a16="http://schemas.microsoft.com/office/drawing/2014/main" id="{0E3FB546-2409-4029-94E8-F41C550AE013}"/>
                  </a:ext>
                </a:extLst>
              </p:cNvPr>
              <p:cNvSpPr/>
              <p:nvPr/>
            </p:nvSpPr>
            <p:spPr>
              <a:xfrm>
                <a:off x="2421595" y="2306417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645" name="Oval 644">
                <a:extLst>
                  <a:ext uri="{FF2B5EF4-FFF2-40B4-BE49-F238E27FC236}">
                    <a16:creationId xmlns:a16="http://schemas.microsoft.com/office/drawing/2014/main" id="{2F58F771-A725-4B77-9E97-450BF634F7F0}"/>
                  </a:ext>
                </a:extLst>
              </p:cNvPr>
              <p:cNvSpPr/>
              <p:nvPr/>
            </p:nvSpPr>
            <p:spPr>
              <a:xfrm>
                <a:off x="2605618" y="2306417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646" name="Oval 645">
                <a:extLst>
                  <a:ext uri="{FF2B5EF4-FFF2-40B4-BE49-F238E27FC236}">
                    <a16:creationId xmlns:a16="http://schemas.microsoft.com/office/drawing/2014/main" id="{5511BD80-ABB5-46B3-9F7F-43795A4E1895}"/>
                  </a:ext>
                </a:extLst>
              </p:cNvPr>
              <p:cNvSpPr/>
              <p:nvPr/>
            </p:nvSpPr>
            <p:spPr>
              <a:xfrm>
                <a:off x="2421595" y="2118814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647" name="Oval 646">
                <a:extLst>
                  <a:ext uri="{FF2B5EF4-FFF2-40B4-BE49-F238E27FC236}">
                    <a16:creationId xmlns:a16="http://schemas.microsoft.com/office/drawing/2014/main" id="{FB74B3B5-6CD6-48AA-B5B6-137312BA6EE5}"/>
                  </a:ext>
                </a:extLst>
              </p:cNvPr>
              <p:cNvSpPr/>
              <p:nvPr/>
            </p:nvSpPr>
            <p:spPr>
              <a:xfrm>
                <a:off x="2605618" y="2118814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648" name="Oval 647">
                <a:extLst>
                  <a:ext uri="{FF2B5EF4-FFF2-40B4-BE49-F238E27FC236}">
                    <a16:creationId xmlns:a16="http://schemas.microsoft.com/office/drawing/2014/main" id="{12BF6821-977A-4D71-9429-3E411739F49C}"/>
                  </a:ext>
                </a:extLst>
              </p:cNvPr>
              <p:cNvSpPr/>
              <p:nvPr/>
            </p:nvSpPr>
            <p:spPr>
              <a:xfrm>
                <a:off x="2605618" y="1931211"/>
                <a:ext cx="144000" cy="144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>
                  <a:solidFill>
                    <a:prstClr val="black"/>
                  </a:solidFill>
                  <a:latin typeface="Arial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19902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500"/>
                            </p:stCondLst>
                            <p:childTnLst>
                              <p:par>
                                <p:cTn id="7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500"/>
                            </p:stCondLst>
                            <p:childTnLst>
                              <p:par>
                                <p:cTn id="8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000"/>
                            </p:stCondLst>
                            <p:childTnLst>
                              <p:par>
                                <p:cTn id="8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500"/>
                            </p:stCondLst>
                            <p:childTnLst>
                              <p:par>
                                <p:cTn id="9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0"/>
                            </p:stCondLst>
                            <p:childTnLst>
                              <p:par>
                                <p:cTn id="98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500"/>
                            </p:stCondLst>
                            <p:childTnLst>
                              <p:par>
                                <p:cTn id="10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7000"/>
                            </p:stCondLst>
                            <p:childTnLst>
                              <p:par>
                                <p:cTn id="10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A48866A-475E-454D-A999-27BED0AEF9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125084" y="2283718"/>
            <a:ext cx="5018916" cy="576064"/>
          </a:xfrm>
        </p:spPr>
        <p:txBody>
          <a:bodyPr/>
          <a:lstStyle/>
          <a:p>
            <a:r>
              <a:rPr lang="id-ID" sz="3200" dirty="0"/>
              <a:t>KESIMPULAN &amp; SARAN</a:t>
            </a:r>
          </a:p>
        </p:txBody>
      </p:sp>
    </p:spTree>
    <p:extLst>
      <p:ext uri="{BB962C8B-B14F-4D97-AF65-F5344CB8AC3E}">
        <p14:creationId xmlns:p14="http://schemas.microsoft.com/office/powerpoint/2010/main" val="529113177"/>
      </p:ext>
    </p:extLst>
  </p:cSld>
  <p:clrMapOvr>
    <a:masterClrMapping/>
  </p:clrMapOvr>
  <p:transition spd="slow">
    <p:push dir="u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d-ID" altLang="ko-KR" dirty="0"/>
              <a:t>KESIMPULAN</a:t>
            </a:r>
            <a:endParaRPr lang="ko-KR" altLang="en-US" dirty="0"/>
          </a:p>
        </p:txBody>
      </p:sp>
      <p:grpSp>
        <p:nvGrpSpPr>
          <p:cNvPr id="85" name="Group 84"/>
          <p:cNvGrpSpPr/>
          <p:nvPr/>
        </p:nvGrpSpPr>
        <p:grpSpPr>
          <a:xfrm>
            <a:off x="3854258" y="1770622"/>
            <a:ext cx="3332582" cy="2999495"/>
            <a:chOff x="3203848" y="1779662"/>
            <a:chExt cx="3332582" cy="2999495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86" name="Rectangle 85"/>
            <p:cNvSpPr/>
            <p:nvPr/>
          </p:nvSpPr>
          <p:spPr>
            <a:xfrm>
              <a:off x="3203848" y="1779662"/>
              <a:ext cx="108000" cy="277336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87" name="Block Arc 86"/>
            <p:cNvSpPr/>
            <p:nvPr/>
          </p:nvSpPr>
          <p:spPr>
            <a:xfrm>
              <a:off x="3203848" y="4326895"/>
              <a:ext cx="452262" cy="452262"/>
            </a:xfrm>
            <a:prstGeom prst="blockArc">
              <a:avLst>
                <a:gd name="adj1" fmla="val 5431834"/>
                <a:gd name="adj2" fmla="val 10817112"/>
                <a:gd name="adj3" fmla="val 2428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3425216" y="4671157"/>
              <a:ext cx="2916000" cy="10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89" name="Block Arc 88"/>
            <p:cNvSpPr/>
            <p:nvPr/>
          </p:nvSpPr>
          <p:spPr>
            <a:xfrm rot="16200000">
              <a:off x="6084168" y="4326895"/>
              <a:ext cx="452262" cy="452262"/>
            </a:xfrm>
            <a:prstGeom prst="blockArc">
              <a:avLst>
                <a:gd name="adj1" fmla="val 5431834"/>
                <a:gd name="adj2" fmla="val 10817112"/>
                <a:gd name="adj3" fmla="val 2428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6428430" y="3989950"/>
              <a:ext cx="108000" cy="57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F285E3D3-D9A0-4D14-95CA-88FD0962B1B8}"/>
              </a:ext>
            </a:extLst>
          </p:cNvPr>
          <p:cNvGrpSpPr/>
          <p:nvPr/>
        </p:nvGrpSpPr>
        <p:grpSpPr>
          <a:xfrm>
            <a:off x="697396" y="2197304"/>
            <a:ext cx="4535802" cy="718008"/>
            <a:chOff x="685906" y="1635646"/>
            <a:chExt cx="3736032" cy="902054"/>
          </a:xfrm>
        </p:grpSpPr>
        <p:sp>
          <p:nvSpPr>
            <p:cNvPr id="91" name="Rectangle 90"/>
            <p:cNvSpPr/>
            <p:nvPr/>
          </p:nvSpPr>
          <p:spPr>
            <a:xfrm>
              <a:off x="685906" y="1635646"/>
              <a:ext cx="3736032" cy="902054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92" name="Rectangle 91"/>
            <p:cNvSpPr/>
            <p:nvPr/>
          </p:nvSpPr>
          <p:spPr>
            <a:xfrm>
              <a:off x="792027" y="1744673"/>
              <a:ext cx="444785" cy="684001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1444700" y="1653746"/>
              <a:ext cx="2878588" cy="8120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Alternatif solusi yang digunakan adalah membangun aplikasi CMS yang baru sesuai kebutuhan.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821680" y="1835338"/>
              <a:ext cx="385480" cy="5026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</a:t>
              </a:r>
              <a:r>
                <a:rPr lang="id-ID" altLang="ko-KR" sz="20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ko-KR" altLang="en-US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33E575A6-7E2F-4046-B30D-04E9A79EA500}"/>
              </a:ext>
            </a:extLst>
          </p:cNvPr>
          <p:cNvGrpSpPr/>
          <p:nvPr/>
        </p:nvGrpSpPr>
        <p:grpSpPr>
          <a:xfrm>
            <a:off x="697396" y="3003798"/>
            <a:ext cx="4535802" cy="718008"/>
            <a:chOff x="694290" y="2619288"/>
            <a:chExt cx="3736032" cy="902054"/>
          </a:xfrm>
        </p:grpSpPr>
        <p:sp>
          <p:nvSpPr>
            <p:cNvPr id="97" name="Rectangle 96"/>
            <p:cNvSpPr/>
            <p:nvPr/>
          </p:nvSpPr>
          <p:spPr>
            <a:xfrm>
              <a:off x="694290" y="2619288"/>
              <a:ext cx="3736032" cy="902054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98" name="Rectangle 97"/>
            <p:cNvSpPr/>
            <p:nvPr/>
          </p:nvSpPr>
          <p:spPr>
            <a:xfrm>
              <a:off x="800411" y="2728315"/>
              <a:ext cx="444785" cy="684001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1436316" y="2763011"/>
              <a:ext cx="2878588" cy="5800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Telah selesai dibangun sistem informasi CMS untuk situs web Polstat STIS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830064" y="2818980"/>
              <a:ext cx="385480" cy="5026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</a:t>
              </a:r>
              <a:r>
                <a:rPr lang="id-ID" altLang="ko-KR" sz="20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ko-KR" altLang="en-US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47C671F5-F953-4656-890A-0D8FE1E3EEAA}"/>
              </a:ext>
            </a:extLst>
          </p:cNvPr>
          <p:cNvGrpSpPr/>
          <p:nvPr/>
        </p:nvGrpSpPr>
        <p:grpSpPr>
          <a:xfrm>
            <a:off x="701587" y="3797963"/>
            <a:ext cx="4525623" cy="718009"/>
            <a:chOff x="702674" y="3613912"/>
            <a:chExt cx="3727648" cy="902054"/>
          </a:xfrm>
        </p:grpSpPr>
        <p:sp>
          <p:nvSpPr>
            <p:cNvPr id="103" name="Rectangle 102"/>
            <p:cNvSpPr/>
            <p:nvPr/>
          </p:nvSpPr>
          <p:spPr>
            <a:xfrm>
              <a:off x="702674" y="3613912"/>
              <a:ext cx="3727648" cy="902054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808795" y="3722939"/>
              <a:ext cx="444785" cy="684001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1444700" y="3701769"/>
              <a:ext cx="2878588" cy="8120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Hasil evaluasi sistem dengan 3 metode adalah semua fungsi berjalan sebagaimana mestinya dan dapat diterima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838448" y="3813604"/>
              <a:ext cx="385480" cy="5026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</a:t>
              </a:r>
              <a:r>
                <a:rPr lang="id-ID" altLang="ko-KR" sz="20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ko-KR" altLang="en-US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5767918" y="1056963"/>
            <a:ext cx="2758049" cy="2928608"/>
            <a:chOff x="4848046" y="3681671"/>
            <a:chExt cx="2758049" cy="2928608"/>
          </a:xfrm>
        </p:grpSpPr>
        <p:sp>
          <p:nvSpPr>
            <p:cNvPr id="110" name="Teardrop 30"/>
            <p:cNvSpPr/>
            <p:nvPr/>
          </p:nvSpPr>
          <p:spPr>
            <a:xfrm rot="8100000">
              <a:off x="5417737" y="4225696"/>
              <a:ext cx="1602534" cy="1602536"/>
            </a:xfrm>
            <a:custGeom>
              <a:avLst/>
              <a:gdLst>
                <a:gd name="connsiteX0" fmla="*/ 293361 w 2192670"/>
                <a:gd name="connsiteY0" fmla="*/ 1899310 h 2192671"/>
                <a:gd name="connsiteX1" fmla="*/ 0 w 2192670"/>
                <a:gd name="connsiteY1" fmla="*/ 1191074 h 2192671"/>
                <a:gd name="connsiteX2" fmla="*/ 1001597 w 2192670"/>
                <a:gd name="connsiteY2" fmla="*/ 189477 h 2192671"/>
                <a:gd name="connsiteX3" fmla="*/ 1341342 w 2192670"/>
                <a:gd name="connsiteY3" fmla="*/ 189477 h 2192671"/>
                <a:gd name="connsiteX4" fmla="*/ 1530818 w 2192670"/>
                <a:gd name="connsiteY4" fmla="*/ 0 h 2192671"/>
                <a:gd name="connsiteX5" fmla="*/ 1806586 w 2192670"/>
                <a:gd name="connsiteY5" fmla="*/ 0 h 2192671"/>
                <a:gd name="connsiteX6" fmla="*/ 1996062 w 2192670"/>
                <a:gd name="connsiteY6" fmla="*/ 189477 h 2192671"/>
                <a:gd name="connsiteX7" fmla="*/ 2003194 w 2192670"/>
                <a:gd name="connsiteY7" fmla="*/ 189477 h 2192671"/>
                <a:gd name="connsiteX8" fmla="*/ 2003194 w 2192670"/>
                <a:gd name="connsiteY8" fmla="*/ 196609 h 2192671"/>
                <a:gd name="connsiteX9" fmla="*/ 2192670 w 2192670"/>
                <a:gd name="connsiteY9" fmla="*/ 386085 h 2192671"/>
                <a:gd name="connsiteX10" fmla="*/ 2192670 w 2192670"/>
                <a:gd name="connsiteY10" fmla="*/ 661852 h 2192671"/>
                <a:gd name="connsiteX11" fmla="*/ 2003193 w 2192670"/>
                <a:gd name="connsiteY11" fmla="*/ 851329 h 2192671"/>
                <a:gd name="connsiteX12" fmla="*/ 2003194 w 2192670"/>
                <a:gd name="connsiteY12" fmla="*/ 1191074 h 2192671"/>
                <a:gd name="connsiteX13" fmla="*/ 1001597 w 2192670"/>
                <a:gd name="connsiteY13" fmla="*/ 2192671 h 2192671"/>
                <a:gd name="connsiteX14" fmla="*/ 293361 w 2192670"/>
                <a:gd name="connsiteY14" fmla="*/ 1899310 h 2192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192670" h="2192671">
                  <a:moveTo>
                    <a:pt x="293361" y="1899310"/>
                  </a:moveTo>
                  <a:cubicBezTo>
                    <a:pt x="112107" y="1718057"/>
                    <a:pt x="0" y="1467657"/>
                    <a:pt x="0" y="1191074"/>
                  </a:cubicBezTo>
                  <a:cubicBezTo>
                    <a:pt x="0" y="637907"/>
                    <a:pt x="448430" y="189477"/>
                    <a:pt x="1001597" y="189477"/>
                  </a:cubicBezTo>
                  <a:lnTo>
                    <a:pt x="1341342" y="189477"/>
                  </a:lnTo>
                  <a:lnTo>
                    <a:pt x="1530818" y="0"/>
                  </a:lnTo>
                  <a:cubicBezTo>
                    <a:pt x="1606970" y="-76151"/>
                    <a:pt x="1730435" y="-76151"/>
                    <a:pt x="1806586" y="0"/>
                  </a:cubicBezTo>
                  <a:lnTo>
                    <a:pt x="1996062" y="189477"/>
                  </a:lnTo>
                  <a:lnTo>
                    <a:pt x="2003194" y="189477"/>
                  </a:lnTo>
                  <a:lnTo>
                    <a:pt x="2003194" y="196609"/>
                  </a:lnTo>
                  <a:lnTo>
                    <a:pt x="2192670" y="386085"/>
                  </a:lnTo>
                  <a:cubicBezTo>
                    <a:pt x="2268822" y="462236"/>
                    <a:pt x="2268822" y="585701"/>
                    <a:pt x="2192670" y="661852"/>
                  </a:cubicBezTo>
                  <a:lnTo>
                    <a:pt x="2003193" y="851329"/>
                  </a:lnTo>
                  <a:cubicBezTo>
                    <a:pt x="2003193" y="964577"/>
                    <a:pt x="2003194" y="1077826"/>
                    <a:pt x="2003194" y="1191074"/>
                  </a:cubicBezTo>
                  <a:cubicBezTo>
                    <a:pt x="2003194" y="1744241"/>
                    <a:pt x="1554764" y="2192671"/>
                    <a:pt x="1001597" y="2192671"/>
                  </a:cubicBezTo>
                  <a:cubicBezTo>
                    <a:pt x="725014" y="2192671"/>
                    <a:pt x="474614" y="2080563"/>
                    <a:pt x="293361" y="1899310"/>
                  </a:cubicBezTo>
                  <a:close/>
                </a:path>
              </a:pathLst>
            </a:custGeom>
            <a:solidFill>
              <a:schemeClr val="bg1"/>
            </a:solidFill>
            <a:ln w="698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" name="Rounded Rectangle 110"/>
            <p:cNvSpPr/>
            <p:nvPr/>
          </p:nvSpPr>
          <p:spPr>
            <a:xfrm>
              <a:off x="5903273" y="6071006"/>
              <a:ext cx="631463" cy="131555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Rounded Rectangle 111"/>
            <p:cNvSpPr/>
            <p:nvPr/>
          </p:nvSpPr>
          <p:spPr>
            <a:xfrm>
              <a:off x="5929584" y="6274865"/>
              <a:ext cx="578841" cy="131555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Rounded Rectangle 112"/>
            <p:cNvSpPr/>
            <p:nvPr/>
          </p:nvSpPr>
          <p:spPr>
            <a:xfrm>
              <a:off x="5982205" y="6478724"/>
              <a:ext cx="473597" cy="131555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" name="Rounded Rectangle 113"/>
            <p:cNvSpPr/>
            <p:nvPr/>
          </p:nvSpPr>
          <p:spPr>
            <a:xfrm rot="2700000">
              <a:off x="7086448" y="4038815"/>
              <a:ext cx="144000" cy="36000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15" name="Rounded Rectangle 114"/>
            <p:cNvSpPr/>
            <p:nvPr/>
          </p:nvSpPr>
          <p:spPr>
            <a:xfrm rot="18900000" flipH="1">
              <a:off x="5218102" y="4038815"/>
              <a:ext cx="144000" cy="36000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16" name="Rounded Rectangle 115"/>
            <p:cNvSpPr/>
            <p:nvPr/>
          </p:nvSpPr>
          <p:spPr>
            <a:xfrm>
              <a:off x="6155070" y="3681671"/>
              <a:ext cx="144000" cy="36000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17" name="Rounded Rectangle 116"/>
            <p:cNvSpPr/>
            <p:nvPr/>
          </p:nvSpPr>
          <p:spPr>
            <a:xfrm rot="5400000">
              <a:off x="7354095" y="4745637"/>
              <a:ext cx="144000" cy="36000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18" name="Rounded Rectangle 117"/>
            <p:cNvSpPr/>
            <p:nvPr/>
          </p:nvSpPr>
          <p:spPr>
            <a:xfrm rot="16200000" flipH="1">
              <a:off x="4956046" y="4745638"/>
              <a:ext cx="144000" cy="36000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27" name="Group 126"/>
          <p:cNvGrpSpPr/>
          <p:nvPr/>
        </p:nvGrpSpPr>
        <p:grpSpPr>
          <a:xfrm>
            <a:off x="6695459" y="1705261"/>
            <a:ext cx="677334" cy="1442553"/>
            <a:chOff x="6777274" y="1831284"/>
            <a:chExt cx="552841" cy="1177414"/>
          </a:xfrm>
        </p:grpSpPr>
        <p:grpSp>
          <p:nvGrpSpPr>
            <p:cNvPr id="124" name="Group 123"/>
            <p:cNvGrpSpPr/>
            <p:nvPr/>
          </p:nvGrpSpPr>
          <p:grpSpPr>
            <a:xfrm>
              <a:off x="6939980" y="1831284"/>
              <a:ext cx="385719" cy="718117"/>
              <a:chOff x="6783521" y="1654812"/>
              <a:chExt cx="726841" cy="1353205"/>
            </a:xfrm>
          </p:grpSpPr>
          <p:sp>
            <p:nvSpPr>
              <p:cNvPr id="122" name="Freeform 121"/>
              <p:cNvSpPr/>
              <p:nvPr/>
            </p:nvSpPr>
            <p:spPr>
              <a:xfrm>
                <a:off x="6783521" y="1886618"/>
                <a:ext cx="726841" cy="1121399"/>
              </a:xfrm>
              <a:custGeom>
                <a:avLst/>
                <a:gdLst/>
                <a:ahLst/>
                <a:cxnLst/>
                <a:rect l="l" t="t" r="r" b="b"/>
                <a:pathLst>
                  <a:path w="726841" h="1121399">
                    <a:moveTo>
                      <a:pt x="236325" y="1049494"/>
                    </a:moveTo>
                    <a:lnTo>
                      <a:pt x="495287" y="1049494"/>
                    </a:lnTo>
                    <a:cubicBezTo>
                      <a:pt x="491080" y="1064561"/>
                      <a:pt x="487966" y="1079199"/>
                      <a:pt x="485273" y="1093187"/>
                    </a:cubicBezTo>
                    <a:lnTo>
                      <a:pt x="245258" y="1092728"/>
                    </a:lnTo>
                    <a:close/>
                    <a:moveTo>
                      <a:pt x="363421" y="203844"/>
                    </a:moveTo>
                    <a:cubicBezTo>
                      <a:pt x="401307" y="203844"/>
                      <a:pt x="432020" y="234557"/>
                      <a:pt x="432020" y="272443"/>
                    </a:cubicBezTo>
                    <a:cubicBezTo>
                      <a:pt x="432020" y="310329"/>
                      <a:pt x="401307" y="341042"/>
                      <a:pt x="363421" y="341042"/>
                    </a:cubicBezTo>
                    <a:cubicBezTo>
                      <a:pt x="325534" y="341042"/>
                      <a:pt x="294821" y="310329"/>
                      <a:pt x="294821" y="272443"/>
                    </a:cubicBezTo>
                    <a:cubicBezTo>
                      <a:pt x="294821" y="234557"/>
                      <a:pt x="325534" y="203844"/>
                      <a:pt x="363421" y="203844"/>
                    </a:cubicBezTo>
                    <a:close/>
                    <a:moveTo>
                      <a:pt x="363421" y="135244"/>
                    </a:moveTo>
                    <a:cubicBezTo>
                      <a:pt x="287648" y="135244"/>
                      <a:pt x="226222" y="196671"/>
                      <a:pt x="226222" y="272443"/>
                    </a:cubicBezTo>
                    <a:cubicBezTo>
                      <a:pt x="226222" y="348216"/>
                      <a:pt x="287648" y="409642"/>
                      <a:pt x="363421" y="409642"/>
                    </a:cubicBezTo>
                    <a:cubicBezTo>
                      <a:pt x="439193" y="409642"/>
                      <a:pt x="500619" y="348216"/>
                      <a:pt x="500619" y="272443"/>
                    </a:cubicBezTo>
                    <a:cubicBezTo>
                      <a:pt x="500619" y="196671"/>
                      <a:pt x="439193" y="135244"/>
                      <a:pt x="363421" y="135244"/>
                    </a:cubicBezTo>
                    <a:close/>
                    <a:moveTo>
                      <a:pt x="196200" y="0"/>
                    </a:moveTo>
                    <a:cubicBezTo>
                      <a:pt x="300307" y="58658"/>
                      <a:pt x="427219" y="59450"/>
                      <a:pt x="531959" y="2129"/>
                    </a:cubicBezTo>
                    <a:cubicBezTo>
                      <a:pt x="645195" y="251105"/>
                      <a:pt x="615578" y="521951"/>
                      <a:pt x="565642" y="749813"/>
                    </a:cubicBezTo>
                    <a:lnTo>
                      <a:pt x="726841" y="904479"/>
                    </a:lnTo>
                    <a:lnTo>
                      <a:pt x="700460" y="1113326"/>
                    </a:lnTo>
                    <a:lnTo>
                      <a:pt x="510728" y="982128"/>
                    </a:lnTo>
                    <a:lnTo>
                      <a:pt x="503274" y="1014651"/>
                    </a:lnTo>
                    <a:lnTo>
                      <a:pt x="228241" y="1014651"/>
                    </a:lnTo>
                    <a:cubicBezTo>
                      <a:pt x="226194" y="1005458"/>
                      <a:pt x="223902" y="996068"/>
                      <a:pt x="221524" y="986461"/>
                    </a:cubicBezTo>
                    <a:lnTo>
                      <a:pt x="26381" y="1121399"/>
                    </a:lnTo>
                    <a:lnTo>
                      <a:pt x="0" y="912552"/>
                    </a:lnTo>
                    <a:lnTo>
                      <a:pt x="162681" y="756465"/>
                    </a:lnTo>
                    <a:lnTo>
                      <a:pt x="163137" y="757906"/>
                    </a:lnTo>
                    <a:lnTo>
                      <a:pt x="165881" y="748957"/>
                    </a:lnTo>
                    <a:cubicBezTo>
                      <a:pt x="117348" y="521774"/>
                      <a:pt x="87568" y="246912"/>
                      <a:pt x="196200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3" name="Freeform 122"/>
              <p:cNvSpPr/>
              <p:nvPr/>
            </p:nvSpPr>
            <p:spPr>
              <a:xfrm>
                <a:off x="6997804" y="1654812"/>
                <a:ext cx="298274" cy="244742"/>
              </a:xfrm>
              <a:custGeom>
                <a:avLst/>
                <a:gdLst/>
                <a:ahLst/>
                <a:cxnLst/>
                <a:rect l="l" t="t" r="r" b="b"/>
                <a:pathLst>
                  <a:path w="298274" h="244742">
                    <a:moveTo>
                      <a:pt x="147328" y="0"/>
                    </a:moveTo>
                    <a:cubicBezTo>
                      <a:pt x="212319" y="65590"/>
                      <a:pt x="261867" y="134854"/>
                      <a:pt x="298274" y="206570"/>
                    </a:cubicBezTo>
                    <a:cubicBezTo>
                      <a:pt x="205418" y="258299"/>
                      <a:pt x="92251" y="257374"/>
                      <a:pt x="0" y="204273"/>
                    </a:cubicBezTo>
                    <a:cubicBezTo>
                      <a:pt x="35363" y="132633"/>
                      <a:pt x="83678" y="64016"/>
                      <a:pt x="14732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25" name="Freeform 124"/>
            <p:cNvSpPr/>
            <p:nvPr/>
          </p:nvSpPr>
          <p:spPr>
            <a:xfrm>
              <a:off x="6777274" y="2572267"/>
              <a:ext cx="552841" cy="436431"/>
            </a:xfrm>
            <a:custGeom>
              <a:avLst/>
              <a:gdLst/>
              <a:ahLst/>
              <a:cxnLst/>
              <a:rect l="l" t="t" r="r" b="b"/>
              <a:pathLst>
                <a:path w="935319" h="738371">
                  <a:moveTo>
                    <a:pt x="570246" y="5904"/>
                  </a:moveTo>
                  <a:cubicBezTo>
                    <a:pt x="462283" y="64891"/>
                    <a:pt x="426421" y="317189"/>
                    <a:pt x="649701" y="474399"/>
                  </a:cubicBezTo>
                  <a:cubicBezTo>
                    <a:pt x="593836" y="327977"/>
                    <a:pt x="630970" y="255746"/>
                    <a:pt x="667057" y="182470"/>
                  </a:cubicBezTo>
                  <a:cubicBezTo>
                    <a:pt x="667659" y="219721"/>
                    <a:pt x="629598" y="299814"/>
                    <a:pt x="723199" y="346469"/>
                  </a:cubicBezTo>
                  <a:cubicBezTo>
                    <a:pt x="679394" y="206128"/>
                    <a:pt x="864427" y="161920"/>
                    <a:pt x="670152" y="6949"/>
                  </a:cubicBezTo>
                  <a:cubicBezTo>
                    <a:pt x="951156" y="47548"/>
                    <a:pt x="868526" y="190548"/>
                    <a:pt x="935319" y="334595"/>
                  </a:cubicBezTo>
                  <a:cubicBezTo>
                    <a:pt x="886447" y="343095"/>
                    <a:pt x="815632" y="212619"/>
                    <a:pt x="831546" y="274410"/>
                  </a:cubicBezTo>
                  <a:cubicBezTo>
                    <a:pt x="915063" y="518579"/>
                    <a:pt x="665249" y="525551"/>
                    <a:pt x="744586" y="738371"/>
                  </a:cubicBezTo>
                  <a:cubicBezTo>
                    <a:pt x="498005" y="724435"/>
                    <a:pt x="570128" y="495242"/>
                    <a:pt x="454164" y="439509"/>
                  </a:cubicBezTo>
                  <a:cubicBezTo>
                    <a:pt x="422689" y="433882"/>
                    <a:pt x="384944" y="459601"/>
                    <a:pt x="454829" y="574141"/>
                  </a:cubicBezTo>
                  <a:cubicBezTo>
                    <a:pt x="47812" y="270832"/>
                    <a:pt x="333584" y="22904"/>
                    <a:pt x="570246" y="5904"/>
                  </a:cubicBezTo>
                  <a:close/>
                  <a:moveTo>
                    <a:pt x="0" y="0"/>
                  </a:moveTo>
                  <a:lnTo>
                    <a:pt x="9284" y="0"/>
                  </a:lnTo>
                  <a:lnTo>
                    <a:pt x="746" y="590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C5C7A21-BABC-4277-8C93-03DC63426790}"/>
              </a:ext>
            </a:extLst>
          </p:cNvPr>
          <p:cNvGrpSpPr/>
          <p:nvPr/>
        </p:nvGrpSpPr>
        <p:grpSpPr>
          <a:xfrm>
            <a:off x="697396" y="1390813"/>
            <a:ext cx="4535802" cy="718009"/>
            <a:chOff x="685906" y="1635646"/>
            <a:chExt cx="3736032" cy="902054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13C78138-D5C3-404C-87BC-82C9B4759047}"/>
                </a:ext>
              </a:extLst>
            </p:cNvPr>
            <p:cNvSpPr/>
            <p:nvPr/>
          </p:nvSpPr>
          <p:spPr>
            <a:xfrm>
              <a:off x="685906" y="1635646"/>
              <a:ext cx="3736032" cy="902054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E1CA54A1-CC35-49C2-BC37-E309BEB219B6}"/>
                </a:ext>
              </a:extLst>
            </p:cNvPr>
            <p:cNvSpPr/>
            <p:nvPr/>
          </p:nvSpPr>
          <p:spPr>
            <a:xfrm>
              <a:off x="792025" y="1744673"/>
              <a:ext cx="444785" cy="684001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D917BB6A-0CD4-409A-A3FA-A37E588A46AF}"/>
                </a:ext>
              </a:extLst>
            </p:cNvPr>
            <p:cNvSpPr txBox="1"/>
            <p:nvPr/>
          </p:nvSpPr>
          <p:spPr>
            <a:xfrm>
              <a:off x="1444700" y="1671840"/>
              <a:ext cx="2878588" cy="8120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Metode penelitian yang digunakan </a:t>
              </a:r>
              <a:r>
                <a:rPr lang="id-ID" altLang="ko-KR" sz="1200" b="1" i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action</a:t>
              </a:r>
              <a:r>
                <a:rPr lang="id-ID" altLang="ko-KR" sz="1200" b="1" i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id-ID" altLang="ko-KR" sz="1200" b="1" i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research</a:t>
              </a:r>
              <a:r>
                <a:rPr lang="id-ID" altLang="ko-KR" sz="1200" b="1" i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, </a:t>
              </a:r>
              <a:r>
                <a:rPr lang="id-ID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dengan metode pengembangan sistemnya SDLC.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5D76F1EE-90F8-49CD-8A73-4766339790CC}"/>
                </a:ext>
              </a:extLst>
            </p:cNvPr>
            <p:cNvSpPr txBox="1"/>
            <p:nvPr/>
          </p:nvSpPr>
          <p:spPr>
            <a:xfrm>
              <a:off x="821678" y="1886617"/>
              <a:ext cx="385480" cy="4001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01</a:t>
              </a:r>
              <a:endParaRPr lang="ko-KR" altLang="en-US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94326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 tmFilter="0, 0; .2, .5; .8, .5; 1, 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500" autoRev="1" fill="hold"/>
                                        <p:tgtEl>
                                          <p:spTgt spid="10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 tmFilter="0, 0; .2, .5; .8, .5; 1, 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00" autoRev="1" fill="hold"/>
                                        <p:tgtEl>
                                          <p:spTgt spid="1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 tmFilter="0, 0; .2, .5; .8, .5; 1, 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500" autoRev="1" fill="hold"/>
                                        <p:tgtEl>
                                          <p:spTgt spid="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5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d-ID" altLang="ko-KR" dirty="0"/>
              <a:t>SARAN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699542"/>
            <a:ext cx="9144000" cy="288032"/>
          </a:xfrm>
        </p:spPr>
        <p:txBody>
          <a:bodyPr/>
          <a:lstStyle/>
          <a:p>
            <a:pPr lvl="0"/>
            <a:endParaRPr lang="en-US" altLang="ko-KR" i="1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2A2B501-ACC4-496D-9D6C-568FA8EA8A8E}"/>
              </a:ext>
            </a:extLst>
          </p:cNvPr>
          <p:cNvGrpSpPr/>
          <p:nvPr/>
        </p:nvGrpSpPr>
        <p:grpSpPr>
          <a:xfrm>
            <a:off x="4420911" y="2427733"/>
            <a:ext cx="4183537" cy="980591"/>
            <a:chOff x="4420911" y="2427733"/>
            <a:chExt cx="4183537" cy="980591"/>
          </a:xfrm>
        </p:grpSpPr>
        <p:grpSp>
          <p:nvGrpSpPr>
            <p:cNvPr id="22" name="Group 21"/>
            <p:cNvGrpSpPr/>
            <p:nvPr/>
          </p:nvGrpSpPr>
          <p:grpSpPr>
            <a:xfrm>
              <a:off x="4420911" y="2427733"/>
              <a:ext cx="1137486" cy="980591"/>
              <a:chOff x="3496214" y="1275606"/>
              <a:chExt cx="1060704" cy="914400"/>
            </a:xfrm>
          </p:grpSpPr>
          <p:sp>
            <p:nvSpPr>
              <p:cNvPr id="23" name="Hexagon 22"/>
              <p:cNvSpPr/>
              <p:nvPr/>
            </p:nvSpPr>
            <p:spPr>
              <a:xfrm>
                <a:off x="3496214" y="1275606"/>
                <a:ext cx="1060704" cy="914400"/>
              </a:xfrm>
              <a:prstGeom prst="hexagon">
                <a:avLst/>
              </a:prstGeom>
              <a:solidFill>
                <a:schemeClr val="accent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 b="1" dirty="0">
                  <a:solidFill>
                    <a:schemeClr val="bg1"/>
                  </a:solidFill>
                  <a:latin typeface="Arial Rounded MT Bold" panose="020F0704030504030204" pitchFamily="34" charset="0"/>
                </a:endParaRPr>
              </a:p>
            </p:txBody>
          </p:sp>
          <p:sp>
            <p:nvSpPr>
              <p:cNvPr id="24" name="Hexagon 23"/>
              <p:cNvSpPr/>
              <p:nvPr/>
            </p:nvSpPr>
            <p:spPr>
              <a:xfrm>
                <a:off x="3594518" y="1360351"/>
                <a:ext cx="864096" cy="744910"/>
              </a:xfrm>
              <a:prstGeom prst="hexagon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 b="1" dirty="0">
                  <a:solidFill>
                    <a:schemeClr val="bg1"/>
                  </a:solidFill>
                  <a:latin typeface="Arial Rounded MT Bold" panose="020F0704030504030204" pitchFamily="34" charset="0"/>
                </a:endParaRPr>
              </a:p>
            </p:txBody>
          </p:sp>
        </p:grpSp>
        <p:cxnSp>
          <p:nvCxnSpPr>
            <p:cNvPr id="32" name="Straight Arrow Connector 31"/>
            <p:cNvCxnSpPr>
              <a:cxnSpLocks/>
            </p:cNvCxnSpPr>
            <p:nvPr/>
          </p:nvCxnSpPr>
          <p:spPr>
            <a:xfrm>
              <a:off x="5572797" y="2931790"/>
              <a:ext cx="3031651" cy="0"/>
            </a:xfrm>
            <a:prstGeom prst="straightConnector1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99DE533F-D211-4F84-9154-3846830A482E}"/>
                </a:ext>
              </a:extLst>
            </p:cNvPr>
            <p:cNvSpPr txBox="1"/>
            <p:nvPr/>
          </p:nvSpPr>
          <p:spPr>
            <a:xfrm>
              <a:off x="5580112" y="2552005"/>
              <a:ext cx="295964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78"/>
              <a:r>
                <a:rPr lang="id-ID" altLang="ko-KR" sz="1400" b="1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Arial" pitchFamily="34" charset="0"/>
                </a:rPr>
                <a:t>Tampilan antarmuka situs web</a:t>
              </a:r>
              <a:endParaRPr lang="ko-KR" altLang="en-US" sz="1400" b="1" dirty="0">
                <a:solidFill>
                  <a:prstClr val="black">
                    <a:lumMod val="75000"/>
                    <a:lumOff val="25000"/>
                  </a:prstClr>
                </a:solidFill>
                <a:cs typeface="Arial" pitchFamily="34" charset="0"/>
              </a:endParaRPr>
            </a:p>
          </p:txBody>
        </p:sp>
        <p:sp>
          <p:nvSpPr>
            <p:cNvPr id="37" name="Freeform 20">
              <a:extLst>
                <a:ext uri="{FF2B5EF4-FFF2-40B4-BE49-F238E27FC236}">
                  <a16:creationId xmlns:a16="http://schemas.microsoft.com/office/drawing/2014/main" id="{1612A478-A19B-488D-B654-6598B4CB2A3D}"/>
                </a:ext>
              </a:extLst>
            </p:cNvPr>
            <p:cNvSpPr/>
            <p:nvPr/>
          </p:nvSpPr>
          <p:spPr>
            <a:xfrm>
              <a:off x="4801319" y="2716748"/>
              <a:ext cx="376670" cy="402560"/>
            </a:xfrm>
            <a:custGeom>
              <a:avLst/>
              <a:gdLst>
                <a:gd name="connsiteX0" fmla="*/ 795647 w 2149434"/>
                <a:gd name="connsiteY0" fmla="*/ 2933205 h 2933205"/>
                <a:gd name="connsiteX1" fmla="*/ 0 w 2149434"/>
                <a:gd name="connsiteY1" fmla="*/ 1531917 h 2933205"/>
                <a:gd name="connsiteX2" fmla="*/ 463138 w 2149434"/>
                <a:gd name="connsiteY2" fmla="*/ 1733797 h 2933205"/>
                <a:gd name="connsiteX3" fmla="*/ 700645 w 2149434"/>
                <a:gd name="connsiteY3" fmla="*/ 166255 h 2933205"/>
                <a:gd name="connsiteX4" fmla="*/ 676894 w 2149434"/>
                <a:gd name="connsiteY4" fmla="*/ 0 h 2933205"/>
                <a:gd name="connsiteX5" fmla="*/ 2066307 w 2149434"/>
                <a:gd name="connsiteY5" fmla="*/ 819397 h 2933205"/>
                <a:gd name="connsiteX6" fmla="*/ 2149434 w 2149434"/>
                <a:gd name="connsiteY6" fmla="*/ 593766 h 2933205"/>
                <a:gd name="connsiteX7" fmla="*/ 1816925 w 2149434"/>
                <a:gd name="connsiteY7" fmla="*/ 2933205 h 2933205"/>
                <a:gd name="connsiteX8" fmla="*/ 1187533 w 2149434"/>
                <a:gd name="connsiteY8" fmla="*/ 926275 h 2933205"/>
                <a:gd name="connsiteX9" fmla="*/ 1080655 w 2149434"/>
                <a:gd name="connsiteY9" fmla="*/ 1828800 h 2933205"/>
                <a:gd name="connsiteX10" fmla="*/ 914400 w 2149434"/>
                <a:gd name="connsiteY10" fmla="*/ 1448790 h 2933205"/>
                <a:gd name="connsiteX11" fmla="*/ 795647 w 2149434"/>
                <a:gd name="connsiteY11" fmla="*/ 2933205 h 2933205"/>
                <a:gd name="connsiteX0" fmla="*/ 795647 w 2149434"/>
                <a:gd name="connsiteY0" fmla="*/ 2933205 h 2933205"/>
                <a:gd name="connsiteX1" fmla="*/ 0 w 2149434"/>
                <a:gd name="connsiteY1" fmla="*/ 1531917 h 2933205"/>
                <a:gd name="connsiteX2" fmla="*/ 463138 w 2149434"/>
                <a:gd name="connsiteY2" fmla="*/ 1733797 h 2933205"/>
                <a:gd name="connsiteX3" fmla="*/ 676894 w 2149434"/>
                <a:gd name="connsiteY3" fmla="*/ 0 h 2933205"/>
                <a:gd name="connsiteX4" fmla="*/ 2066307 w 2149434"/>
                <a:gd name="connsiteY4" fmla="*/ 819397 h 2933205"/>
                <a:gd name="connsiteX5" fmla="*/ 2149434 w 2149434"/>
                <a:gd name="connsiteY5" fmla="*/ 593766 h 2933205"/>
                <a:gd name="connsiteX6" fmla="*/ 1816925 w 2149434"/>
                <a:gd name="connsiteY6" fmla="*/ 2933205 h 2933205"/>
                <a:gd name="connsiteX7" fmla="*/ 1187533 w 2149434"/>
                <a:gd name="connsiteY7" fmla="*/ 926275 h 2933205"/>
                <a:gd name="connsiteX8" fmla="*/ 1080655 w 2149434"/>
                <a:gd name="connsiteY8" fmla="*/ 1828800 h 2933205"/>
                <a:gd name="connsiteX9" fmla="*/ 914400 w 2149434"/>
                <a:gd name="connsiteY9" fmla="*/ 1448790 h 2933205"/>
                <a:gd name="connsiteX10" fmla="*/ 795647 w 2149434"/>
                <a:gd name="connsiteY10" fmla="*/ 2933205 h 2933205"/>
                <a:gd name="connsiteX0" fmla="*/ 795647 w 2149434"/>
                <a:gd name="connsiteY0" fmla="*/ 3150488 h 3150488"/>
                <a:gd name="connsiteX1" fmla="*/ 0 w 2149434"/>
                <a:gd name="connsiteY1" fmla="*/ 1749200 h 3150488"/>
                <a:gd name="connsiteX2" fmla="*/ 463138 w 2149434"/>
                <a:gd name="connsiteY2" fmla="*/ 1951080 h 3150488"/>
                <a:gd name="connsiteX3" fmla="*/ 776482 w 2149434"/>
                <a:gd name="connsiteY3" fmla="*/ 0 h 3150488"/>
                <a:gd name="connsiteX4" fmla="*/ 2066307 w 2149434"/>
                <a:gd name="connsiteY4" fmla="*/ 1036680 h 3150488"/>
                <a:gd name="connsiteX5" fmla="*/ 2149434 w 2149434"/>
                <a:gd name="connsiteY5" fmla="*/ 811049 h 3150488"/>
                <a:gd name="connsiteX6" fmla="*/ 1816925 w 2149434"/>
                <a:gd name="connsiteY6" fmla="*/ 3150488 h 3150488"/>
                <a:gd name="connsiteX7" fmla="*/ 1187533 w 2149434"/>
                <a:gd name="connsiteY7" fmla="*/ 1143558 h 3150488"/>
                <a:gd name="connsiteX8" fmla="*/ 1080655 w 2149434"/>
                <a:gd name="connsiteY8" fmla="*/ 2046083 h 3150488"/>
                <a:gd name="connsiteX9" fmla="*/ 914400 w 2149434"/>
                <a:gd name="connsiteY9" fmla="*/ 1666073 h 3150488"/>
                <a:gd name="connsiteX10" fmla="*/ 795647 w 2149434"/>
                <a:gd name="connsiteY10" fmla="*/ 3150488 h 3150488"/>
                <a:gd name="connsiteX0" fmla="*/ 795647 w 2149434"/>
                <a:gd name="connsiteY0" fmla="*/ 3150488 h 3150488"/>
                <a:gd name="connsiteX1" fmla="*/ 0 w 2149434"/>
                <a:gd name="connsiteY1" fmla="*/ 1749200 h 3150488"/>
                <a:gd name="connsiteX2" fmla="*/ 463138 w 2149434"/>
                <a:gd name="connsiteY2" fmla="*/ 1951080 h 3150488"/>
                <a:gd name="connsiteX3" fmla="*/ 776482 w 2149434"/>
                <a:gd name="connsiteY3" fmla="*/ 0 h 3150488"/>
                <a:gd name="connsiteX4" fmla="*/ 2066307 w 2149434"/>
                <a:gd name="connsiteY4" fmla="*/ 1036680 h 3150488"/>
                <a:gd name="connsiteX5" fmla="*/ 2149434 w 2149434"/>
                <a:gd name="connsiteY5" fmla="*/ 811049 h 3150488"/>
                <a:gd name="connsiteX6" fmla="*/ 1816925 w 2149434"/>
                <a:gd name="connsiteY6" fmla="*/ 3150488 h 3150488"/>
                <a:gd name="connsiteX7" fmla="*/ 1187533 w 2149434"/>
                <a:gd name="connsiteY7" fmla="*/ 1143558 h 3150488"/>
                <a:gd name="connsiteX8" fmla="*/ 1080655 w 2149434"/>
                <a:gd name="connsiteY8" fmla="*/ 2046083 h 3150488"/>
                <a:gd name="connsiteX9" fmla="*/ 914400 w 2149434"/>
                <a:gd name="connsiteY9" fmla="*/ 1666073 h 3150488"/>
                <a:gd name="connsiteX10" fmla="*/ 795647 w 2149434"/>
                <a:gd name="connsiteY10" fmla="*/ 3150488 h 3150488"/>
                <a:gd name="connsiteX0" fmla="*/ 795647 w 2149434"/>
                <a:gd name="connsiteY0" fmla="*/ 3150488 h 3150488"/>
                <a:gd name="connsiteX1" fmla="*/ 0 w 2149434"/>
                <a:gd name="connsiteY1" fmla="*/ 1749200 h 3150488"/>
                <a:gd name="connsiteX2" fmla="*/ 463138 w 2149434"/>
                <a:gd name="connsiteY2" fmla="*/ 1951080 h 3150488"/>
                <a:gd name="connsiteX3" fmla="*/ 776482 w 2149434"/>
                <a:gd name="connsiteY3" fmla="*/ 0 h 3150488"/>
                <a:gd name="connsiteX4" fmla="*/ 1975772 w 2149434"/>
                <a:gd name="connsiteY4" fmla="*/ 991413 h 3150488"/>
                <a:gd name="connsiteX5" fmla="*/ 2149434 w 2149434"/>
                <a:gd name="connsiteY5" fmla="*/ 811049 h 3150488"/>
                <a:gd name="connsiteX6" fmla="*/ 1816925 w 2149434"/>
                <a:gd name="connsiteY6" fmla="*/ 3150488 h 3150488"/>
                <a:gd name="connsiteX7" fmla="*/ 1187533 w 2149434"/>
                <a:gd name="connsiteY7" fmla="*/ 1143558 h 3150488"/>
                <a:gd name="connsiteX8" fmla="*/ 1080655 w 2149434"/>
                <a:gd name="connsiteY8" fmla="*/ 2046083 h 3150488"/>
                <a:gd name="connsiteX9" fmla="*/ 914400 w 2149434"/>
                <a:gd name="connsiteY9" fmla="*/ 1666073 h 3150488"/>
                <a:gd name="connsiteX10" fmla="*/ 795647 w 2149434"/>
                <a:gd name="connsiteY10" fmla="*/ 3150488 h 3150488"/>
                <a:gd name="connsiteX0" fmla="*/ 795647 w 2149434"/>
                <a:gd name="connsiteY0" fmla="*/ 3150488 h 3150488"/>
                <a:gd name="connsiteX1" fmla="*/ 0 w 2149434"/>
                <a:gd name="connsiteY1" fmla="*/ 1749200 h 3150488"/>
                <a:gd name="connsiteX2" fmla="*/ 463138 w 2149434"/>
                <a:gd name="connsiteY2" fmla="*/ 1951080 h 3150488"/>
                <a:gd name="connsiteX3" fmla="*/ 776482 w 2149434"/>
                <a:gd name="connsiteY3" fmla="*/ 0 h 3150488"/>
                <a:gd name="connsiteX4" fmla="*/ 1975772 w 2149434"/>
                <a:gd name="connsiteY4" fmla="*/ 991413 h 3150488"/>
                <a:gd name="connsiteX5" fmla="*/ 2149434 w 2149434"/>
                <a:gd name="connsiteY5" fmla="*/ 811049 h 3150488"/>
                <a:gd name="connsiteX6" fmla="*/ 1816925 w 2149434"/>
                <a:gd name="connsiteY6" fmla="*/ 3150488 h 3150488"/>
                <a:gd name="connsiteX7" fmla="*/ 1187533 w 2149434"/>
                <a:gd name="connsiteY7" fmla="*/ 1143558 h 3150488"/>
                <a:gd name="connsiteX8" fmla="*/ 1080655 w 2149434"/>
                <a:gd name="connsiteY8" fmla="*/ 2046083 h 3150488"/>
                <a:gd name="connsiteX9" fmla="*/ 914400 w 2149434"/>
                <a:gd name="connsiteY9" fmla="*/ 1666073 h 3150488"/>
                <a:gd name="connsiteX10" fmla="*/ 795647 w 2149434"/>
                <a:gd name="connsiteY10" fmla="*/ 3150488 h 3150488"/>
                <a:gd name="connsiteX0" fmla="*/ 795647 w 2149434"/>
                <a:gd name="connsiteY0" fmla="*/ 3150488 h 3150488"/>
                <a:gd name="connsiteX1" fmla="*/ 0 w 2149434"/>
                <a:gd name="connsiteY1" fmla="*/ 1749200 h 3150488"/>
                <a:gd name="connsiteX2" fmla="*/ 463138 w 2149434"/>
                <a:gd name="connsiteY2" fmla="*/ 1951080 h 3150488"/>
                <a:gd name="connsiteX3" fmla="*/ 776482 w 2149434"/>
                <a:gd name="connsiteY3" fmla="*/ 0 h 3150488"/>
                <a:gd name="connsiteX4" fmla="*/ 1975772 w 2149434"/>
                <a:gd name="connsiteY4" fmla="*/ 991413 h 3150488"/>
                <a:gd name="connsiteX5" fmla="*/ 2149434 w 2149434"/>
                <a:gd name="connsiteY5" fmla="*/ 811049 h 3150488"/>
                <a:gd name="connsiteX6" fmla="*/ 1816925 w 2149434"/>
                <a:gd name="connsiteY6" fmla="*/ 3150488 h 3150488"/>
                <a:gd name="connsiteX7" fmla="*/ 1187533 w 2149434"/>
                <a:gd name="connsiteY7" fmla="*/ 1143558 h 3150488"/>
                <a:gd name="connsiteX8" fmla="*/ 1080655 w 2149434"/>
                <a:gd name="connsiteY8" fmla="*/ 2046083 h 3150488"/>
                <a:gd name="connsiteX9" fmla="*/ 914400 w 2149434"/>
                <a:gd name="connsiteY9" fmla="*/ 1666073 h 3150488"/>
                <a:gd name="connsiteX10" fmla="*/ 795647 w 2149434"/>
                <a:gd name="connsiteY10" fmla="*/ 3150488 h 3150488"/>
                <a:gd name="connsiteX0" fmla="*/ 795647 w 2095113"/>
                <a:gd name="connsiteY0" fmla="*/ 3150488 h 3150488"/>
                <a:gd name="connsiteX1" fmla="*/ 0 w 2095113"/>
                <a:gd name="connsiteY1" fmla="*/ 1749200 h 3150488"/>
                <a:gd name="connsiteX2" fmla="*/ 463138 w 2095113"/>
                <a:gd name="connsiteY2" fmla="*/ 1951080 h 3150488"/>
                <a:gd name="connsiteX3" fmla="*/ 776482 w 2095113"/>
                <a:gd name="connsiteY3" fmla="*/ 0 h 3150488"/>
                <a:gd name="connsiteX4" fmla="*/ 1975772 w 2095113"/>
                <a:gd name="connsiteY4" fmla="*/ 991413 h 3150488"/>
                <a:gd name="connsiteX5" fmla="*/ 2095113 w 2095113"/>
                <a:gd name="connsiteY5" fmla="*/ 702407 h 3150488"/>
                <a:gd name="connsiteX6" fmla="*/ 1816925 w 2095113"/>
                <a:gd name="connsiteY6" fmla="*/ 3150488 h 3150488"/>
                <a:gd name="connsiteX7" fmla="*/ 1187533 w 2095113"/>
                <a:gd name="connsiteY7" fmla="*/ 1143558 h 3150488"/>
                <a:gd name="connsiteX8" fmla="*/ 1080655 w 2095113"/>
                <a:gd name="connsiteY8" fmla="*/ 2046083 h 3150488"/>
                <a:gd name="connsiteX9" fmla="*/ 914400 w 2095113"/>
                <a:gd name="connsiteY9" fmla="*/ 1666073 h 3150488"/>
                <a:gd name="connsiteX10" fmla="*/ 795647 w 2095113"/>
                <a:gd name="connsiteY10" fmla="*/ 3150488 h 3150488"/>
                <a:gd name="connsiteX0" fmla="*/ 795647 w 2760540"/>
                <a:gd name="connsiteY0" fmla="*/ 3150488 h 3150488"/>
                <a:gd name="connsiteX1" fmla="*/ 0 w 2760540"/>
                <a:gd name="connsiteY1" fmla="*/ 1749200 h 3150488"/>
                <a:gd name="connsiteX2" fmla="*/ 463138 w 2760540"/>
                <a:gd name="connsiteY2" fmla="*/ 1951080 h 3150488"/>
                <a:gd name="connsiteX3" fmla="*/ 776482 w 2760540"/>
                <a:gd name="connsiteY3" fmla="*/ 0 h 3150488"/>
                <a:gd name="connsiteX4" fmla="*/ 1975772 w 2760540"/>
                <a:gd name="connsiteY4" fmla="*/ 991413 h 3150488"/>
                <a:gd name="connsiteX5" fmla="*/ 2095113 w 2760540"/>
                <a:gd name="connsiteY5" fmla="*/ 702407 h 3150488"/>
                <a:gd name="connsiteX6" fmla="*/ 1816925 w 2760540"/>
                <a:gd name="connsiteY6" fmla="*/ 3150488 h 3150488"/>
                <a:gd name="connsiteX7" fmla="*/ 1187533 w 2760540"/>
                <a:gd name="connsiteY7" fmla="*/ 1143558 h 3150488"/>
                <a:gd name="connsiteX8" fmla="*/ 1080655 w 2760540"/>
                <a:gd name="connsiteY8" fmla="*/ 2046083 h 3150488"/>
                <a:gd name="connsiteX9" fmla="*/ 914400 w 2760540"/>
                <a:gd name="connsiteY9" fmla="*/ 1666073 h 3150488"/>
                <a:gd name="connsiteX10" fmla="*/ 795647 w 2760540"/>
                <a:gd name="connsiteY10" fmla="*/ 3150488 h 3150488"/>
                <a:gd name="connsiteX0" fmla="*/ 795647 w 2904019"/>
                <a:gd name="connsiteY0" fmla="*/ 3150488 h 3150488"/>
                <a:gd name="connsiteX1" fmla="*/ 0 w 2904019"/>
                <a:gd name="connsiteY1" fmla="*/ 1749200 h 3150488"/>
                <a:gd name="connsiteX2" fmla="*/ 463138 w 2904019"/>
                <a:gd name="connsiteY2" fmla="*/ 1951080 h 3150488"/>
                <a:gd name="connsiteX3" fmla="*/ 776482 w 2904019"/>
                <a:gd name="connsiteY3" fmla="*/ 0 h 3150488"/>
                <a:gd name="connsiteX4" fmla="*/ 1975772 w 2904019"/>
                <a:gd name="connsiteY4" fmla="*/ 991413 h 3150488"/>
                <a:gd name="connsiteX5" fmla="*/ 2095113 w 2904019"/>
                <a:gd name="connsiteY5" fmla="*/ 702407 h 3150488"/>
                <a:gd name="connsiteX6" fmla="*/ 1816925 w 2904019"/>
                <a:gd name="connsiteY6" fmla="*/ 3150488 h 3150488"/>
                <a:gd name="connsiteX7" fmla="*/ 1187533 w 2904019"/>
                <a:gd name="connsiteY7" fmla="*/ 1143558 h 3150488"/>
                <a:gd name="connsiteX8" fmla="*/ 1080655 w 2904019"/>
                <a:gd name="connsiteY8" fmla="*/ 2046083 h 3150488"/>
                <a:gd name="connsiteX9" fmla="*/ 914400 w 2904019"/>
                <a:gd name="connsiteY9" fmla="*/ 1666073 h 3150488"/>
                <a:gd name="connsiteX10" fmla="*/ 795647 w 2904019"/>
                <a:gd name="connsiteY10" fmla="*/ 3150488 h 3150488"/>
                <a:gd name="connsiteX0" fmla="*/ 795647 w 2905418"/>
                <a:gd name="connsiteY0" fmla="*/ 3150488 h 3186701"/>
                <a:gd name="connsiteX1" fmla="*/ 0 w 2905418"/>
                <a:gd name="connsiteY1" fmla="*/ 1749200 h 3186701"/>
                <a:gd name="connsiteX2" fmla="*/ 463138 w 2905418"/>
                <a:gd name="connsiteY2" fmla="*/ 1951080 h 3186701"/>
                <a:gd name="connsiteX3" fmla="*/ 776482 w 2905418"/>
                <a:gd name="connsiteY3" fmla="*/ 0 h 3186701"/>
                <a:gd name="connsiteX4" fmla="*/ 1975772 w 2905418"/>
                <a:gd name="connsiteY4" fmla="*/ 991413 h 3186701"/>
                <a:gd name="connsiteX5" fmla="*/ 2095113 w 2905418"/>
                <a:gd name="connsiteY5" fmla="*/ 702407 h 3186701"/>
                <a:gd name="connsiteX6" fmla="*/ 1821452 w 2905418"/>
                <a:gd name="connsiteY6" fmla="*/ 3186701 h 3186701"/>
                <a:gd name="connsiteX7" fmla="*/ 1187533 w 2905418"/>
                <a:gd name="connsiteY7" fmla="*/ 1143558 h 3186701"/>
                <a:gd name="connsiteX8" fmla="*/ 1080655 w 2905418"/>
                <a:gd name="connsiteY8" fmla="*/ 2046083 h 3186701"/>
                <a:gd name="connsiteX9" fmla="*/ 914400 w 2905418"/>
                <a:gd name="connsiteY9" fmla="*/ 1666073 h 3186701"/>
                <a:gd name="connsiteX10" fmla="*/ 795647 w 2905418"/>
                <a:gd name="connsiteY10" fmla="*/ 3150488 h 3186701"/>
                <a:gd name="connsiteX0" fmla="*/ 795647 w 2937337"/>
                <a:gd name="connsiteY0" fmla="*/ 3150488 h 3186701"/>
                <a:gd name="connsiteX1" fmla="*/ 0 w 2937337"/>
                <a:gd name="connsiteY1" fmla="*/ 1749200 h 3186701"/>
                <a:gd name="connsiteX2" fmla="*/ 463138 w 2937337"/>
                <a:gd name="connsiteY2" fmla="*/ 1951080 h 3186701"/>
                <a:gd name="connsiteX3" fmla="*/ 776482 w 2937337"/>
                <a:gd name="connsiteY3" fmla="*/ 0 h 3186701"/>
                <a:gd name="connsiteX4" fmla="*/ 1975772 w 2937337"/>
                <a:gd name="connsiteY4" fmla="*/ 991413 h 3186701"/>
                <a:gd name="connsiteX5" fmla="*/ 2095113 w 2937337"/>
                <a:gd name="connsiteY5" fmla="*/ 702407 h 3186701"/>
                <a:gd name="connsiteX6" fmla="*/ 1821452 w 2937337"/>
                <a:gd name="connsiteY6" fmla="*/ 3186701 h 3186701"/>
                <a:gd name="connsiteX7" fmla="*/ 1187533 w 2937337"/>
                <a:gd name="connsiteY7" fmla="*/ 1143558 h 3186701"/>
                <a:gd name="connsiteX8" fmla="*/ 1080655 w 2937337"/>
                <a:gd name="connsiteY8" fmla="*/ 2046083 h 3186701"/>
                <a:gd name="connsiteX9" fmla="*/ 914400 w 2937337"/>
                <a:gd name="connsiteY9" fmla="*/ 1666073 h 3186701"/>
                <a:gd name="connsiteX10" fmla="*/ 795647 w 2937337"/>
                <a:gd name="connsiteY10" fmla="*/ 3150488 h 3186701"/>
                <a:gd name="connsiteX0" fmla="*/ 795647 w 2937337"/>
                <a:gd name="connsiteY0" fmla="*/ 3150488 h 3186701"/>
                <a:gd name="connsiteX1" fmla="*/ 0 w 2937337"/>
                <a:gd name="connsiteY1" fmla="*/ 1749200 h 3186701"/>
                <a:gd name="connsiteX2" fmla="*/ 463138 w 2937337"/>
                <a:gd name="connsiteY2" fmla="*/ 1951080 h 3186701"/>
                <a:gd name="connsiteX3" fmla="*/ 776482 w 2937337"/>
                <a:gd name="connsiteY3" fmla="*/ 0 h 3186701"/>
                <a:gd name="connsiteX4" fmla="*/ 2120628 w 2937337"/>
                <a:gd name="connsiteY4" fmla="*/ 1308284 h 3186701"/>
                <a:gd name="connsiteX5" fmla="*/ 2095113 w 2937337"/>
                <a:gd name="connsiteY5" fmla="*/ 702407 h 3186701"/>
                <a:gd name="connsiteX6" fmla="*/ 1821452 w 2937337"/>
                <a:gd name="connsiteY6" fmla="*/ 3186701 h 3186701"/>
                <a:gd name="connsiteX7" fmla="*/ 1187533 w 2937337"/>
                <a:gd name="connsiteY7" fmla="*/ 1143558 h 3186701"/>
                <a:gd name="connsiteX8" fmla="*/ 1080655 w 2937337"/>
                <a:gd name="connsiteY8" fmla="*/ 2046083 h 3186701"/>
                <a:gd name="connsiteX9" fmla="*/ 914400 w 2937337"/>
                <a:gd name="connsiteY9" fmla="*/ 1666073 h 3186701"/>
                <a:gd name="connsiteX10" fmla="*/ 795647 w 2937337"/>
                <a:gd name="connsiteY10" fmla="*/ 3150488 h 3186701"/>
                <a:gd name="connsiteX0" fmla="*/ 795647 w 2937337"/>
                <a:gd name="connsiteY0" fmla="*/ 3150488 h 3186701"/>
                <a:gd name="connsiteX1" fmla="*/ 0 w 2937337"/>
                <a:gd name="connsiteY1" fmla="*/ 1749200 h 3186701"/>
                <a:gd name="connsiteX2" fmla="*/ 463138 w 2937337"/>
                <a:gd name="connsiteY2" fmla="*/ 1951080 h 3186701"/>
                <a:gd name="connsiteX3" fmla="*/ 776482 w 2937337"/>
                <a:gd name="connsiteY3" fmla="*/ 0 h 3186701"/>
                <a:gd name="connsiteX4" fmla="*/ 2120628 w 2937337"/>
                <a:gd name="connsiteY4" fmla="*/ 1308284 h 3186701"/>
                <a:gd name="connsiteX5" fmla="*/ 2095113 w 2937337"/>
                <a:gd name="connsiteY5" fmla="*/ 702407 h 3186701"/>
                <a:gd name="connsiteX6" fmla="*/ 1821452 w 2937337"/>
                <a:gd name="connsiteY6" fmla="*/ 3186701 h 3186701"/>
                <a:gd name="connsiteX7" fmla="*/ 1187533 w 2937337"/>
                <a:gd name="connsiteY7" fmla="*/ 1143558 h 3186701"/>
                <a:gd name="connsiteX8" fmla="*/ 1080655 w 2937337"/>
                <a:gd name="connsiteY8" fmla="*/ 2046083 h 3186701"/>
                <a:gd name="connsiteX9" fmla="*/ 914400 w 2937337"/>
                <a:gd name="connsiteY9" fmla="*/ 1666073 h 3186701"/>
                <a:gd name="connsiteX10" fmla="*/ 795647 w 2937337"/>
                <a:gd name="connsiteY10" fmla="*/ 3150488 h 3186701"/>
                <a:gd name="connsiteX0" fmla="*/ 795647 w 2937337"/>
                <a:gd name="connsiteY0" fmla="*/ 3150488 h 3186701"/>
                <a:gd name="connsiteX1" fmla="*/ 0 w 2937337"/>
                <a:gd name="connsiteY1" fmla="*/ 1749200 h 3186701"/>
                <a:gd name="connsiteX2" fmla="*/ 463138 w 2937337"/>
                <a:gd name="connsiteY2" fmla="*/ 1951080 h 3186701"/>
                <a:gd name="connsiteX3" fmla="*/ 776482 w 2937337"/>
                <a:gd name="connsiteY3" fmla="*/ 0 h 3186701"/>
                <a:gd name="connsiteX4" fmla="*/ 2120628 w 2937337"/>
                <a:gd name="connsiteY4" fmla="*/ 1308284 h 3186701"/>
                <a:gd name="connsiteX5" fmla="*/ 2095113 w 2937337"/>
                <a:gd name="connsiteY5" fmla="*/ 702407 h 3186701"/>
                <a:gd name="connsiteX6" fmla="*/ 1821452 w 2937337"/>
                <a:gd name="connsiteY6" fmla="*/ 3186701 h 3186701"/>
                <a:gd name="connsiteX7" fmla="*/ 1187533 w 2937337"/>
                <a:gd name="connsiteY7" fmla="*/ 1143558 h 3186701"/>
                <a:gd name="connsiteX8" fmla="*/ 1080655 w 2937337"/>
                <a:gd name="connsiteY8" fmla="*/ 2046083 h 3186701"/>
                <a:gd name="connsiteX9" fmla="*/ 914400 w 2937337"/>
                <a:gd name="connsiteY9" fmla="*/ 1666073 h 3186701"/>
                <a:gd name="connsiteX10" fmla="*/ 795647 w 2937337"/>
                <a:gd name="connsiteY10" fmla="*/ 3150488 h 3186701"/>
                <a:gd name="connsiteX0" fmla="*/ 795647 w 2937337"/>
                <a:gd name="connsiteY0" fmla="*/ 3150488 h 3186701"/>
                <a:gd name="connsiteX1" fmla="*/ 0 w 2937337"/>
                <a:gd name="connsiteY1" fmla="*/ 1749200 h 3186701"/>
                <a:gd name="connsiteX2" fmla="*/ 463138 w 2937337"/>
                <a:gd name="connsiteY2" fmla="*/ 1951080 h 3186701"/>
                <a:gd name="connsiteX3" fmla="*/ 776482 w 2937337"/>
                <a:gd name="connsiteY3" fmla="*/ 0 h 3186701"/>
                <a:gd name="connsiteX4" fmla="*/ 2120628 w 2937337"/>
                <a:gd name="connsiteY4" fmla="*/ 1308284 h 3186701"/>
                <a:gd name="connsiteX5" fmla="*/ 2095113 w 2937337"/>
                <a:gd name="connsiteY5" fmla="*/ 702407 h 3186701"/>
                <a:gd name="connsiteX6" fmla="*/ 1821452 w 2937337"/>
                <a:gd name="connsiteY6" fmla="*/ 3186701 h 3186701"/>
                <a:gd name="connsiteX7" fmla="*/ 1187533 w 2937337"/>
                <a:gd name="connsiteY7" fmla="*/ 1143558 h 3186701"/>
                <a:gd name="connsiteX8" fmla="*/ 1080655 w 2937337"/>
                <a:gd name="connsiteY8" fmla="*/ 2046083 h 3186701"/>
                <a:gd name="connsiteX9" fmla="*/ 914400 w 2937337"/>
                <a:gd name="connsiteY9" fmla="*/ 1666073 h 3186701"/>
                <a:gd name="connsiteX10" fmla="*/ 795647 w 2937337"/>
                <a:gd name="connsiteY10" fmla="*/ 3150488 h 3186701"/>
                <a:gd name="connsiteX0" fmla="*/ 795647 w 2937337"/>
                <a:gd name="connsiteY0" fmla="*/ 3150488 h 3186701"/>
                <a:gd name="connsiteX1" fmla="*/ 0 w 2937337"/>
                <a:gd name="connsiteY1" fmla="*/ 1749200 h 3186701"/>
                <a:gd name="connsiteX2" fmla="*/ 463138 w 2937337"/>
                <a:gd name="connsiteY2" fmla="*/ 1951080 h 3186701"/>
                <a:gd name="connsiteX3" fmla="*/ 776482 w 2937337"/>
                <a:gd name="connsiteY3" fmla="*/ 0 h 3186701"/>
                <a:gd name="connsiteX4" fmla="*/ 2120628 w 2937337"/>
                <a:gd name="connsiteY4" fmla="*/ 1308284 h 3186701"/>
                <a:gd name="connsiteX5" fmla="*/ 2095113 w 2937337"/>
                <a:gd name="connsiteY5" fmla="*/ 702407 h 3186701"/>
                <a:gd name="connsiteX6" fmla="*/ 1821452 w 2937337"/>
                <a:gd name="connsiteY6" fmla="*/ 3186701 h 3186701"/>
                <a:gd name="connsiteX7" fmla="*/ 1187533 w 2937337"/>
                <a:gd name="connsiteY7" fmla="*/ 1143558 h 3186701"/>
                <a:gd name="connsiteX8" fmla="*/ 1080655 w 2937337"/>
                <a:gd name="connsiteY8" fmla="*/ 2046083 h 3186701"/>
                <a:gd name="connsiteX9" fmla="*/ 914400 w 2937337"/>
                <a:gd name="connsiteY9" fmla="*/ 1666073 h 3186701"/>
                <a:gd name="connsiteX10" fmla="*/ 795647 w 2937337"/>
                <a:gd name="connsiteY10" fmla="*/ 3150488 h 3186701"/>
                <a:gd name="connsiteX0" fmla="*/ 795647 w 2937337"/>
                <a:gd name="connsiteY0" fmla="*/ 3150488 h 3186701"/>
                <a:gd name="connsiteX1" fmla="*/ 0 w 2937337"/>
                <a:gd name="connsiteY1" fmla="*/ 1749200 h 3186701"/>
                <a:gd name="connsiteX2" fmla="*/ 463138 w 2937337"/>
                <a:gd name="connsiteY2" fmla="*/ 1951080 h 3186701"/>
                <a:gd name="connsiteX3" fmla="*/ 776482 w 2937337"/>
                <a:gd name="connsiteY3" fmla="*/ 0 h 3186701"/>
                <a:gd name="connsiteX4" fmla="*/ 2120628 w 2937337"/>
                <a:gd name="connsiteY4" fmla="*/ 1308284 h 3186701"/>
                <a:gd name="connsiteX5" fmla="*/ 2095113 w 2937337"/>
                <a:gd name="connsiteY5" fmla="*/ 702407 h 3186701"/>
                <a:gd name="connsiteX6" fmla="*/ 1821452 w 2937337"/>
                <a:gd name="connsiteY6" fmla="*/ 3186701 h 3186701"/>
                <a:gd name="connsiteX7" fmla="*/ 1187533 w 2937337"/>
                <a:gd name="connsiteY7" fmla="*/ 1143558 h 3186701"/>
                <a:gd name="connsiteX8" fmla="*/ 1080655 w 2937337"/>
                <a:gd name="connsiteY8" fmla="*/ 2046083 h 3186701"/>
                <a:gd name="connsiteX9" fmla="*/ 914400 w 2937337"/>
                <a:gd name="connsiteY9" fmla="*/ 1666073 h 3186701"/>
                <a:gd name="connsiteX10" fmla="*/ 795647 w 2937337"/>
                <a:gd name="connsiteY10" fmla="*/ 3150488 h 3186701"/>
                <a:gd name="connsiteX0" fmla="*/ 795647 w 2937337"/>
                <a:gd name="connsiteY0" fmla="*/ 3150488 h 3186701"/>
                <a:gd name="connsiteX1" fmla="*/ 0 w 2937337"/>
                <a:gd name="connsiteY1" fmla="*/ 1749200 h 3186701"/>
                <a:gd name="connsiteX2" fmla="*/ 463138 w 2937337"/>
                <a:gd name="connsiteY2" fmla="*/ 1951080 h 3186701"/>
                <a:gd name="connsiteX3" fmla="*/ 776482 w 2937337"/>
                <a:gd name="connsiteY3" fmla="*/ 0 h 3186701"/>
                <a:gd name="connsiteX4" fmla="*/ 2034620 w 2937337"/>
                <a:gd name="connsiteY4" fmla="*/ 1294704 h 3186701"/>
                <a:gd name="connsiteX5" fmla="*/ 2095113 w 2937337"/>
                <a:gd name="connsiteY5" fmla="*/ 702407 h 3186701"/>
                <a:gd name="connsiteX6" fmla="*/ 1821452 w 2937337"/>
                <a:gd name="connsiteY6" fmla="*/ 3186701 h 3186701"/>
                <a:gd name="connsiteX7" fmla="*/ 1187533 w 2937337"/>
                <a:gd name="connsiteY7" fmla="*/ 1143558 h 3186701"/>
                <a:gd name="connsiteX8" fmla="*/ 1080655 w 2937337"/>
                <a:gd name="connsiteY8" fmla="*/ 2046083 h 3186701"/>
                <a:gd name="connsiteX9" fmla="*/ 914400 w 2937337"/>
                <a:gd name="connsiteY9" fmla="*/ 1666073 h 3186701"/>
                <a:gd name="connsiteX10" fmla="*/ 795647 w 2937337"/>
                <a:gd name="connsiteY10" fmla="*/ 3150488 h 3186701"/>
                <a:gd name="connsiteX0" fmla="*/ 795647 w 2937337"/>
                <a:gd name="connsiteY0" fmla="*/ 3150488 h 3186701"/>
                <a:gd name="connsiteX1" fmla="*/ 0 w 2937337"/>
                <a:gd name="connsiteY1" fmla="*/ 1749200 h 3186701"/>
                <a:gd name="connsiteX2" fmla="*/ 463138 w 2937337"/>
                <a:gd name="connsiteY2" fmla="*/ 1951080 h 3186701"/>
                <a:gd name="connsiteX3" fmla="*/ 776482 w 2937337"/>
                <a:gd name="connsiteY3" fmla="*/ 0 h 3186701"/>
                <a:gd name="connsiteX4" fmla="*/ 2034620 w 2937337"/>
                <a:gd name="connsiteY4" fmla="*/ 1294704 h 3186701"/>
                <a:gd name="connsiteX5" fmla="*/ 2095113 w 2937337"/>
                <a:gd name="connsiteY5" fmla="*/ 702407 h 3186701"/>
                <a:gd name="connsiteX6" fmla="*/ 1821452 w 2937337"/>
                <a:gd name="connsiteY6" fmla="*/ 3186701 h 3186701"/>
                <a:gd name="connsiteX7" fmla="*/ 1187533 w 2937337"/>
                <a:gd name="connsiteY7" fmla="*/ 1143558 h 3186701"/>
                <a:gd name="connsiteX8" fmla="*/ 1080655 w 2937337"/>
                <a:gd name="connsiteY8" fmla="*/ 2046083 h 3186701"/>
                <a:gd name="connsiteX9" fmla="*/ 914400 w 2937337"/>
                <a:gd name="connsiteY9" fmla="*/ 1666073 h 3186701"/>
                <a:gd name="connsiteX10" fmla="*/ 795647 w 2937337"/>
                <a:gd name="connsiteY10" fmla="*/ 3150488 h 3186701"/>
                <a:gd name="connsiteX0" fmla="*/ 795647 w 2937337"/>
                <a:gd name="connsiteY0" fmla="*/ 3150488 h 3186701"/>
                <a:gd name="connsiteX1" fmla="*/ 0 w 2937337"/>
                <a:gd name="connsiteY1" fmla="*/ 1749200 h 3186701"/>
                <a:gd name="connsiteX2" fmla="*/ 463138 w 2937337"/>
                <a:gd name="connsiteY2" fmla="*/ 1951080 h 3186701"/>
                <a:gd name="connsiteX3" fmla="*/ 776482 w 2937337"/>
                <a:gd name="connsiteY3" fmla="*/ 0 h 3186701"/>
                <a:gd name="connsiteX4" fmla="*/ 2034620 w 2937337"/>
                <a:gd name="connsiteY4" fmla="*/ 1294704 h 3186701"/>
                <a:gd name="connsiteX5" fmla="*/ 2095113 w 2937337"/>
                <a:gd name="connsiteY5" fmla="*/ 702407 h 3186701"/>
                <a:gd name="connsiteX6" fmla="*/ 1821452 w 2937337"/>
                <a:gd name="connsiteY6" fmla="*/ 3186701 h 3186701"/>
                <a:gd name="connsiteX7" fmla="*/ 1187533 w 2937337"/>
                <a:gd name="connsiteY7" fmla="*/ 1143558 h 3186701"/>
                <a:gd name="connsiteX8" fmla="*/ 1080655 w 2937337"/>
                <a:gd name="connsiteY8" fmla="*/ 2046083 h 3186701"/>
                <a:gd name="connsiteX9" fmla="*/ 914400 w 2937337"/>
                <a:gd name="connsiteY9" fmla="*/ 1666073 h 3186701"/>
                <a:gd name="connsiteX10" fmla="*/ 795647 w 2937337"/>
                <a:gd name="connsiteY10" fmla="*/ 3150488 h 3186701"/>
                <a:gd name="connsiteX0" fmla="*/ 795647 w 2893849"/>
                <a:gd name="connsiteY0" fmla="*/ 3150488 h 3186701"/>
                <a:gd name="connsiteX1" fmla="*/ 0 w 2893849"/>
                <a:gd name="connsiteY1" fmla="*/ 1749200 h 3186701"/>
                <a:gd name="connsiteX2" fmla="*/ 463138 w 2893849"/>
                <a:gd name="connsiteY2" fmla="*/ 1951080 h 3186701"/>
                <a:gd name="connsiteX3" fmla="*/ 776482 w 2893849"/>
                <a:gd name="connsiteY3" fmla="*/ 0 h 3186701"/>
                <a:gd name="connsiteX4" fmla="*/ 2034620 w 2893849"/>
                <a:gd name="connsiteY4" fmla="*/ 1294704 h 3186701"/>
                <a:gd name="connsiteX5" fmla="*/ 2031739 w 2893849"/>
                <a:gd name="connsiteY5" fmla="*/ 711461 h 3186701"/>
                <a:gd name="connsiteX6" fmla="*/ 1821452 w 2893849"/>
                <a:gd name="connsiteY6" fmla="*/ 3186701 h 3186701"/>
                <a:gd name="connsiteX7" fmla="*/ 1187533 w 2893849"/>
                <a:gd name="connsiteY7" fmla="*/ 1143558 h 3186701"/>
                <a:gd name="connsiteX8" fmla="*/ 1080655 w 2893849"/>
                <a:gd name="connsiteY8" fmla="*/ 2046083 h 3186701"/>
                <a:gd name="connsiteX9" fmla="*/ 914400 w 2893849"/>
                <a:gd name="connsiteY9" fmla="*/ 1666073 h 3186701"/>
                <a:gd name="connsiteX10" fmla="*/ 795647 w 2893849"/>
                <a:gd name="connsiteY10" fmla="*/ 3150488 h 3186701"/>
                <a:gd name="connsiteX0" fmla="*/ 795647 w 2931612"/>
                <a:gd name="connsiteY0" fmla="*/ 3150488 h 3186701"/>
                <a:gd name="connsiteX1" fmla="*/ 0 w 2931612"/>
                <a:gd name="connsiteY1" fmla="*/ 1749200 h 3186701"/>
                <a:gd name="connsiteX2" fmla="*/ 463138 w 2931612"/>
                <a:gd name="connsiteY2" fmla="*/ 1951080 h 3186701"/>
                <a:gd name="connsiteX3" fmla="*/ 776482 w 2931612"/>
                <a:gd name="connsiteY3" fmla="*/ 0 h 3186701"/>
                <a:gd name="connsiteX4" fmla="*/ 2034620 w 2931612"/>
                <a:gd name="connsiteY4" fmla="*/ 1294704 h 3186701"/>
                <a:gd name="connsiteX5" fmla="*/ 2031739 w 2931612"/>
                <a:gd name="connsiteY5" fmla="*/ 711461 h 3186701"/>
                <a:gd name="connsiteX6" fmla="*/ 1821452 w 2931612"/>
                <a:gd name="connsiteY6" fmla="*/ 3186701 h 3186701"/>
                <a:gd name="connsiteX7" fmla="*/ 1187533 w 2931612"/>
                <a:gd name="connsiteY7" fmla="*/ 1143558 h 3186701"/>
                <a:gd name="connsiteX8" fmla="*/ 1080655 w 2931612"/>
                <a:gd name="connsiteY8" fmla="*/ 2046083 h 3186701"/>
                <a:gd name="connsiteX9" fmla="*/ 914400 w 2931612"/>
                <a:gd name="connsiteY9" fmla="*/ 1666073 h 3186701"/>
                <a:gd name="connsiteX10" fmla="*/ 795647 w 2931612"/>
                <a:gd name="connsiteY10" fmla="*/ 3150488 h 3186701"/>
                <a:gd name="connsiteX0" fmla="*/ 795647 w 2931612"/>
                <a:gd name="connsiteY0" fmla="*/ 3150488 h 3186701"/>
                <a:gd name="connsiteX1" fmla="*/ 0 w 2931612"/>
                <a:gd name="connsiteY1" fmla="*/ 1749200 h 3186701"/>
                <a:gd name="connsiteX2" fmla="*/ 463138 w 2931612"/>
                <a:gd name="connsiteY2" fmla="*/ 1951080 h 3186701"/>
                <a:gd name="connsiteX3" fmla="*/ 776482 w 2931612"/>
                <a:gd name="connsiteY3" fmla="*/ 0 h 3186701"/>
                <a:gd name="connsiteX4" fmla="*/ 2034620 w 2931612"/>
                <a:gd name="connsiteY4" fmla="*/ 1294704 h 3186701"/>
                <a:gd name="connsiteX5" fmla="*/ 2031739 w 2931612"/>
                <a:gd name="connsiteY5" fmla="*/ 711461 h 3186701"/>
                <a:gd name="connsiteX6" fmla="*/ 1821452 w 2931612"/>
                <a:gd name="connsiteY6" fmla="*/ 3186701 h 3186701"/>
                <a:gd name="connsiteX7" fmla="*/ 1187533 w 2931612"/>
                <a:gd name="connsiteY7" fmla="*/ 1143558 h 3186701"/>
                <a:gd name="connsiteX8" fmla="*/ 1080655 w 2931612"/>
                <a:gd name="connsiteY8" fmla="*/ 2046083 h 3186701"/>
                <a:gd name="connsiteX9" fmla="*/ 914400 w 2931612"/>
                <a:gd name="connsiteY9" fmla="*/ 1666073 h 3186701"/>
                <a:gd name="connsiteX10" fmla="*/ 795647 w 2931612"/>
                <a:gd name="connsiteY10" fmla="*/ 3150488 h 3186701"/>
                <a:gd name="connsiteX0" fmla="*/ 795647 w 2931612"/>
                <a:gd name="connsiteY0" fmla="*/ 3150488 h 3186701"/>
                <a:gd name="connsiteX1" fmla="*/ 0 w 2931612"/>
                <a:gd name="connsiteY1" fmla="*/ 1749200 h 3186701"/>
                <a:gd name="connsiteX2" fmla="*/ 463138 w 2931612"/>
                <a:gd name="connsiteY2" fmla="*/ 1951080 h 3186701"/>
                <a:gd name="connsiteX3" fmla="*/ 776482 w 2931612"/>
                <a:gd name="connsiteY3" fmla="*/ 0 h 3186701"/>
                <a:gd name="connsiteX4" fmla="*/ 2034620 w 2931612"/>
                <a:gd name="connsiteY4" fmla="*/ 1294704 h 3186701"/>
                <a:gd name="connsiteX5" fmla="*/ 2031739 w 2931612"/>
                <a:gd name="connsiteY5" fmla="*/ 711461 h 3186701"/>
                <a:gd name="connsiteX6" fmla="*/ 1821452 w 2931612"/>
                <a:gd name="connsiteY6" fmla="*/ 3186701 h 3186701"/>
                <a:gd name="connsiteX7" fmla="*/ 1187533 w 2931612"/>
                <a:gd name="connsiteY7" fmla="*/ 1143558 h 3186701"/>
                <a:gd name="connsiteX8" fmla="*/ 1080655 w 2931612"/>
                <a:gd name="connsiteY8" fmla="*/ 2046083 h 3186701"/>
                <a:gd name="connsiteX9" fmla="*/ 914400 w 2931612"/>
                <a:gd name="connsiteY9" fmla="*/ 1666073 h 3186701"/>
                <a:gd name="connsiteX10" fmla="*/ 795647 w 2931612"/>
                <a:gd name="connsiteY10" fmla="*/ 3150488 h 3186701"/>
                <a:gd name="connsiteX0" fmla="*/ 795647 w 2931612"/>
                <a:gd name="connsiteY0" fmla="*/ 3150488 h 3186701"/>
                <a:gd name="connsiteX1" fmla="*/ 0 w 2931612"/>
                <a:gd name="connsiteY1" fmla="*/ 1749200 h 3186701"/>
                <a:gd name="connsiteX2" fmla="*/ 463138 w 2931612"/>
                <a:gd name="connsiteY2" fmla="*/ 1951080 h 3186701"/>
                <a:gd name="connsiteX3" fmla="*/ 776482 w 2931612"/>
                <a:gd name="connsiteY3" fmla="*/ 0 h 3186701"/>
                <a:gd name="connsiteX4" fmla="*/ 2034620 w 2931612"/>
                <a:gd name="connsiteY4" fmla="*/ 1294704 h 3186701"/>
                <a:gd name="connsiteX5" fmla="*/ 2031739 w 2931612"/>
                <a:gd name="connsiteY5" fmla="*/ 711461 h 3186701"/>
                <a:gd name="connsiteX6" fmla="*/ 1821452 w 2931612"/>
                <a:gd name="connsiteY6" fmla="*/ 3186701 h 3186701"/>
                <a:gd name="connsiteX7" fmla="*/ 1187533 w 2931612"/>
                <a:gd name="connsiteY7" fmla="*/ 1143558 h 3186701"/>
                <a:gd name="connsiteX8" fmla="*/ 1080655 w 2931612"/>
                <a:gd name="connsiteY8" fmla="*/ 2046083 h 3186701"/>
                <a:gd name="connsiteX9" fmla="*/ 914400 w 2931612"/>
                <a:gd name="connsiteY9" fmla="*/ 1666073 h 3186701"/>
                <a:gd name="connsiteX10" fmla="*/ 795647 w 2931612"/>
                <a:gd name="connsiteY10" fmla="*/ 3150488 h 3186701"/>
                <a:gd name="connsiteX0" fmla="*/ 795647 w 2931612"/>
                <a:gd name="connsiteY0" fmla="*/ 3150488 h 3186701"/>
                <a:gd name="connsiteX1" fmla="*/ 0 w 2931612"/>
                <a:gd name="connsiteY1" fmla="*/ 1749200 h 3186701"/>
                <a:gd name="connsiteX2" fmla="*/ 463138 w 2931612"/>
                <a:gd name="connsiteY2" fmla="*/ 1951080 h 3186701"/>
                <a:gd name="connsiteX3" fmla="*/ 776482 w 2931612"/>
                <a:gd name="connsiteY3" fmla="*/ 0 h 3186701"/>
                <a:gd name="connsiteX4" fmla="*/ 2034620 w 2931612"/>
                <a:gd name="connsiteY4" fmla="*/ 1294704 h 3186701"/>
                <a:gd name="connsiteX5" fmla="*/ 2031739 w 2931612"/>
                <a:gd name="connsiteY5" fmla="*/ 711461 h 3186701"/>
                <a:gd name="connsiteX6" fmla="*/ 1821452 w 2931612"/>
                <a:gd name="connsiteY6" fmla="*/ 3186701 h 3186701"/>
                <a:gd name="connsiteX7" fmla="*/ 1187533 w 2931612"/>
                <a:gd name="connsiteY7" fmla="*/ 1143558 h 3186701"/>
                <a:gd name="connsiteX8" fmla="*/ 1080655 w 2931612"/>
                <a:gd name="connsiteY8" fmla="*/ 2046083 h 3186701"/>
                <a:gd name="connsiteX9" fmla="*/ 914400 w 2931612"/>
                <a:gd name="connsiteY9" fmla="*/ 1666073 h 3186701"/>
                <a:gd name="connsiteX10" fmla="*/ 795647 w 2931612"/>
                <a:gd name="connsiteY10" fmla="*/ 3150488 h 3186701"/>
                <a:gd name="connsiteX0" fmla="*/ 813754 w 2949719"/>
                <a:gd name="connsiteY0" fmla="*/ 3150488 h 3186701"/>
                <a:gd name="connsiteX1" fmla="*/ 0 w 2949719"/>
                <a:gd name="connsiteY1" fmla="*/ 1726566 h 3186701"/>
                <a:gd name="connsiteX2" fmla="*/ 481245 w 2949719"/>
                <a:gd name="connsiteY2" fmla="*/ 1951080 h 3186701"/>
                <a:gd name="connsiteX3" fmla="*/ 794589 w 2949719"/>
                <a:gd name="connsiteY3" fmla="*/ 0 h 3186701"/>
                <a:gd name="connsiteX4" fmla="*/ 2052727 w 2949719"/>
                <a:gd name="connsiteY4" fmla="*/ 1294704 h 3186701"/>
                <a:gd name="connsiteX5" fmla="*/ 2049846 w 2949719"/>
                <a:gd name="connsiteY5" fmla="*/ 711461 h 3186701"/>
                <a:gd name="connsiteX6" fmla="*/ 1839559 w 2949719"/>
                <a:gd name="connsiteY6" fmla="*/ 3186701 h 3186701"/>
                <a:gd name="connsiteX7" fmla="*/ 1205640 w 2949719"/>
                <a:gd name="connsiteY7" fmla="*/ 1143558 h 3186701"/>
                <a:gd name="connsiteX8" fmla="*/ 1098762 w 2949719"/>
                <a:gd name="connsiteY8" fmla="*/ 2046083 h 3186701"/>
                <a:gd name="connsiteX9" fmla="*/ 932507 w 2949719"/>
                <a:gd name="connsiteY9" fmla="*/ 1666073 h 3186701"/>
                <a:gd name="connsiteX10" fmla="*/ 813754 w 2949719"/>
                <a:gd name="connsiteY10" fmla="*/ 3150488 h 3186701"/>
                <a:gd name="connsiteX0" fmla="*/ 813754 w 2949719"/>
                <a:gd name="connsiteY0" fmla="*/ 3150488 h 3186701"/>
                <a:gd name="connsiteX1" fmla="*/ 0 w 2949719"/>
                <a:gd name="connsiteY1" fmla="*/ 1726566 h 3186701"/>
                <a:gd name="connsiteX2" fmla="*/ 481245 w 2949719"/>
                <a:gd name="connsiteY2" fmla="*/ 1951080 h 3186701"/>
                <a:gd name="connsiteX3" fmla="*/ 794589 w 2949719"/>
                <a:gd name="connsiteY3" fmla="*/ 0 h 3186701"/>
                <a:gd name="connsiteX4" fmla="*/ 2052727 w 2949719"/>
                <a:gd name="connsiteY4" fmla="*/ 1294704 h 3186701"/>
                <a:gd name="connsiteX5" fmla="*/ 2049846 w 2949719"/>
                <a:gd name="connsiteY5" fmla="*/ 711461 h 3186701"/>
                <a:gd name="connsiteX6" fmla="*/ 1839559 w 2949719"/>
                <a:gd name="connsiteY6" fmla="*/ 3186701 h 3186701"/>
                <a:gd name="connsiteX7" fmla="*/ 1205640 w 2949719"/>
                <a:gd name="connsiteY7" fmla="*/ 1143558 h 3186701"/>
                <a:gd name="connsiteX8" fmla="*/ 1098762 w 2949719"/>
                <a:gd name="connsiteY8" fmla="*/ 2046083 h 3186701"/>
                <a:gd name="connsiteX9" fmla="*/ 932507 w 2949719"/>
                <a:gd name="connsiteY9" fmla="*/ 1666073 h 3186701"/>
                <a:gd name="connsiteX10" fmla="*/ 813754 w 2949719"/>
                <a:gd name="connsiteY10" fmla="*/ 3150488 h 3186701"/>
                <a:gd name="connsiteX0" fmla="*/ 813754 w 2949719"/>
                <a:gd name="connsiteY0" fmla="*/ 3150488 h 3186701"/>
                <a:gd name="connsiteX1" fmla="*/ 0 w 2949719"/>
                <a:gd name="connsiteY1" fmla="*/ 1726566 h 3186701"/>
                <a:gd name="connsiteX2" fmla="*/ 481245 w 2949719"/>
                <a:gd name="connsiteY2" fmla="*/ 1951080 h 3186701"/>
                <a:gd name="connsiteX3" fmla="*/ 794589 w 2949719"/>
                <a:gd name="connsiteY3" fmla="*/ 0 h 3186701"/>
                <a:gd name="connsiteX4" fmla="*/ 2052727 w 2949719"/>
                <a:gd name="connsiteY4" fmla="*/ 1294704 h 3186701"/>
                <a:gd name="connsiteX5" fmla="*/ 2049846 w 2949719"/>
                <a:gd name="connsiteY5" fmla="*/ 711461 h 3186701"/>
                <a:gd name="connsiteX6" fmla="*/ 1839559 w 2949719"/>
                <a:gd name="connsiteY6" fmla="*/ 3186701 h 3186701"/>
                <a:gd name="connsiteX7" fmla="*/ 1205640 w 2949719"/>
                <a:gd name="connsiteY7" fmla="*/ 1143558 h 3186701"/>
                <a:gd name="connsiteX8" fmla="*/ 1098762 w 2949719"/>
                <a:gd name="connsiteY8" fmla="*/ 2046083 h 3186701"/>
                <a:gd name="connsiteX9" fmla="*/ 932507 w 2949719"/>
                <a:gd name="connsiteY9" fmla="*/ 1666073 h 3186701"/>
                <a:gd name="connsiteX10" fmla="*/ 813754 w 2949719"/>
                <a:gd name="connsiteY10" fmla="*/ 3150488 h 3186701"/>
                <a:gd name="connsiteX0" fmla="*/ 813754 w 2949719"/>
                <a:gd name="connsiteY0" fmla="*/ 3150488 h 3186701"/>
                <a:gd name="connsiteX1" fmla="*/ 0 w 2949719"/>
                <a:gd name="connsiteY1" fmla="*/ 1726566 h 3186701"/>
                <a:gd name="connsiteX2" fmla="*/ 481245 w 2949719"/>
                <a:gd name="connsiteY2" fmla="*/ 1951080 h 3186701"/>
                <a:gd name="connsiteX3" fmla="*/ 794589 w 2949719"/>
                <a:gd name="connsiteY3" fmla="*/ 0 h 3186701"/>
                <a:gd name="connsiteX4" fmla="*/ 2052727 w 2949719"/>
                <a:gd name="connsiteY4" fmla="*/ 1294704 h 3186701"/>
                <a:gd name="connsiteX5" fmla="*/ 2049846 w 2949719"/>
                <a:gd name="connsiteY5" fmla="*/ 711461 h 3186701"/>
                <a:gd name="connsiteX6" fmla="*/ 1839559 w 2949719"/>
                <a:gd name="connsiteY6" fmla="*/ 3186701 h 3186701"/>
                <a:gd name="connsiteX7" fmla="*/ 1205640 w 2949719"/>
                <a:gd name="connsiteY7" fmla="*/ 1143558 h 3186701"/>
                <a:gd name="connsiteX8" fmla="*/ 1098762 w 2949719"/>
                <a:gd name="connsiteY8" fmla="*/ 2046083 h 3186701"/>
                <a:gd name="connsiteX9" fmla="*/ 932507 w 2949719"/>
                <a:gd name="connsiteY9" fmla="*/ 1666073 h 3186701"/>
                <a:gd name="connsiteX10" fmla="*/ 813754 w 2949719"/>
                <a:gd name="connsiteY10" fmla="*/ 3150488 h 3186701"/>
                <a:gd name="connsiteX0" fmla="*/ 1117045 w 2949719"/>
                <a:gd name="connsiteY0" fmla="*/ 3168594 h 3186701"/>
                <a:gd name="connsiteX1" fmla="*/ 0 w 2949719"/>
                <a:gd name="connsiteY1" fmla="*/ 1726566 h 3186701"/>
                <a:gd name="connsiteX2" fmla="*/ 481245 w 2949719"/>
                <a:gd name="connsiteY2" fmla="*/ 1951080 h 3186701"/>
                <a:gd name="connsiteX3" fmla="*/ 794589 w 2949719"/>
                <a:gd name="connsiteY3" fmla="*/ 0 h 3186701"/>
                <a:gd name="connsiteX4" fmla="*/ 2052727 w 2949719"/>
                <a:gd name="connsiteY4" fmla="*/ 1294704 h 3186701"/>
                <a:gd name="connsiteX5" fmla="*/ 2049846 w 2949719"/>
                <a:gd name="connsiteY5" fmla="*/ 711461 h 3186701"/>
                <a:gd name="connsiteX6" fmla="*/ 1839559 w 2949719"/>
                <a:gd name="connsiteY6" fmla="*/ 3186701 h 3186701"/>
                <a:gd name="connsiteX7" fmla="*/ 1205640 w 2949719"/>
                <a:gd name="connsiteY7" fmla="*/ 1143558 h 3186701"/>
                <a:gd name="connsiteX8" fmla="*/ 1098762 w 2949719"/>
                <a:gd name="connsiteY8" fmla="*/ 2046083 h 3186701"/>
                <a:gd name="connsiteX9" fmla="*/ 932507 w 2949719"/>
                <a:gd name="connsiteY9" fmla="*/ 1666073 h 3186701"/>
                <a:gd name="connsiteX10" fmla="*/ 1117045 w 2949719"/>
                <a:gd name="connsiteY10" fmla="*/ 3168594 h 3186701"/>
                <a:gd name="connsiteX0" fmla="*/ 1117045 w 2949719"/>
                <a:gd name="connsiteY0" fmla="*/ 3168594 h 3186701"/>
                <a:gd name="connsiteX1" fmla="*/ 0 w 2949719"/>
                <a:gd name="connsiteY1" fmla="*/ 1726566 h 3186701"/>
                <a:gd name="connsiteX2" fmla="*/ 481245 w 2949719"/>
                <a:gd name="connsiteY2" fmla="*/ 1951080 h 3186701"/>
                <a:gd name="connsiteX3" fmla="*/ 794589 w 2949719"/>
                <a:gd name="connsiteY3" fmla="*/ 0 h 3186701"/>
                <a:gd name="connsiteX4" fmla="*/ 2052727 w 2949719"/>
                <a:gd name="connsiteY4" fmla="*/ 1294704 h 3186701"/>
                <a:gd name="connsiteX5" fmla="*/ 2049846 w 2949719"/>
                <a:gd name="connsiteY5" fmla="*/ 711461 h 3186701"/>
                <a:gd name="connsiteX6" fmla="*/ 1839559 w 2949719"/>
                <a:gd name="connsiteY6" fmla="*/ 3186701 h 3186701"/>
                <a:gd name="connsiteX7" fmla="*/ 1205640 w 2949719"/>
                <a:gd name="connsiteY7" fmla="*/ 1143558 h 3186701"/>
                <a:gd name="connsiteX8" fmla="*/ 1098762 w 2949719"/>
                <a:gd name="connsiteY8" fmla="*/ 2046083 h 3186701"/>
                <a:gd name="connsiteX9" fmla="*/ 932507 w 2949719"/>
                <a:gd name="connsiteY9" fmla="*/ 1666073 h 3186701"/>
                <a:gd name="connsiteX10" fmla="*/ 1117045 w 2949719"/>
                <a:gd name="connsiteY10" fmla="*/ 3168594 h 3186701"/>
                <a:gd name="connsiteX0" fmla="*/ 1117045 w 2949719"/>
                <a:gd name="connsiteY0" fmla="*/ 3168594 h 3186701"/>
                <a:gd name="connsiteX1" fmla="*/ 0 w 2949719"/>
                <a:gd name="connsiteY1" fmla="*/ 1726566 h 3186701"/>
                <a:gd name="connsiteX2" fmla="*/ 481245 w 2949719"/>
                <a:gd name="connsiteY2" fmla="*/ 1951080 h 3186701"/>
                <a:gd name="connsiteX3" fmla="*/ 794589 w 2949719"/>
                <a:gd name="connsiteY3" fmla="*/ 0 h 3186701"/>
                <a:gd name="connsiteX4" fmla="*/ 2052727 w 2949719"/>
                <a:gd name="connsiteY4" fmla="*/ 1294704 h 3186701"/>
                <a:gd name="connsiteX5" fmla="*/ 2049846 w 2949719"/>
                <a:gd name="connsiteY5" fmla="*/ 711461 h 3186701"/>
                <a:gd name="connsiteX6" fmla="*/ 1839559 w 2949719"/>
                <a:gd name="connsiteY6" fmla="*/ 3186701 h 3186701"/>
                <a:gd name="connsiteX7" fmla="*/ 1205640 w 2949719"/>
                <a:gd name="connsiteY7" fmla="*/ 1143558 h 3186701"/>
                <a:gd name="connsiteX8" fmla="*/ 1098762 w 2949719"/>
                <a:gd name="connsiteY8" fmla="*/ 2046083 h 3186701"/>
                <a:gd name="connsiteX9" fmla="*/ 932507 w 2949719"/>
                <a:gd name="connsiteY9" fmla="*/ 1666073 h 3186701"/>
                <a:gd name="connsiteX10" fmla="*/ 1117045 w 2949719"/>
                <a:gd name="connsiteY10" fmla="*/ 3168594 h 3186701"/>
                <a:gd name="connsiteX0" fmla="*/ 1117045 w 2949719"/>
                <a:gd name="connsiteY0" fmla="*/ 3168594 h 3186701"/>
                <a:gd name="connsiteX1" fmla="*/ 0 w 2949719"/>
                <a:gd name="connsiteY1" fmla="*/ 1726566 h 3186701"/>
                <a:gd name="connsiteX2" fmla="*/ 481245 w 2949719"/>
                <a:gd name="connsiteY2" fmla="*/ 1951080 h 3186701"/>
                <a:gd name="connsiteX3" fmla="*/ 794589 w 2949719"/>
                <a:gd name="connsiteY3" fmla="*/ 0 h 3186701"/>
                <a:gd name="connsiteX4" fmla="*/ 2052727 w 2949719"/>
                <a:gd name="connsiteY4" fmla="*/ 1294704 h 3186701"/>
                <a:gd name="connsiteX5" fmla="*/ 2049846 w 2949719"/>
                <a:gd name="connsiteY5" fmla="*/ 711461 h 3186701"/>
                <a:gd name="connsiteX6" fmla="*/ 1839559 w 2949719"/>
                <a:gd name="connsiteY6" fmla="*/ 3186701 h 3186701"/>
                <a:gd name="connsiteX7" fmla="*/ 1205640 w 2949719"/>
                <a:gd name="connsiteY7" fmla="*/ 1143558 h 3186701"/>
                <a:gd name="connsiteX8" fmla="*/ 1098762 w 2949719"/>
                <a:gd name="connsiteY8" fmla="*/ 2046083 h 3186701"/>
                <a:gd name="connsiteX9" fmla="*/ 932507 w 2949719"/>
                <a:gd name="connsiteY9" fmla="*/ 1666073 h 3186701"/>
                <a:gd name="connsiteX10" fmla="*/ 1117045 w 2949719"/>
                <a:gd name="connsiteY10" fmla="*/ 3168594 h 3186701"/>
                <a:gd name="connsiteX0" fmla="*/ 1117045 w 2949719"/>
                <a:gd name="connsiteY0" fmla="*/ 3168594 h 3186701"/>
                <a:gd name="connsiteX1" fmla="*/ 0 w 2949719"/>
                <a:gd name="connsiteY1" fmla="*/ 1726566 h 3186701"/>
                <a:gd name="connsiteX2" fmla="*/ 417871 w 2949719"/>
                <a:gd name="connsiteY2" fmla="*/ 2009927 h 3186701"/>
                <a:gd name="connsiteX3" fmla="*/ 794589 w 2949719"/>
                <a:gd name="connsiteY3" fmla="*/ 0 h 3186701"/>
                <a:gd name="connsiteX4" fmla="*/ 2052727 w 2949719"/>
                <a:gd name="connsiteY4" fmla="*/ 1294704 h 3186701"/>
                <a:gd name="connsiteX5" fmla="*/ 2049846 w 2949719"/>
                <a:gd name="connsiteY5" fmla="*/ 711461 h 3186701"/>
                <a:gd name="connsiteX6" fmla="*/ 1839559 w 2949719"/>
                <a:gd name="connsiteY6" fmla="*/ 3186701 h 3186701"/>
                <a:gd name="connsiteX7" fmla="*/ 1205640 w 2949719"/>
                <a:gd name="connsiteY7" fmla="*/ 1143558 h 3186701"/>
                <a:gd name="connsiteX8" fmla="*/ 1098762 w 2949719"/>
                <a:gd name="connsiteY8" fmla="*/ 2046083 h 3186701"/>
                <a:gd name="connsiteX9" fmla="*/ 932507 w 2949719"/>
                <a:gd name="connsiteY9" fmla="*/ 1666073 h 3186701"/>
                <a:gd name="connsiteX10" fmla="*/ 1117045 w 2949719"/>
                <a:gd name="connsiteY10" fmla="*/ 3168594 h 3186701"/>
                <a:gd name="connsiteX0" fmla="*/ 1117045 w 2949719"/>
                <a:gd name="connsiteY0" fmla="*/ 3168594 h 3186701"/>
                <a:gd name="connsiteX1" fmla="*/ 0 w 2949719"/>
                <a:gd name="connsiteY1" fmla="*/ 1726566 h 3186701"/>
                <a:gd name="connsiteX2" fmla="*/ 417871 w 2949719"/>
                <a:gd name="connsiteY2" fmla="*/ 2009927 h 3186701"/>
                <a:gd name="connsiteX3" fmla="*/ 794589 w 2949719"/>
                <a:gd name="connsiteY3" fmla="*/ 0 h 3186701"/>
                <a:gd name="connsiteX4" fmla="*/ 2052727 w 2949719"/>
                <a:gd name="connsiteY4" fmla="*/ 1294704 h 3186701"/>
                <a:gd name="connsiteX5" fmla="*/ 2049846 w 2949719"/>
                <a:gd name="connsiteY5" fmla="*/ 711461 h 3186701"/>
                <a:gd name="connsiteX6" fmla="*/ 1839559 w 2949719"/>
                <a:gd name="connsiteY6" fmla="*/ 3186701 h 3186701"/>
                <a:gd name="connsiteX7" fmla="*/ 1205640 w 2949719"/>
                <a:gd name="connsiteY7" fmla="*/ 1143558 h 3186701"/>
                <a:gd name="connsiteX8" fmla="*/ 1098762 w 2949719"/>
                <a:gd name="connsiteY8" fmla="*/ 2046083 h 3186701"/>
                <a:gd name="connsiteX9" fmla="*/ 932507 w 2949719"/>
                <a:gd name="connsiteY9" fmla="*/ 1666073 h 3186701"/>
                <a:gd name="connsiteX10" fmla="*/ 1117045 w 2949719"/>
                <a:gd name="connsiteY10" fmla="*/ 3168594 h 3186701"/>
                <a:gd name="connsiteX0" fmla="*/ 1117045 w 2949719"/>
                <a:gd name="connsiteY0" fmla="*/ 3168594 h 3186701"/>
                <a:gd name="connsiteX1" fmla="*/ 0 w 2949719"/>
                <a:gd name="connsiteY1" fmla="*/ 1726566 h 3186701"/>
                <a:gd name="connsiteX2" fmla="*/ 417871 w 2949719"/>
                <a:gd name="connsiteY2" fmla="*/ 2009927 h 3186701"/>
                <a:gd name="connsiteX3" fmla="*/ 794589 w 2949719"/>
                <a:gd name="connsiteY3" fmla="*/ 0 h 3186701"/>
                <a:gd name="connsiteX4" fmla="*/ 2052727 w 2949719"/>
                <a:gd name="connsiteY4" fmla="*/ 1294704 h 3186701"/>
                <a:gd name="connsiteX5" fmla="*/ 2049846 w 2949719"/>
                <a:gd name="connsiteY5" fmla="*/ 711461 h 3186701"/>
                <a:gd name="connsiteX6" fmla="*/ 1839559 w 2949719"/>
                <a:gd name="connsiteY6" fmla="*/ 3186701 h 3186701"/>
                <a:gd name="connsiteX7" fmla="*/ 1205640 w 2949719"/>
                <a:gd name="connsiteY7" fmla="*/ 1143558 h 3186701"/>
                <a:gd name="connsiteX8" fmla="*/ 1098762 w 2949719"/>
                <a:gd name="connsiteY8" fmla="*/ 2046083 h 3186701"/>
                <a:gd name="connsiteX9" fmla="*/ 932507 w 2949719"/>
                <a:gd name="connsiteY9" fmla="*/ 1666073 h 3186701"/>
                <a:gd name="connsiteX10" fmla="*/ 1117045 w 2949719"/>
                <a:gd name="connsiteY10" fmla="*/ 3168594 h 3186701"/>
                <a:gd name="connsiteX0" fmla="*/ 1117045 w 2949719"/>
                <a:gd name="connsiteY0" fmla="*/ 3168594 h 3186701"/>
                <a:gd name="connsiteX1" fmla="*/ 0 w 2949719"/>
                <a:gd name="connsiteY1" fmla="*/ 1726566 h 3186701"/>
                <a:gd name="connsiteX2" fmla="*/ 417871 w 2949719"/>
                <a:gd name="connsiteY2" fmla="*/ 2009927 h 3186701"/>
                <a:gd name="connsiteX3" fmla="*/ 794589 w 2949719"/>
                <a:gd name="connsiteY3" fmla="*/ 0 h 3186701"/>
                <a:gd name="connsiteX4" fmla="*/ 2052727 w 2949719"/>
                <a:gd name="connsiteY4" fmla="*/ 1294704 h 3186701"/>
                <a:gd name="connsiteX5" fmla="*/ 2049846 w 2949719"/>
                <a:gd name="connsiteY5" fmla="*/ 711461 h 3186701"/>
                <a:gd name="connsiteX6" fmla="*/ 1839559 w 2949719"/>
                <a:gd name="connsiteY6" fmla="*/ 3186701 h 3186701"/>
                <a:gd name="connsiteX7" fmla="*/ 1205640 w 2949719"/>
                <a:gd name="connsiteY7" fmla="*/ 1143558 h 3186701"/>
                <a:gd name="connsiteX8" fmla="*/ 1098762 w 2949719"/>
                <a:gd name="connsiteY8" fmla="*/ 2046083 h 3186701"/>
                <a:gd name="connsiteX9" fmla="*/ 932507 w 2949719"/>
                <a:gd name="connsiteY9" fmla="*/ 1666073 h 3186701"/>
                <a:gd name="connsiteX10" fmla="*/ 1117045 w 2949719"/>
                <a:gd name="connsiteY10" fmla="*/ 3168594 h 3186701"/>
                <a:gd name="connsiteX0" fmla="*/ 1117045 w 2949719"/>
                <a:gd name="connsiteY0" fmla="*/ 3168594 h 3186701"/>
                <a:gd name="connsiteX1" fmla="*/ 0 w 2949719"/>
                <a:gd name="connsiteY1" fmla="*/ 1726566 h 3186701"/>
                <a:gd name="connsiteX2" fmla="*/ 417871 w 2949719"/>
                <a:gd name="connsiteY2" fmla="*/ 2009927 h 3186701"/>
                <a:gd name="connsiteX3" fmla="*/ 794589 w 2949719"/>
                <a:gd name="connsiteY3" fmla="*/ 0 h 3186701"/>
                <a:gd name="connsiteX4" fmla="*/ 2052727 w 2949719"/>
                <a:gd name="connsiteY4" fmla="*/ 1294704 h 3186701"/>
                <a:gd name="connsiteX5" fmla="*/ 2049846 w 2949719"/>
                <a:gd name="connsiteY5" fmla="*/ 711461 h 3186701"/>
                <a:gd name="connsiteX6" fmla="*/ 1839559 w 2949719"/>
                <a:gd name="connsiteY6" fmla="*/ 3186701 h 3186701"/>
                <a:gd name="connsiteX7" fmla="*/ 1205640 w 2949719"/>
                <a:gd name="connsiteY7" fmla="*/ 1143558 h 3186701"/>
                <a:gd name="connsiteX8" fmla="*/ 1098762 w 2949719"/>
                <a:gd name="connsiteY8" fmla="*/ 2046083 h 3186701"/>
                <a:gd name="connsiteX9" fmla="*/ 932507 w 2949719"/>
                <a:gd name="connsiteY9" fmla="*/ 1666073 h 3186701"/>
                <a:gd name="connsiteX10" fmla="*/ 1117045 w 2949719"/>
                <a:gd name="connsiteY10" fmla="*/ 3168594 h 3186701"/>
                <a:gd name="connsiteX0" fmla="*/ 1103465 w 2936139"/>
                <a:gd name="connsiteY0" fmla="*/ 3168594 h 3186701"/>
                <a:gd name="connsiteX1" fmla="*/ 0 w 2936139"/>
                <a:gd name="connsiteY1" fmla="*/ 1726566 h 3186701"/>
                <a:gd name="connsiteX2" fmla="*/ 404291 w 2936139"/>
                <a:gd name="connsiteY2" fmla="*/ 2009927 h 3186701"/>
                <a:gd name="connsiteX3" fmla="*/ 781009 w 2936139"/>
                <a:gd name="connsiteY3" fmla="*/ 0 h 3186701"/>
                <a:gd name="connsiteX4" fmla="*/ 2039147 w 2936139"/>
                <a:gd name="connsiteY4" fmla="*/ 1294704 h 3186701"/>
                <a:gd name="connsiteX5" fmla="*/ 2036266 w 2936139"/>
                <a:gd name="connsiteY5" fmla="*/ 711461 h 3186701"/>
                <a:gd name="connsiteX6" fmla="*/ 1825979 w 2936139"/>
                <a:gd name="connsiteY6" fmla="*/ 3186701 h 3186701"/>
                <a:gd name="connsiteX7" fmla="*/ 1192060 w 2936139"/>
                <a:gd name="connsiteY7" fmla="*/ 1143558 h 3186701"/>
                <a:gd name="connsiteX8" fmla="*/ 1085182 w 2936139"/>
                <a:gd name="connsiteY8" fmla="*/ 2046083 h 3186701"/>
                <a:gd name="connsiteX9" fmla="*/ 918927 w 2936139"/>
                <a:gd name="connsiteY9" fmla="*/ 1666073 h 3186701"/>
                <a:gd name="connsiteX10" fmla="*/ 1103465 w 2936139"/>
                <a:gd name="connsiteY10" fmla="*/ 3168594 h 3186701"/>
                <a:gd name="connsiteX0" fmla="*/ 1148733 w 2981407"/>
                <a:gd name="connsiteY0" fmla="*/ 3168594 h 3186701"/>
                <a:gd name="connsiteX1" fmla="*/ 0 w 2981407"/>
                <a:gd name="connsiteY1" fmla="*/ 1749200 h 3186701"/>
                <a:gd name="connsiteX2" fmla="*/ 449559 w 2981407"/>
                <a:gd name="connsiteY2" fmla="*/ 2009927 h 3186701"/>
                <a:gd name="connsiteX3" fmla="*/ 826277 w 2981407"/>
                <a:gd name="connsiteY3" fmla="*/ 0 h 3186701"/>
                <a:gd name="connsiteX4" fmla="*/ 2084415 w 2981407"/>
                <a:gd name="connsiteY4" fmla="*/ 1294704 h 3186701"/>
                <a:gd name="connsiteX5" fmla="*/ 2081534 w 2981407"/>
                <a:gd name="connsiteY5" fmla="*/ 711461 h 3186701"/>
                <a:gd name="connsiteX6" fmla="*/ 1871247 w 2981407"/>
                <a:gd name="connsiteY6" fmla="*/ 3186701 h 3186701"/>
                <a:gd name="connsiteX7" fmla="*/ 1237328 w 2981407"/>
                <a:gd name="connsiteY7" fmla="*/ 1143558 h 3186701"/>
                <a:gd name="connsiteX8" fmla="*/ 1130450 w 2981407"/>
                <a:gd name="connsiteY8" fmla="*/ 2046083 h 3186701"/>
                <a:gd name="connsiteX9" fmla="*/ 964195 w 2981407"/>
                <a:gd name="connsiteY9" fmla="*/ 1666073 h 3186701"/>
                <a:gd name="connsiteX10" fmla="*/ 1148733 w 2981407"/>
                <a:gd name="connsiteY10" fmla="*/ 3168594 h 3186701"/>
                <a:gd name="connsiteX0" fmla="*/ 1148733 w 2981407"/>
                <a:gd name="connsiteY0" fmla="*/ 3168594 h 3186701"/>
                <a:gd name="connsiteX1" fmla="*/ 0 w 2981407"/>
                <a:gd name="connsiteY1" fmla="*/ 1749200 h 3186701"/>
                <a:gd name="connsiteX2" fmla="*/ 449559 w 2981407"/>
                <a:gd name="connsiteY2" fmla="*/ 2009927 h 3186701"/>
                <a:gd name="connsiteX3" fmla="*/ 826277 w 2981407"/>
                <a:gd name="connsiteY3" fmla="*/ 0 h 3186701"/>
                <a:gd name="connsiteX4" fmla="*/ 2084415 w 2981407"/>
                <a:gd name="connsiteY4" fmla="*/ 1294704 h 3186701"/>
                <a:gd name="connsiteX5" fmla="*/ 2081534 w 2981407"/>
                <a:gd name="connsiteY5" fmla="*/ 711461 h 3186701"/>
                <a:gd name="connsiteX6" fmla="*/ 1871247 w 2981407"/>
                <a:gd name="connsiteY6" fmla="*/ 3186701 h 3186701"/>
                <a:gd name="connsiteX7" fmla="*/ 1237328 w 2981407"/>
                <a:gd name="connsiteY7" fmla="*/ 1143558 h 3186701"/>
                <a:gd name="connsiteX8" fmla="*/ 1130450 w 2981407"/>
                <a:gd name="connsiteY8" fmla="*/ 2046083 h 3186701"/>
                <a:gd name="connsiteX9" fmla="*/ 964195 w 2981407"/>
                <a:gd name="connsiteY9" fmla="*/ 1666073 h 3186701"/>
                <a:gd name="connsiteX10" fmla="*/ 1148733 w 2981407"/>
                <a:gd name="connsiteY10" fmla="*/ 3168594 h 3186701"/>
                <a:gd name="connsiteX0" fmla="*/ 1148733 w 2981407"/>
                <a:gd name="connsiteY0" fmla="*/ 3168594 h 3186701"/>
                <a:gd name="connsiteX1" fmla="*/ 0 w 2981407"/>
                <a:gd name="connsiteY1" fmla="*/ 1749200 h 3186701"/>
                <a:gd name="connsiteX2" fmla="*/ 449559 w 2981407"/>
                <a:gd name="connsiteY2" fmla="*/ 2009927 h 3186701"/>
                <a:gd name="connsiteX3" fmla="*/ 826277 w 2981407"/>
                <a:gd name="connsiteY3" fmla="*/ 0 h 3186701"/>
                <a:gd name="connsiteX4" fmla="*/ 2084415 w 2981407"/>
                <a:gd name="connsiteY4" fmla="*/ 1294704 h 3186701"/>
                <a:gd name="connsiteX5" fmla="*/ 2081534 w 2981407"/>
                <a:gd name="connsiteY5" fmla="*/ 711461 h 3186701"/>
                <a:gd name="connsiteX6" fmla="*/ 1871247 w 2981407"/>
                <a:gd name="connsiteY6" fmla="*/ 3186701 h 3186701"/>
                <a:gd name="connsiteX7" fmla="*/ 1237328 w 2981407"/>
                <a:gd name="connsiteY7" fmla="*/ 1143558 h 3186701"/>
                <a:gd name="connsiteX8" fmla="*/ 1130450 w 2981407"/>
                <a:gd name="connsiteY8" fmla="*/ 2046083 h 3186701"/>
                <a:gd name="connsiteX9" fmla="*/ 964195 w 2981407"/>
                <a:gd name="connsiteY9" fmla="*/ 1666073 h 3186701"/>
                <a:gd name="connsiteX10" fmla="*/ 1148733 w 2981407"/>
                <a:gd name="connsiteY10" fmla="*/ 3168594 h 3186701"/>
                <a:gd name="connsiteX0" fmla="*/ 1148733 w 2981407"/>
                <a:gd name="connsiteY0" fmla="*/ 3168594 h 3186701"/>
                <a:gd name="connsiteX1" fmla="*/ 0 w 2981407"/>
                <a:gd name="connsiteY1" fmla="*/ 1749200 h 3186701"/>
                <a:gd name="connsiteX2" fmla="*/ 449559 w 2981407"/>
                <a:gd name="connsiteY2" fmla="*/ 2009927 h 3186701"/>
                <a:gd name="connsiteX3" fmla="*/ 826277 w 2981407"/>
                <a:gd name="connsiteY3" fmla="*/ 0 h 3186701"/>
                <a:gd name="connsiteX4" fmla="*/ 2084415 w 2981407"/>
                <a:gd name="connsiteY4" fmla="*/ 1294704 h 3186701"/>
                <a:gd name="connsiteX5" fmla="*/ 2081534 w 2981407"/>
                <a:gd name="connsiteY5" fmla="*/ 711461 h 3186701"/>
                <a:gd name="connsiteX6" fmla="*/ 1871247 w 2981407"/>
                <a:gd name="connsiteY6" fmla="*/ 3186701 h 3186701"/>
                <a:gd name="connsiteX7" fmla="*/ 1237328 w 2981407"/>
                <a:gd name="connsiteY7" fmla="*/ 1143558 h 3186701"/>
                <a:gd name="connsiteX8" fmla="*/ 1130450 w 2981407"/>
                <a:gd name="connsiteY8" fmla="*/ 2046083 h 3186701"/>
                <a:gd name="connsiteX9" fmla="*/ 918927 w 2981407"/>
                <a:gd name="connsiteY9" fmla="*/ 1697760 h 3186701"/>
                <a:gd name="connsiteX10" fmla="*/ 1148733 w 2981407"/>
                <a:gd name="connsiteY10" fmla="*/ 3168594 h 3186701"/>
                <a:gd name="connsiteX0" fmla="*/ 1148733 w 2981407"/>
                <a:gd name="connsiteY0" fmla="*/ 3168594 h 3186701"/>
                <a:gd name="connsiteX1" fmla="*/ 0 w 2981407"/>
                <a:gd name="connsiteY1" fmla="*/ 1749200 h 3186701"/>
                <a:gd name="connsiteX2" fmla="*/ 449559 w 2981407"/>
                <a:gd name="connsiteY2" fmla="*/ 2009927 h 3186701"/>
                <a:gd name="connsiteX3" fmla="*/ 826277 w 2981407"/>
                <a:gd name="connsiteY3" fmla="*/ 0 h 3186701"/>
                <a:gd name="connsiteX4" fmla="*/ 2084415 w 2981407"/>
                <a:gd name="connsiteY4" fmla="*/ 1294704 h 3186701"/>
                <a:gd name="connsiteX5" fmla="*/ 2081534 w 2981407"/>
                <a:gd name="connsiteY5" fmla="*/ 711461 h 3186701"/>
                <a:gd name="connsiteX6" fmla="*/ 1871247 w 2981407"/>
                <a:gd name="connsiteY6" fmla="*/ 3186701 h 3186701"/>
                <a:gd name="connsiteX7" fmla="*/ 1237328 w 2981407"/>
                <a:gd name="connsiteY7" fmla="*/ 1143558 h 3186701"/>
                <a:gd name="connsiteX8" fmla="*/ 1130450 w 2981407"/>
                <a:gd name="connsiteY8" fmla="*/ 2046083 h 3186701"/>
                <a:gd name="connsiteX9" fmla="*/ 918927 w 2981407"/>
                <a:gd name="connsiteY9" fmla="*/ 1697760 h 3186701"/>
                <a:gd name="connsiteX10" fmla="*/ 1148733 w 2981407"/>
                <a:gd name="connsiteY10" fmla="*/ 3168594 h 3186701"/>
                <a:gd name="connsiteX0" fmla="*/ 1148733 w 2981407"/>
                <a:gd name="connsiteY0" fmla="*/ 3168594 h 3186701"/>
                <a:gd name="connsiteX1" fmla="*/ 0 w 2981407"/>
                <a:gd name="connsiteY1" fmla="*/ 1749200 h 3186701"/>
                <a:gd name="connsiteX2" fmla="*/ 449559 w 2981407"/>
                <a:gd name="connsiteY2" fmla="*/ 2009927 h 3186701"/>
                <a:gd name="connsiteX3" fmla="*/ 826277 w 2981407"/>
                <a:gd name="connsiteY3" fmla="*/ 0 h 3186701"/>
                <a:gd name="connsiteX4" fmla="*/ 2084415 w 2981407"/>
                <a:gd name="connsiteY4" fmla="*/ 1294704 h 3186701"/>
                <a:gd name="connsiteX5" fmla="*/ 2081534 w 2981407"/>
                <a:gd name="connsiteY5" fmla="*/ 711461 h 3186701"/>
                <a:gd name="connsiteX6" fmla="*/ 1871247 w 2981407"/>
                <a:gd name="connsiteY6" fmla="*/ 3186701 h 3186701"/>
                <a:gd name="connsiteX7" fmla="*/ 1237328 w 2981407"/>
                <a:gd name="connsiteY7" fmla="*/ 1143558 h 3186701"/>
                <a:gd name="connsiteX8" fmla="*/ 1130450 w 2981407"/>
                <a:gd name="connsiteY8" fmla="*/ 2046083 h 3186701"/>
                <a:gd name="connsiteX9" fmla="*/ 918927 w 2981407"/>
                <a:gd name="connsiteY9" fmla="*/ 1697760 h 3186701"/>
                <a:gd name="connsiteX10" fmla="*/ 1148733 w 2981407"/>
                <a:gd name="connsiteY10" fmla="*/ 3168594 h 3186701"/>
                <a:gd name="connsiteX0" fmla="*/ 1148733 w 2981407"/>
                <a:gd name="connsiteY0" fmla="*/ 3168594 h 3186701"/>
                <a:gd name="connsiteX1" fmla="*/ 0 w 2981407"/>
                <a:gd name="connsiteY1" fmla="*/ 1749200 h 3186701"/>
                <a:gd name="connsiteX2" fmla="*/ 449559 w 2981407"/>
                <a:gd name="connsiteY2" fmla="*/ 2009927 h 3186701"/>
                <a:gd name="connsiteX3" fmla="*/ 826277 w 2981407"/>
                <a:gd name="connsiteY3" fmla="*/ 0 h 3186701"/>
                <a:gd name="connsiteX4" fmla="*/ 2084415 w 2981407"/>
                <a:gd name="connsiteY4" fmla="*/ 1294704 h 3186701"/>
                <a:gd name="connsiteX5" fmla="*/ 2081534 w 2981407"/>
                <a:gd name="connsiteY5" fmla="*/ 711461 h 3186701"/>
                <a:gd name="connsiteX6" fmla="*/ 1871247 w 2981407"/>
                <a:gd name="connsiteY6" fmla="*/ 3186701 h 3186701"/>
                <a:gd name="connsiteX7" fmla="*/ 1237328 w 2981407"/>
                <a:gd name="connsiteY7" fmla="*/ 1143558 h 3186701"/>
                <a:gd name="connsiteX8" fmla="*/ 1130450 w 2981407"/>
                <a:gd name="connsiteY8" fmla="*/ 2046083 h 3186701"/>
                <a:gd name="connsiteX9" fmla="*/ 918927 w 2981407"/>
                <a:gd name="connsiteY9" fmla="*/ 1697760 h 3186701"/>
                <a:gd name="connsiteX10" fmla="*/ 1148733 w 2981407"/>
                <a:gd name="connsiteY10" fmla="*/ 3168594 h 3186701"/>
                <a:gd name="connsiteX0" fmla="*/ 1148733 w 2981407"/>
                <a:gd name="connsiteY0" fmla="*/ 3168594 h 3186701"/>
                <a:gd name="connsiteX1" fmla="*/ 0 w 2981407"/>
                <a:gd name="connsiteY1" fmla="*/ 1749200 h 3186701"/>
                <a:gd name="connsiteX2" fmla="*/ 449559 w 2981407"/>
                <a:gd name="connsiteY2" fmla="*/ 2009927 h 3186701"/>
                <a:gd name="connsiteX3" fmla="*/ 826277 w 2981407"/>
                <a:gd name="connsiteY3" fmla="*/ 0 h 3186701"/>
                <a:gd name="connsiteX4" fmla="*/ 2084415 w 2981407"/>
                <a:gd name="connsiteY4" fmla="*/ 1294704 h 3186701"/>
                <a:gd name="connsiteX5" fmla="*/ 2081534 w 2981407"/>
                <a:gd name="connsiteY5" fmla="*/ 711461 h 3186701"/>
                <a:gd name="connsiteX6" fmla="*/ 1871247 w 2981407"/>
                <a:gd name="connsiteY6" fmla="*/ 3186701 h 3186701"/>
                <a:gd name="connsiteX7" fmla="*/ 1237328 w 2981407"/>
                <a:gd name="connsiteY7" fmla="*/ 1143558 h 3186701"/>
                <a:gd name="connsiteX8" fmla="*/ 1130450 w 2981407"/>
                <a:gd name="connsiteY8" fmla="*/ 2046083 h 3186701"/>
                <a:gd name="connsiteX9" fmla="*/ 918927 w 2981407"/>
                <a:gd name="connsiteY9" fmla="*/ 1697760 h 3186701"/>
                <a:gd name="connsiteX10" fmla="*/ 1148733 w 2981407"/>
                <a:gd name="connsiteY10" fmla="*/ 3168594 h 3186701"/>
                <a:gd name="connsiteX0" fmla="*/ 1148733 w 2981407"/>
                <a:gd name="connsiteY0" fmla="*/ 3168594 h 3186701"/>
                <a:gd name="connsiteX1" fmla="*/ 0 w 2981407"/>
                <a:gd name="connsiteY1" fmla="*/ 1749200 h 3186701"/>
                <a:gd name="connsiteX2" fmla="*/ 449559 w 2981407"/>
                <a:gd name="connsiteY2" fmla="*/ 2009927 h 3186701"/>
                <a:gd name="connsiteX3" fmla="*/ 826277 w 2981407"/>
                <a:gd name="connsiteY3" fmla="*/ 0 h 3186701"/>
                <a:gd name="connsiteX4" fmla="*/ 2084415 w 2981407"/>
                <a:gd name="connsiteY4" fmla="*/ 1294704 h 3186701"/>
                <a:gd name="connsiteX5" fmla="*/ 2081534 w 2981407"/>
                <a:gd name="connsiteY5" fmla="*/ 711461 h 3186701"/>
                <a:gd name="connsiteX6" fmla="*/ 1871247 w 2981407"/>
                <a:gd name="connsiteY6" fmla="*/ 3186701 h 3186701"/>
                <a:gd name="connsiteX7" fmla="*/ 1237328 w 2981407"/>
                <a:gd name="connsiteY7" fmla="*/ 1143558 h 3186701"/>
                <a:gd name="connsiteX8" fmla="*/ 1130450 w 2981407"/>
                <a:gd name="connsiteY8" fmla="*/ 2046083 h 3186701"/>
                <a:gd name="connsiteX9" fmla="*/ 918927 w 2981407"/>
                <a:gd name="connsiteY9" fmla="*/ 1697760 h 3186701"/>
                <a:gd name="connsiteX10" fmla="*/ 1148733 w 2981407"/>
                <a:gd name="connsiteY10" fmla="*/ 3168594 h 3186701"/>
                <a:gd name="connsiteX0" fmla="*/ 1148733 w 2981407"/>
                <a:gd name="connsiteY0" fmla="*/ 3168594 h 3186701"/>
                <a:gd name="connsiteX1" fmla="*/ 0 w 2981407"/>
                <a:gd name="connsiteY1" fmla="*/ 1749200 h 3186701"/>
                <a:gd name="connsiteX2" fmla="*/ 449559 w 2981407"/>
                <a:gd name="connsiteY2" fmla="*/ 2009927 h 3186701"/>
                <a:gd name="connsiteX3" fmla="*/ 826277 w 2981407"/>
                <a:gd name="connsiteY3" fmla="*/ 0 h 3186701"/>
                <a:gd name="connsiteX4" fmla="*/ 2084415 w 2981407"/>
                <a:gd name="connsiteY4" fmla="*/ 1294704 h 3186701"/>
                <a:gd name="connsiteX5" fmla="*/ 2081534 w 2981407"/>
                <a:gd name="connsiteY5" fmla="*/ 711461 h 3186701"/>
                <a:gd name="connsiteX6" fmla="*/ 1871247 w 2981407"/>
                <a:gd name="connsiteY6" fmla="*/ 3186701 h 3186701"/>
                <a:gd name="connsiteX7" fmla="*/ 1237328 w 2981407"/>
                <a:gd name="connsiteY7" fmla="*/ 1143558 h 3186701"/>
                <a:gd name="connsiteX8" fmla="*/ 1130450 w 2981407"/>
                <a:gd name="connsiteY8" fmla="*/ 2046083 h 3186701"/>
                <a:gd name="connsiteX9" fmla="*/ 918927 w 2981407"/>
                <a:gd name="connsiteY9" fmla="*/ 1697760 h 3186701"/>
                <a:gd name="connsiteX10" fmla="*/ 1148733 w 2981407"/>
                <a:gd name="connsiteY10" fmla="*/ 3168594 h 3186701"/>
                <a:gd name="connsiteX0" fmla="*/ 1148733 w 2897156"/>
                <a:gd name="connsiteY0" fmla="*/ 3168594 h 3173121"/>
                <a:gd name="connsiteX1" fmla="*/ 0 w 2897156"/>
                <a:gd name="connsiteY1" fmla="*/ 1749200 h 3173121"/>
                <a:gd name="connsiteX2" fmla="*/ 449559 w 2897156"/>
                <a:gd name="connsiteY2" fmla="*/ 2009927 h 3173121"/>
                <a:gd name="connsiteX3" fmla="*/ 826277 w 2897156"/>
                <a:gd name="connsiteY3" fmla="*/ 0 h 3173121"/>
                <a:gd name="connsiteX4" fmla="*/ 2084415 w 2897156"/>
                <a:gd name="connsiteY4" fmla="*/ 1294704 h 3173121"/>
                <a:gd name="connsiteX5" fmla="*/ 2081534 w 2897156"/>
                <a:gd name="connsiteY5" fmla="*/ 711461 h 3173121"/>
                <a:gd name="connsiteX6" fmla="*/ 1581537 w 2897156"/>
                <a:gd name="connsiteY6" fmla="*/ 3173121 h 3173121"/>
                <a:gd name="connsiteX7" fmla="*/ 1237328 w 2897156"/>
                <a:gd name="connsiteY7" fmla="*/ 1143558 h 3173121"/>
                <a:gd name="connsiteX8" fmla="*/ 1130450 w 2897156"/>
                <a:gd name="connsiteY8" fmla="*/ 2046083 h 3173121"/>
                <a:gd name="connsiteX9" fmla="*/ 918927 w 2897156"/>
                <a:gd name="connsiteY9" fmla="*/ 1697760 h 3173121"/>
                <a:gd name="connsiteX10" fmla="*/ 1148733 w 2897156"/>
                <a:gd name="connsiteY10" fmla="*/ 3168594 h 3173121"/>
                <a:gd name="connsiteX0" fmla="*/ 1148733 w 2969045"/>
                <a:gd name="connsiteY0" fmla="*/ 3168594 h 3173121"/>
                <a:gd name="connsiteX1" fmla="*/ 0 w 2969045"/>
                <a:gd name="connsiteY1" fmla="*/ 1749200 h 3173121"/>
                <a:gd name="connsiteX2" fmla="*/ 449559 w 2969045"/>
                <a:gd name="connsiteY2" fmla="*/ 2009927 h 3173121"/>
                <a:gd name="connsiteX3" fmla="*/ 826277 w 2969045"/>
                <a:gd name="connsiteY3" fmla="*/ 0 h 3173121"/>
                <a:gd name="connsiteX4" fmla="*/ 2084415 w 2969045"/>
                <a:gd name="connsiteY4" fmla="*/ 1294704 h 3173121"/>
                <a:gd name="connsiteX5" fmla="*/ 2081534 w 2969045"/>
                <a:gd name="connsiteY5" fmla="*/ 711461 h 3173121"/>
                <a:gd name="connsiteX6" fmla="*/ 1581537 w 2969045"/>
                <a:gd name="connsiteY6" fmla="*/ 3173121 h 3173121"/>
                <a:gd name="connsiteX7" fmla="*/ 1237328 w 2969045"/>
                <a:gd name="connsiteY7" fmla="*/ 1143558 h 3173121"/>
                <a:gd name="connsiteX8" fmla="*/ 1130450 w 2969045"/>
                <a:gd name="connsiteY8" fmla="*/ 2046083 h 3173121"/>
                <a:gd name="connsiteX9" fmla="*/ 918927 w 2969045"/>
                <a:gd name="connsiteY9" fmla="*/ 1697760 h 3173121"/>
                <a:gd name="connsiteX10" fmla="*/ 1148733 w 2969045"/>
                <a:gd name="connsiteY10" fmla="*/ 3168594 h 3173121"/>
                <a:gd name="connsiteX0" fmla="*/ 1148733 w 2969045"/>
                <a:gd name="connsiteY0" fmla="*/ 3168594 h 3173121"/>
                <a:gd name="connsiteX1" fmla="*/ 0 w 2969045"/>
                <a:gd name="connsiteY1" fmla="*/ 1749200 h 3173121"/>
                <a:gd name="connsiteX2" fmla="*/ 449559 w 2969045"/>
                <a:gd name="connsiteY2" fmla="*/ 2009927 h 3173121"/>
                <a:gd name="connsiteX3" fmla="*/ 826277 w 2969045"/>
                <a:gd name="connsiteY3" fmla="*/ 0 h 3173121"/>
                <a:gd name="connsiteX4" fmla="*/ 2084415 w 2969045"/>
                <a:gd name="connsiteY4" fmla="*/ 1294704 h 3173121"/>
                <a:gd name="connsiteX5" fmla="*/ 2081534 w 2969045"/>
                <a:gd name="connsiteY5" fmla="*/ 711461 h 3173121"/>
                <a:gd name="connsiteX6" fmla="*/ 1581537 w 2969045"/>
                <a:gd name="connsiteY6" fmla="*/ 3173121 h 3173121"/>
                <a:gd name="connsiteX7" fmla="*/ 1237328 w 2969045"/>
                <a:gd name="connsiteY7" fmla="*/ 1143558 h 3173121"/>
                <a:gd name="connsiteX8" fmla="*/ 1130450 w 2969045"/>
                <a:gd name="connsiteY8" fmla="*/ 2046083 h 3173121"/>
                <a:gd name="connsiteX9" fmla="*/ 918927 w 2969045"/>
                <a:gd name="connsiteY9" fmla="*/ 1697760 h 3173121"/>
                <a:gd name="connsiteX10" fmla="*/ 1148733 w 2969045"/>
                <a:gd name="connsiteY10" fmla="*/ 3168594 h 3173121"/>
                <a:gd name="connsiteX0" fmla="*/ 1148733 w 2969045"/>
                <a:gd name="connsiteY0" fmla="*/ 3168594 h 3173121"/>
                <a:gd name="connsiteX1" fmla="*/ 0 w 2969045"/>
                <a:gd name="connsiteY1" fmla="*/ 1749200 h 3173121"/>
                <a:gd name="connsiteX2" fmla="*/ 449559 w 2969045"/>
                <a:gd name="connsiteY2" fmla="*/ 2009927 h 3173121"/>
                <a:gd name="connsiteX3" fmla="*/ 826277 w 2969045"/>
                <a:gd name="connsiteY3" fmla="*/ 0 h 3173121"/>
                <a:gd name="connsiteX4" fmla="*/ 2084415 w 2969045"/>
                <a:gd name="connsiteY4" fmla="*/ 1294704 h 3173121"/>
                <a:gd name="connsiteX5" fmla="*/ 2081534 w 2969045"/>
                <a:gd name="connsiteY5" fmla="*/ 711461 h 3173121"/>
                <a:gd name="connsiteX6" fmla="*/ 1581537 w 2969045"/>
                <a:gd name="connsiteY6" fmla="*/ 3173121 h 3173121"/>
                <a:gd name="connsiteX7" fmla="*/ 1237328 w 2969045"/>
                <a:gd name="connsiteY7" fmla="*/ 1143558 h 3173121"/>
                <a:gd name="connsiteX8" fmla="*/ 1288886 w 2969045"/>
                <a:gd name="connsiteY8" fmla="*/ 2367481 h 3173121"/>
                <a:gd name="connsiteX9" fmla="*/ 918927 w 2969045"/>
                <a:gd name="connsiteY9" fmla="*/ 1697760 h 3173121"/>
                <a:gd name="connsiteX10" fmla="*/ 1148733 w 2969045"/>
                <a:gd name="connsiteY10" fmla="*/ 3168594 h 3173121"/>
                <a:gd name="connsiteX0" fmla="*/ 1148733 w 2969045"/>
                <a:gd name="connsiteY0" fmla="*/ 3168594 h 3173121"/>
                <a:gd name="connsiteX1" fmla="*/ 0 w 2969045"/>
                <a:gd name="connsiteY1" fmla="*/ 1749200 h 3173121"/>
                <a:gd name="connsiteX2" fmla="*/ 449559 w 2969045"/>
                <a:gd name="connsiteY2" fmla="*/ 2009927 h 3173121"/>
                <a:gd name="connsiteX3" fmla="*/ 826277 w 2969045"/>
                <a:gd name="connsiteY3" fmla="*/ 0 h 3173121"/>
                <a:gd name="connsiteX4" fmla="*/ 2084415 w 2969045"/>
                <a:gd name="connsiteY4" fmla="*/ 1294704 h 3173121"/>
                <a:gd name="connsiteX5" fmla="*/ 2081534 w 2969045"/>
                <a:gd name="connsiteY5" fmla="*/ 711461 h 3173121"/>
                <a:gd name="connsiteX6" fmla="*/ 1581537 w 2969045"/>
                <a:gd name="connsiteY6" fmla="*/ 3173121 h 3173121"/>
                <a:gd name="connsiteX7" fmla="*/ 1237328 w 2969045"/>
                <a:gd name="connsiteY7" fmla="*/ 1143558 h 3173121"/>
                <a:gd name="connsiteX8" fmla="*/ 1162138 w 2969045"/>
                <a:gd name="connsiteY8" fmla="*/ 2408222 h 3173121"/>
                <a:gd name="connsiteX9" fmla="*/ 918927 w 2969045"/>
                <a:gd name="connsiteY9" fmla="*/ 1697760 h 3173121"/>
                <a:gd name="connsiteX10" fmla="*/ 1148733 w 2969045"/>
                <a:gd name="connsiteY10" fmla="*/ 3168594 h 3173121"/>
                <a:gd name="connsiteX0" fmla="*/ 1148733 w 2969045"/>
                <a:gd name="connsiteY0" fmla="*/ 3168594 h 3173121"/>
                <a:gd name="connsiteX1" fmla="*/ 0 w 2969045"/>
                <a:gd name="connsiteY1" fmla="*/ 1749200 h 3173121"/>
                <a:gd name="connsiteX2" fmla="*/ 449559 w 2969045"/>
                <a:gd name="connsiteY2" fmla="*/ 2009927 h 3173121"/>
                <a:gd name="connsiteX3" fmla="*/ 826277 w 2969045"/>
                <a:gd name="connsiteY3" fmla="*/ 0 h 3173121"/>
                <a:gd name="connsiteX4" fmla="*/ 2084415 w 2969045"/>
                <a:gd name="connsiteY4" fmla="*/ 1294704 h 3173121"/>
                <a:gd name="connsiteX5" fmla="*/ 2081534 w 2969045"/>
                <a:gd name="connsiteY5" fmla="*/ 711461 h 3173121"/>
                <a:gd name="connsiteX6" fmla="*/ 1581537 w 2969045"/>
                <a:gd name="connsiteY6" fmla="*/ 3173121 h 3173121"/>
                <a:gd name="connsiteX7" fmla="*/ 1237328 w 2969045"/>
                <a:gd name="connsiteY7" fmla="*/ 1143558 h 3173121"/>
                <a:gd name="connsiteX8" fmla="*/ 1162138 w 2969045"/>
                <a:gd name="connsiteY8" fmla="*/ 2408222 h 3173121"/>
                <a:gd name="connsiteX9" fmla="*/ 918927 w 2969045"/>
                <a:gd name="connsiteY9" fmla="*/ 1697760 h 3173121"/>
                <a:gd name="connsiteX10" fmla="*/ 1148733 w 2969045"/>
                <a:gd name="connsiteY10" fmla="*/ 3168594 h 3173121"/>
                <a:gd name="connsiteX0" fmla="*/ 1148733 w 2969045"/>
                <a:gd name="connsiteY0" fmla="*/ 3168594 h 3173121"/>
                <a:gd name="connsiteX1" fmla="*/ 0 w 2969045"/>
                <a:gd name="connsiteY1" fmla="*/ 1749200 h 3173121"/>
                <a:gd name="connsiteX2" fmla="*/ 449559 w 2969045"/>
                <a:gd name="connsiteY2" fmla="*/ 2009927 h 3173121"/>
                <a:gd name="connsiteX3" fmla="*/ 826277 w 2969045"/>
                <a:gd name="connsiteY3" fmla="*/ 0 h 3173121"/>
                <a:gd name="connsiteX4" fmla="*/ 2084415 w 2969045"/>
                <a:gd name="connsiteY4" fmla="*/ 1294704 h 3173121"/>
                <a:gd name="connsiteX5" fmla="*/ 2081534 w 2969045"/>
                <a:gd name="connsiteY5" fmla="*/ 711461 h 3173121"/>
                <a:gd name="connsiteX6" fmla="*/ 1581537 w 2969045"/>
                <a:gd name="connsiteY6" fmla="*/ 3173121 h 3173121"/>
                <a:gd name="connsiteX7" fmla="*/ 1237328 w 2969045"/>
                <a:gd name="connsiteY7" fmla="*/ 1143558 h 3173121"/>
                <a:gd name="connsiteX8" fmla="*/ 1162138 w 2969045"/>
                <a:gd name="connsiteY8" fmla="*/ 2408222 h 3173121"/>
                <a:gd name="connsiteX9" fmla="*/ 918927 w 2969045"/>
                <a:gd name="connsiteY9" fmla="*/ 1697760 h 3173121"/>
                <a:gd name="connsiteX10" fmla="*/ 1148733 w 2969045"/>
                <a:gd name="connsiteY10" fmla="*/ 3168594 h 3173121"/>
                <a:gd name="connsiteX0" fmla="*/ 1148733 w 2969045"/>
                <a:gd name="connsiteY0" fmla="*/ 3168594 h 3173121"/>
                <a:gd name="connsiteX1" fmla="*/ 0 w 2969045"/>
                <a:gd name="connsiteY1" fmla="*/ 1749200 h 3173121"/>
                <a:gd name="connsiteX2" fmla="*/ 449559 w 2969045"/>
                <a:gd name="connsiteY2" fmla="*/ 2009927 h 3173121"/>
                <a:gd name="connsiteX3" fmla="*/ 826277 w 2969045"/>
                <a:gd name="connsiteY3" fmla="*/ 0 h 3173121"/>
                <a:gd name="connsiteX4" fmla="*/ 2084415 w 2969045"/>
                <a:gd name="connsiteY4" fmla="*/ 1294704 h 3173121"/>
                <a:gd name="connsiteX5" fmla="*/ 2081534 w 2969045"/>
                <a:gd name="connsiteY5" fmla="*/ 711461 h 3173121"/>
                <a:gd name="connsiteX6" fmla="*/ 1581537 w 2969045"/>
                <a:gd name="connsiteY6" fmla="*/ 3173121 h 3173121"/>
                <a:gd name="connsiteX7" fmla="*/ 1237328 w 2969045"/>
                <a:gd name="connsiteY7" fmla="*/ 1143558 h 3173121"/>
                <a:gd name="connsiteX8" fmla="*/ 1162138 w 2969045"/>
                <a:gd name="connsiteY8" fmla="*/ 2408222 h 3173121"/>
                <a:gd name="connsiteX9" fmla="*/ 918927 w 2969045"/>
                <a:gd name="connsiteY9" fmla="*/ 1697760 h 3173121"/>
                <a:gd name="connsiteX10" fmla="*/ 1148733 w 2969045"/>
                <a:gd name="connsiteY10" fmla="*/ 3168594 h 3173121"/>
                <a:gd name="connsiteX0" fmla="*/ 1148733 w 2969045"/>
                <a:gd name="connsiteY0" fmla="*/ 3168594 h 3173121"/>
                <a:gd name="connsiteX1" fmla="*/ 0 w 2969045"/>
                <a:gd name="connsiteY1" fmla="*/ 1749200 h 3173121"/>
                <a:gd name="connsiteX2" fmla="*/ 449559 w 2969045"/>
                <a:gd name="connsiteY2" fmla="*/ 2009927 h 3173121"/>
                <a:gd name="connsiteX3" fmla="*/ 826277 w 2969045"/>
                <a:gd name="connsiteY3" fmla="*/ 0 h 3173121"/>
                <a:gd name="connsiteX4" fmla="*/ 2084415 w 2969045"/>
                <a:gd name="connsiteY4" fmla="*/ 1294704 h 3173121"/>
                <a:gd name="connsiteX5" fmla="*/ 2081534 w 2969045"/>
                <a:gd name="connsiteY5" fmla="*/ 711461 h 3173121"/>
                <a:gd name="connsiteX6" fmla="*/ 1581537 w 2969045"/>
                <a:gd name="connsiteY6" fmla="*/ 3173121 h 3173121"/>
                <a:gd name="connsiteX7" fmla="*/ 1237328 w 2969045"/>
                <a:gd name="connsiteY7" fmla="*/ 1143558 h 3173121"/>
                <a:gd name="connsiteX8" fmla="*/ 1162138 w 2969045"/>
                <a:gd name="connsiteY8" fmla="*/ 2408222 h 3173121"/>
                <a:gd name="connsiteX9" fmla="*/ 918927 w 2969045"/>
                <a:gd name="connsiteY9" fmla="*/ 1697760 h 3173121"/>
                <a:gd name="connsiteX10" fmla="*/ 1148733 w 2969045"/>
                <a:gd name="connsiteY10" fmla="*/ 3168594 h 3173121"/>
                <a:gd name="connsiteX0" fmla="*/ 1148733 w 2969045"/>
                <a:gd name="connsiteY0" fmla="*/ 3168594 h 3173121"/>
                <a:gd name="connsiteX1" fmla="*/ 0 w 2969045"/>
                <a:gd name="connsiteY1" fmla="*/ 1749200 h 3173121"/>
                <a:gd name="connsiteX2" fmla="*/ 449559 w 2969045"/>
                <a:gd name="connsiteY2" fmla="*/ 2009927 h 3173121"/>
                <a:gd name="connsiteX3" fmla="*/ 826277 w 2969045"/>
                <a:gd name="connsiteY3" fmla="*/ 0 h 3173121"/>
                <a:gd name="connsiteX4" fmla="*/ 2084415 w 2969045"/>
                <a:gd name="connsiteY4" fmla="*/ 1294704 h 3173121"/>
                <a:gd name="connsiteX5" fmla="*/ 2081534 w 2969045"/>
                <a:gd name="connsiteY5" fmla="*/ 711461 h 3173121"/>
                <a:gd name="connsiteX6" fmla="*/ 1581537 w 2969045"/>
                <a:gd name="connsiteY6" fmla="*/ 3173121 h 3173121"/>
                <a:gd name="connsiteX7" fmla="*/ 1237328 w 2969045"/>
                <a:gd name="connsiteY7" fmla="*/ 1143558 h 3173121"/>
                <a:gd name="connsiteX8" fmla="*/ 1162138 w 2969045"/>
                <a:gd name="connsiteY8" fmla="*/ 2408222 h 3173121"/>
                <a:gd name="connsiteX9" fmla="*/ 918927 w 2969045"/>
                <a:gd name="connsiteY9" fmla="*/ 1697760 h 3173121"/>
                <a:gd name="connsiteX10" fmla="*/ 1148733 w 2969045"/>
                <a:gd name="connsiteY10" fmla="*/ 3168594 h 3173121"/>
                <a:gd name="connsiteX0" fmla="*/ 1148733 w 2969045"/>
                <a:gd name="connsiteY0" fmla="*/ 3168594 h 3173121"/>
                <a:gd name="connsiteX1" fmla="*/ 0 w 2969045"/>
                <a:gd name="connsiteY1" fmla="*/ 1749200 h 3173121"/>
                <a:gd name="connsiteX2" fmla="*/ 449559 w 2969045"/>
                <a:gd name="connsiteY2" fmla="*/ 2009927 h 3173121"/>
                <a:gd name="connsiteX3" fmla="*/ 826277 w 2969045"/>
                <a:gd name="connsiteY3" fmla="*/ 0 h 3173121"/>
                <a:gd name="connsiteX4" fmla="*/ 2084415 w 2969045"/>
                <a:gd name="connsiteY4" fmla="*/ 1294704 h 3173121"/>
                <a:gd name="connsiteX5" fmla="*/ 2081534 w 2969045"/>
                <a:gd name="connsiteY5" fmla="*/ 711461 h 3173121"/>
                <a:gd name="connsiteX6" fmla="*/ 1581537 w 2969045"/>
                <a:gd name="connsiteY6" fmla="*/ 3173121 h 3173121"/>
                <a:gd name="connsiteX7" fmla="*/ 1237328 w 2969045"/>
                <a:gd name="connsiteY7" fmla="*/ 1143558 h 3173121"/>
                <a:gd name="connsiteX8" fmla="*/ 1162138 w 2969045"/>
                <a:gd name="connsiteY8" fmla="*/ 2408222 h 3173121"/>
                <a:gd name="connsiteX9" fmla="*/ 918927 w 2969045"/>
                <a:gd name="connsiteY9" fmla="*/ 1697760 h 3173121"/>
                <a:gd name="connsiteX10" fmla="*/ 1148733 w 2969045"/>
                <a:gd name="connsiteY10" fmla="*/ 3168594 h 3173121"/>
                <a:gd name="connsiteX0" fmla="*/ 1148733 w 2969045"/>
                <a:gd name="connsiteY0" fmla="*/ 3168594 h 3173121"/>
                <a:gd name="connsiteX1" fmla="*/ 0 w 2969045"/>
                <a:gd name="connsiteY1" fmla="*/ 1749200 h 3173121"/>
                <a:gd name="connsiteX2" fmla="*/ 449559 w 2969045"/>
                <a:gd name="connsiteY2" fmla="*/ 2009927 h 3173121"/>
                <a:gd name="connsiteX3" fmla="*/ 826277 w 2969045"/>
                <a:gd name="connsiteY3" fmla="*/ 0 h 3173121"/>
                <a:gd name="connsiteX4" fmla="*/ 2084415 w 2969045"/>
                <a:gd name="connsiteY4" fmla="*/ 1294704 h 3173121"/>
                <a:gd name="connsiteX5" fmla="*/ 2081534 w 2969045"/>
                <a:gd name="connsiteY5" fmla="*/ 711461 h 3173121"/>
                <a:gd name="connsiteX6" fmla="*/ 1581537 w 2969045"/>
                <a:gd name="connsiteY6" fmla="*/ 3173121 h 3173121"/>
                <a:gd name="connsiteX7" fmla="*/ 1237328 w 2969045"/>
                <a:gd name="connsiteY7" fmla="*/ 1143558 h 3173121"/>
                <a:gd name="connsiteX8" fmla="*/ 1162138 w 2969045"/>
                <a:gd name="connsiteY8" fmla="*/ 2408222 h 3173121"/>
                <a:gd name="connsiteX9" fmla="*/ 918927 w 2969045"/>
                <a:gd name="connsiteY9" fmla="*/ 1697760 h 3173121"/>
                <a:gd name="connsiteX10" fmla="*/ 1148733 w 2969045"/>
                <a:gd name="connsiteY10" fmla="*/ 3168594 h 3173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69045" h="3173121">
                  <a:moveTo>
                    <a:pt x="1148733" y="3168594"/>
                  </a:moveTo>
                  <a:cubicBezTo>
                    <a:pt x="-68605" y="2992718"/>
                    <a:pt x="289357" y="2373225"/>
                    <a:pt x="0" y="1749200"/>
                  </a:cubicBezTo>
                  <a:cubicBezTo>
                    <a:pt x="211718" y="1712379"/>
                    <a:pt x="518500" y="2277611"/>
                    <a:pt x="449559" y="2009927"/>
                  </a:cubicBezTo>
                  <a:cubicBezTo>
                    <a:pt x="87752" y="952162"/>
                    <a:pt x="1169975" y="921963"/>
                    <a:pt x="826277" y="0"/>
                  </a:cubicBezTo>
                  <a:cubicBezTo>
                    <a:pt x="1894489" y="60376"/>
                    <a:pt x="1582046" y="1053258"/>
                    <a:pt x="2084415" y="1294704"/>
                  </a:cubicBezTo>
                  <a:cubicBezTo>
                    <a:pt x="2220765" y="1319082"/>
                    <a:pt x="2384277" y="1207659"/>
                    <a:pt x="2081534" y="711461"/>
                  </a:cubicBezTo>
                  <a:cubicBezTo>
                    <a:pt x="3844765" y="2025429"/>
                    <a:pt x="2606774" y="3099478"/>
                    <a:pt x="1581537" y="3173121"/>
                  </a:cubicBezTo>
                  <a:cubicBezTo>
                    <a:pt x="2049242" y="2917586"/>
                    <a:pt x="2204598" y="1824606"/>
                    <a:pt x="1237328" y="1143558"/>
                  </a:cubicBezTo>
                  <a:cubicBezTo>
                    <a:pt x="1479342" y="1777869"/>
                    <a:pt x="1318476" y="2090782"/>
                    <a:pt x="1162138" y="2408222"/>
                  </a:cubicBezTo>
                  <a:cubicBezTo>
                    <a:pt x="1159532" y="2246847"/>
                    <a:pt x="1324413" y="1899876"/>
                    <a:pt x="918927" y="1697760"/>
                  </a:cubicBezTo>
                  <a:cubicBezTo>
                    <a:pt x="1108697" y="2305733"/>
                    <a:pt x="307113" y="2497246"/>
                    <a:pt x="1148733" y="316859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AE9AF7C-24D6-49A4-BE2A-35505C7B144F}"/>
              </a:ext>
            </a:extLst>
          </p:cNvPr>
          <p:cNvGrpSpPr/>
          <p:nvPr/>
        </p:nvGrpSpPr>
        <p:grpSpPr>
          <a:xfrm>
            <a:off x="539552" y="1419621"/>
            <a:ext cx="4183551" cy="980601"/>
            <a:chOff x="539552" y="1419621"/>
            <a:chExt cx="4183551" cy="980601"/>
          </a:xfrm>
        </p:grpSpPr>
        <p:grpSp>
          <p:nvGrpSpPr>
            <p:cNvPr id="10" name="Group 9"/>
            <p:cNvGrpSpPr/>
            <p:nvPr/>
          </p:nvGrpSpPr>
          <p:grpSpPr>
            <a:xfrm>
              <a:off x="3585605" y="1419621"/>
              <a:ext cx="1137498" cy="980601"/>
              <a:chOff x="3496214" y="1275606"/>
              <a:chExt cx="1060704" cy="914400"/>
            </a:xfrm>
          </p:grpSpPr>
          <p:sp>
            <p:nvSpPr>
              <p:cNvPr id="11" name="Hexagon 10"/>
              <p:cNvSpPr/>
              <p:nvPr/>
            </p:nvSpPr>
            <p:spPr>
              <a:xfrm>
                <a:off x="3496214" y="1275606"/>
                <a:ext cx="1060704" cy="914400"/>
              </a:xfrm>
              <a:prstGeom prst="hexagon">
                <a:avLst/>
              </a:prstGeom>
              <a:solidFill>
                <a:schemeClr val="accent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 b="1">
                  <a:solidFill>
                    <a:schemeClr val="bg1"/>
                  </a:solidFill>
                  <a:latin typeface="Arial Rounded MT Bold" panose="020F0704030504030204" pitchFamily="34" charset="0"/>
                </a:endParaRPr>
              </a:p>
            </p:txBody>
          </p:sp>
          <p:sp>
            <p:nvSpPr>
              <p:cNvPr id="12" name="Hexagon 11"/>
              <p:cNvSpPr/>
              <p:nvPr/>
            </p:nvSpPr>
            <p:spPr>
              <a:xfrm>
                <a:off x="3594518" y="1360351"/>
                <a:ext cx="864096" cy="744910"/>
              </a:xfrm>
              <a:prstGeom prst="hexagon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 b="1" dirty="0">
                  <a:solidFill>
                    <a:schemeClr val="bg1"/>
                  </a:solidFill>
                  <a:latin typeface="Arial Rounded MT Bold" panose="020F0704030504030204" pitchFamily="34" charset="0"/>
                </a:endParaRPr>
              </a:p>
            </p:txBody>
          </p:sp>
        </p:grpSp>
        <p:cxnSp>
          <p:nvCxnSpPr>
            <p:cNvPr id="25" name="Straight Arrow Connector 24"/>
            <p:cNvCxnSpPr>
              <a:cxnSpLocks/>
            </p:cNvCxnSpPr>
            <p:nvPr/>
          </p:nvCxnSpPr>
          <p:spPr>
            <a:xfrm flipH="1">
              <a:off x="539552" y="1923678"/>
              <a:ext cx="3031651" cy="0"/>
            </a:xfrm>
            <a:prstGeom prst="straightConnector1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1FF42262-1635-4853-917B-D022AB28A1C1}"/>
                </a:ext>
              </a:extLst>
            </p:cNvPr>
            <p:cNvSpPr txBox="1"/>
            <p:nvPr/>
          </p:nvSpPr>
          <p:spPr>
            <a:xfrm>
              <a:off x="971600" y="1563638"/>
              <a:ext cx="25922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14378"/>
              <a:r>
                <a:rPr lang="id-ID" altLang="ko-KR" sz="14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Integrasi dengan SIPADU</a:t>
              </a:r>
              <a:endParaRPr lang="ko-KR" altLang="en-US" sz="14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38" name="Freeform 20">
              <a:extLst>
                <a:ext uri="{FF2B5EF4-FFF2-40B4-BE49-F238E27FC236}">
                  <a16:creationId xmlns:a16="http://schemas.microsoft.com/office/drawing/2014/main" id="{D3A0500D-5BA0-4B06-A37F-E51CF38F45F8}"/>
                </a:ext>
              </a:extLst>
            </p:cNvPr>
            <p:cNvSpPr/>
            <p:nvPr/>
          </p:nvSpPr>
          <p:spPr>
            <a:xfrm>
              <a:off x="3966019" y="1708641"/>
              <a:ext cx="376670" cy="402560"/>
            </a:xfrm>
            <a:custGeom>
              <a:avLst/>
              <a:gdLst>
                <a:gd name="connsiteX0" fmla="*/ 795647 w 2149434"/>
                <a:gd name="connsiteY0" fmla="*/ 2933205 h 2933205"/>
                <a:gd name="connsiteX1" fmla="*/ 0 w 2149434"/>
                <a:gd name="connsiteY1" fmla="*/ 1531917 h 2933205"/>
                <a:gd name="connsiteX2" fmla="*/ 463138 w 2149434"/>
                <a:gd name="connsiteY2" fmla="*/ 1733797 h 2933205"/>
                <a:gd name="connsiteX3" fmla="*/ 700645 w 2149434"/>
                <a:gd name="connsiteY3" fmla="*/ 166255 h 2933205"/>
                <a:gd name="connsiteX4" fmla="*/ 676894 w 2149434"/>
                <a:gd name="connsiteY4" fmla="*/ 0 h 2933205"/>
                <a:gd name="connsiteX5" fmla="*/ 2066307 w 2149434"/>
                <a:gd name="connsiteY5" fmla="*/ 819397 h 2933205"/>
                <a:gd name="connsiteX6" fmla="*/ 2149434 w 2149434"/>
                <a:gd name="connsiteY6" fmla="*/ 593766 h 2933205"/>
                <a:gd name="connsiteX7" fmla="*/ 1816925 w 2149434"/>
                <a:gd name="connsiteY7" fmla="*/ 2933205 h 2933205"/>
                <a:gd name="connsiteX8" fmla="*/ 1187533 w 2149434"/>
                <a:gd name="connsiteY8" fmla="*/ 926275 h 2933205"/>
                <a:gd name="connsiteX9" fmla="*/ 1080655 w 2149434"/>
                <a:gd name="connsiteY9" fmla="*/ 1828800 h 2933205"/>
                <a:gd name="connsiteX10" fmla="*/ 914400 w 2149434"/>
                <a:gd name="connsiteY10" fmla="*/ 1448790 h 2933205"/>
                <a:gd name="connsiteX11" fmla="*/ 795647 w 2149434"/>
                <a:gd name="connsiteY11" fmla="*/ 2933205 h 2933205"/>
                <a:gd name="connsiteX0" fmla="*/ 795647 w 2149434"/>
                <a:gd name="connsiteY0" fmla="*/ 2933205 h 2933205"/>
                <a:gd name="connsiteX1" fmla="*/ 0 w 2149434"/>
                <a:gd name="connsiteY1" fmla="*/ 1531917 h 2933205"/>
                <a:gd name="connsiteX2" fmla="*/ 463138 w 2149434"/>
                <a:gd name="connsiteY2" fmla="*/ 1733797 h 2933205"/>
                <a:gd name="connsiteX3" fmla="*/ 676894 w 2149434"/>
                <a:gd name="connsiteY3" fmla="*/ 0 h 2933205"/>
                <a:gd name="connsiteX4" fmla="*/ 2066307 w 2149434"/>
                <a:gd name="connsiteY4" fmla="*/ 819397 h 2933205"/>
                <a:gd name="connsiteX5" fmla="*/ 2149434 w 2149434"/>
                <a:gd name="connsiteY5" fmla="*/ 593766 h 2933205"/>
                <a:gd name="connsiteX6" fmla="*/ 1816925 w 2149434"/>
                <a:gd name="connsiteY6" fmla="*/ 2933205 h 2933205"/>
                <a:gd name="connsiteX7" fmla="*/ 1187533 w 2149434"/>
                <a:gd name="connsiteY7" fmla="*/ 926275 h 2933205"/>
                <a:gd name="connsiteX8" fmla="*/ 1080655 w 2149434"/>
                <a:gd name="connsiteY8" fmla="*/ 1828800 h 2933205"/>
                <a:gd name="connsiteX9" fmla="*/ 914400 w 2149434"/>
                <a:gd name="connsiteY9" fmla="*/ 1448790 h 2933205"/>
                <a:gd name="connsiteX10" fmla="*/ 795647 w 2149434"/>
                <a:gd name="connsiteY10" fmla="*/ 2933205 h 2933205"/>
                <a:gd name="connsiteX0" fmla="*/ 795647 w 2149434"/>
                <a:gd name="connsiteY0" fmla="*/ 3150488 h 3150488"/>
                <a:gd name="connsiteX1" fmla="*/ 0 w 2149434"/>
                <a:gd name="connsiteY1" fmla="*/ 1749200 h 3150488"/>
                <a:gd name="connsiteX2" fmla="*/ 463138 w 2149434"/>
                <a:gd name="connsiteY2" fmla="*/ 1951080 h 3150488"/>
                <a:gd name="connsiteX3" fmla="*/ 776482 w 2149434"/>
                <a:gd name="connsiteY3" fmla="*/ 0 h 3150488"/>
                <a:gd name="connsiteX4" fmla="*/ 2066307 w 2149434"/>
                <a:gd name="connsiteY4" fmla="*/ 1036680 h 3150488"/>
                <a:gd name="connsiteX5" fmla="*/ 2149434 w 2149434"/>
                <a:gd name="connsiteY5" fmla="*/ 811049 h 3150488"/>
                <a:gd name="connsiteX6" fmla="*/ 1816925 w 2149434"/>
                <a:gd name="connsiteY6" fmla="*/ 3150488 h 3150488"/>
                <a:gd name="connsiteX7" fmla="*/ 1187533 w 2149434"/>
                <a:gd name="connsiteY7" fmla="*/ 1143558 h 3150488"/>
                <a:gd name="connsiteX8" fmla="*/ 1080655 w 2149434"/>
                <a:gd name="connsiteY8" fmla="*/ 2046083 h 3150488"/>
                <a:gd name="connsiteX9" fmla="*/ 914400 w 2149434"/>
                <a:gd name="connsiteY9" fmla="*/ 1666073 h 3150488"/>
                <a:gd name="connsiteX10" fmla="*/ 795647 w 2149434"/>
                <a:gd name="connsiteY10" fmla="*/ 3150488 h 3150488"/>
                <a:gd name="connsiteX0" fmla="*/ 795647 w 2149434"/>
                <a:gd name="connsiteY0" fmla="*/ 3150488 h 3150488"/>
                <a:gd name="connsiteX1" fmla="*/ 0 w 2149434"/>
                <a:gd name="connsiteY1" fmla="*/ 1749200 h 3150488"/>
                <a:gd name="connsiteX2" fmla="*/ 463138 w 2149434"/>
                <a:gd name="connsiteY2" fmla="*/ 1951080 h 3150488"/>
                <a:gd name="connsiteX3" fmla="*/ 776482 w 2149434"/>
                <a:gd name="connsiteY3" fmla="*/ 0 h 3150488"/>
                <a:gd name="connsiteX4" fmla="*/ 2066307 w 2149434"/>
                <a:gd name="connsiteY4" fmla="*/ 1036680 h 3150488"/>
                <a:gd name="connsiteX5" fmla="*/ 2149434 w 2149434"/>
                <a:gd name="connsiteY5" fmla="*/ 811049 h 3150488"/>
                <a:gd name="connsiteX6" fmla="*/ 1816925 w 2149434"/>
                <a:gd name="connsiteY6" fmla="*/ 3150488 h 3150488"/>
                <a:gd name="connsiteX7" fmla="*/ 1187533 w 2149434"/>
                <a:gd name="connsiteY7" fmla="*/ 1143558 h 3150488"/>
                <a:gd name="connsiteX8" fmla="*/ 1080655 w 2149434"/>
                <a:gd name="connsiteY8" fmla="*/ 2046083 h 3150488"/>
                <a:gd name="connsiteX9" fmla="*/ 914400 w 2149434"/>
                <a:gd name="connsiteY9" fmla="*/ 1666073 h 3150488"/>
                <a:gd name="connsiteX10" fmla="*/ 795647 w 2149434"/>
                <a:gd name="connsiteY10" fmla="*/ 3150488 h 3150488"/>
                <a:gd name="connsiteX0" fmla="*/ 795647 w 2149434"/>
                <a:gd name="connsiteY0" fmla="*/ 3150488 h 3150488"/>
                <a:gd name="connsiteX1" fmla="*/ 0 w 2149434"/>
                <a:gd name="connsiteY1" fmla="*/ 1749200 h 3150488"/>
                <a:gd name="connsiteX2" fmla="*/ 463138 w 2149434"/>
                <a:gd name="connsiteY2" fmla="*/ 1951080 h 3150488"/>
                <a:gd name="connsiteX3" fmla="*/ 776482 w 2149434"/>
                <a:gd name="connsiteY3" fmla="*/ 0 h 3150488"/>
                <a:gd name="connsiteX4" fmla="*/ 1975772 w 2149434"/>
                <a:gd name="connsiteY4" fmla="*/ 991413 h 3150488"/>
                <a:gd name="connsiteX5" fmla="*/ 2149434 w 2149434"/>
                <a:gd name="connsiteY5" fmla="*/ 811049 h 3150488"/>
                <a:gd name="connsiteX6" fmla="*/ 1816925 w 2149434"/>
                <a:gd name="connsiteY6" fmla="*/ 3150488 h 3150488"/>
                <a:gd name="connsiteX7" fmla="*/ 1187533 w 2149434"/>
                <a:gd name="connsiteY7" fmla="*/ 1143558 h 3150488"/>
                <a:gd name="connsiteX8" fmla="*/ 1080655 w 2149434"/>
                <a:gd name="connsiteY8" fmla="*/ 2046083 h 3150488"/>
                <a:gd name="connsiteX9" fmla="*/ 914400 w 2149434"/>
                <a:gd name="connsiteY9" fmla="*/ 1666073 h 3150488"/>
                <a:gd name="connsiteX10" fmla="*/ 795647 w 2149434"/>
                <a:gd name="connsiteY10" fmla="*/ 3150488 h 3150488"/>
                <a:gd name="connsiteX0" fmla="*/ 795647 w 2149434"/>
                <a:gd name="connsiteY0" fmla="*/ 3150488 h 3150488"/>
                <a:gd name="connsiteX1" fmla="*/ 0 w 2149434"/>
                <a:gd name="connsiteY1" fmla="*/ 1749200 h 3150488"/>
                <a:gd name="connsiteX2" fmla="*/ 463138 w 2149434"/>
                <a:gd name="connsiteY2" fmla="*/ 1951080 h 3150488"/>
                <a:gd name="connsiteX3" fmla="*/ 776482 w 2149434"/>
                <a:gd name="connsiteY3" fmla="*/ 0 h 3150488"/>
                <a:gd name="connsiteX4" fmla="*/ 1975772 w 2149434"/>
                <a:gd name="connsiteY4" fmla="*/ 991413 h 3150488"/>
                <a:gd name="connsiteX5" fmla="*/ 2149434 w 2149434"/>
                <a:gd name="connsiteY5" fmla="*/ 811049 h 3150488"/>
                <a:gd name="connsiteX6" fmla="*/ 1816925 w 2149434"/>
                <a:gd name="connsiteY6" fmla="*/ 3150488 h 3150488"/>
                <a:gd name="connsiteX7" fmla="*/ 1187533 w 2149434"/>
                <a:gd name="connsiteY7" fmla="*/ 1143558 h 3150488"/>
                <a:gd name="connsiteX8" fmla="*/ 1080655 w 2149434"/>
                <a:gd name="connsiteY8" fmla="*/ 2046083 h 3150488"/>
                <a:gd name="connsiteX9" fmla="*/ 914400 w 2149434"/>
                <a:gd name="connsiteY9" fmla="*/ 1666073 h 3150488"/>
                <a:gd name="connsiteX10" fmla="*/ 795647 w 2149434"/>
                <a:gd name="connsiteY10" fmla="*/ 3150488 h 3150488"/>
                <a:gd name="connsiteX0" fmla="*/ 795647 w 2149434"/>
                <a:gd name="connsiteY0" fmla="*/ 3150488 h 3150488"/>
                <a:gd name="connsiteX1" fmla="*/ 0 w 2149434"/>
                <a:gd name="connsiteY1" fmla="*/ 1749200 h 3150488"/>
                <a:gd name="connsiteX2" fmla="*/ 463138 w 2149434"/>
                <a:gd name="connsiteY2" fmla="*/ 1951080 h 3150488"/>
                <a:gd name="connsiteX3" fmla="*/ 776482 w 2149434"/>
                <a:gd name="connsiteY3" fmla="*/ 0 h 3150488"/>
                <a:gd name="connsiteX4" fmla="*/ 1975772 w 2149434"/>
                <a:gd name="connsiteY4" fmla="*/ 991413 h 3150488"/>
                <a:gd name="connsiteX5" fmla="*/ 2149434 w 2149434"/>
                <a:gd name="connsiteY5" fmla="*/ 811049 h 3150488"/>
                <a:gd name="connsiteX6" fmla="*/ 1816925 w 2149434"/>
                <a:gd name="connsiteY6" fmla="*/ 3150488 h 3150488"/>
                <a:gd name="connsiteX7" fmla="*/ 1187533 w 2149434"/>
                <a:gd name="connsiteY7" fmla="*/ 1143558 h 3150488"/>
                <a:gd name="connsiteX8" fmla="*/ 1080655 w 2149434"/>
                <a:gd name="connsiteY8" fmla="*/ 2046083 h 3150488"/>
                <a:gd name="connsiteX9" fmla="*/ 914400 w 2149434"/>
                <a:gd name="connsiteY9" fmla="*/ 1666073 h 3150488"/>
                <a:gd name="connsiteX10" fmla="*/ 795647 w 2149434"/>
                <a:gd name="connsiteY10" fmla="*/ 3150488 h 3150488"/>
                <a:gd name="connsiteX0" fmla="*/ 795647 w 2095113"/>
                <a:gd name="connsiteY0" fmla="*/ 3150488 h 3150488"/>
                <a:gd name="connsiteX1" fmla="*/ 0 w 2095113"/>
                <a:gd name="connsiteY1" fmla="*/ 1749200 h 3150488"/>
                <a:gd name="connsiteX2" fmla="*/ 463138 w 2095113"/>
                <a:gd name="connsiteY2" fmla="*/ 1951080 h 3150488"/>
                <a:gd name="connsiteX3" fmla="*/ 776482 w 2095113"/>
                <a:gd name="connsiteY3" fmla="*/ 0 h 3150488"/>
                <a:gd name="connsiteX4" fmla="*/ 1975772 w 2095113"/>
                <a:gd name="connsiteY4" fmla="*/ 991413 h 3150488"/>
                <a:gd name="connsiteX5" fmla="*/ 2095113 w 2095113"/>
                <a:gd name="connsiteY5" fmla="*/ 702407 h 3150488"/>
                <a:gd name="connsiteX6" fmla="*/ 1816925 w 2095113"/>
                <a:gd name="connsiteY6" fmla="*/ 3150488 h 3150488"/>
                <a:gd name="connsiteX7" fmla="*/ 1187533 w 2095113"/>
                <a:gd name="connsiteY7" fmla="*/ 1143558 h 3150488"/>
                <a:gd name="connsiteX8" fmla="*/ 1080655 w 2095113"/>
                <a:gd name="connsiteY8" fmla="*/ 2046083 h 3150488"/>
                <a:gd name="connsiteX9" fmla="*/ 914400 w 2095113"/>
                <a:gd name="connsiteY9" fmla="*/ 1666073 h 3150488"/>
                <a:gd name="connsiteX10" fmla="*/ 795647 w 2095113"/>
                <a:gd name="connsiteY10" fmla="*/ 3150488 h 3150488"/>
                <a:gd name="connsiteX0" fmla="*/ 795647 w 2760540"/>
                <a:gd name="connsiteY0" fmla="*/ 3150488 h 3150488"/>
                <a:gd name="connsiteX1" fmla="*/ 0 w 2760540"/>
                <a:gd name="connsiteY1" fmla="*/ 1749200 h 3150488"/>
                <a:gd name="connsiteX2" fmla="*/ 463138 w 2760540"/>
                <a:gd name="connsiteY2" fmla="*/ 1951080 h 3150488"/>
                <a:gd name="connsiteX3" fmla="*/ 776482 w 2760540"/>
                <a:gd name="connsiteY3" fmla="*/ 0 h 3150488"/>
                <a:gd name="connsiteX4" fmla="*/ 1975772 w 2760540"/>
                <a:gd name="connsiteY4" fmla="*/ 991413 h 3150488"/>
                <a:gd name="connsiteX5" fmla="*/ 2095113 w 2760540"/>
                <a:gd name="connsiteY5" fmla="*/ 702407 h 3150488"/>
                <a:gd name="connsiteX6" fmla="*/ 1816925 w 2760540"/>
                <a:gd name="connsiteY6" fmla="*/ 3150488 h 3150488"/>
                <a:gd name="connsiteX7" fmla="*/ 1187533 w 2760540"/>
                <a:gd name="connsiteY7" fmla="*/ 1143558 h 3150488"/>
                <a:gd name="connsiteX8" fmla="*/ 1080655 w 2760540"/>
                <a:gd name="connsiteY8" fmla="*/ 2046083 h 3150488"/>
                <a:gd name="connsiteX9" fmla="*/ 914400 w 2760540"/>
                <a:gd name="connsiteY9" fmla="*/ 1666073 h 3150488"/>
                <a:gd name="connsiteX10" fmla="*/ 795647 w 2760540"/>
                <a:gd name="connsiteY10" fmla="*/ 3150488 h 3150488"/>
                <a:gd name="connsiteX0" fmla="*/ 795647 w 2904019"/>
                <a:gd name="connsiteY0" fmla="*/ 3150488 h 3150488"/>
                <a:gd name="connsiteX1" fmla="*/ 0 w 2904019"/>
                <a:gd name="connsiteY1" fmla="*/ 1749200 h 3150488"/>
                <a:gd name="connsiteX2" fmla="*/ 463138 w 2904019"/>
                <a:gd name="connsiteY2" fmla="*/ 1951080 h 3150488"/>
                <a:gd name="connsiteX3" fmla="*/ 776482 w 2904019"/>
                <a:gd name="connsiteY3" fmla="*/ 0 h 3150488"/>
                <a:gd name="connsiteX4" fmla="*/ 1975772 w 2904019"/>
                <a:gd name="connsiteY4" fmla="*/ 991413 h 3150488"/>
                <a:gd name="connsiteX5" fmla="*/ 2095113 w 2904019"/>
                <a:gd name="connsiteY5" fmla="*/ 702407 h 3150488"/>
                <a:gd name="connsiteX6" fmla="*/ 1816925 w 2904019"/>
                <a:gd name="connsiteY6" fmla="*/ 3150488 h 3150488"/>
                <a:gd name="connsiteX7" fmla="*/ 1187533 w 2904019"/>
                <a:gd name="connsiteY7" fmla="*/ 1143558 h 3150488"/>
                <a:gd name="connsiteX8" fmla="*/ 1080655 w 2904019"/>
                <a:gd name="connsiteY8" fmla="*/ 2046083 h 3150488"/>
                <a:gd name="connsiteX9" fmla="*/ 914400 w 2904019"/>
                <a:gd name="connsiteY9" fmla="*/ 1666073 h 3150488"/>
                <a:gd name="connsiteX10" fmla="*/ 795647 w 2904019"/>
                <a:gd name="connsiteY10" fmla="*/ 3150488 h 3150488"/>
                <a:gd name="connsiteX0" fmla="*/ 795647 w 2905418"/>
                <a:gd name="connsiteY0" fmla="*/ 3150488 h 3186701"/>
                <a:gd name="connsiteX1" fmla="*/ 0 w 2905418"/>
                <a:gd name="connsiteY1" fmla="*/ 1749200 h 3186701"/>
                <a:gd name="connsiteX2" fmla="*/ 463138 w 2905418"/>
                <a:gd name="connsiteY2" fmla="*/ 1951080 h 3186701"/>
                <a:gd name="connsiteX3" fmla="*/ 776482 w 2905418"/>
                <a:gd name="connsiteY3" fmla="*/ 0 h 3186701"/>
                <a:gd name="connsiteX4" fmla="*/ 1975772 w 2905418"/>
                <a:gd name="connsiteY4" fmla="*/ 991413 h 3186701"/>
                <a:gd name="connsiteX5" fmla="*/ 2095113 w 2905418"/>
                <a:gd name="connsiteY5" fmla="*/ 702407 h 3186701"/>
                <a:gd name="connsiteX6" fmla="*/ 1821452 w 2905418"/>
                <a:gd name="connsiteY6" fmla="*/ 3186701 h 3186701"/>
                <a:gd name="connsiteX7" fmla="*/ 1187533 w 2905418"/>
                <a:gd name="connsiteY7" fmla="*/ 1143558 h 3186701"/>
                <a:gd name="connsiteX8" fmla="*/ 1080655 w 2905418"/>
                <a:gd name="connsiteY8" fmla="*/ 2046083 h 3186701"/>
                <a:gd name="connsiteX9" fmla="*/ 914400 w 2905418"/>
                <a:gd name="connsiteY9" fmla="*/ 1666073 h 3186701"/>
                <a:gd name="connsiteX10" fmla="*/ 795647 w 2905418"/>
                <a:gd name="connsiteY10" fmla="*/ 3150488 h 3186701"/>
                <a:gd name="connsiteX0" fmla="*/ 795647 w 2937337"/>
                <a:gd name="connsiteY0" fmla="*/ 3150488 h 3186701"/>
                <a:gd name="connsiteX1" fmla="*/ 0 w 2937337"/>
                <a:gd name="connsiteY1" fmla="*/ 1749200 h 3186701"/>
                <a:gd name="connsiteX2" fmla="*/ 463138 w 2937337"/>
                <a:gd name="connsiteY2" fmla="*/ 1951080 h 3186701"/>
                <a:gd name="connsiteX3" fmla="*/ 776482 w 2937337"/>
                <a:gd name="connsiteY3" fmla="*/ 0 h 3186701"/>
                <a:gd name="connsiteX4" fmla="*/ 1975772 w 2937337"/>
                <a:gd name="connsiteY4" fmla="*/ 991413 h 3186701"/>
                <a:gd name="connsiteX5" fmla="*/ 2095113 w 2937337"/>
                <a:gd name="connsiteY5" fmla="*/ 702407 h 3186701"/>
                <a:gd name="connsiteX6" fmla="*/ 1821452 w 2937337"/>
                <a:gd name="connsiteY6" fmla="*/ 3186701 h 3186701"/>
                <a:gd name="connsiteX7" fmla="*/ 1187533 w 2937337"/>
                <a:gd name="connsiteY7" fmla="*/ 1143558 h 3186701"/>
                <a:gd name="connsiteX8" fmla="*/ 1080655 w 2937337"/>
                <a:gd name="connsiteY8" fmla="*/ 2046083 h 3186701"/>
                <a:gd name="connsiteX9" fmla="*/ 914400 w 2937337"/>
                <a:gd name="connsiteY9" fmla="*/ 1666073 h 3186701"/>
                <a:gd name="connsiteX10" fmla="*/ 795647 w 2937337"/>
                <a:gd name="connsiteY10" fmla="*/ 3150488 h 3186701"/>
                <a:gd name="connsiteX0" fmla="*/ 795647 w 2937337"/>
                <a:gd name="connsiteY0" fmla="*/ 3150488 h 3186701"/>
                <a:gd name="connsiteX1" fmla="*/ 0 w 2937337"/>
                <a:gd name="connsiteY1" fmla="*/ 1749200 h 3186701"/>
                <a:gd name="connsiteX2" fmla="*/ 463138 w 2937337"/>
                <a:gd name="connsiteY2" fmla="*/ 1951080 h 3186701"/>
                <a:gd name="connsiteX3" fmla="*/ 776482 w 2937337"/>
                <a:gd name="connsiteY3" fmla="*/ 0 h 3186701"/>
                <a:gd name="connsiteX4" fmla="*/ 2120628 w 2937337"/>
                <a:gd name="connsiteY4" fmla="*/ 1308284 h 3186701"/>
                <a:gd name="connsiteX5" fmla="*/ 2095113 w 2937337"/>
                <a:gd name="connsiteY5" fmla="*/ 702407 h 3186701"/>
                <a:gd name="connsiteX6" fmla="*/ 1821452 w 2937337"/>
                <a:gd name="connsiteY6" fmla="*/ 3186701 h 3186701"/>
                <a:gd name="connsiteX7" fmla="*/ 1187533 w 2937337"/>
                <a:gd name="connsiteY7" fmla="*/ 1143558 h 3186701"/>
                <a:gd name="connsiteX8" fmla="*/ 1080655 w 2937337"/>
                <a:gd name="connsiteY8" fmla="*/ 2046083 h 3186701"/>
                <a:gd name="connsiteX9" fmla="*/ 914400 w 2937337"/>
                <a:gd name="connsiteY9" fmla="*/ 1666073 h 3186701"/>
                <a:gd name="connsiteX10" fmla="*/ 795647 w 2937337"/>
                <a:gd name="connsiteY10" fmla="*/ 3150488 h 3186701"/>
                <a:gd name="connsiteX0" fmla="*/ 795647 w 2937337"/>
                <a:gd name="connsiteY0" fmla="*/ 3150488 h 3186701"/>
                <a:gd name="connsiteX1" fmla="*/ 0 w 2937337"/>
                <a:gd name="connsiteY1" fmla="*/ 1749200 h 3186701"/>
                <a:gd name="connsiteX2" fmla="*/ 463138 w 2937337"/>
                <a:gd name="connsiteY2" fmla="*/ 1951080 h 3186701"/>
                <a:gd name="connsiteX3" fmla="*/ 776482 w 2937337"/>
                <a:gd name="connsiteY3" fmla="*/ 0 h 3186701"/>
                <a:gd name="connsiteX4" fmla="*/ 2120628 w 2937337"/>
                <a:gd name="connsiteY4" fmla="*/ 1308284 h 3186701"/>
                <a:gd name="connsiteX5" fmla="*/ 2095113 w 2937337"/>
                <a:gd name="connsiteY5" fmla="*/ 702407 h 3186701"/>
                <a:gd name="connsiteX6" fmla="*/ 1821452 w 2937337"/>
                <a:gd name="connsiteY6" fmla="*/ 3186701 h 3186701"/>
                <a:gd name="connsiteX7" fmla="*/ 1187533 w 2937337"/>
                <a:gd name="connsiteY7" fmla="*/ 1143558 h 3186701"/>
                <a:gd name="connsiteX8" fmla="*/ 1080655 w 2937337"/>
                <a:gd name="connsiteY8" fmla="*/ 2046083 h 3186701"/>
                <a:gd name="connsiteX9" fmla="*/ 914400 w 2937337"/>
                <a:gd name="connsiteY9" fmla="*/ 1666073 h 3186701"/>
                <a:gd name="connsiteX10" fmla="*/ 795647 w 2937337"/>
                <a:gd name="connsiteY10" fmla="*/ 3150488 h 3186701"/>
                <a:gd name="connsiteX0" fmla="*/ 795647 w 2937337"/>
                <a:gd name="connsiteY0" fmla="*/ 3150488 h 3186701"/>
                <a:gd name="connsiteX1" fmla="*/ 0 w 2937337"/>
                <a:gd name="connsiteY1" fmla="*/ 1749200 h 3186701"/>
                <a:gd name="connsiteX2" fmla="*/ 463138 w 2937337"/>
                <a:gd name="connsiteY2" fmla="*/ 1951080 h 3186701"/>
                <a:gd name="connsiteX3" fmla="*/ 776482 w 2937337"/>
                <a:gd name="connsiteY3" fmla="*/ 0 h 3186701"/>
                <a:gd name="connsiteX4" fmla="*/ 2120628 w 2937337"/>
                <a:gd name="connsiteY4" fmla="*/ 1308284 h 3186701"/>
                <a:gd name="connsiteX5" fmla="*/ 2095113 w 2937337"/>
                <a:gd name="connsiteY5" fmla="*/ 702407 h 3186701"/>
                <a:gd name="connsiteX6" fmla="*/ 1821452 w 2937337"/>
                <a:gd name="connsiteY6" fmla="*/ 3186701 h 3186701"/>
                <a:gd name="connsiteX7" fmla="*/ 1187533 w 2937337"/>
                <a:gd name="connsiteY7" fmla="*/ 1143558 h 3186701"/>
                <a:gd name="connsiteX8" fmla="*/ 1080655 w 2937337"/>
                <a:gd name="connsiteY8" fmla="*/ 2046083 h 3186701"/>
                <a:gd name="connsiteX9" fmla="*/ 914400 w 2937337"/>
                <a:gd name="connsiteY9" fmla="*/ 1666073 h 3186701"/>
                <a:gd name="connsiteX10" fmla="*/ 795647 w 2937337"/>
                <a:gd name="connsiteY10" fmla="*/ 3150488 h 3186701"/>
                <a:gd name="connsiteX0" fmla="*/ 795647 w 2937337"/>
                <a:gd name="connsiteY0" fmla="*/ 3150488 h 3186701"/>
                <a:gd name="connsiteX1" fmla="*/ 0 w 2937337"/>
                <a:gd name="connsiteY1" fmla="*/ 1749200 h 3186701"/>
                <a:gd name="connsiteX2" fmla="*/ 463138 w 2937337"/>
                <a:gd name="connsiteY2" fmla="*/ 1951080 h 3186701"/>
                <a:gd name="connsiteX3" fmla="*/ 776482 w 2937337"/>
                <a:gd name="connsiteY3" fmla="*/ 0 h 3186701"/>
                <a:gd name="connsiteX4" fmla="*/ 2120628 w 2937337"/>
                <a:gd name="connsiteY4" fmla="*/ 1308284 h 3186701"/>
                <a:gd name="connsiteX5" fmla="*/ 2095113 w 2937337"/>
                <a:gd name="connsiteY5" fmla="*/ 702407 h 3186701"/>
                <a:gd name="connsiteX6" fmla="*/ 1821452 w 2937337"/>
                <a:gd name="connsiteY6" fmla="*/ 3186701 h 3186701"/>
                <a:gd name="connsiteX7" fmla="*/ 1187533 w 2937337"/>
                <a:gd name="connsiteY7" fmla="*/ 1143558 h 3186701"/>
                <a:gd name="connsiteX8" fmla="*/ 1080655 w 2937337"/>
                <a:gd name="connsiteY8" fmla="*/ 2046083 h 3186701"/>
                <a:gd name="connsiteX9" fmla="*/ 914400 w 2937337"/>
                <a:gd name="connsiteY9" fmla="*/ 1666073 h 3186701"/>
                <a:gd name="connsiteX10" fmla="*/ 795647 w 2937337"/>
                <a:gd name="connsiteY10" fmla="*/ 3150488 h 3186701"/>
                <a:gd name="connsiteX0" fmla="*/ 795647 w 2937337"/>
                <a:gd name="connsiteY0" fmla="*/ 3150488 h 3186701"/>
                <a:gd name="connsiteX1" fmla="*/ 0 w 2937337"/>
                <a:gd name="connsiteY1" fmla="*/ 1749200 h 3186701"/>
                <a:gd name="connsiteX2" fmla="*/ 463138 w 2937337"/>
                <a:gd name="connsiteY2" fmla="*/ 1951080 h 3186701"/>
                <a:gd name="connsiteX3" fmla="*/ 776482 w 2937337"/>
                <a:gd name="connsiteY3" fmla="*/ 0 h 3186701"/>
                <a:gd name="connsiteX4" fmla="*/ 2120628 w 2937337"/>
                <a:gd name="connsiteY4" fmla="*/ 1308284 h 3186701"/>
                <a:gd name="connsiteX5" fmla="*/ 2095113 w 2937337"/>
                <a:gd name="connsiteY5" fmla="*/ 702407 h 3186701"/>
                <a:gd name="connsiteX6" fmla="*/ 1821452 w 2937337"/>
                <a:gd name="connsiteY6" fmla="*/ 3186701 h 3186701"/>
                <a:gd name="connsiteX7" fmla="*/ 1187533 w 2937337"/>
                <a:gd name="connsiteY7" fmla="*/ 1143558 h 3186701"/>
                <a:gd name="connsiteX8" fmla="*/ 1080655 w 2937337"/>
                <a:gd name="connsiteY8" fmla="*/ 2046083 h 3186701"/>
                <a:gd name="connsiteX9" fmla="*/ 914400 w 2937337"/>
                <a:gd name="connsiteY9" fmla="*/ 1666073 h 3186701"/>
                <a:gd name="connsiteX10" fmla="*/ 795647 w 2937337"/>
                <a:gd name="connsiteY10" fmla="*/ 3150488 h 3186701"/>
                <a:gd name="connsiteX0" fmla="*/ 795647 w 2937337"/>
                <a:gd name="connsiteY0" fmla="*/ 3150488 h 3186701"/>
                <a:gd name="connsiteX1" fmla="*/ 0 w 2937337"/>
                <a:gd name="connsiteY1" fmla="*/ 1749200 h 3186701"/>
                <a:gd name="connsiteX2" fmla="*/ 463138 w 2937337"/>
                <a:gd name="connsiteY2" fmla="*/ 1951080 h 3186701"/>
                <a:gd name="connsiteX3" fmla="*/ 776482 w 2937337"/>
                <a:gd name="connsiteY3" fmla="*/ 0 h 3186701"/>
                <a:gd name="connsiteX4" fmla="*/ 2120628 w 2937337"/>
                <a:gd name="connsiteY4" fmla="*/ 1308284 h 3186701"/>
                <a:gd name="connsiteX5" fmla="*/ 2095113 w 2937337"/>
                <a:gd name="connsiteY5" fmla="*/ 702407 h 3186701"/>
                <a:gd name="connsiteX6" fmla="*/ 1821452 w 2937337"/>
                <a:gd name="connsiteY6" fmla="*/ 3186701 h 3186701"/>
                <a:gd name="connsiteX7" fmla="*/ 1187533 w 2937337"/>
                <a:gd name="connsiteY7" fmla="*/ 1143558 h 3186701"/>
                <a:gd name="connsiteX8" fmla="*/ 1080655 w 2937337"/>
                <a:gd name="connsiteY8" fmla="*/ 2046083 h 3186701"/>
                <a:gd name="connsiteX9" fmla="*/ 914400 w 2937337"/>
                <a:gd name="connsiteY9" fmla="*/ 1666073 h 3186701"/>
                <a:gd name="connsiteX10" fmla="*/ 795647 w 2937337"/>
                <a:gd name="connsiteY10" fmla="*/ 3150488 h 3186701"/>
                <a:gd name="connsiteX0" fmla="*/ 795647 w 2937337"/>
                <a:gd name="connsiteY0" fmla="*/ 3150488 h 3186701"/>
                <a:gd name="connsiteX1" fmla="*/ 0 w 2937337"/>
                <a:gd name="connsiteY1" fmla="*/ 1749200 h 3186701"/>
                <a:gd name="connsiteX2" fmla="*/ 463138 w 2937337"/>
                <a:gd name="connsiteY2" fmla="*/ 1951080 h 3186701"/>
                <a:gd name="connsiteX3" fmla="*/ 776482 w 2937337"/>
                <a:gd name="connsiteY3" fmla="*/ 0 h 3186701"/>
                <a:gd name="connsiteX4" fmla="*/ 2034620 w 2937337"/>
                <a:gd name="connsiteY4" fmla="*/ 1294704 h 3186701"/>
                <a:gd name="connsiteX5" fmla="*/ 2095113 w 2937337"/>
                <a:gd name="connsiteY5" fmla="*/ 702407 h 3186701"/>
                <a:gd name="connsiteX6" fmla="*/ 1821452 w 2937337"/>
                <a:gd name="connsiteY6" fmla="*/ 3186701 h 3186701"/>
                <a:gd name="connsiteX7" fmla="*/ 1187533 w 2937337"/>
                <a:gd name="connsiteY7" fmla="*/ 1143558 h 3186701"/>
                <a:gd name="connsiteX8" fmla="*/ 1080655 w 2937337"/>
                <a:gd name="connsiteY8" fmla="*/ 2046083 h 3186701"/>
                <a:gd name="connsiteX9" fmla="*/ 914400 w 2937337"/>
                <a:gd name="connsiteY9" fmla="*/ 1666073 h 3186701"/>
                <a:gd name="connsiteX10" fmla="*/ 795647 w 2937337"/>
                <a:gd name="connsiteY10" fmla="*/ 3150488 h 3186701"/>
                <a:gd name="connsiteX0" fmla="*/ 795647 w 2937337"/>
                <a:gd name="connsiteY0" fmla="*/ 3150488 h 3186701"/>
                <a:gd name="connsiteX1" fmla="*/ 0 w 2937337"/>
                <a:gd name="connsiteY1" fmla="*/ 1749200 h 3186701"/>
                <a:gd name="connsiteX2" fmla="*/ 463138 w 2937337"/>
                <a:gd name="connsiteY2" fmla="*/ 1951080 h 3186701"/>
                <a:gd name="connsiteX3" fmla="*/ 776482 w 2937337"/>
                <a:gd name="connsiteY3" fmla="*/ 0 h 3186701"/>
                <a:gd name="connsiteX4" fmla="*/ 2034620 w 2937337"/>
                <a:gd name="connsiteY4" fmla="*/ 1294704 h 3186701"/>
                <a:gd name="connsiteX5" fmla="*/ 2095113 w 2937337"/>
                <a:gd name="connsiteY5" fmla="*/ 702407 h 3186701"/>
                <a:gd name="connsiteX6" fmla="*/ 1821452 w 2937337"/>
                <a:gd name="connsiteY6" fmla="*/ 3186701 h 3186701"/>
                <a:gd name="connsiteX7" fmla="*/ 1187533 w 2937337"/>
                <a:gd name="connsiteY7" fmla="*/ 1143558 h 3186701"/>
                <a:gd name="connsiteX8" fmla="*/ 1080655 w 2937337"/>
                <a:gd name="connsiteY8" fmla="*/ 2046083 h 3186701"/>
                <a:gd name="connsiteX9" fmla="*/ 914400 w 2937337"/>
                <a:gd name="connsiteY9" fmla="*/ 1666073 h 3186701"/>
                <a:gd name="connsiteX10" fmla="*/ 795647 w 2937337"/>
                <a:gd name="connsiteY10" fmla="*/ 3150488 h 3186701"/>
                <a:gd name="connsiteX0" fmla="*/ 795647 w 2937337"/>
                <a:gd name="connsiteY0" fmla="*/ 3150488 h 3186701"/>
                <a:gd name="connsiteX1" fmla="*/ 0 w 2937337"/>
                <a:gd name="connsiteY1" fmla="*/ 1749200 h 3186701"/>
                <a:gd name="connsiteX2" fmla="*/ 463138 w 2937337"/>
                <a:gd name="connsiteY2" fmla="*/ 1951080 h 3186701"/>
                <a:gd name="connsiteX3" fmla="*/ 776482 w 2937337"/>
                <a:gd name="connsiteY3" fmla="*/ 0 h 3186701"/>
                <a:gd name="connsiteX4" fmla="*/ 2034620 w 2937337"/>
                <a:gd name="connsiteY4" fmla="*/ 1294704 h 3186701"/>
                <a:gd name="connsiteX5" fmla="*/ 2095113 w 2937337"/>
                <a:gd name="connsiteY5" fmla="*/ 702407 h 3186701"/>
                <a:gd name="connsiteX6" fmla="*/ 1821452 w 2937337"/>
                <a:gd name="connsiteY6" fmla="*/ 3186701 h 3186701"/>
                <a:gd name="connsiteX7" fmla="*/ 1187533 w 2937337"/>
                <a:gd name="connsiteY7" fmla="*/ 1143558 h 3186701"/>
                <a:gd name="connsiteX8" fmla="*/ 1080655 w 2937337"/>
                <a:gd name="connsiteY8" fmla="*/ 2046083 h 3186701"/>
                <a:gd name="connsiteX9" fmla="*/ 914400 w 2937337"/>
                <a:gd name="connsiteY9" fmla="*/ 1666073 h 3186701"/>
                <a:gd name="connsiteX10" fmla="*/ 795647 w 2937337"/>
                <a:gd name="connsiteY10" fmla="*/ 3150488 h 3186701"/>
                <a:gd name="connsiteX0" fmla="*/ 795647 w 2893849"/>
                <a:gd name="connsiteY0" fmla="*/ 3150488 h 3186701"/>
                <a:gd name="connsiteX1" fmla="*/ 0 w 2893849"/>
                <a:gd name="connsiteY1" fmla="*/ 1749200 h 3186701"/>
                <a:gd name="connsiteX2" fmla="*/ 463138 w 2893849"/>
                <a:gd name="connsiteY2" fmla="*/ 1951080 h 3186701"/>
                <a:gd name="connsiteX3" fmla="*/ 776482 w 2893849"/>
                <a:gd name="connsiteY3" fmla="*/ 0 h 3186701"/>
                <a:gd name="connsiteX4" fmla="*/ 2034620 w 2893849"/>
                <a:gd name="connsiteY4" fmla="*/ 1294704 h 3186701"/>
                <a:gd name="connsiteX5" fmla="*/ 2031739 w 2893849"/>
                <a:gd name="connsiteY5" fmla="*/ 711461 h 3186701"/>
                <a:gd name="connsiteX6" fmla="*/ 1821452 w 2893849"/>
                <a:gd name="connsiteY6" fmla="*/ 3186701 h 3186701"/>
                <a:gd name="connsiteX7" fmla="*/ 1187533 w 2893849"/>
                <a:gd name="connsiteY7" fmla="*/ 1143558 h 3186701"/>
                <a:gd name="connsiteX8" fmla="*/ 1080655 w 2893849"/>
                <a:gd name="connsiteY8" fmla="*/ 2046083 h 3186701"/>
                <a:gd name="connsiteX9" fmla="*/ 914400 w 2893849"/>
                <a:gd name="connsiteY9" fmla="*/ 1666073 h 3186701"/>
                <a:gd name="connsiteX10" fmla="*/ 795647 w 2893849"/>
                <a:gd name="connsiteY10" fmla="*/ 3150488 h 3186701"/>
                <a:gd name="connsiteX0" fmla="*/ 795647 w 2931612"/>
                <a:gd name="connsiteY0" fmla="*/ 3150488 h 3186701"/>
                <a:gd name="connsiteX1" fmla="*/ 0 w 2931612"/>
                <a:gd name="connsiteY1" fmla="*/ 1749200 h 3186701"/>
                <a:gd name="connsiteX2" fmla="*/ 463138 w 2931612"/>
                <a:gd name="connsiteY2" fmla="*/ 1951080 h 3186701"/>
                <a:gd name="connsiteX3" fmla="*/ 776482 w 2931612"/>
                <a:gd name="connsiteY3" fmla="*/ 0 h 3186701"/>
                <a:gd name="connsiteX4" fmla="*/ 2034620 w 2931612"/>
                <a:gd name="connsiteY4" fmla="*/ 1294704 h 3186701"/>
                <a:gd name="connsiteX5" fmla="*/ 2031739 w 2931612"/>
                <a:gd name="connsiteY5" fmla="*/ 711461 h 3186701"/>
                <a:gd name="connsiteX6" fmla="*/ 1821452 w 2931612"/>
                <a:gd name="connsiteY6" fmla="*/ 3186701 h 3186701"/>
                <a:gd name="connsiteX7" fmla="*/ 1187533 w 2931612"/>
                <a:gd name="connsiteY7" fmla="*/ 1143558 h 3186701"/>
                <a:gd name="connsiteX8" fmla="*/ 1080655 w 2931612"/>
                <a:gd name="connsiteY8" fmla="*/ 2046083 h 3186701"/>
                <a:gd name="connsiteX9" fmla="*/ 914400 w 2931612"/>
                <a:gd name="connsiteY9" fmla="*/ 1666073 h 3186701"/>
                <a:gd name="connsiteX10" fmla="*/ 795647 w 2931612"/>
                <a:gd name="connsiteY10" fmla="*/ 3150488 h 3186701"/>
                <a:gd name="connsiteX0" fmla="*/ 795647 w 2931612"/>
                <a:gd name="connsiteY0" fmla="*/ 3150488 h 3186701"/>
                <a:gd name="connsiteX1" fmla="*/ 0 w 2931612"/>
                <a:gd name="connsiteY1" fmla="*/ 1749200 h 3186701"/>
                <a:gd name="connsiteX2" fmla="*/ 463138 w 2931612"/>
                <a:gd name="connsiteY2" fmla="*/ 1951080 h 3186701"/>
                <a:gd name="connsiteX3" fmla="*/ 776482 w 2931612"/>
                <a:gd name="connsiteY3" fmla="*/ 0 h 3186701"/>
                <a:gd name="connsiteX4" fmla="*/ 2034620 w 2931612"/>
                <a:gd name="connsiteY4" fmla="*/ 1294704 h 3186701"/>
                <a:gd name="connsiteX5" fmla="*/ 2031739 w 2931612"/>
                <a:gd name="connsiteY5" fmla="*/ 711461 h 3186701"/>
                <a:gd name="connsiteX6" fmla="*/ 1821452 w 2931612"/>
                <a:gd name="connsiteY6" fmla="*/ 3186701 h 3186701"/>
                <a:gd name="connsiteX7" fmla="*/ 1187533 w 2931612"/>
                <a:gd name="connsiteY7" fmla="*/ 1143558 h 3186701"/>
                <a:gd name="connsiteX8" fmla="*/ 1080655 w 2931612"/>
                <a:gd name="connsiteY8" fmla="*/ 2046083 h 3186701"/>
                <a:gd name="connsiteX9" fmla="*/ 914400 w 2931612"/>
                <a:gd name="connsiteY9" fmla="*/ 1666073 h 3186701"/>
                <a:gd name="connsiteX10" fmla="*/ 795647 w 2931612"/>
                <a:gd name="connsiteY10" fmla="*/ 3150488 h 3186701"/>
                <a:gd name="connsiteX0" fmla="*/ 795647 w 2931612"/>
                <a:gd name="connsiteY0" fmla="*/ 3150488 h 3186701"/>
                <a:gd name="connsiteX1" fmla="*/ 0 w 2931612"/>
                <a:gd name="connsiteY1" fmla="*/ 1749200 h 3186701"/>
                <a:gd name="connsiteX2" fmla="*/ 463138 w 2931612"/>
                <a:gd name="connsiteY2" fmla="*/ 1951080 h 3186701"/>
                <a:gd name="connsiteX3" fmla="*/ 776482 w 2931612"/>
                <a:gd name="connsiteY3" fmla="*/ 0 h 3186701"/>
                <a:gd name="connsiteX4" fmla="*/ 2034620 w 2931612"/>
                <a:gd name="connsiteY4" fmla="*/ 1294704 h 3186701"/>
                <a:gd name="connsiteX5" fmla="*/ 2031739 w 2931612"/>
                <a:gd name="connsiteY5" fmla="*/ 711461 h 3186701"/>
                <a:gd name="connsiteX6" fmla="*/ 1821452 w 2931612"/>
                <a:gd name="connsiteY6" fmla="*/ 3186701 h 3186701"/>
                <a:gd name="connsiteX7" fmla="*/ 1187533 w 2931612"/>
                <a:gd name="connsiteY7" fmla="*/ 1143558 h 3186701"/>
                <a:gd name="connsiteX8" fmla="*/ 1080655 w 2931612"/>
                <a:gd name="connsiteY8" fmla="*/ 2046083 h 3186701"/>
                <a:gd name="connsiteX9" fmla="*/ 914400 w 2931612"/>
                <a:gd name="connsiteY9" fmla="*/ 1666073 h 3186701"/>
                <a:gd name="connsiteX10" fmla="*/ 795647 w 2931612"/>
                <a:gd name="connsiteY10" fmla="*/ 3150488 h 3186701"/>
                <a:gd name="connsiteX0" fmla="*/ 795647 w 2931612"/>
                <a:gd name="connsiteY0" fmla="*/ 3150488 h 3186701"/>
                <a:gd name="connsiteX1" fmla="*/ 0 w 2931612"/>
                <a:gd name="connsiteY1" fmla="*/ 1749200 h 3186701"/>
                <a:gd name="connsiteX2" fmla="*/ 463138 w 2931612"/>
                <a:gd name="connsiteY2" fmla="*/ 1951080 h 3186701"/>
                <a:gd name="connsiteX3" fmla="*/ 776482 w 2931612"/>
                <a:gd name="connsiteY3" fmla="*/ 0 h 3186701"/>
                <a:gd name="connsiteX4" fmla="*/ 2034620 w 2931612"/>
                <a:gd name="connsiteY4" fmla="*/ 1294704 h 3186701"/>
                <a:gd name="connsiteX5" fmla="*/ 2031739 w 2931612"/>
                <a:gd name="connsiteY5" fmla="*/ 711461 h 3186701"/>
                <a:gd name="connsiteX6" fmla="*/ 1821452 w 2931612"/>
                <a:gd name="connsiteY6" fmla="*/ 3186701 h 3186701"/>
                <a:gd name="connsiteX7" fmla="*/ 1187533 w 2931612"/>
                <a:gd name="connsiteY7" fmla="*/ 1143558 h 3186701"/>
                <a:gd name="connsiteX8" fmla="*/ 1080655 w 2931612"/>
                <a:gd name="connsiteY8" fmla="*/ 2046083 h 3186701"/>
                <a:gd name="connsiteX9" fmla="*/ 914400 w 2931612"/>
                <a:gd name="connsiteY9" fmla="*/ 1666073 h 3186701"/>
                <a:gd name="connsiteX10" fmla="*/ 795647 w 2931612"/>
                <a:gd name="connsiteY10" fmla="*/ 3150488 h 3186701"/>
                <a:gd name="connsiteX0" fmla="*/ 795647 w 2931612"/>
                <a:gd name="connsiteY0" fmla="*/ 3150488 h 3186701"/>
                <a:gd name="connsiteX1" fmla="*/ 0 w 2931612"/>
                <a:gd name="connsiteY1" fmla="*/ 1749200 h 3186701"/>
                <a:gd name="connsiteX2" fmla="*/ 463138 w 2931612"/>
                <a:gd name="connsiteY2" fmla="*/ 1951080 h 3186701"/>
                <a:gd name="connsiteX3" fmla="*/ 776482 w 2931612"/>
                <a:gd name="connsiteY3" fmla="*/ 0 h 3186701"/>
                <a:gd name="connsiteX4" fmla="*/ 2034620 w 2931612"/>
                <a:gd name="connsiteY4" fmla="*/ 1294704 h 3186701"/>
                <a:gd name="connsiteX5" fmla="*/ 2031739 w 2931612"/>
                <a:gd name="connsiteY5" fmla="*/ 711461 h 3186701"/>
                <a:gd name="connsiteX6" fmla="*/ 1821452 w 2931612"/>
                <a:gd name="connsiteY6" fmla="*/ 3186701 h 3186701"/>
                <a:gd name="connsiteX7" fmla="*/ 1187533 w 2931612"/>
                <a:gd name="connsiteY7" fmla="*/ 1143558 h 3186701"/>
                <a:gd name="connsiteX8" fmla="*/ 1080655 w 2931612"/>
                <a:gd name="connsiteY8" fmla="*/ 2046083 h 3186701"/>
                <a:gd name="connsiteX9" fmla="*/ 914400 w 2931612"/>
                <a:gd name="connsiteY9" fmla="*/ 1666073 h 3186701"/>
                <a:gd name="connsiteX10" fmla="*/ 795647 w 2931612"/>
                <a:gd name="connsiteY10" fmla="*/ 3150488 h 3186701"/>
                <a:gd name="connsiteX0" fmla="*/ 813754 w 2949719"/>
                <a:gd name="connsiteY0" fmla="*/ 3150488 h 3186701"/>
                <a:gd name="connsiteX1" fmla="*/ 0 w 2949719"/>
                <a:gd name="connsiteY1" fmla="*/ 1726566 h 3186701"/>
                <a:gd name="connsiteX2" fmla="*/ 481245 w 2949719"/>
                <a:gd name="connsiteY2" fmla="*/ 1951080 h 3186701"/>
                <a:gd name="connsiteX3" fmla="*/ 794589 w 2949719"/>
                <a:gd name="connsiteY3" fmla="*/ 0 h 3186701"/>
                <a:gd name="connsiteX4" fmla="*/ 2052727 w 2949719"/>
                <a:gd name="connsiteY4" fmla="*/ 1294704 h 3186701"/>
                <a:gd name="connsiteX5" fmla="*/ 2049846 w 2949719"/>
                <a:gd name="connsiteY5" fmla="*/ 711461 h 3186701"/>
                <a:gd name="connsiteX6" fmla="*/ 1839559 w 2949719"/>
                <a:gd name="connsiteY6" fmla="*/ 3186701 h 3186701"/>
                <a:gd name="connsiteX7" fmla="*/ 1205640 w 2949719"/>
                <a:gd name="connsiteY7" fmla="*/ 1143558 h 3186701"/>
                <a:gd name="connsiteX8" fmla="*/ 1098762 w 2949719"/>
                <a:gd name="connsiteY8" fmla="*/ 2046083 h 3186701"/>
                <a:gd name="connsiteX9" fmla="*/ 932507 w 2949719"/>
                <a:gd name="connsiteY9" fmla="*/ 1666073 h 3186701"/>
                <a:gd name="connsiteX10" fmla="*/ 813754 w 2949719"/>
                <a:gd name="connsiteY10" fmla="*/ 3150488 h 3186701"/>
                <a:gd name="connsiteX0" fmla="*/ 813754 w 2949719"/>
                <a:gd name="connsiteY0" fmla="*/ 3150488 h 3186701"/>
                <a:gd name="connsiteX1" fmla="*/ 0 w 2949719"/>
                <a:gd name="connsiteY1" fmla="*/ 1726566 h 3186701"/>
                <a:gd name="connsiteX2" fmla="*/ 481245 w 2949719"/>
                <a:gd name="connsiteY2" fmla="*/ 1951080 h 3186701"/>
                <a:gd name="connsiteX3" fmla="*/ 794589 w 2949719"/>
                <a:gd name="connsiteY3" fmla="*/ 0 h 3186701"/>
                <a:gd name="connsiteX4" fmla="*/ 2052727 w 2949719"/>
                <a:gd name="connsiteY4" fmla="*/ 1294704 h 3186701"/>
                <a:gd name="connsiteX5" fmla="*/ 2049846 w 2949719"/>
                <a:gd name="connsiteY5" fmla="*/ 711461 h 3186701"/>
                <a:gd name="connsiteX6" fmla="*/ 1839559 w 2949719"/>
                <a:gd name="connsiteY6" fmla="*/ 3186701 h 3186701"/>
                <a:gd name="connsiteX7" fmla="*/ 1205640 w 2949719"/>
                <a:gd name="connsiteY7" fmla="*/ 1143558 h 3186701"/>
                <a:gd name="connsiteX8" fmla="*/ 1098762 w 2949719"/>
                <a:gd name="connsiteY8" fmla="*/ 2046083 h 3186701"/>
                <a:gd name="connsiteX9" fmla="*/ 932507 w 2949719"/>
                <a:gd name="connsiteY9" fmla="*/ 1666073 h 3186701"/>
                <a:gd name="connsiteX10" fmla="*/ 813754 w 2949719"/>
                <a:gd name="connsiteY10" fmla="*/ 3150488 h 3186701"/>
                <a:gd name="connsiteX0" fmla="*/ 813754 w 2949719"/>
                <a:gd name="connsiteY0" fmla="*/ 3150488 h 3186701"/>
                <a:gd name="connsiteX1" fmla="*/ 0 w 2949719"/>
                <a:gd name="connsiteY1" fmla="*/ 1726566 h 3186701"/>
                <a:gd name="connsiteX2" fmla="*/ 481245 w 2949719"/>
                <a:gd name="connsiteY2" fmla="*/ 1951080 h 3186701"/>
                <a:gd name="connsiteX3" fmla="*/ 794589 w 2949719"/>
                <a:gd name="connsiteY3" fmla="*/ 0 h 3186701"/>
                <a:gd name="connsiteX4" fmla="*/ 2052727 w 2949719"/>
                <a:gd name="connsiteY4" fmla="*/ 1294704 h 3186701"/>
                <a:gd name="connsiteX5" fmla="*/ 2049846 w 2949719"/>
                <a:gd name="connsiteY5" fmla="*/ 711461 h 3186701"/>
                <a:gd name="connsiteX6" fmla="*/ 1839559 w 2949719"/>
                <a:gd name="connsiteY6" fmla="*/ 3186701 h 3186701"/>
                <a:gd name="connsiteX7" fmla="*/ 1205640 w 2949719"/>
                <a:gd name="connsiteY7" fmla="*/ 1143558 h 3186701"/>
                <a:gd name="connsiteX8" fmla="*/ 1098762 w 2949719"/>
                <a:gd name="connsiteY8" fmla="*/ 2046083 h 3186701"/>
                <a:gd name="connsiteX9" fmla="*/ 932507 w 2949719"/>
                <a:gd name="connsiteY9" fmla="*/ 1666073 h 3186701"/>
                <a:gd name="connsiteX10" fmla="*/ 813754 w 2949719"/>
                <a:gd name="connsiteY10" fmla="*/ 3150488 h 3186701"/>
                <a:gd name="connsiteX0" fmla="*/ 813754 w 2949719"/>
                <a:gd name="connsiteY0" fmla="*/ 3150488 h 3186701"/>
                <a:gd name="connsiteX1" fmla="*/ 0 w 2949719"/>
                <a:gd name="connsiteY1" fmla="*/ 1726566 h 3186701"/>
                <a:gd name="connsiteX2" fmla="*/ 481245 w 2949719"/>
                <a:gd name="connsiteY2" fmla="*/ 1951080 h 3186701"/>
                <a:gd name="connsiteX3" fmla="*/ 794589 w 2949719"/>
                <a:gd name="connsiteY3" fmla="*/ 0 h 3186701"/>
                <a:gd name="connsiteX4" fmla="*/ 2052727 w 2949719"/>
                <a:gd name="connsiteY4" fmla="*/ 1294704 h 3186701"/>
                <a:gd name="connsiteX5" fmla="*/ 2049846 w 2949719"/>
                <a:gd name="connsiteY5" fmla="*/ 711461 h 3186701"/>
                <a:gd name="connsiteX6" fmla="*/ 1839559 w 2949719"/>
                <a:gd name="connsiteY6" fmla="*/ 3186701 h 3186701"/>
                <a:gd name="connsiteX7" fmla="*/ 1205640 w 2949719"/>
                <a:gd name="connsiteY7" fmla="*/ 1143558 h 3186701"/>
                <a:gd name="connsiteX8" fmla="*/ 1098762 w 2949719"/>
                <a:gd name="connsiteY8" fmla="*/ 2046083 h 3186701"/>
                <a:gd name="connsiteX9" fmla="*/ 932507 w 2949719"/>
                <a:gd name="connsiteY9" fmla="*/ 1666073 h 3186701"/>
                <a:gd name="connsiteX10" fmla="*/ 813754 w 2949719"/>
                <a:gd name="connsiteY10" fmla="*/ 3150488 h 3186701"/>
                <a:gd name="connsiteX0" fmla="*/ 1117045 w 2949719"/>
                <a:gd name="connsiteY0" fmla="*/ 3168594 h 3186701"/>
                <a:gd name="connsiteX1" fmla="*/ 0 w 2949719"/>
                <a:gd name="connsiteY1" fmla="*/ 1726566 h 3186701"/>
                <a:gd name="connsiteX2" fmla="*/ 481245 w 2949719"/>
                <a:gd name="connsiteY2" fmla="*/ 1951080 h 3186701"/>
                <a:gd name="connsiteX3" fmla="*/ 794589 w 2949719"/>
                <a:gd name="connsiteY3" fmla="*/ 0 h 3186701"/>
                <a:gd name="connsiteX4" fmla="*/ 2052727 w 2949719"/>
                <a:gd name="connsiteY4" fmla="*/ 1294704 h 3186701"/>
                <a:gd name="connsiteX5" fmla="*/ 2049846 w 2949719"/>
                <a:gd name="connsiteY5" fmla="*/ 711461 h 3186701"/>
                <a:gd name="connsiteX6" fmla="*/ 1839559 w 2949719"/>
                <a:gd name="connsiteY6" fmla="*/ 3186701 h 3186701"/>
                <a:gd name="connsiteX7" fmla="*/ 1205640 w 2949719"/>
                <a:gd name="connsiteY7" fmla="*/ 1143558 h 3186701"/>
                <a:gd name="connsiteX8" fmla="*/ 1098762 w 2949719"/>
                <a:gd name="connsiteY8" fmla="*/ 2046083 h 3186701"/>
                <a:gd name="connsiteX9" fmla="*/ 932507 w 2949719"/>
                <a:gd name="connsiteY9" fmla="*/ 1666073 h 3186701"/>
                <a:gd name="connsiteX10" fmla="*/ 1117045 w 2949719"/>
                <a:gd name="connsiteY10" fmla="*/ 3168594 h 3186701"/>
                <a:gd name="connsiteX0" fmla="*/ 1117045 w 2949719"/>
                <a:gd name="connsiteY0" fmla="*/ 3168594 h 3186701"/>
                <a:gd name="connsiteX1" fmla="*/ 0 w 2949719"/>
                <a:gd name="connsiteY1" fmla="*/ 1726566 h 3186701"/>
                <a:gd name="connsiteX2" fmla="*/ 481245 w 2949719"/>
                <a:gd name="connsiteY2" fmla="*/ 1951080 h 3186701"/>
                <a:gd name="connsiteX3" fmla="*/ 794589 w 2949719"/>
                <a:gd name="connsiteY3" fmla="*/ 0 h 3186701"/>
                <a:gd name="connsiteX4" fmla="*/ 2052727 w 2949719"/>
                <a:gd name="connsiteY4" fmla="*/ 1294704 h 3186701"/>
                <a:gd name="connsiteX5" fmla="*/ 2049846 w 2949719"/>
                <a:gd name="connsiteY5" fmla="*/ 711461 h 3186701"/>
                <a:gd name="connsiteX6" fmla="*/ 1839559 w 2949719"/>
                <a:gd name="connsiteY6" fmla="*/ 3186701 h 3186701"/>
                <a:gd name="connsiteX7" fmla="*/ 1205640 w 2949719"/>
                <a:gd name="connsiteY7" fmla="*/ 1143558 h 3186701"/>
                <a:gd name="connsiteX8" fmla="*/ 1098762 w 2949719"/>
                <a:gd name="connsiteY8" fmla="*/ 2046083 h 3186701"/>
                <a:gd name="connsiteX9" fmla="*/ 932507 w 2949719"/>
                <a:gd name="connsiteY9" fmla="*/ 1666073 h 3186701"/>
                <a:gd name="connsiteX10" fmla="*/ 1117045 w 2949719"/>
                <a:gd name="connsiteY10" fmla="*/ 3168594 h 3186701"/>
                <a:gd name="connsiteX0" fmla="*/ 1117045 w 2949719"/>
                <a:gd name="connsiteY0" fmla="*/ 3168594 h 3186701"/>
                <a:gd name="connsiteX1" fmla="*/ 0 w 2949719"/>
                <a:gd name="connsiteY1" fmla="*/ 1726566 h 3186701"/>
                <a:gd name="connsiteX2" fmla="*/ 481245 w 2949719"/>
                <a:gd name="connsiteY2" fmla="*/ 1951080 h 3186701"/>
                <a:gd name="connsiteX3" fmla="*/ 794589 w 2949719"/>
                <a:gd name="connsiteY3" fmla="*/ 0 h 3186701"/>
                <a:gd name="connsiteX4" fmla="*/ 2052727 w 2949719"/>
                <a:gd name="connsiteY4" fmla="*/ 1294704 h 3186701"/>
                <a:gd name="connsiteX5" fmla="*/ 2049846 w 2949719"/>
                <a:gd name="connsiteY5" fmla="*/ 711461 h 3186701"/>
                <a:gd name="connsiteX6" fmla="*/ 1839559 w 2949719"/>
                <a:gd name="connsiteY6" fmla="*/ 3186701 h 3186701"/>
                <a:gd name="connsiteX7" fmla="*/ 1205640 w 2949719"/>
                <a:gd name="connsiteY7" fmla="*/ 1143558 h 3186701"/>
                <a:gd name="connsiteX8" fmla="*/ 1098762 w 2949719"/>
                <a:gd name="connsiteY8" fmla="*/ 2046083 h 3186701"/>
                <a:gd name="connsiteX9" fmla="*/ 932507 w 2949719"/>
                <a:gd name="connsiteY9" fmla="*/ 1666073 h 3186701"/>
                <a:gd name="connsiteX10" fmla="*/ 1117045 w 2949719"/>
                <a:gd name="connsiteY10" fmla="*/ 3168594 h 3186701"/>
                <a:gd name="connsiteX0" fmla="*/ 1117045 w 2949719"/>
                <a:gd name="connsiteY0" fmla="*/ 3168594 h 3186701"/>
                <a:gd name="connsiteX1" fmla="*/ 0 w 2949719"/>
                <a:gd name="connsiteY1" fmla="*/ 1726566 h 3186701"/>
                <a:gd name="connsiteX2" fmla="*/ 481245 w 2949719"/>
                <a:gd name="connsiteY2" fmla="*/ 1951080 h 3186701"/>
                <a:gd name="connsiteX3" fmla="*/ 794589 w 2949719"/>
                <a:gd name="connsiteY3" fmla="*/ 0 h 3186701"/>
                <a:gd name="connsiteX4" fmla="*/ 2052727 w 2949719"/>
                <a:gd name="connsiteY4" fmla="*/ 1294704 h 3186701"/>
                <a:gd name="connsiteX5" fmla="*/ 2049846 w 2949719"/>
                <a:gd name="connsiteY5" fmla="*/ 711461 h 3186701"/>
                <a:gd name="connsiteX6" fmla="*/ 1839559 w 2949719"/>
                <a:gd name="connsiteY6" fmla="*/ 3186701 h 3186701"/>
                <a:gd name="connsiteX7" fmla="*/ 1205640 w 2949719"/>
                <a:gd name="connsiteY7" fmla="*/ 1143558 h 3186701"/>
                <a:gd name="connsiteX8" fmla="*/ 1098762 w 2949719"/>
                <a:gd name="connsiteY8" fmla="*/ 2046083 h 3186701"/>
                <a:gd name="connsiteX9" fmla="*/ 932507 w 2949719"/>
                <a:gd name="connsiteY9" fmla="*/ 1666073 h 3186701"/>
                <a:gd name="connsiteX10" fmla="*/ 1117045 w 2949719"/>
                <a:gd name="connsiteY10" fmla="*/ 3168594 h 3186701"/>
                <a:gd name="connsiteX0" fmla="*/ 1117045 w 2949719"/>
                <a:gd name="connsiteY0" fmla="*/ 3168594 h 3186701"/>
                <a:gd name="connsiteX1" fmla="*/ 0 w 2949719"/>
                <a:gd name="connsiteY1" fmla="*/ 1726566 h 3186701"/>
                <a:gd name="connsiteX2" fmla="*/ 417871 w 2949719"/>
                <a:gd name="connsiteY2" fmla="*/ 2009927 h 3186701"/>
                <a:gd name="connsiteX3" fmla="*/ 794589 w 2949719"/>
                <a:gd name="connsiteY3" fmla="*/ 0 h 3186701"/>
                <a:gd name="connsiteX4" fmla="*/ 2052727 w 2949719"/>
                <a:gd name="connsiteY4" fmla="*/ 1294704 h 3186701"/>
                <a:gd name="connsiteX5" fmla="*/ 2049846 w 2949719"/>
                <a:gd name="connsiteY5" fmla="*/ 711461 h 3186701"/>
                <a:gd name="connsiteX6" fmla="*/ 1839559 w 2949719"/>
                <a:gd name="connsiteY6" fmla="*/ 3186701 h 3186701"/>
                <a:gd name="connsiteX7" fmla="*/ 1205640 w 2949719"/>
                <a:gd name="connsiteY7" fmla="*/ 1143558 h 3186701"/>
                <a:gd name="connsiteX8" fmla="*/ 1098762 w 2949719"/>
                <a:gd name="connsiteY8" fmla="*/ 2046083 h 3186701"/>
                <a:gd name="connsiteX9" fmla="*/ 932507 w 2949719"/>
                <a:gd name="connsiteY9" fmla="*/ 1666073 h 3186701"/>
                <a:gd name="connsiteX10" fmla="*/ 1117045 w 2949719"/>
                <a:gd name="connsiteY10" fmla="*/ 3168594 h 3186701"/>
                <a:gd name="connsiteX0" fmla="*/ 1117045 w 2949719"/>
                <a:gd name="connsiteY0" fmla="*/ 3168594 h 3186701"/>
                <a:gd name="connsiteX1" fmla="*/ 0 w 2949719"/>
                <a:gd name="connsiteY1" fmla="*/ 1726566 h 3186701"/>
                <a:gd name="connsiteX2" fmla="*/ 417871 w 2949719"/>
                <a:gd name="connsiteY2" fmla="*/ 2009927 h 3186701"/>
                <a:gd name="connsiteX3" fmla="*/ 794589 w 2949719"/>
                <a:gd name="connsiteY3" fmla="*/ 0 h 3186701"/>
                <a:gd name="connsiteX4" fmla="*/ 2052727 w 2949719"/>
                <a:gd name="connsiteY4" fmla="*/ 1294704 h 3186701"/>
                <a:gd name="connsiteX5" fmla="*/ 2049846 w 2949719"/>
                <a:gd name="connsiteY5" fmla="*/ 711461 h 3186701"/>
                <a:gd name="connsiteX6" fmla="*/ 1839559 w 2949719"/>
                <a:gd name="connsiteY6" fmla="*/ 3186701 h 3186701"/>
                <a:gd name="connsiteX7" fmla="*/ 1205640 w 2949719"/>
                <a:gd name="connsiteY7" fmla="*/ 1143558 h 3186701"/>
                <a:gd name="connsiteX8" fmla="*/ 1098762 w 2949719"/>
                <a:gd name="connsiteY8" fmla="*/ 2046083 h 3186701"/>
                <a:gd name="connsiteX9" fmla="*/ 932507 w 2949719"/>
                <a:gd name="connsiteY9" fmla="*/ 1666073 h 3186701"/>
                <a:gd name="connsiteX10" fmla="*/ 1117045 w 2949719"/>
                <a:gd name="connsiteY10" fmla="*/ 3168594 h 3186701"/>
                <a:gd name="connsiteX0" fmla="*/ 1117045 w 2949719"/>
                <a:gd name="connsiteY0" fmla="*/ 3168594 h 3186701"/>
                <a:gd name="connsiteX1" fmla="*/ 0 w 2949719"/>
                <a:gd name="connsiteY1" fmla="*/ 1726566 h 3186701"/>
                <a:gd name="connsiteX2" fmla="*/ 417871 w 2949719"/>
                <a:gd name="connsiteY2" fmla="*/ 2009927 h 3186701"/>
                <a:gd name="connsiteX3" fmla="*/ 794589 w 2949719"/>
                <a:gd name="connsiteY3" fmla="*/ 0 h 3186701"/>
                <a:gd name="connsiteX4" fmla="*/ 2052727 w 2949719"/>
                <a:gd name="connsiteY4" fmla="*/ 1294704 h 3186701"/>
                <a:gd name="connsiteX5" fmla="*/ 2049846 w 2949719"/>
                <a:gd name="connsiteY5" fmla="*/ 711461 h 3186701"/>
                <a:gd name="connsiteX6" fmla="*/ 1839559 w 2949719"/>
                <a:gd name="connsiteY6" fmla="*/ 3186701 h 3186701"/>
                <a:gd name="connsiteX7" fmla="*/ 1205640 w 2949719"/>
                <a:gd name="connsiteY7" fmla="*/ 1143558 h 3186701"/>
                <a:gd name="connsiteX8" fmla="*/ 1098762 w 2949719"/>
                <a:gd name="connsiteY8" fmla="*/ 2046083 h 3186701"/>
                <a:gd name="connsiteX9" fmla="*/ 932507 w 2949719"/>
                <a:gd name="connsiteY9" fmla="*/ 1666073 h 3186701"/>
                <a:gd name="connsiteX10" fmla="*/ 1117045 w 2949719"/>
                <a:gd name="connsiteY10" fmla="*/ 3168594 h 3186701"/>
                <a:gd name="connsiteX0" fmla="*/ 1117045 w 2949719"/>
                <a:gd name="connsiteY0" fmla="*/ 3168594 h 3186701"/>
                <a:gd name="connsiteX1" fmla="*/ 0 w 2949719"/>
                <a:gd name="connsiteY1" fmla="*/ 1726566 h 3186701"/>
                <a:gd name="connsiteX2" fmla="*/ 417871 w 2949719"/>
                <a:gd name="connsiteY2" fmla="*/ 2009927 h 3186701"/>
                <a:gd name="connsiteX3" fmla="*/ 794589 w 2949719"/>
                <a:gd name="connsiteY3" fmla="*/ 0 h 3186701"/>
                <a:gd name="connsiteX4" fmla="*/ 2052727 w 2949719"/>
                <a:gd name="connsiteY4" fmla="*/ 1294704 h 3186701"/>
                <a:gd name="connsiteX5" fmla="*/ 2049846 w 2949719"/>
                <a:gd name="connsiteY5" fmla="*/ 711461 h 3186701"/>
                <a:gd name="connsiteX6" fmla="*/ 1839559 w 2949719"/>
                <a:gd name="connsiteY6" fmla="*/ 3186701 h 3186701"/>
                <a:gd name="connsiteX7" fmla="*/ 1205640 w 2949719"/>
                <a:gd name="connsiteY7" fmla="*/ 1143558 h 3186701"/>
                <a:gd name="connsiteX8" fmla="*/ 1098762 w 2949719"/>
                <a:gd name="connsiteY8" fmla="*/ 2046083 h 3186701"/>
                <a:gd name="connsiteX9" fmla="*/ 932507 w 2949719"/>
                <a:gd name="connsiteY9" fmla="*/ 1666073 h 3186701"/>
                <a:gd name="connsiteX10" fmla="*/ 1117045 w 2949719"/>
                <a:gd name="connsiteY10" fmla="*/ 3168594 h 3186701"/>
                <a:gd name="connsiteX0" fmla="*/ 1117045 w 2949719"/>
                <a:gd name="connsiteY0" fmla="*/ 3168594 h 3186701"/>
                <a:gd name="connsiteX1" fmla="*/ 0 w 2949719"/>
                <a:gd name="connsiteY1" fmla="*/ 1726566 h 3186701"/>
                <a:gd name="connsiteX2" fmla="*/ 417871 w 2949719"/>
                <a:gd name="connsiteY2" fmla="*/ 2009927 h 3186701"/>
                <a:gd name="connsiteX3" fmla="*/ 794589 w 2949719"/>
                <a:gd name="connsiteY3" fmla="*/ 0 h 3186701"/>
                <a:gd name="connsiteX4" fmla="*/ 2052727 w 2949719"/>
                <a:gd name="connsiteY4" fmla="*/ 1294704 h 3186701"/>
                <a:gd name="connsiteX5" fmla="*/ 2049846 w 2949719"/>
                <a:gd name="connsiteY5" fmla="*/ 711461 h 3186701"/>
                <a:gd name="connsiteX6" fmla="*/ 1839559 w 2949719"/>
                <a:gd name="connsiteY6" fmla="*/ 3186701 h 3186701"/>
                <a:gd name="connsiteX7" fmla="*/ 1205640 w 2949719"/>
                <a:gd name="connsiteY7" fmla="*/ 1143558 h 3186701"/>
                <a:gd name="connsiteX8" fmla="*/ 1098762 w 2949719"/>
                <a:gd name="connsiteY8" fmla="*/ 2046083 h 3186701"/>
                <a:gd name="connsiteX9" fmla="*/ 932507 w 2949719"/>
                <a:gd name="connsiteY9" fmla="*/ 1666073 h 3186701"/>
                <a:gd name="connsiteX10" fmla="*/ 1117045 w 2949719"/>
                <a:gd name="connsiteY10" fmla="*/ 3168594 h 3186701"/>
                <a:gd name="connsiteX0" fmla="*/ 1103465 w 2936139"/>
                <a:gd name="connsiteY0" fmla="*/ 3168594 h 3186701"/>
                <a:gd name="connsiteX1" fmla="*/ 0 w 2936139"/>
                <a:gd name="connsiteY1" fmla="*/ 1726566 h 3186701"/>
                <a:gd name="connsiteX2" fmla="*/ 404291 w 2936139"/>
                <a:gd name="connsiteY2" fmla="*/ 2009927 h 3186701"/>
                <a:gd name="connsiteX3" fmla="*/ 781009 w 2936139"/>
                <a:gd name="connsiteY3" fmla="*/ 0 h 3186701"/>
                <a:gd name="connsiteX4" fmla="*/ 2039147 w 2936139"/>
                <a:gd name="connsiteY4" fmla="*/ 1294704 h 3186701"/>
                <a:gd name="connsiteX5" fmla="*/ 2036266 w 2936139"/>
                <a:gd name="connsiteY5" fmla="*/ 711461 h 3186701"/>
                <a:gd name="connsiteX6" fmla="*/ 1825979 w 2936139"/>
                <a:gd name="connsiteY6" fmla="*/ 3186701 h 3186701"/>
                <a:gd name="connsiteX7" fmla="*/ 1192060 w 2936139"/>
                <a:gd name="connsiteY7" fmla="*/ 1143558 h 3186701"/>
                <a:gd name="connsiteX8" fmla="*/ 1085182 w 2936139"/>
                <a:gd name="connsiteY8" fmla="*/ 2046083 h 3186701"/>
                <a:gd name="connsiteX9" fmla="*/ 918927 w 2936139"/>
                <a:gd name="connsiteY9" fmla="*/ 1666073 h 3186701"/>
                <a:gd name="connsiteX10" fmla="*/ 1103465 w 2936139"/>
                <a:gd name="connsiteY10" fmla="*/ 3168594 h 3186701"/>
                <a:gd name="connsiteX0" fmla="*/ 1148733 w 2981407"/>
                <a:gd name="connsiteY0" fmla="*/ 3168594 h 3186701"/>
                <a:gd name="connsiteX1" fmla="*/ 0 w 2981407"/>
                <a:gd name="connsiteY1" fmla="*/ 1749200 h 3186701"/>
                <a:gd name="connsiteX2" fmla="*/ 449559 w 2981407"/>
                <a:gd name="connsiteY2" fmla="*/ 2009927 h 3186701"/>
                <a:gd name="connsiteX3" fmla="*/ 826277 w 2981407"/>
                <a:gd name="connsiteY3" fmla="*/ 0 h 3186701"/>
                <a:gd name="connsiteX4" fmla="*/ 2084415 w 2981407"/>
                <a:gd name="connsiteY4" fmla="*/ 1294704 h 3186701"/>
                <a:gd name="connsiteX5" fmla="*/ 2081534 w 2981407"/>
                <a:gd name="connsiteY5" fmla="*/ 711461 h 3186701"/>
                <a:gd name="connsiteX6" fmla="*/ 1871247 w 2981407"/>
                <a:gd name="connsiteY6" fmla="*/ 3186701 h 3186701"/>
                <a:gd name="connsiteX7" fmla="*/ 1237328 w 2981407"/>
                <a:gd name="connsiteY7" fmla="*/ 1143558 h 3186701"/>
                <a:gd name="connsiteX8" fmla="*/ 1130450 w 2981407"/>
                <a:gd name="connsiteY8" fmla="*/ 2046083 h 3186701"/>
                <a:gd name="connsiteX9" fmla="*/ 964195 w 2981407"/>
                <a:gd name="connsiteY9" fmla="*/ 1666073 h 3186701"/>
                <a:gd name="connsiteX10" fmla="*/ 1148733 w 2981407"/>
                <a:gd name="connsiteY10" fmla="*/ 3168594 h 3186701"/>
                <a:gd name="connsiteX0" fmla="*/ 1148733 w 2981407"/>
                <a:gd name="connsiteY0" fmla="*/ 3168594 h 3186701"/>
                <a:gd name="connsiteX1" fmla="*/ 0 w 2981407"/>
                <a:gd name="connsiteY1" fmla="*/ 1749200 h 3186701"/>
                <a:gd name="connsiteX2" fmla="*/ 449559 w 2981407"/>
                <a:gd name="connsiteY2" fmla="*/ 2009927 h 3186701"/>
                <a:gd name="connsiteX3" fmla="*/ 826277 w 2981407"/>
                <a:gd name="connsiteY3" fmla="*/ 0 h 3186701"/>
                <a:gd name="connsiteX4" fmla="*/ 2084415 w 2981407"/>
                <a:gd name="connsiteY4" fmla="*/ 1294704 h 3186701"/>
                <a:gd name="connsiteX5" fmla="*/ 2081534 w 2981407"/>
                <a:gd name="connsiteY5" fmla="*/ 711461 h 3186701"/>
                <a:gd name="connsiteX6" fmla="*/ 1871247 w 2981407"/>
                <a:gd name="connsiteY6" fmla="*/ 3186701 h 3186701"/>
                <a:gd name="connsiteX7" fmla="*/ 1237328 w 2981407"/>
                <a:gd name="connsiteY7" fmla="*/ 1143558 h 3186701"/>
                <a:gd name="connsiteX8" fmla="*/ 1130450 w 2981407"/>
                <a:gd name="connsiteY8" fmla="*/ 2046083 h 3186701"/>
                <a:gd name="connsiteX9" fmla="*/ 964195 w 2981407"/>
                <a:gd name="connsiteY9" fmla="*/ 1666073 h 3186701"/>
                <a:gd name="connsiteX10" fmla="*/ 1148733 w 2981407"/>
                <a:gd name="connsiteY10" fmla="*/ 3168594 h 3186701"/>
                <a:gd name="connsiteX0" fmla="*/ 1148733 w 2981407"/>
                <a:gd name="connsiteY0" fmla="*/ 3168594 h 3186701"/>
                <a:gd name="connsiteX1" fmla="*/ 0 w 2981407"/>
                <a:gd name="connsiteY1" fmla="*/ 1749200 h 3186701"/>
                <a:gd name="connsiteX2" fmla="*/ 449559 w 2981407"/>
                <a:gd name="connsiteY2" fmla="*/ 2009927 h 3186701"/>
                <a:gd name="connsiteX3" fmla="*/ 826277 w 2981407"/>
                <a:gd name="connsiteY3" fmla="*/ 0 h 3186701"/>
                <a:gd name="connsiteX4" fmla="*/ 2084415 w 2981407"/>
                <a:gd name="connsiteY4" fmla="*/ 1294704 h 3186701"/>
                <a:gd name="connsiteX5" fmla="*/ 2081534 w 2981407"/>
                <a:gd name="connsiteY5" fmla="*/ 711461 h 3186701"/>
                <a:gd name="connsiteX6" fmla="*/ 1871247 w 2981407"/>
                <a:gd name="connsiteY6" fmla="*/ 3186701 h 3186701"/>
                <a:gd name="connsiteX7" fmla="*/ 1237328 w 2981407"/>
                <a:gd name="connsiteY7" fmla="*/ 1143558 h 3186701"/>
                <a:gd name="connsiteX8" fmla="*/ 1130450 w 2981407"/>
                <a:gd name="connsiteY8" fmla="*/ 2046083 h 3186701"/>
                <a:gd name="connsiteX9" fmla="*/ 964195 w 2981407"/>
                <a:gd name="connsiteY9" fmla="*/ 1666073 h 3186701"/>
                <a:gd name="connsiteX10" fmla="*/ 1148733 w 2981407"/>
                <a:gd name="connsiteY10" fmla="*/ 3168594 h 3186701"/>
                <a:gd name="connsiteX0" fmla="*/ 1148733 w 2981407"/>
                <a:gd name="connsiteY0" fmla="*/ 3168594 h 3186701"/>
                <a:gd name="connsiteX1" fmla="*/ 0 w 2981407"/>
                <a:gd name="connsiteY1" fmla="*/ 1749200 h 3186701"/>
                <a:gd name="connsiteX2" fmla="*/ 449559 w 2981407"/>
                <a:gd name="connsiteY2" fmla="*/ 2009927 h 3186701"/>
                <a:gd name="connsiteX3" fmla="*/ 826277 w 2981407"/>
                <a:gd name="connsiteY3" fmla="*/ 0 h 3186701"/>
                <a:gd name="connsiteX4" fmla="*/ 2084415 w 2981407"/>
                <a:gd name="connsiteY4" fmla="*/ 1294704 h 3186701"/>
                <a:gd name="connsiteX5" fmla="*/ 2081534 w 2981407"/>
                <a:gd name="connsiteY5" fmla="*/ 711461 h 3186701"/>
                <a:gd name="connsiteX6" fmla="*/ 1871247 w 2981407"/>
                <a:gd name="connsiteY6" fmla="*/ 3186701 h 3186701"/>
                <a:gd name="connsiteX7" fmla="*/ 1237328 w 2981407"/>
                <a:gd name="connsiteY7" fmla="*/ 1143558 h 3186701"/>
                <a:gd name="connsiteX8" fmla="*/ 1130450 w 2981407"/>
                <a:gd name="connsiteY8" fmla="*/ 2046083 h 3186701"/>
                <a:gd name="connsiteX9" fmla="*/ 918927 w 2981407"/>
                <a:gd name="connsiteY9" fmla="*/ 1697760 h 3186701"/>
                <a:gd name="connsiteX10" fmla="*/ 1148733 w 2981407"/>
                <a:gd name="connsiteY10" fmla="*/ 3168594 h 3186701"/>
                <a:gd name="connsiteX0" fmla="*/ 1148733 w 2981407"/>
                <a:gd name="connsiteY0" fmla="*/ 3168594 h 3186701"/>
                <a:gd name="connsiteX1" fmla="*/ 0 w 2981407"/>
                <a:gd name="connsiteY1" fmla="*/ 1749200 h 3186701"/>
                <a:gd name="connsiteX2" fmla="*/ 449559 w 2981407"/>
                <a:gd name="connsiteY2" fmla="*/ 2009927 h 3186701"/>
                <a:gd name="connsiteX3" fmla="*/ 826277 w 2981407"/>
                <a:gd name="connsiteY3" fmla="*/ 0 h 3186701"/>
                <a:gd name="connsiteX4" fmla="*/ 2084415 w 2981407"/>
                <a:gd name="connsiteY4" fmla="*/ 1294704 h 3186701"/>
                <a:gd name="connsiteX5" fmla="*/ 2081534 w 2981407"/>
                <a:gd name="connsiteY5" fmla="*/ 711461 h 3186701"/>
                <a:gd name="connsiteX6" fmla="*/ 1871247 w 2981407"/>
                <a:gd name="connsiteY6" fmla="*/ 3186701 h 3186701"/>
                <a:gd name="connsiteX7" fmla="*/ 1237328 w 2981407"/>
                <a:gd name="connsiteY7" fmla="*/ 1143558 h 3186701"/>
                <a:gd name="connsiteX8" fmla="*/ 1130450 w 2981407"/>
                <a:gd name="connsiteY8" fmla="*/ 2046083 h 3186701"/>
                <a:gd name="connsiteX9" fmla="*/ 918927 w 2981407"/>
                <a:gd name="connsiteY9" fmla="*/ 1697760 h 3186701"/>
                <a:gd name="connsiteX10" fmla="*/ 1148733 w 2981407"/>
                <a:gd name="connsiteY10" fmla="*/ 3168594 h 3186701"/>
                <a:gd name="connsiteX0" fmla="*/ 1148733 w 2981407"/>
                <a:gd name="connsiteY0" fmla="*/ 3168594 h 3186701"/>
                <a:gd name="connsiteX1" fmla="*/ 0 w 2981407"/>
                <a:gd name="connsiteY1" fmla="*/ 1749200 h 3186701"/>
                <a:gd name="connsiteX2" fmla="*/ 449559 w 2981407"/>
                <a:gd name="connsiteY2" fmla="*/ 2009927 h 3186701"/>
                <a:gd name="connsiteX3" fmla="*/ 826277 w 2981407"/>
                <a:gd name="connsiteY3" fmla="*/ 0 h 3186701"/>
                <a:gd name="connsiteX4" fmla="*/ 2084415 w 2981407"/>
                <a:gd name="connsiteY4" fmla="*/ 1294704 h 3186701"/>
                <a:gd name="connsiteX5" fmla="*/ 2081534 w 2981407"/>
                <a:gd name="connsiteY5" fmla="*/ 711461 h 3186701"/>
                <a:gd name="connsiteX6" fmla="*/ 1871247 w 2981407"/>
                <a:gd name="connsiteY6" fmla="*/ 3186701 h 3186701"/>
                <a:gd name="connsiteX7" fmla="*/ 1237328 w 2981407"/>
                <a:gd name="connsiteY7" fmla="*/ 1143558 h 3186701"/>
                <a:gd name="connsiteX8" fmla="*/ 1130450 w 2981407"/>
                <a:gd name="connsiteY8" fmla="*/ 2046083 h 3186701"/>
                <a:gd name="connsiteX9" fmla="*/ 918927 w 2981407"/>
                <a:gd name="connsiteY9" fmla="*/ 1697760 h 3186701"/>
                <a:gd name="connsiteX10" fmla="*/ 1148733 w 2981407"/>
                <a:gd name="connsiteY10" fmla="*/ 3168594 h 3186701"/>
                <a:gd name="connsiteX0" fmla="*/ 1148733 w 2981407"/>
                <a:gd name="connsiteY0" fmla="*/ 3168594 h 3186701"/>
                <a:gd name="connsiteX1" fmla="*/ 0 w 2981407"/>
                <a:gd name="connsiteY1" fmla="*/ 1749200 h 3186701"/>
                <a:gd name="connsiteX2" fmla="*/ 449559 w 2981407"/>
                <a:gd name="connsiteY2" fmla="*/ 2009927 h 3186701"/>
                <a:gd name="connsiteX3" fmla="*/ 826277 w 2981407"/>
                <a:gd name="connsiteY3" fmla="*/ 0 h 3186701"/>
                <a:gd name="connsiteX4" fmla="*/ 2084415 w 2981407"/>
                <a:gd name="connsiteY4" fmla="*/ 1294704 h 3186701"/>
                <a:gd name="connsiteX5" fmla="*/ 2081534 w 2981407"/>
                <a:gd name="connsiteY5" fmla="*/ 711461 h 3186701"/>
                <a:gd name="connsiteX6" fmla="*/ 1871247 w 2981407"/>
                <a:gd name="connsiteY6" fmla="*/ 3186701 h 3186701"/>
                <a:gd name="connsiteX7" fmla="*/ 1237328 w 2981407"/>
                <a:gd name="connsiteY7" fmla="*/ 1143558 h 3186701"/>
                <a:gd name="connsiteX8" fmla="*/ 1130450 w 2981407"/>
                <a:gd name="connsiteY8" fmla="*/ 2046083 h 3186701"/>
                <a:gd name="connsiteX9" fmla="*/ 918927 w 2981407"/>
                <a:gd name="connsiteY9" fmla="*/ 1697760 h 3186701"/>
                <a:gd name="connsiteX10" fmla="*/ 1148733 w 2981407"/>
                <a:gd name="connsiteY10" fmla="*/ 3168594 h 3186701"/>
                <a:gd name="connsiteX0" fmla="*/ 1148733 w 2981407"/>
                <a:gd name="connsiteY0" fmla="*/ 3168594 h 3186701"/>
                <a:gd name="connsiteX1" fmla="*/ 0 w 2981407"/>
                <a:gd name="connsiteY1" fmla="*/ 1749200 h 3186701"/>
                <a:gd name="connsiteX2" fmla="*/ 449559 w 2981407"/>
                <a:gd name="connsiteY2" fmla="*/ 2009927 h 3186701"/>
                <a:gd name="connsiteX3" fmla="*/ 826277 w 2981407"/>
                <a:gd name="connsiteY3" fmla="*/ 0 h 3186701"/>
                <a:gd name="connsiteX4" fmla="*/ 2084415 w 2981407"/>
                <a:gd name="connsiteY4" fmla="*/ 1294704 h 3186701"/>
                <a:gd name="connsiteX5" fmla="*/ 2081534 w 2981407"/>
                <a:gd name="connsiteY5" fmla="*/ 711461 h 3186701"/>
                <a:gd name="connsiteX6" fmla="*/ 1871247 w 2981407"/>
                <a:gd name="connsiteY6" fmla="*/ 3186701 h 3186701"/>
                <a:gd name="connsiteX7" fmla="*/ 1237328 w 2981407"/>
                <a:gd name="connsiteY7" fmla="*/ 1143558 h 3186701"/>
                <a:gd name="connsiteX8" fmla="*/ 1130450 w 2981407"/>
                <a:gd name="connsiteY8" fmla="*/ 2046083 h 3186701"/>
                <a:gd name="connsiteX9" fmla="*/ 918927 w 2981407"/>
                <a:gd name="connsiteY9" fmla="*/ 1697760 h 3186701"/>
                <a:gd name="connsiteX10" fmla="*/ 1148733 w 2981407"/>
                <a:gd name="connsiteY10" fmla="*/ 3168594 h 3186701"/>
                <a:gd name="connsiteX0" fmla="*/ 1148733 w 2981407"/>
                <a:gd name="connsiteY0" fmla="*/ 3168594 h 3186701"/>
                <a:gd name="connsiteX1" fmla="*/ 0 w 2981407"/>
                <a:gd name="connsiteY1" fmla="*/ 1749200 h 3186701"/>
                <a:gd name="connsiteX2" fmla="*/ 449559 w 2981407"/>
                <a:gd name="connsiteY2" fmla="*/ 2009927 h 3186701"/>
                <a:gd name="connsiteX3" fmla="*/ 826277 w 2981407"/>
                <a:gd name="connsiteY3" fmla="*/ 0 h 3186701"/>
                <a:gd name="connsiteX4" fmla="*/ 2084415 w 2981407"/>
                <a:gd name="connsiteY4" fmla="*/ 1294704 h 3186701"/>
                <a:gd name="connsiteX5" fmla="*/ 2081534 w 2981407"/>
                <a:gd name="connsiteY5" fmla="*/ 711461 h 3186701"/>
                <a:gd name="connsiteX6" fmla="*/ 1871247 w 2981407"/>
                <a:gd name="connsiteY6" fmla="*/ 3186701 h 3186701"/>
                <a:gd name="connsiteX7" fmla="*/ 1237328 w 2981407"/>
                <a:gd name="connsiteY7" fmla="*/ 1143558 h 3186701"/>
                <a:gd name="connsiteX8" fmla="*/ 1130450 w 2981407"/>
                <a:gd name="connsiteY8" fmla="*/ 2046083 h 3186701"/>
                <a:gd name="connsiteX9" fmla="*/ 918927 w 2981407"/>
                <a:gd name="connsiteY9" fmla="*/ 1697760 h 3186701"/>
                <a:gd name="connsiteX10" fmla="*/ 1148733 w 2981407"/>
                <a:gd name="connsiteY10" fmla="*/ 3168594 h 3186701"/>
                <a:gd name="connsiteX0" fmla="*/ 1148733 w 2981407"/>
                <a:gd name="connsiteY0" fmla="*/ 3168594 h 3186701"/>
                <a:gd name="connsiteX1" fmla="*/ 0 w 2981407"/>
                <a:gd name="connsiteY1" fmla="*/ 1749200 h 3186701"/>
                <a:gd name="connsiteX2" fmla="*/ 449559 w 2981407"/>
                <a:gd name="connsiteY2" fmla="*/ 2009927 h 3186701"/>
                <a:gd name="connsiteX3" fmla="*/ 826277 w 2981407"/>
                <a:gd name="connsiteY3" fmla="*/ 0 h 3186701"/>
                <a:gd name="connsiteX4" fmla="*/ 2084415 w 2981407"/>
                <a:gd name="connsiteY4" fmla="*/ 1294704 h 3186701"/>
                <a:gd name="connsiteX5" fmla="*/ 2081534 w 2981407"/>
                <a:gd name="connsiteY5" fmla="*/ 711461 h 3186701"/>
                <a:gd name="connsiteX6" fmla="*/ 1871247 w 2981407"/>
                <a:gd name="connsiteY6" fmla="*/ 3186701 h 3186701"/>
                <a:gd name="connsiteX7" fmla="*/ 1237328 w 2981407"/>
                <a:gd name="connsiteY7" fmla="*/ 1143558 h 3186701"/>
                <a:gd name="connsiteX8" fmla="*/ 1130450 w 2981407"/>
                <a:gd name="connsiteY8" fmla="*/ 2046083 h 3186701"/>
                <a:gd name="connsiteX9" fmla="*/ 918927 w 2981407"/>
                <a:gd name="connsiteY9" fmla="*/ 1697760 h 3186701"/>
                <a:gd name="connsiteX10" fmla="*/ 1148733 w 2981407"/>
                <a:gd name="connsiteY10" fmla="*/ 3168594 h 3186701"/>
                <a:gd name="connsiteX0" fmla="*/ 1148733 w 2897156"/>
                <a:gd name="connsiteY0" fmla="*/ 3168594 h 3173121"/>
                <a:gd name="connsiteX1" fmla="*/ 0 w 2897156"/>
                <a:gd name="connsiteY1" fmla="*/ 1749200 h 3173121"/>
                <a:gd name="connsiteX2" fmla="*/ 449559 w 2897156"/>
                <a:gd name="connsiteY2" fmla="*/ 2009927 h 3173121"/>
                <a:gd name="connsiteX3" fmla="*/ 826277 w 2897156"/>
                <a:gd name="connsiteY3" fmla="*/ 0 h 3173121"/>
                <a:gd name="connsiteX4" fmla="*/ 2084415 w 2897156"/>
                <a:gd name="connsiteY4" fmla="*/ 1294704 h 3173121"/>
                <a:gd name="connsiteX5" fmla="*/ 2081534 w 2897156"/>
                <a:gd name="connsiteY5" fmla="*/ 711461 h 3173121"/>
                <a:gd name="connsiteX6" fmla="*/ 1581537 w 2897156"/>
                <a:gd name="connsiteY6" fmla="*/ 3173121 h 3173121"/>
                <a:gd name="connsiteX7" fmla="*/ 1237328 w 2897156"/>
                <a:gd name="connsiteY7" fmla="*/ 1143558 h 3173121"/>
                <a:gd name="connsiteX8" fmla="*/ 1130450 w 2897156"/>
                <a:gd name="connsiteY8" fmla="*/ 2046083 h 3173121"/>
                <a:gd name="connsiteX9" fmla="*/ 918927 w 2897156"/>
                <a:gd name="connsiteY9" fmla="*/ 1697760 h 3173121"/>
                <a:gd name="connsiteX10" fmla="*/ 1148733 w 2897156"/>
                <a:gd name="connsiteY10" fmla="*/ 3168594 h 3173121"/>
                <a:gd name="connsiteX0" fmla="*/ 1148733 w 2969045"/>
                <a:gd name="connsiteY0" fmla="*/ 3168594 h 3173121"/>
                <a:gd name="connsiteX1" fmla="*/ 0 w 2969045"/>
                <a:gd name="connsiteY1" fmla="*/ 1749200 h 3173121"/>
                <a:gd name="connsiteX2" fmla="*/ 449559 w 2969045"/>
                <a:gd name="connsiteY2" fmla="*/ 2009927 h 3173121"/>
                <a:gd name="connsiteX3" fmla="*/ 826277 w 2969045"/>
                <a:gd name="connsiteY3" fmla="*/ 0 h 3173121"/>
                <a:gd name="connsiteX4" fmla="*/ 2084415 w 2969045"/>
                <a:gd name="connsiteY4" fmla="*/ 1294704 h 3173121"/>
                <a:gd name="connsiteX5" fmla="*/ 2081534 w 2969045"/>
                <a:gd name="connsiteY5" fmla="*/ 711461 h 3173121"/>
                <a:gd name="connsiteX6" fmla="*/ 1581537 w 2969045"/>
                <a:gd name="connsiteY6" fmla="*/ 3173121 h 3173121"/>
                <a:gd name="connsiteX7" fmla="*/ 1237328 w 2969045"/>
                <a:gd name="connsiteY7" fmla="*/ 1143558 h 3173121"/>
                <a:gd name="connsiteX8" fmla="*/ 1130450 w 2969045"/>
                <a:gd name="connsiteY8" fmla="*/ 2046083 h 3173121"/>
                <a:gd name="connsiteX9" fmla="*/ 918927 w 2969045"/>
                <a:gd name="connsiteY9" fmla="*/ 1697760 h 3173121"/>
                <a:gd name="connsiteX10" fmla="*/ 1148733 w 2969045"/>
                <a:gd name="connsiteY10" fmla="*/ 3168594 h 3173121"/>
                <a:gd name="connsiteX0" fmla="*/ 1148733 w 2969045"/>
                <a:gd name="connsiteY0" fmla="*/ 3168594 h 3173121"/>
                <a:gd name="connsiteX1" fmla="*/ 0 w 2969045"/>
                <a:gd name="connsiteY1" fmla="*/ 1749200 h 3173121"/>
                <a:gd name="connsiteX2" fmla="*/ 449559 w 2969045"/>
                <a:gd name="connsiteY2" fmla="*/ 2009927 h 3173121"/>
                <a:gd name="connsiteX3" fmla="*/ 826277 w 2969045"/>
                <a:gd name="connsiteY3" fmla="*/ 0 h 3173121"/>
                <a:gd name="connsiteX4" fmla="*/ 2084415 w 2969045"/>
                <a:gd name="connsiteY4" fmla="*/ 1294704 h 3173121"/>
                <a:gd name="connsiteX5" fmla="*/ 2081534 w 2969045"/>
                <a:gd name="connsiteY5" fmla="*/ 711461 h 3173121"/>
                <a:gd name="connsiteX6" fmla="*/ 1581537 w 2969045"/>
                <a:gd name="connsiteY6" fmla="*/ 3173121 h 3173121"/>
                <a:gd name="connsiteX7" fmla="*/ 1237328 w 2969045"/>
                <a:gd name="connsiteY7" fmla="*/ 1143558 h 3173121"/>
                <a:gd name="connsiteX8" fmla="*/ 1130450 w 2969045"/>
                <a:gd name="connsiteY8" fmla="*/ 2046083 h 3173121"/>
                <a:gd name="connsiteX9" fmla="*/ 918927 w 2969045"/>
                <a:gd name="connsiteY9" fmla="*/ 1697760 h 3173121"/>
                <a:gd name="connsiteX10" fmla="*/ 1148733 w 2969045"/>
                <a:gd name="connsiteY10" fmla="*/ 3168594 h 3173121"/>
                <a:gd name="connsiteX0" fmla="*/ 1148733 w 2969045"/>
                <a:gd name="connsiteY0" fmla="*/ 3168594 h 3173121"/>
                <a:gd name="connsiteX1" fmla="*/ 0 w 2969045"/>
                <a:gd name="connsiteY1" fmla="*/ 1749200 h 3173121"/>
                <a:gd name="connsiteX2" fmla="*/ 449559 w 2969045"/>
                <a:gd name="connsiteY2" fmla="*/ 2009927 h 3173121"/>
                <a:gd name="connsiteX3" fmla="*/ 826277 w 2969045"/>
                <a:gd name="connsiteY3" fmla="*/ 0 h 3173121"/>
                <a:gd name="connsiteX4" fmla="*/ 2084415 w 2969045"/>
                <a:gd name="connsiteY4" fmla="*/ 1294704 h 3173121"/>
                <a:gd name="connsiteX5" fmla="*/ 2081534 w 2969045"/>
                <a:gd name="connsiteY5" fmla="*/ 711461 h 3173121"/>
                <a:gd name="connsiteX6" fmla="*/ 1581537 w 2969045"/>
                <a:gd name="connsiteY6" fmla="*/ 3173121 h 3173121"/>
                <a:gd name="connsiteX7" fmla="*/ 1237328 w 2969045"/>
                <a:gd name="connsiteY7" fmla="*/ 1143558 h 3173121"/>
                <a:gd name="connsiteX8" fmla="*/ 1288886 w 2969045"/>
                <a:gd name="connsiteY8" fmla="*/ 2367481 h 3173121"/>
                <a:gd name="connsiteX9" fmla="*/ 918927 w 2969045"/>
                <a:gd name="connsiteY9" fmla="*/ 1697760 h 3173121"/>
                <a:gd name="connsiteX10" fmla="*/ 1148733 w 2969045"/>
                <a:gd name="connsiteY10" fmla="*/ 3168594 h 3173121"/>
                <a:gd name="connsiteX0" fmla="*/ 1148733 w 2969045"/>
                <a:gd name="connsiteY0" fmla="*/ 3168594 h 3173121"/>
                <a:gd name="connsiteX1" fmla="*/ 0 w 2969045"/>
                <a:gd name="connsiteY1" fmla="*/ 1749200 h 3173121"/>
                <a:gd name="connsiteX2" fmla="*/ 449559 w 2969045"/>
                <a:gd name="connsiteY2" fmla="*/ 2009927 h 3173121"/>
                <a:gd name="connsiteX3" fmla="*/ 826277 w 2969045"/>
                <a:gd name="connsiteY3" fmla="*/ 0 h 3173121"/>
                <a:gd name="connsiteX4" fmla="*/ 2084415 w 2969045"/>
                <a:gd name="connsiteY4" fmla="*/ 1294704 h 3173121"/>
                <a:gd name="connsiteX5" fmla="*/ 2081534 w 2969045"/>
                <a:gd name="connsiteY5" fmla="*/ 711461 h 3173121"/>
                <a:gd name="connsiteX6" fmla="*/ 1581537 w 2969045"/>
                <a:gd name="connsiteY6" fmla="*/ 3173121 h 3173121"/>
                <a:gd name="connsiteX7" fmla="*/ 1237328 w 2969045"/>
                <a:gd name="connsiteY7" fmla="*/ 1143558 h 3173121"/>
                <a:gd name="connsiteX8" fmla="*/ 1162138 w 2969045"/>
                <a:gd name="connsiteY8" fmla="*/ 2408222 h 3173121"/>
                <a:gd name="connsiteX9" fmla="*/ 918927 w 2969045"/>
                <a:gd name="connsiteY9" fmla="*/ 1697760 h 3173121"/>
                <a:gd name="connsiteX10" fmla="*/ 1148733 w 2969045"/>
                <a:gd name="connsiteY10" fmla="*/ 3168594 h 3173121"/>
                <a:gd name="connsiteX0" fmla="*/ 1148733 w 2969045"/>
                <a:gd name="connsiteY0" fmla="*/ 3168594 h 3173121"/>
                <a:gd name="connsiteX1" fmla="*/ 0 w 2969045"/>
                <a:gd name="connsiteY1" fmla="*/ 1749200 h 3173121"/>
                <a:gd name="connsiteX2" fmla="*/ 449559 w 2969045"/>
                <a:gd name="connsiteY2" fmla="*/ 2009927 h 3173121"/>
                <a:gd name="connsiteX3" fmla="*/ 826277 w 2969045"/>
                <a:gd name="connsiteY3" fmla="*/ 0 h 3173121"/>
                <a:gd name="connsiteX4" fmla="*/ 2084415 w 2969045"/>
                <a:gd name="connsiteY4" fmla="*/ 1294704 h 3173121"/>
                <a:gd name="connsiteX5" fmla="*/ 2081534 w 2969045"/>
                <a:gd name="connsiteY5" fmla="*/ 711461 h 3173121"/>
                <a:gd name="connsiteX6" fmla="*/ 1581537 w 2969045"/>
                <a:gd name="connsiteY6" fmla="*/ 3173121 h 3173121"/>
                <a:gd name="connsiteX7" fmla="*/ 1237328 w 2969045"/>
                <a:gd name="connsiteY7" fmla="*/ 1143558 h 3173121"/>
                <a:gd name="connsiteX8" fmla="*/ 1162138 w 2969045"/>
                <a:gd name="connsiteY8" fmla="*/ 2408222 h 3173121"/>
                <a:gd name="connsiteX9" fmla="*/ 918927 w 2969045"/>
                <a:gd name="connsiteY9" fmla="*/ 1697760 h 3173121"/>
                <a:gd name="connsiteX10" fmla="*/ 1148733 w 2969045"/>
                <a:gd name="connsiteY10" fmla="*/ 3168594 h 3173121"/>
                <a:gd name="connsiteX0" fmla="*/ 1148733 w 2969045"/>
                <a:gd name="connsiteY0" fmla="*/ 3168594 h 3173121"/>
                <a:gd name="connsiteX1" fmla="*/ 0 w 2969045"/>
                <a:gd name="connsiteY1" fmla="*/ 1749200 h 3173121"/>
                <a:gd name="connsiteX2" fmla="*/ 449559 w 2969045"/>
                <a:gd name="connsiteY2" fmla="*/ 2009927 h 3173121"/>
                <a:gd name="connsiteX3" fmla="*/ 826277 w 2969045"/>
                <a:gd name="connsiteY3" fmla="*/ 0 h 3173121"/>
                <a:gd name="connsiteX4" fmla="*/ 2084415 w 2969045"/>
                <a:gd name="connsiteY4" fmla="*/ 1294704 h 3173121"/>
                <a:gd name="connsiteX5" fmla="*/ 2081534 w 2969045"/>
                <a:gd name="connsiteY5" fmla="*/ 711461 h 3173121"/>
                <a:gd name="connsiteX6" fmla="*/ 1581537 w 2969045"/>
                <a:gd name="connsiteY6" fmla="*/ 3173121 h 3173121"/>
                <a:gd name="connsiteX7" fmla="*/ 1237328 w 2969045"/>
                <a:gd name="connsiteY7" fmla="*/ 1143558 h 3173121"/>
                <a:gd name="connsiteX8" fmla="*/ 1162138 w 2969045"/>
                <a:gd name="connsiteY8" fmla="*/ 2408222 h 3173121"/>
                <a:gd name="connsiteX9" fmla="*/ 918927 w 2969045"/>
                <a:gd name="connsiteY9" fmla="*/ 1697760 h 3173121"/>
                <a:gd name="connsiteX10" fmla="*/ 1148733 w 2969045"/>
                <a:gd name="connsiteY10" fmla="*/ 3168594 h 3173121"/>
                <a:gd name="connsiteX0" fmla="*/ 1148733 w 2969045"/>
                <a:gd name="connsiteY0" fmla="*/ 3168594 h 3173121"/>
                <a:gd name="connsiteX1" fmla="*/ 0 w 2969045"/>
                <a:gd name="connsiteY1" fmla="*/ 1749200 h 3173121"/>
                <a:gd name="connsiteX2" fmla="*/ 449559 w 2969045"/>
                <a:gd name="connsiteY2" fmla="*/ 2009927 h 3173121"/>
                <a:gd name="connsiteX3" fmla="*/ 826277 w 2969045"/>
                <a:gd name="connsiteY3" fmla="*/ 0 h 3173121"/>
                <a:gd name="connsiteX4" fmla="*/ 2084415 w 2969045"/>
                <a:gd name="connsiteY4" fmla="*/ 1294704 h 3173121"/>
                <a:gd name="connsiteX5" fmla="*/ 2081534 w 2969045"/>
                <a:gd name="connsiteY5" fmla="*/ 711461 h 3173121"/>
                <a:gd name="connsiteX6" fmla="*/ 1581537 w 2969045"/>
                <a:gd name="connsiteY6" fmla="*/ 3173121 h 3173121"/>
                <a:gd name="connsiteX7" fmla="*/ 1237328 w 2969045"/>
                <a:gd name="connsiteY7" fmla="*/ 1143558 h 3173121"/>
                <a:gd name="connsiteX8" fmla="*/ 1162138 w 2969045"/>
                <a:gd name="connsiteY8" fmla="*/ 2408222 h 3173121"/>
                <a:gd name="connsiteX9" fmla="*/ 918927 w 2969045"/>
                <a:gd name="connsiteY9" fmla="*/ 1697760 h 3173121"/>
                <a:gd name="connsiteX10" fmla="*/ 1148733 w 2969045"/>
                <a:gd name="connsiteY10" fmla="*/ 3168594 h 3173121"/>
                <a:gd name="connsiteX0" fmla="*/ 1148733 w 2969045"/>
                <a:gd name="connsiteY0" fmla="*/ 3168594 h 3173121"/>
                <a:gd name="connsiteX1" fmla="*/ 0 w 2969045"/>
                <a:gd name="connsiteY1" fmla="*/ 1749200 h 3173121"/>
                <a:gd name="connsiteX2" fmla="*/ 449559 w 2969045"/>
                <a:gd name="connsiteY2" fmla="*/ 2009927 h 3173121"/>
                <a:gd name="connsiteX3" fmla="*/ 826277 w 2969045"/>
                <a:gd name="connsiteY3" fmla="*/ 0 h 3173121"/>
                <a:gd name="connsiteX4" fmla="*/ 2084415 w 2969045"/>
                <a:gd name="connsiteY4" fmla="*/ 1294704 h 3173121"/>
                <a:gd name="connsiteX5" fmla="*/ 2081534 w 2969045"/>
                <a:gd name="connsiteY5" fmla="*/ 711461 h 3173121"/>
                <a:gd name="connsiteX6" fmla="*/ 1581537 w 2969045"/>
                <a:gd name="connsiteY6" fmla="*/ 3173121 h 3173121"/>
                <a:gd name="connsiteX7" fmla="*/ 1237328 w 2969045"/>
                <a:gd name="connsiteY7" fmla="*/ 1143558 h 3173121"/>
                <a:gd name="connsiteX8" fmla="*/ 1162138 w 2969045"/>
                <a:gd name="connsiteY8" fmla="*/ 2408222 h 3173121"/>
                <a:gd name="connsiteX9" fmla="*/ 918927 w 2969045"/>
                <a:gd name="connsiteY9" fmla="*/ 1697760 h 3173121"/>
                <a:gd name="connsiteX10" fmla="*/ 1148733 w 2969045"/>
                <a:gd name="connsiteY10" fmla="*/ 3168594 h 3173121"/>
                <a:gd name="connsiteX0" fmla="*/ 1148733 w 2969045"/>
                <a:gd name="connsiteY0" fmla="*/ 3168594 h 3173121"/>
                <a:gd name="connsiteX1" fmla="*/ 0 w 2969045"/>
                <a:gd name="connsiteY1" fmla="*/ 1749200 h 3173121"/>
                <a:gd name="connsiteX2" fmla="*/ 449559 w 2969045"/>
                <a:gd name="connsiteY2" fmla="*/ 2009927 h 3173121"/>
                <a:gd name="connsiteX3" fmla="*/ 826277 w 2969045"/>
                <a:gd name="connsiteY3" fmla="*/ 0 h 3173121"/>
                <a:gd name="connsiteX4" fmla="*/ 2084415 w 2969045"/>
                <a:gd name="connsiteY4" fmla="*/ 1294704 h 3173121"/>
                <a:gd name="connsiteX5" fmla="*/ 2081534 w 2969045"/>
                <a:gd name="connsiteY5" fmla="*/ 711461 h 3173121"/>
                <a:gd name="connsiteX6" fmla="*/ 1581537 w 2969045"/>
                <a:gd name="connsiteY6" fmla="*/ 3173121 h 3173121"/>
                <a:gd name="connsiteX7" fmla="*/ 1237328 w 2969045"/>
                <a:gd name="connsiteY7" fmla="*/ 1143558 h 3173121"/>
                <a:gd name="connsiteX8" fmla="*/ 1162138 w 2969045"/>
                <a:gd name="connsiteY8" fmla="*/ 2408222 h 3173121"/>
                <a:gd name="connsiteX9" fmla="*/ 918927 w 2969045"/>
                <a:gd name="connsiteY9" fmla="*/ 1697760 h 3173121"/>
                <a:gd name="connsiteX10" fmla="*/ 1148733 w 2969045"/>
                <a:gd name="connsiteY10" fmla="*/ 3168594 h 3173121"/>
                <a:gd name="connsiteX0" fmla="*/ 1148733 w 2969045"/>
                <a:gd name="connsiteY0" fmla="*/ 3168594 h 3173121"/>
                <a:gd name="connsiteX1" fmla="*/ 0 w 2969045"/>
                <a:gd name="connsiteY1" fmla="*/ 1749200 h 3173121"/>
                <a:gd name="connsiteX2" fmla="*/ 449559 w 2969045"/>
                <a:gd name="connsiteY2" fmla="*/ 2009927 h 3173121"/>
                <a:gd name="connsiteX3" fmla="*/ 826277 w 2969045"/>
                <a:gd name="connsiteY3" fmla="*/ 0 h 3173121"/>
                <a:gd name="connsiteX4" fmla="*/ 2084415 w 2969045"/>
                <a:gd name="connsiteY4" fmla="*/ 1294704 h 3173121"/>
                <a:gd name="connsiteX5" fmla="*/ 2081534 w 2969045"/>
                <a:gd name="connsiteY5" fmla="*/ 711461 h 3173121"/>
                <a:gd name="connsiteX6" fmla="*/ 1581537 w 2969045"/>
                <a:gd name="connsiteY6" fmla="*/ 3173121 h 3173121"/>
                <a:gd name="connsiteX7" fmla="*/ 1237328 w 2969045"/>
                <a:gd name="connsiteY7" fmla="*/ 1143558 h 3173121"/>
                <a:gd name="connsiteX8" fmla="*/ 1162138 w 2969045"/>
                <a:gd name="connsiteY8" fmla="*/ 2408222 h 3173121"/>
                <a:gd name="connsiteX9" fmla="*/ 918927 w 2969045"/>
                <a:gd name="connsiteY9" fmla="*/ 1697760 h 3173121"/>
                <a:gd name="connsiteX10" fmla="*/ 1148733 w 2969045"/>
                <a:gd name="connsiteY10" fmla="*/ 3168594 h 3173121"/>
                <a:gd name="connsiteX0" fmla="*/ 1148733 w 2969045"/>
                <a:gd name="connsiteY0" fmla="*/ 3168594 h 3173121"/>
                <a:gd name="connsiteX1" fmla="*/ 0 w 2969045"/>
                <a:gd name="connsiteY1" fmla="*/ 1749200 h 3173121"/>
                <a:gd name="connsiteX2" fmla="*/ 449559 w 2969045"/>
                <a:gd name="connsiteY2" fmla="*/ 2009927 h 3173121"/>
                <a:gd name="connsiteX3" fmla="*/ 826277 w 2969045"/>
                <a:gd name="connsiteY3" fmla="*/ 0 h 3173121"/>
                <a:gd name="connsiteX4" fmla="*/ 2084415 w 2969045"/>
                <a:gd name="connsiteY4" fmla="*/ 1294704 h 3173121"/>
                <a:gd name="connsiteX5" fmla="*/ 2081534 w 2969045"/>
                <a:gd name="connsiteY5" fmla="*/ 711461 h 3173121"/>
                <a:gd name="connsiteX6" fmla="*/ 1581537 w 2969045"/>
                <a:gd name="connsiteY6" fmla="*/ 3173121 h 3173121"/>
                <a:gd name="connsiteX7" fmla="*/ 1237328 w 2969045"/>
                <a:gd name="connsiteY7" fmla="*/ 1143558 h 3173121"/>
                <a:gd name="connsiteX8" fmla="*/ 1162138 w 2969045"/>
                <a:gd name="connsiteY8" fmla="*/ 2408222 h 3173121"/>
                <a:gd name="connsiteX9" fmla="*/ 918927 w 2969045"/>
                <a:gd name="connsiteY9" fmla="*/ 1697760 h 3173121"/>
                <a:gd name="connsiteX10" fmla="*/ 1148733 w 2969045"/>
                <a:gd name="connsiteY10" fmla="*/ 3168594 h 3173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69045" h="3173121">
                  <a:moveTo>
                    <a:pt x="1148733" y="3168594"/>
                  </a:moveTo>
                  <a:cubicBezTo>
                    <a:pt x="-68605" y="2992718"/>
                    <a:pt x="289357" y="2373225"/>
                    <a:pt x="0" y="1749200"/>
                  </a:cubicBezTo>
                  <a:cubicBezTo>
                    <a:pt x="211718" y="1712379"/>
                    <a:pt x="518500" y="2277611"/>
                    <a:pt x="449559" y="2009927"/>
                  </a:cubicBezTo>
                  <a:cubicBezTo>
                    <a:pt x="87752" y="952162"/>
                    <a:pt x="1169975" y="921963"/>
                    <a:pt x="826277" y="0"/>
                  </a:cubicBezTo>
                  <a:cubicBezTo>
                    <a:pt x="1894489" y="60376"/>
                    <a:pt x="1582046" y="1053258"/>
                    <a:pt x="2084415" y="1294704"/>
                  </a:cubicBezTo>
                  <a:cubicBezTo>
                    <a:pt x="2220765" y="1319082"/>
                    <a:pt x="2384277" y="1207659"/>
                    <a:pt x="2081534" y="711461"/>
                  </a:cubicBezTo>
                  <a:cubicBezTo>
                    <a:pt x="3844765" y="2025429"/>
                    <a:pt x="2606774" y="3099478"/>
                    <a:pt x="1581537" y="3173121"/>
                  </a:cubicBezTo>
                  <a:cubicBezTo>
                    <a:pt x="2049242" y="2917586"/>
                    <a:pt x="2204598" y="1824606"/>
                    <a:pt x="1237328" y="1143558"/>
                  </a:cubicBezTo>
                  <a:cubicBezTo>
                    <a:pt x="1479342" y="1777869"/>
                    <a:pt x="1318476" y="2090782"/>
                    <a:pt x="1162138" y="2408222"/>
                  </a:cubicBezTo>
                  <a:cubicBezTo>
                    <a:pt x="1159532" y="2246847"/>
                    <a:pt x="1324413" y="1899876"/>
                    <a:pt x="918927" y="1697760"/>
                  </a:cubicBezTo>
                  <a:cubicBezTo>
                    <a:pt x="1108697" y="2305733"/>
                    <a:pt x="307113" y="2497246"/>
                    <a:pt x="1148733" y="316859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5A3ECA6-A0AB-4A1B-AEFD-8BA496D14C9B}"/>
              </a:ext>
            </a:extLst>
          </p:cNvPr>
          <p:cNvGrpSpPr/>
          <p:nvPr/>
        </p:nvGrpSpPr>
        <p:grpSpPr>
          <a:xfrm>
            <a:off x="539552" y="3435845"/>
            <a:ext cx="4176224" cy="980591"/>
            <a:chOff x="539552" y="3435845"/>
            <a:chExt cx="4176224" cy="980591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1ACDBCF2-CF08-433B-90C5-44BAD47C264E}"/>
                </a:ext>
              </a:extLst>
            </p:cNvPr>
            <p:cNvGrpSpPr/>
            <p:nvPr/>
          </p:nvGrpSpPr>
          <p:grpSpPr>
            <a:xfrm>
              <a:off x="3578290" y="3435845"/>
              <a:ext cx="1137486" cy="980591"/>
              <a:chOff x="3496214" y="1275606"/>
              <a:chExt cx="1060704" cy="914400"/>
            </a:xfrm>
          </p:grpSpPr>
          <p:sp>
            <p:nvSpPr>
              <p:cNvPr id="57" name="Hexagon 56">
                <a:extLst>
                  <a:ext uri="{FF2B5EF4-FFF2-40B4-BE49-F238E27FC236}">
                    <a16:creationId xmlns:a16="http://schemas.microsoft.com/office/drawing/2014/main" id="{2F30AF16-9721-4A55-B344-A1A1EE9F5C13}"/>
                  </a:ext>
                </a:extLst>
              </p:cNvPr>
              <p:cNvSpPr/>
              <p:nvPr/>
            </p:nvSpPr>
            <p:spPr>
              <a:xfrm>
                <a:off x="3496214" y="1275606"/>
                <a:ext cx="1060704" cy="914400"/>
              </a:xfrm>
              <a:prstGeom prst="hexagon">
                <a:avLst/>
              </a:prstGeom>
              <a:solidFill>
                <a:schemeClr val="accent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 b="1">
                  <a:solidFill>
                    <a:schemeClr val="bg1"/>
                  </a:solidFill>
                  <a:latin typeface="Arial Rounded MT Bold" panose="020F0704030504030204" pitchFamily="34" charset="0"/>
                </a:endParaRPr>
              </a:p>
            </p:txBody>
          </p:sp>
          <p:sp>
            <p:nvSpPr>
              <p:cNvPr id="58" name="Hexagon 57">
                <a:extLst>
                  <a:ext uri="{FF2B5EF4-FFF2-40B4-BE49-F238E27FC236}">
                    <a16:creationId xmlns:a16="http://schemas.microsoft.com/office/drawing/2014/main" id="{01F8B2F2-00BD-4C18-B8B3-109FB8CA2A9F}"/>
                  </a:ext>
                </a:extLst>
              </p:cNvPr>
              <p:cNvSpPr/>
              <p:nvPr/>
            </p:nvSpPr>
            <p:spPr>
              <a:xfrm>
                <a:off x="3594518" y="1360351"/>
                <a:ext cx="864096" cy="744910"/>
              </a:xfrm>
              <a:prstGeom prst="hexagon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8"/>
                <a:endParaRPr lang="ko-KR" altLang="en-US" b="1" dirty="0">
                  <a:solidFill>
                    <a:schemeClr val="bg1"/>
                  </a:solidFill>
                  <a:latin typeface="Arial Rounded MT Bold" panose="020F0704030504030204" pitchFamily="34" charset="0"/>
                </a:endParaRPr>
              </a:p>
            </p:txBody>
          </p:sp>
        </p:grp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F25C63FE-2393-485C-848E-AB5F50C0D4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9552" y="3939902"/>
              <a:ext cx="3031651" cy="0"/>
            </a:xfrm>
            <a:prstGeom prst="straightConnector1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ACA11ABA-B108-4CBD-A4B9-FABFA396EFEC}"/>
                </a:ext>
              </a:extLst>
            </p:cNvPr>
            <p:cNvSpPr txBox="1"/>
            <p:nvPr/>
          </p:nvSpPr>
          <p:spPr>
            <a:xfrm>
              <a:off x="971600" y="3560117"/>
              <a:ext cx="25922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14378"/>
              <a:r>
                <a:rPr lang="id-ID" altLang="ko-KR" sz="1400" b="1" i="1" dirty="0" err="1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Template</a:t>
              </a:r>
              <a:r>
                <a:rPr lang="id-ID" altLang="ko-KR" sz="1400" b="1" i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 </a:t>
              </a:r>
              <a:r>
                <a:rPr lang="id-ID" altLang="ko-KR" sz="14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Situs Web</a:t>
              </a:r>
              <a:endParaRPr lang="ko-KR" altLang="en-US" sz="1400" b="1" i="1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69C6F29D-98BE-4F6A-8BA6-AFEEE6FB3F2E}"/>
                </a:ext>
              </a:extLst>
            </p:cNvPr>
            <p:cNvSpPr/>
            <p:nvPr/>
          </p:nvSpPr>
          <p:spPr>
            <a:xfrm>
              <a:off x="3958698" y="3724860"/>
              <a:ext cx="376670" cy="402560"/>
            </a:xfrm>
            <a:custGeom>
              <a:avLst/>
              <a:gdLst>
                <a:gd name="connsiteX0" fmla="*/ 795647 w 2149434"/>
                <a:gd name="connsiteY0" fmla="*/ 2933205 h 2933205"/>
                <a:gd name="connsiteX1" fmla="*/ 0 w 2149434"/>
                <a:gd name="connsiteY1" fmla="*/ 1531917 h 2933205"/>
                <a:gd name="connsiteX2" fmla="*/ 463138 w 2149434"/>
                <a:gd name="connsiteY2" fmla="*/ 1733797 h 2933205"/>
                <a:gd name="connsiteX3" fmla="*/ 700645 w 2149434"/>
                <a:gd name="connsiteY3" fmla="*/ 166255 h 2933205"/>
                <a:gd name="connsiteX4" fmla="*/ 676894 w 2149434"/>
                <a:gd name="connsiteY4" fmla="*/ 0 h 2933205"/>
                <a:gd name="connsiteX5" fmla="*/ 2066307 w 2149434"/>
                <a:gd name="connsiteY5" fmla="*/ 819397 h 2933205"/>
                <a:gd name="connsiteX6" fmla="*/ 2149434 w 2149434"/>
                <a:gd name="connsiteY6" fmla="*/ 593766 h 2933205"/>
                <a:gd name="connsiteX7" fmla="*/ 1816925 w 2149434"/>
                <a:gd name="connsiteY7" fmla="*/ 2933205 h 2933205"/>
                <a:gd name="connsiteX8" fmla="*/ 1187533 w 2149434"/>
                <a:gd name="connsiteY8" fmla="*/ 926275 h 2933205"/>
                <a:gd name="connsiteX9" fmla="*/ 1080655 w 2149434"/>
                <a:gd name="connsiteY9" fmla="*/ 1828800 h 2933205"/>
                <a:gd name="connsiteX10" fmla="*/ 914400 w 2149434"/>
                <a:gd name="connsiteY10" fmla="*/ 1448790 h 2933205"/>
                <a:gd name="connsiteX11" fmla="*/ 795647 w 2149434"/>
                <a:gd name="connsiteY11" fmla="*/ 2933205 h 2933205"/>
                <a:gd name="connsiteX0" fmla="*/ 795647 w 2149434"/>
                <a:gd name="connsiteY0" fmla="*/ 2933205 h 2933205"/>
                <a:gd name="connsiteX1" fmla="*/ 0 w 2149434"/>
                <a:gd name="connsiteY1" fmla="*/ 1531917 h 2933205"/>
                <a:gd name="connsiteX2" fmla="*/ 463138 w 2149434"/>
                <a:gd name="connsiteY2" fmla="*/ 1733797 h 2933205"/>
                <a:gd name="connsiteX3" fmla="*/ 676894 w 2149434"/>
                <a:gd name="connsiteY3" fmla="*/ 0 h 2933205"/>
                <a:gd name="connsiteX4" fmla="*/ 2066307 w 2149434"/>
                <a:gd name="connsiteY4" fmla="*/ 819397 h 2933205"/>
                <a:gd name="connsiteX5" fmla="*/ 2149434 w 2149434"/>
                <a:gd name="connsiteY5" fmla="*/ 593766 h 2933205"/>
                <a:gd name="connsiteX6" fmla="*/ 1816925 w 2149434"/>
                <a:gd name="connsiteY6" fmla="*/ 2933205 h 2933205"/>
                <a:gd name="connsiteX7" fmla="*/ 1187533 w 2149434"/>
                <a:gd name="connsiteY7" fmla="*/ 926275 h 2933205"/>
                <a:gd name="connsiteX8" fmla="*/ 1080655 w 2149434"/>
                <a:gd name="connsiteY8" fmla="*/ 1828800 h 2933205"/>
                <a:gd name="connsiteX9" fmla="*/ 914400 w 2149434"/>
                <a:gd name="connsiteY9" fmla="*/ 1448790 h 2933205"/>
                <a:gd name="connsiteX10" fmla="*/ 795647 w 2149434"/>
                <a:gd name="connsiteY10" fmla="*/ 2933205 h 2933205"/>
                <a:gd name="connsiteX0" fmla="*/ 795647 w 2149434"/>
                <a:gd name="connsiteY0" fmla="*/ 3150488 h 3150488"/>
                <a:gd name="connsiteX1" fmla="*/ 0 w 2149434"/>
                <a:gd name="connsiteY1" fmla="*/ 1749200 h 3150488"/>
                <a:gd name="connsiteX2" fmla="*/ 463138 w 2149434"/>
                <a:gd name="connsiteY2" fmla="*/ 1951080 h 3150488"/>
                <a:gd name="connsiteX3" fmla="*/ 776482 w 2149434"/>
                <a:gd name="connsiteY3" fmla="*/ 0 h 3150488"/>
                <a:gd name="connsiteX4" fmla="*/ 2066307 w 2149434"/>
                <a:gd name="connsiteY4" fmla="*/ 1036680 h 3150488"/>
                <a:gd name="connsiteX5" fmla="*/ 2149434 w 2149434"/>
                <a:gd name="connsiteY5" fmla="*/ 811049 h 3150488"/>
                <a:gd name="connsiteX6" fmla="*/ 1816925 w 2149434"/>
                <a:gd name="connsiteY6" fmla="*/ 3150488 h 3150488"/>
                <a:gd name="connsiteX7" fmla="*/ 1187533 w 2149434"/>
                <a:gd name="connsiteY7" fmla="*/ 1143558 h 3150488"/>
                <a:gd name="connsiteX8" fmla="*/ 1080655 w 2149434"/>
                <a:gd name="connsiteY8" fmla="*/ 2046083 h 3150488"/>
                <a:gd name="connsiteX9" fmla="*/ 914400 w 2149434"/>
                <a:gd name="connsiteY9" fmla="*/ 1666073 h 3150488"/>
                <a:gd name="connsiteX10" fmla="*/ 795647 w 2149434"/>
                <a:gd name="connsiteY10" fmla="*/ 3150488 h 3150488"/>
                <a:gd name="connsiteX0" fmla="*/ 795647 w 2149434"/>
                <a:gd name="connsiteY0" fmla="*/ 3150488 h 3150488"/>
                <a:gd name="connsiteX1" fmla="*/ 0 w 2149434"/>
                <a:gd name="connsiteY1" fmla="*/ 1749200 h 3150488"/>
                <a:gd name="connsiteX2" fmla="*/ 463138 w 2149434"/>
                <a:gd name="connsiteY2" fmla="*/ 1951080 h 3150488"/>
                <a:gd name="connsiteX3" fmla="*/ 776482 w 2149434"/>
                <a:gd name="connsiteY3" fmla="*/ 0 h 3150488"/>
                <a:gd name="connsiteX4" fmla="*/ 2066307 w 2149434"/>
                <a:gd name="connsiteY4" fmla="*/ 1036680 h 3150488"/>
                <a:gd name="connsiteX5" fmla="*/ 2149434 w 2149434"/>
                <a:gd name="connsiteY5" fmla="*/ 811049 h 3150488"/>
                <a:gd name="connsiteX6" fmla="*/ 1816925 w 2149434"/>
                <a:gd name="connsiteY6" fmla="*/ 3150488 h 3150488"/>
                <a:gd name="connsiteX7" fmla="*/ 1187533 w 2149434"/>
                <a:gd name="connsiteY7" fmla="*/ 1143558 h 3150488"/>
                <a:gd name="connsiteX8" fmla="*/ 1080655 w 2149434"/>
                <a:gd name="connsiteY8" fmla="*/ 2046083 h 3150488"/>
                <a:gd name="connsiteX9" fmla="*/ 914400 w 2149434"/>
                <a:gd name="connsiteY9" fmla="*/ 1666073 h 3150488"/>
                <a:gd name="connsiteX10" fmla="*/ 795647 w 2149434"/>
                <a:gd name="connsiteY10" fmla="*/ 3150488 h 3150488"/>
                <a:gd name="connsiteX0" fmla="*/ 795647 w 2149434"/>
                <a:gd name="connsiteY0" fmla="*/ 3150488 h 3150488"/>
                <a:gd name="connsiteX1" fmla="*/ 0 w 2149434"/>
                <a:gd name="connsiteY1" fmla="*/ 1749200 h 3150488"/>
                <a:gd name="connsiteX2" fmla="*/ 463138 w 2149434"/>
                <a:gd name="connsiteY2" fmla="*/ 1951080 h 3150488"/>
                <a:gd name="connsiteX3" fmla="*/ 776482 w 2149434"/>
                <a:gd name="connsiteY3" fmla="*/ 0 h 3150488"/>
                <a:gd name="connsiteX4" fmla="*/ 1975772 w 2149434"/>
                <a:gd name="connsiteY4" fmla="*/ 991413 h 3150488"/>
                <a:gd name="connsiteX5" fmla="*/ 2149434 w 2149434"/>
                <a:gd name="connsiteY5" fmla="*/ 811049 h 3150488"/>
                <a:gd name="connsiteX6" fmla="*/ 1816925 w 2149434"/>
                <a:gd name="connsiteY6" fmla="*/ 3150488 h 3150488"/>
                <a:gd name="connsiteX7" fmla="*/ 1187533 w 2149434"/>
                <a:gd name="connsiteY7" fmla="*/ 1143558 h 3150488"/>
                <a:gd name="connsiteX8" fmla="*/ 1080655 w 2149434"/>
                <a:gd name="connsiteY8" fmla="*/ 2046083 h 3150488"/>
                <a:gd name="connsiteX9" fmla="*/ 914400 w 2149434"/>
                <a:gd name="connsiteY9" fmla="*/ 1666073 h 3150488"/>
                <a:gd name="connsiteX10" fmla="*/ 795647 w 2149434"/>
                <a:gd name="connsiteY10" fmla="*/ 3150488 h 3150488"/>
                <a:gd name="connsiteX0" fmla="*/ 795647 w 2149434"/>
                <a:gd name="connsiteY0" fmla="*/ 3150488 h 3150488"/>
                <a:gd name="connsiteX1" fmla="*/ 0 w 2149434"/>
                <a:gd name="connsiteY1" fmla="*/ 1749200 h 3150488"/>
                <a:gd name="connsiteX2" fmla="*/ 463138 w 2149434"/>
                <a:gd name="connsiteY2" fmla="*/ 1951080 h 3150488"/>
                <a:gd name="connsiteX3" fmla="*/ 776482 w 2149434"/>
                <a:gd name="connsiteY3" fmla="*/ 0 h 3150488"/>
                <a:gd name="connsiteX4" fmla="*/ 1975772 w 2149434"/>
                <a:gd name="connsiteY4" fmla="*/ 991413 h 3150488"/>
                <a:gd name="connsiteX5" fmla="*/ 2149434 w 2149434"/>
                <a:gd name="connsiteY5" fmla="*/ 811049 h 3150488"/>
                <a:gd name="connsiteX6" fmla="*/ 1816925 w 2149434"/>
                <a:gd name="connsiteY6" fmla="*/ 3150488 h 3150488"/>
                <a:gd name="connsiteX7" fmla="*/ 1187533 w 2149434"/>
                <a:gd name="connsiteY7" fmla="*/ 1143558 h 3150488"/>
                <a:gd name="connsiteX8" fmla="*/ 1080655 w 2149434"/>
                <a:gd name="connsiteY8" fmla="*/ 2046083 h 3150488"/>
                <a:gd name="connsiteX9" fmla="*/ 914400 w 2149434"/>
                <a:gd name="connsiteY9" fmla="*/ 1666073 h 3150488"/>
                <a:gd name="connsiteX10" fmla="*/ 795647 w 2149434"/>
                <a:gd name="connsiteY10" fmla="*/ 3150488 h 3150488"/>
                <a:gd name="connsiteX0" fmla="*/ 795647 w 2149434"/>
                <a:gd name="connsiteY0" fmla="*/ 3150488 h 3150488"/>
                <a:gd name="connsiteX1" fmla="*/ 0 w 2149434"/>
                <a:gd name="connsiteY1" fmla="*/ 1749200 h 3150488"/>
                <a:gd name="connsiteX2" fmla="*/ 463138 w 2149434"/>
                <a:gd name="connsiteY2" fmla="*/ 1951080 h 3150488"/>
                <a:gd name="connsiteX3" fmla="*/ 776482 w 2149434"/>
                <a:gd name="connsiteY3" fmla="*/ 0 h 3150488"/>
                <a:gd name="connsiteX4" fmla="*/ 1975772 w 2149434"/>
                <a:gd name="connsiteY4" fmla="*/ 991413 h 3150488"/>
                <a:gd name="connsiteX5" fmla="*/ 2149434 w 2149434"/>
                <a:gd name="connsiteY5" fmla="*/ 811049 h 3150488"/>
                <a:gd name="connsiteX6" fmla="*/ 1816925 w 2149434"/>
                <a:gd name="connsiteY6" fmla="*/ 3150488 h 3150488"/>
                <a:gd name="connsiteX7" fmla="*/ 1187533 w 2149434"/>
                <a:gd name="connsiteY7" fmla="*/ 1143558 h 3150488"/>
                <a:gd name="connsiteX8" fmla="*/ 1080655 w 2149434"/>
                <a:gd name="connsiteY8" fmla="*/ 2046083 h 3150488"/>
                <a:gd name="connsiteX9" fmla="*/ 914400 w 2149434"/>
                <a:gd name="connsiteY9" fmla="*/ 1666073 h 3150488"/>
                <a:gd name="connsiteX10" fmla="*/ 795647 w 2149434"/>
                <a:gd name="connsiteY10" fmla="*/ 3150488 h 3150488"/>
                <a:gd name="connsiteX0" fmla="*/ 795647 w 2095113"/>
                <a:gd name="connsiteY0" fmla="*/ 3150488 h 3150488"/>
                <a:gd name="connsiteX1" fmla="*/ 0 w 2095113"/>
                <a:gd name="connsiteY1" fmla="*/ 1749200 h 3150488"/>
                <a:gd name="connsiteX2" fmla="*/ 463138 w 2095113"/>
                <a:gd name="connsiteY2" fmla="*/ 1951080 h 3150488"/>
                <a:gd name="connsiteX3" fmla="*/ 776482 w 2095113"/>
                <a:gd name="connsiteY3" fmla="*/ 0 h 3150488"/>
                <a:gd name="connsiteX4" fmla="*/ 1975772 w 2095113"/>
                <a:gd name="connsiteY4" fmla="*/ 991413 h 3150488"/>
                <a:gd name="connsiteX5" fmla="*/ 2095113 w 2095113"/>
                <a:gd name="connsiteY5" fmla="*/ 702407 h 3150488"/>
                <a:gd name="connsiteX6" fmla="*/ 1816925 w 2095113"/>
                <a:gd name="connsiteY6" fmla="*/ 3150488 h 3150488"/>
                <a:gd name="connsiteX7" fmla="*/ 1187533 w 2095113"/>
                <a:gd name="connsiteY7" fmla="*/ 1143558 h 3150488"/>
                <a:gd name="connsiteX8" fmla="*/ 1080655 w 2095113"/>
                <a:gd name="connsiteY8" fmla="*/ 2046083 h 3150488"/>
                <a:gd name="connsiteX9" fmla="*/ 914400 w 2095113"/>
                <a:gd name="connsiteY9" fmla="*/ 1666073 h 3150488"/>
                <a:gd name="connsiteX10" fmla="*/ 795647 w 2095113"/>
                <a:gd name="connsiteY10" fmla="*/ 3150488 h 3150488"/>
                <a:gd name="connsiteX0" fmla="*/ 795647 w 2760540"/>
                <a:gd name="connsiteY0" fmla="*/ 3150488 h 3150488"/>
                <a:gd name="connsiteX1" fmla="*/ 0 w 2760540"/>
                <a:gd name="connsiteY1" fmla="*/ 1749200 h 3150488"/>
                <a:gd name="connsiteX2" fmla="*/ 463138 w 2760540"/>
                <a:gd name="connsiteY2" fmla="*/ 1951080 h 3150488"/>
                <a:gd name="connsiteX3" fmla="*/ 776482 w 2760540"/>
                <a:gd name="connsiteY3" fmla="*/ 0 h 3150488"/>
                <a:gd name="connsiteX4" fmla="*/ 1975772 w 2760540"/>
                <a:gd name="connsiteY4" fmla="*/ 991413 h 3150488"/>
                <a:gd name="connsiteX5" fmla="*/ 2095113 w 2760540"/>
                <a:gd name="connsiteY5" fmla="*/ 702407 h 3150488"/>
                <a:gd name="connsiteX6" fmla="*/ 1816925 w 2760540"/>
                <a:gd name="connsiteY6" fmla="*/ 3150488 h 3150488"/>
                <a:gd name="connsiteX7" fmla="*/ 1187533 w 2760540"/>
                <a:gd name="connsiteY7" fmla="*/ 1143558 h 3150488"/>
                <a:gd name="connsiteX8" fmla="*/ 1080655 w 2760540"/>
                <a:gd name="connsiteY8" fmla="*/ 2046083 h 3150488"/>
                <a:gd name="connsiteX9" fmla="*/ 914400 w 2760540"/>
                <a:gd name="connsiteY9" fmla="*/ 1666073 h 3150488"/>
                <a:gd name="connsiteX10" fmla="*/ 795647 w 2760540"/>
                <a:gd name="connsiteY10" fmla="*/ 3150488 h 3150488"/>
                <a:gd name="connsiteX0" fmla="*/ 795647 w 2904019"/>
                <a:gd name="connsiteY0" fmla="*/ 3150488 h 3150488"/>
                <a:gd name="connsiteX1" fmla="*/ 0 w 2904019"/>
                <a:gd name="connsiteY1" fmla="*/ 1749200 h 3150488"/>
                <a:gd name="connsiteX2" fmla="*/ 463138 w 2904019"/>
                <a:gd name="connsiteY2" fmla="*/ 1951080 h 3150488"/>
                <a:gd name="connsiteX3" fmla="*/ 776482 w 2904019"/>
                <a:gd name="connsiteY3" fmla="*/ 0 h 3150488"/>
                <a:gd name="connsiteX4" fmla="*/ 1975772 w 2904019"/>
                <a:gd name="connsiteY4" fmla="*/ 991413 h 3150488"/>
                <a:gd name="connsiteX5" fmla="*/ 2095113 w 2904019"/>
                <a:gd name="connsiteY5" fmla="*/ 702407 h 3150488"/>
                <a:gd name="connsiteX6" fmla="*/ 1816925 w 2904019"/>
                <a:gd name="connsiteY6" fmla="*/ 3150488 h 3150488"/>
                <a:gd name="connsiteX7" fmla="*/ 1187533 w 2904019"/>
                <a:gd name="connsiteY7" fmla="*/ 1143558 h 3150488"/>
                <a:gd name="connsiteX8" fmla="*/ 1080655 w 2904019"/>
                <a:gd name="connsiteY8" fmla="*/ 2046083 h 3150488"/>
                <a:gd name="connsiteX9" fmla="*/ 914400 w 2904019"/>
                <a:gd name="connsiteY9" fmla="*/ 1666073 h 3150488"/>
                <a:gd name="connsiteX10" fmla="*/ 795647 w 2904019"/>
                <a:gd name="connsiteY10" fmla="*/ 3150488 h 3150488"/>
                <a:gd name="connsiteX0" fmla="*/ 795647 w 2905418"/>
                <a:gd name="connsiteY0" fmla="*/ 3150488 h 3186701"/>
                <a:gd name="connsiteX1" fmla="*/ 0 w 2905418"/>
                <a:gd name="connsiteY1" fmla="*/ 1749200 h 3186701"/>
                <a:gd name="connsiteX2" fmla="*/ 463138 w 2905418"/>
                <a:gd name="connsiteY2" fmla="*/ 1951080 h 3186701"/>
                <a:gd name="connsiteX3" fmla="*/ 776482 w 2905418"/>
                <a:gd name="connsiteY3" fmla="*/ 0 h 3186701"/>
                <a:gd name="connsiteX4" fmla="*/ 1975772 w 2905418"/>
                <a:gd name="connsiteY4" fmla="*/ 991413 h 3186701"/>
                <a:gd name="connsiteX5" fmla="*/ 2095113 w 2905418"/>
                <a:gd name="connsiteY5" fmla="*/ 702407 h 3186701"/>
                <a:gd name="connsiteX6" fmla="*/ 1821452 w 2905418"/>
                <a:gd name="connsiteY6" fmla="*/ 3186701 h 3186701"/>
                <a:gd name="connsiteX7" fmla="*/ 1187533 w 2905418"/>
                <a:gd name="connsiteY7" fmla="*/ 1143558 h 3186701"/>
                <a:gd name="connsiteX8" fmla="*/ 1080655 w 2905418"/>
                <a:gd name="connsiteY8" fmla="*/ 2046083 h 3186701"/>
                <a:gd name="connsiteX9" fmla="*/ 914400 w 2905418"/>
                <a:gd name="connsiteY9" fmla="*/ 1666073 h 3186701"/>
                <a:gd name="connsiteX10" fmla="*/ 795647 w 2905418"/>
                <a:gd name="connsiteY10" fmla="*/ 3150488 h 3186701"/>
                <a:gd name="connsiteX0" fmla="*/ 795647 w 2937337"/>
                <a:gd name="connsiteY0" fmla="*/ 3150488 h 3186701"/>
                <a:gd name="connsiteX1" fmla="*/ 0 w 2937337"/>
                <a:gd name="connsiteY1" fmla="*/ 1749200 h 3186701"/>
                <a:gd name="connsiteX2" fmla="*/ 463138 w 2937337"/>
                <a:gd name="connsiteY2" fmla="*/ 1951080 h 3186701"/>
                <a:gd name="connsiteX3" fmla="*/ 776482 w 2937337"/>
                <a:gd name="connsiteY3" fmla="*/ 0 h 3186701"/>
                <a:gd name="connsiteX4" fmla="*/ 1975772 w 2937337"/>
                <a:gd name="connsiteY4" fmla="*/ 991413 h 3186701"/>
                <a:gd name="connsiteX5" fmla="*/ 2095113 w 2937337"/>
                <a:gd name="connsiteY5" fmla="*/ 702407 h 3186701"/>
                <a:gd name="connsiteX6" fmla="*/ 1821452 w 2937337"/>
                <a:gd name="connsiteY6" fmla="*/ 3186701 h 3186701"/>
                <a:gd name="connsiteX7" fmla="*/ 1187533 w 2937337"/>
                <a:gd name="connsiteY7" fmla="*/ 1143558 h 3186701"/>
                <a:gd name="connsiteX8" fmla="*/ 1080655 w 2937337"/>
                <a:gd name="connsiteY8" fmla="*/ 2046083 h 3186701"/>
                <a:gd name="connsiteX9" fmla="*/ 914400 w 2937337"/>
                <a:gd name="connsiteY9" fmla="*/ 1666073 h 3186701"/>
                <a:gd name="connsiteX10" fmla="*/ 795647 w 2937337"/>
                <a:gd name="connsiteY10" fmla="*/ 3150488 h 3186701"/>
                <a:gd name="connsiteX0" fmla="*/ 795647 w 2937337"/>
                <a:gd name="connsiteY0" fmla="*/ 3150488 h 3186701"/>
                <a:gd name="connsiteX1" fmla="*/ 0 w 2937337"/>
                <a:gd name="connsiteY1" fmla="*/ 1749200 h 3186701"/>
                <a:gd name="connsiteX2" fmla="*/ 463138 w 2937337"/>
                <a:gd name="connsiteY2" fmla="*/ 1951080 h 3186701"/>
                <a:gd name="connsiteX3" fmla="*/ 776482 w 2937337"/>
                <a:gd name="connsiteY3" fmla="*/ 0 h 3186701"/>
                <a:gd name="connsiteX4" fmla="*/ 2120628 w 2937337"/>
                <a:gd name="connsiteY4" fmla="*/ 1308284 h 3186701"/>
                <a:gd name="connsiteX5" fmla="*/ 2095113 w 2937337"/>
                <a:gd name="connsiteY5" fmla="*/ 702407 h 3186701"/>
                <a:gd name="connsiteX6" fmla="*/ 1821452 w 2937337"/>
                <a:gd name="connsiteY6" fmla="*/ 3186701 h 3186701"/>
                <a:gd name="connsiteX7" fmla="*/ 1187533 w 2937337"/>
                <a:gd name="connsiteY7" fmla="*/ 1143558 h 3186701"/>
                <a:gd name="connsiteX8" fmla="*/ 1080655 w 2937337"/>
                <a:gd name="connsiteY8" fmla="*/ 2046083 h 3186701"/>
                <a:gd name="connsiteX9" fmla="*/ 914400 w 2937337"/>
                <a:gd name="connsiteY9" fmla="*/ 1666073 h 3186701"/>
                <a:gd name="connsiteX10" fmla="*/ 795647 w 2937337"/>
                <a:gd name="connsiteY10" fmla="*/ 3150488 h 3186701"/>
                <a:gd name="connsiteX0" fmla="*/ 795647 w 2937337"/>
                <a:gd name="connsiteY0" fmla="*/ 3150488 h 3186701"/>
                <a:gd name="connsiteX1" fmla="*/ 0 w 2937337"/>
                <a:gd name="connsiteY1" fmla="*/ 1749200 h 3186701"/>
                <a:gd name="connsiteX2" fmla="*/ 463138 w 2937337"/>
                <a:gd name="connsiteY2" fmla="*/ 1951080 h 3186701"/>
                <a:gd name="connsiteX3" fmla="*/ 776482 w 2937337"/>
                <a:gd name="connsiteY3" fmla="*/ 0 h 3186701"/>
                <a:gd name="connsiteX4" fmla="*/ 2120628 w 2937337"/>
                <a:gd name="connsiteY4" fmla="*/ 1308284 h 3186701"/>
                <a:gd name="connsiteX5" fmla="*/ 2095113 w 2937337"/>
                <a:gd name="connsiteY5" fmla="*/ 702407 h 3186701"/>
                <a:gd name="connsiteX6" fmla="*/ 1821452 w 2937337"/>
                <a:gd name="connsiteY6" fmla="*/ 3186701 h 3186701"/>
                <a:gd name="connsiteX7" fmla="*/ 1187533 w 2937337"/>
                <a:gd name="connsiteY7" fmla="*/ 1143558 h 3186701"/>
                <a:gd name="connsiteX8" fmla="*/ 1080655 w 2937337"/>
                <a:gd name="connsiteY8" fmla="*/ 2046083 h 3186701"/>
                <a:gd name="connsiteX9" fmla="*/ 914400 w 2937337"/>
                <a:gd name="connsiteY9" fmla="*/ 1666073 h 3186701"/>
                <a:gd name="connsiteX10" fmla="*/ 795647 w 2937337"/>
                <a:gd name="connsiteY10" fmla="*/ 3150488 h 3186701"/>
                <a:gd name="connsiteX0" fmla="*/ 795647 w 2937337"/>
                <a:gd name="connsiteY0" fmla="*/ 3150488 h 3186701"/>
                <a:gd name="connsiteX1" fmla="*/ 0 w 2937337"/>
                <a:gd name="connsiteY1" fmla="*/ 1749200 h 3186701"/>
                <a:gd name="connsiteX2" fmla="*/ 463138 w 2937337"/>
                <a:gd name="connsiteY2" fmla="*/ 1951080 h 3186701"/>
                <a:gd name="connsiteX3" fmla="*/ 776482 w 2937337"/>
                <a:gd name="connsiteY3" fmla="*/ 0 h 3186701"/>
                <a:gd name="connsiteX4" fmla="*/ 2120628 w 2937337"/>
                <a:gd name="connsiteY4" fmla="*/ 1308284 h 3186701"/>
                <a:gd name="connsiteX5" fmla="*/ 2095113 w 2937337"/>
                <a:gd name="connsiteY5" fmla="*/ 702407 h 3186701"/>
                <a:gd name="connsiteX6" fmla="*/ 1821452 w 2937337"/>
                <a:gd name="connsiteY6" fmla="*/ 3186701 h 3186701"/>
                <a:gd name="connsiteX7" fmla="*/ 1187533 w 2937337"/>
                <a:gd name="connsiteY7" fmla="*/ 1143558 h 3186701"/>
                <a:gd name="connsiteX8" fmla="*/ 1080655 w 2937337"/>
                <a:gd name="connsiteY8" fmla="*/ 2046083 h 3186701"/>
                <a:gd name="connsiteX9" fmla="*/ 914400 w 2937337"/>
                <a:gd name="connsiteY9" fmla="*/ 1666073 h 3186701"/>
                <a:gd name="connsiteX10" fmla="*/ 795647 w 2937337"/>
                <a:gd name="connsiteY10" fmla="*/ 3150488 h 3186701"/>
                <a:gd name="connsiteX0" fmla="*/ 795647 w 2937337"/>
                <a:gd name="connsiteY0" fmla="*/ 3150488 h 3186701"/>
                <a:gd name="connsiteX1" fmla="*/ 0 w 2937337"/>
                <a:gd name="connsiteY1" fmla="*/ 1749200 h 3186701"/>
                <a:gd name="connsiteX2" fmla="*/ 463138 w 2937337"/>
                <a:gd name="connsiteY2" fmla="*/ 1951080 h 3186701"/>
                <a:gd name="connsiteX3" fmla="*/ 776482 w 2937337"/>
                <a:gd name="connsiteY3" fmla="*/ 0 h 3186701"/>
                <a:gd name="connsiteX4" fmla="*/ 2120628 w 2937337"/>
                <a:gd name="connsiteY4" fmla="*/ 1308284 h 3186701"/>
                <a:gd name="connsiteX5" fmla="*/ 2095113 w 2937337"/>
                <a:gd name="connsiteY5" fmla="*/ 702407 h 3186701"/>
                <a:gd name="connsiteX6" fmla="*/ 1821452 w 2937337"/>
                <a:gd name="connsiteY6" fmla="*/ 3186701 h 3186701"/>
                <a:gd name="connsiteX7" fmla="*/ 1187533 w 2937337"/>
                <a:gd name="connsiteY7" fmla="*/ 1143558 h 3186701"/>
                <a:gd name="connsiteX8" fmla="*/ 1080655 w 2937337"/>
                <a:gd name="connsiteY8" fmla="*/ 2046083 h 3186701"/>
                <a:gd name="connsiteX9" fmla="*/ 914400 w 2937337"/>
                <a:gd name="connsiteY9" fmla="*/ 1666073 h 3186701"/>
                <a:gd name="connsiteX10" fmla="*/ 795647 w 2937337"/>
                <a:gd name="connsiteY10" fmla="*/ 3150488 h 3186701"/>
                <a:gd name="connsiteX0" fmla="*/ 795647 w 2937337"/>
                <a:gd name="connsiteY0" fmla="*/ 3150488 h 3186701"/>
                <a:gd name="connsiteX1" fmla="*/ 0 w 2937337"/>
                <a:gd name="connsiteY1" fmla="*/ 1749200 h 3186701"/>
                <a:gd name="connsiteX2" fmla="*/ 463138 w 2937337"/>
                <a:gd name="connsiteY2" fmla="*/ 1951080 h 3186701"/>
                <a:gd name="connsiteX3" fmla="*/ 776482 w 2937337"/>
                <a:gd name="connsiteY3" fmla="*/ 0 h 3186701"/>
                <a:gd name="connsiteX4" fmla="*/ 2120628 w 2937337"/>
                <a:gd name="connsiteY4" fmla="*/ 1308284 h 3186701"/>
                <a:gd name="connsiteX5" fmla="*/ 2095113 w 2937337"/>
                <a:gd name="connsiteY5" fmla="*/ 702407 h 3186701"/>
                <a:gd name="connsiteX6" fmla="*/ 1821452 w 2937337"/>
                <a:gd name="connsiteY6" fmla="*/ 3186701 h 3186701"/>
                <a:gd name="connsiteX7" fmla="*/ 1187533 w 2937337"/>
                <a:gd name="connsiteY7" fmla="*/ 1143558 h 3186701"/>
                <a:gd name="connsiteX8" fmla="*/ 1080655 w 2937337"/>
                <a:gd name="connsiteY8" fmla="*/ 2046083 h 3186701"/>
                <a:gd name="connsiteX9" fmla="*/ 914400 w 2937337"/>
                <a:gd name="connsiteY9" fmla="*/ 1666073 h 3186701"/>
                <a:gd name="connsiteX10" fmla="*/ 795647 w 2937337"/>
                <a:gd name="connsiteY10" fmla="*/ 3150488 h 3186701"/>
                <a:gd name="connsiteX0" fmla="*/ 795647 w 2937337"/>
                <a:gd name="connsiteY0" fmla="*/ 3150488 h 3186701"/>
                <a:gd name="connsiteX1" fmla="*/ 0 w 2937337"/>
                <a:gd name="connsiteY1" fmla="*/ 1749200 h 3186701"/>
                <a:gd name="connsiteX2" fmla="*/ 463138 w 2937337"/>
                <a:gd name="connsiteY2" fmla="*/ 1951080 h 3186701"/>
                <a:gd name="connsiteX3" fmla="*/ 776482 w 2937337"/>
                <a:gd name="connsiteY3" fmla="*/ 0 h 3186701"/>
                <a:gd name="connsiteX4" fmla="*/ 2120628 w 2937337"/>
                <a:gd name="connsiteY4" fmla="*/ 1308284 h 3186701"/>
                <a:gd name="connsiteX5" fmla="*/ 2095113 w 2937337"/>
                <a:gd name="connsiteY5" fmla="*/ 702407 h 3186701"/>
                <a:gd name="connsiteX6" fmla="*/ 1821452 w 2937337"/>
                <a:gd name="connsiteY6" fmla="*/ 3186701 h 3186701"/>
                <a:gd name="connsiteX7" fmla="*/ 1187533 w 2937337"/>
                <a:gd name="connsiteY7" fmla="*/ 1143558 h 3186701"/>
                <a:gd name="connsiteX8" fmla="*/ 1080655 w 2937337"/>
                <a:gd name="connsiteY8" fmla="*/ 2046083 h 3186701"/>
                <a:gd name="connsiteX9" fmla="*/ 914400 w 2937337"/>
                <a:gd name="connsiteY9" fmla="*/ 1666073 h 3186701"/>
                <a:gd name="connsiteX10" fmla="*/ 795647 w 2937337"/>
                <a:gd name="connsiteY10" fmla="*/ 3150488 h 3186701"/>
                <a:gd name="connsiteX0" fmla="*/ 795647 w 2937337"/>
                <a:gd name="connsiteY0" fmla="*/ 3150488 h 3186701"/>
                <a:gd name="connsiteX1" fmla="*/ 0 w 2937337"/>
                <a:gd name="connsiteY1" fmla="*/ 1749200 h 3186701"/>
                <a:gd name="connsiteX2" fmla="*/ 463138 w 2937337"/>
                <a:gd name="connsiteY2" fmla="*/ 1951080 h 3186701"/>
                <a:gd name="connsiteX3" fmla="*/ 776482 w 2937337"/>
                <a:gd name="connsiteY3" fmla="*/ 0 h 3186701"/>
                <a:gd name="connsiteX4" fmla="*/ 2034620 w 2937337"/>
                <a:gd name="connsiteY4" fmla="*/ 1294704 h 3186701"/>
                <a:gd name="connsiteX5" fmla="*/ 2095113 w 2937337"/>
                <a:gd name="connsiteY5" fmla="*/ 702407 h 3186701"/>
                <a:gd name="connsiteX6" fmla="*/ 1821452 w 2937337"/>
                <a:gd name="connsiteY6" fmla="*/ 3186701 h 3186701"/>
                <a:gd name="connsiteX7" fmla="*/ 1187533 w 2937337"/>
                <a:gd name="connsiteY7" fmla="*/ 1143558 h 3186701"/>
                <a:gd name="connsiteX8" fmla="*/ 1080655 w 2937337"/>
                <a:gd name="connsiteY8" fmla="*/ 2046083 h 3186701"/>
                <a:gd name="connsiteX9" fmla="*/ 914400 w 2937337"/>
                <a:gd name="connsiteY9" fmla="*/ 1666073 h 3186701"/>
                <a:gd name="connsiteX10" fmla="*/ 795647 w 2937337"/>
                <a:gd name="connsiteY10" fmla="*/ 3150488 h 3186701"/>
                <a:gd name="connsiteX0" fmla="*/ 795647 w 2937337"/>
                <a:gd name="connsiteY0" fmla="*/ 3150488 h 3186701"/>
                <a:gd name="connsiteX1" fmla="*/ 0 w 2937337"/>
                <a:gd name="connsiteY1" fmla="*/ 1749200 h 3186701"/>
                <a:gd name="connsiteX2" fmla="*/ 463138 w 2937337"/>
                <a:gd name="connsiteY2" fmla="*/ 1951080 h 3186701"/>
                <a:gd name="connsiteX3" fmla="*/ 776482 w 2937337"/>
                <a:gd name="connsiteY3" fmla="*/ 0 h 3186701"/>
                <a:gd name="connsiteX4" fmla="*/ 2034620 w 2937337"/>
                <a:gd name="connsiteY4" fmla="*/ 1294704 h 3186701"/>
                <a:gd name="connsiteX5" fmla="*/ 2095113 w 2937337"/>
                <a:gd name="connsiteY5" fmla="*/ 702407 h 3186701"/>
                <a:gd name="connsiteX6" fmla="*/ 1821452 w 2937337"/>
                <a:gd name="connsiteY6" fmla="*/ 3186701 h 3186701"/>
                <a:gd name="connsiteX7" fmla="*/ 1187533 w 2937337"/>
                <a:gd name="connsiteY7" fmla="*/ 1143558 h 3186701"/>
                <a:gd name="connsiteX8" fmla="*/ 1080655 w 2937337"/>
                <a:gd name="connsiteY8" fmla="*/ 2046083 h 3186701"/>
                <a:gd name="connsiteX9" fmla="*/ 914400 w 2937337"/>
                <a:gd name="connsiteY9" fmla="*/ 1666073 h 3186701"/>
                <a:gd name="connsiteX10" fmla="*/ 795647 w 2937337"/>
                <a:gd name="connsiteY10" fmla="*/ 3150488 h 3186701"/>
                <a:gd name="connsiteX0" fmla="*/ 795647 w 2937337"/>
                <a:gd name="connsiteY0" fmla="*/ 3150488 h 3186701"/>
                <a:gd name="connsiteX1" fmla="*/ 0 w 2937337"/>
                <a:gd name="connsiteY1" fmla="*/ 1749200 h 3186701"/>
                <a:gd name="connsiteX2" fmla="*/ 463138 w 2937337"/>
                <a:gd name="connsiteY2" fmla="*/ 1951080 h 3186701"/>
                <a:gd name="connsiteX3" fmla="*/ 776482 w 2937337"/>
                <a:gd name="connsiteY3" fmla="*/ 0 h 3186701"/>
                <a:gd name="connsiteX4" fmla="*/ 2034620 w 2937337"/>
                <a:gd name="connsiteY4" fmla="*/ 1294704 h 3186701"/>
                <a:gd name="connsiteX5" fmla="*/ 2095113 w 2937337"/>
                <a:gd name="connsiteY5" fmla="*/ 702407 h 3186701"/>
                <a:gd name="connsiteX6" fmla="*/ 1821452 w 2937337"/>
                <a:gd name="connsiteY6" fmla="*/ 3186701 h 3186701"/>
                <a:gd name="connsiteX7" fmla="*/ 1187533 w 2937337"/>
                <a:gd name="connsiteY7" fmla="*/ 1143558 h 3186701"/>
                <a:gd name="connsiteX8" fmla="*/ 1080655 w 2937337"/>
                <a:gd name="connsiteY8" fmla="*/ 2046083 h 3186701"/>
                <a:gd name="connsiteX9" fmla="*/ 914400 w 2937337"/>
                <a:gd name="connsiteY9" fmla="*/ 1666073 h 3186701"/>
                <a:gd name="connsiteX10" fmla="*/ 795647 w 2937337"/>
                <a:gd name="connsiteY10" fmla="*/ 3150488 h 3186701"/>
                <a:gd name="connsiteX0" fmla="*/ 795647 w 2893849"/>
                <a:gd name="connsiteY0" fmla="*/ 3150488 h 3186701"/>
                <a:gd name="connsiteX1" fmla="*/ 0 w 2893849"/>
                <a:gd name="connsiteY1" fmla="*/ 1749200 h 3186701"/>
                <a:gd name="connsiteX2" fmla="*/ 463138 w 2893849"/>
                <a:gd name="connsiteY2" fmla="*/ 1951080 h 3186701"/>
                <a:gd name="connsiteX3" fmla="*/ 776482 w 2893849"/>
                <a:gd name="connsiteY3" fmla="*/ 0 h 3186701"/>
                <a:gd name="connsiteX4" fmla="*/ 2034620 w 2893849"/>
                <a:gd name="connsiteY4" fmla="*/ 1294704 h 3186701"/>
                <a:gd name="connsiteX5" fmla="*/ 2031739 w 2893849"/>
                <a:gd name="connsiteY5" fmla="*/ 711461 h 3186701"/>
                <a:gd name="connsiteX6" fmla="*/ 1821452 w 2893849"/>
                <a:gd name="connsiteY6" fmla="*/ 3186701 h 3186701"/>
                <a:gd name="connsiteX7" fmla="*/ 1187533 w 2893849"/>
                <a:gd name="connsiteY7" fmla="*/ 1143558 h 3186701"/>
                <a:gd name="connsiteX8" fmla="*/ 1080655 w 2893849"/>
                <a:gd name="connsiteY8" fmla="*/ 2046083 h 3186701"/>
                <a:gd name="connsiteX9" fmla="*/ 914400 w 2893849"/>
                <a:gd name="connsiteY9" fmla="*/ 1666073 h 3186701"/>
                <a:gd name="connsiteX10" fmla="*/ 795647 w 2893849"/>
                <a:gd name="connsiteY10" fmla="*/ 3150488 h 3186701"/>
                <a:gd name="connsiteX0" fmla="*/ 795647 w 2931612"/>
                <a:gd name="connsiteY0" fmla="*/ 3150488 h 3186701"/>
                <a:gd name="connsiteX1" fmla="*/ 0 w 2931612"/>
                <a:gd name="connsiteY1" fmla="*/ 1749200 h 3186701"/>
                <a:gd name="connsiteX2" fmla="*/ 463138 w 2931612"/>
                <a:gd name="connsiteY2" fmla="*/ 1951080 h 3186701"/>
                <a:gd name="connsiteX3" fmla="*/ 776482 w 2931612"/>
                <a:gd name="connsiteY3" fmla="*/ 0 h 3186701"/>
                <a:gd name="connsiteX4" fmla="*/ 2034620 w 2931612"/>
                <a:gd name="connsiteY4" fmla="*/ 1294704 h 3186701"/>
                <a:gd name="connsiteX5" fmla="*/ 2031739 w 2931612"/>
                <a:gd name="connsiteY5" fmla="*/ 711461 h 3186701"/>
                <a:gd name="connsiteX6" fmla="*/ 1821452 w 2931612"/>
                <a:gd name="connsiteY6" fmla="*/ 3186701 h 3186701"/>
                <a:gd name="connsiteX7" fmla="*/ 1187533 w 2931612"/>
                <a:gd name="connsiteY7" fmla="*/ 1143558 h 3186701"/>
                <a:gd name="connsiteX8" fmla="*/ 1080655 w 2931612"/>
                <a:gd name="connsiteY8" fmla="*/ 2046083 h 3186701"/>
                <a:gd name="connsiteX9" fmla="*/ 914400 w 2931612"/>
                <a:gd name="connsiteY9" fmla="*/ 1666073 h 3186701"/>
                <a:gd name="connsiteX10" fmla="*/ 795647 w 2931612"/>
                <a:gd name="connsiteY10" fmla="*/ 3150488 h 3186701"/>
                <a:gd name="connsiteX0" fmla="*/ 795647 w 2931612"/>
                <a:gd name="connsiteY0" fmla="*/ 3150488 h 3186701"/>
                <a:gd name="connsiteX1" fmla="*/ 0 w 2931612"/>
                <a:gd name="connsiteY1" fmla="*/ 1749200 h 3186701"/>
                <a:gd name="connsiteX2" fmla="*/ 463138 w 2931612"/>
                <a:gd name="connsiteY2" fmla="*/ 1951080 h 3186701"/>
                <a:gd name="connsiteX3" fmla="*/ 776482 w 2931612"/>
                <a:gd name="connsiteY3" fmla="*/ 0 h 3186701"/>
                <a:gd name="connsiteX4" fmla="*/ 2034620 w 2931612"/>
                <a:gd name="connsiteY4" fmla="*/ 1294704 h 3186701"/>
                <a:gd name="connsiteX5" fmla="*/ 2031739 w 2931612"/>
                <a:gd name="connsiteY5" fmla="*/ 711461 h 3186701"/>
                <a:gd name="connsiteX6" fmla="*/ 1821452 w 2931612"/>
                <a:gd name="connsiteY6" fmla="*/ 3186701 h 3186701"/>
                <a:gd name="connsiteX7" fmla="*/ 1187533 w 2931612"/>
                <a:gd name="connsiteY7" fmla="*/ 1143558 h 3186701"/>
                <a:gd name="connsiteX8" fmla="*/ 1080655 w 2931612"/>
                <a:gd name="connsiteY8" fmla="*/ 2046083 h 3186701"/>
                <a:gd name="connsiteX9" fmla="*/ 914400 w 2931612"/>
                <a:gd name="connsiteY9" fmla="*/ 1666073 h 3186701"/>
                <a:gd name="connsiteX10" fmla="*/ 795647 w 2931612"/>
                <a:gd name="connsiteY10" fmla="*/ 3150488 h 3186701"/>
                <a:gd name="connsiteX0" fmla="*/ 795647 w 2931612"/>
                <a:gd name="connsiteY0" fmla="*/ 3150488 h 3186701"/>
                <a:gd name="connsiteX1" fmla="*/ 0 w 2931612"/>
                <a:gd name="connsiteY1" fmla="*/ 1749200 h 3186701"/>
                <a:gd name="connsiteX2" fmla="*/ 463138 w 2931612"/>
                <a:gd name="connsiteY2" fmla="*/ 1951080 h 3186701"/>
                <a:gd name="connsiteX3" fmla="*/ 776482 w 2931612"/>
                <a:gd name="connsiteY3" fmla="*/ 0 h 3186701"/>
                <a:gd name="connsiteX4" fmla="*/ 2034620 w 2931612"/>
                <a:gd name="connsiteY4" fmla="*/ 1294704 h 3186701"/>
                <a:gd name="connsiteX5" fmla="*/ 2031739 w 2931612"/>
                <a:gd name="connsiteY5" fmla="*/ 711461 h 3186701"/>
                <a:gd name="connsiteX6" fmla="*/ 1821452 w 2931612"/>
                <a:gd name="connsiteY6" fmla="*/ 3186701 h 3186701"/>
                <a:gd name="connsiteX7" fmla="*/ 1187533 w 2931612"/>
                <a:gd name="connsiteY7" fmla="*/ 1143558 h 3186701"/>
                <a:gd name="connsiteX8" fmla="*/ 1080655 w 2931612"/>
                <a:gd name="connsiteY8" fmla="*/ 2046083 h 3186701"/>
                <a:gd name="connsiteX9" fmla="*/ 914400 w 2931612"/>
                <a:gd name="connsiteY9" fmla="*/ 1666073 h 3186701"/>
                <a:gd name="connsiteX10" fmla="*/ 795647 w 2931612"/>
                <a:gd name="connsiteY10" fmla="*/ 3150488 h 3186701"/>
                <a:gd name="connsiteX0" fmla="*/ 795647 w 2931612"/>
                <a:gd name="connsiteY0" fmla="*/ 3150488 h 3186701"/>
                <a:gd name="connsiteX1" fmla="*/ 0 w 2931612"/>
                <a:gd name="connsiteY1" fmla="*/ 1749200 h 3186701"/>
                <a:gd name="connsiteX2" fmla="*/ 463138 w 2931612"/>
                <a:gd name="connsiteY2" fmla="*/ 1951080 h 3186701"/>
                <a:gd name="connsiteX3" fmla="*/ 776482 w 2931612"/>
                <a:gd name="connsiteY3" fmla="*/ 0 h 3186701"/>
                <a:gd name="connsiteX4" fmla="*/ 2034620 w 2931612"/>
                <a:gd name="connsiteY4" fmla="*/ 1294704 h 3186701"/>
                <a:gd name="connsiteX5" fmla="*/ 2031739 w 2931612"/>
                <a:gd name="connsiteY5" fmla="*/ 711461 h 3186701"/>
                <a:gd name="connsiteX6" fmla="*/ 1821452 w 2931612"/>
                <a:gd name="connsiteY6" fmla="*/ 3186701 h 3186701"/>
                <a:gd name="connsiteX7" fmla="*/ 1187533 w 2931612"/>
                <a:gd name="connsiteY7" fmla="*/ 1143558 h 3186701"/>
                <a:gd name="connsiteX8" fmla="*/ 1080655 w 2931612"/>
                <a:gd name="connsiteY8" fmla="*/ 2046083 h 3186701"/>
                <a:gd name="connsiteX9" fmla="*/ 914400 w 2931612"/>
                <a:gd name="connsiteY9" fmla="*/ 1666073 h 3186701"/>
                <a:gd name="connsiteX10" fmla="*/ 795647 w 2931612"/>
                <a:gd name="connsiteY10" fmla="*/ 3150488 h 3186701"/>
                <a:gd name="connsiteX0" fmla="*/ 795647 w 2931612"/>
                <a:gd name="connsiteY0" fmla="*/ 3150488 h 3186701"/>
                <a:gd name="connsiteX1" fmla="*/ 0 w 2931612"/>
                <a:gd name="connsiteY1" fmla="*/ 1749200 h 3186701"/>
                <a:gd name="connsiteX2" fmla="*/ 463138 w 2931612"/>
                <a:gd name="connsiteY2" fmla="*/ 1951080 h 3186701"/>
                <a:gd name="connsiteX3" fmla="*/ 776482 w 2931612"/>
                <a:gd name="connsiteY3" fmla="*/ 0 h 3186701"/>
                <a:gd name="connsiteX4" fmla="*/ 2034620 w 2931612"/>
                <a:gd name="connsiteY4" fmla="*/ 1294704 h 3186701"/>
                <a:gd name="connsiteX5" fmla="*/ 2031739 w 2931612"/>
                <a:gd name="connsiteY5" fmla="*/ 711461 h 3186701"/>
                <a:gd name="connsiteX6" fmla="*/ 1821452 w 2931612"/>
                <a:gd name="connsiteY6" fmla="*/ 3186701 h 3186701"/>
                <a:gd name="connsiteX7" fmla="*/ 1187533 w 2931612"/>
                <a:gd name="connsiteY7" fmla="*/ 1143558 h 3186701"/>
                <a:gd name="connsiteX8" fmla="*/ 1080655 w 2931612"/>
                <a:gd name="connsiteY8" fmla="*/ 2046083 h 3186701"/>
                <a:gd name="connsiteX9" fmla="*/ 914400 w 2931612"/>
                <a:gd name="connsiteY9" fmla="*/ 1666073 h 3186701"/>
                <a:gd name="connsiteX10" fmla="*/ 795647 w 2931612"/>
                <a:gd name="connsiteY10" fmla="*/ 3150488 h 3186701"/>
                <a:gd name="connsiteX0" fmla="*/ 813754 w 2949719"/>
                <a:gd name="connsiteY0" fmla="*/ 3150488 h 3186701"/>
                <a:gd name="connsiteX1" fmla="*/ 0 w 2949719"/>
                <a:gd name="connsiteY1" fmla="*/ 1726566 h 3186701"/>
                <a:gd name="connsiteX2" fmla="*/ 481245 w 2949719"/>
                <a:gd name="connsiteY2" fmla="*/ 1951080 h 3186701"/>
                <a:gd name="connsiteX3" fmla="*/ 794589 w 2949719"/>
                <a:gd name="connsiteY3" fmla="*/ 0 h 3186701"/>
                <a:gd name="connsiteX4" fmla="*/ 2052727 w 2949719"/>
                <a:gd name="connsiteY4" fmla="*/ 1294704 h 3186701"/>
                <a:gd name="connsiteX5" fmla="*/ 2049846 w 2949719"/>
                <a:gd name="connsiteY5" fmla="*/ 711461 h 3186701"/>
                <a:gd name="connsiteX6" fmla="*/ 1839559 w 2949719"/>
                <a:gd name="connsiteY6" fmla="*/ 3186701 h 3186701"/>
                <a:gd name="connsiteX7" fmla="*/ 1205640 w 2949719"/>
                <a:gd name="connsiteY7" fmla="*/ 1143558 h 3186701"/>
                <a:gd name="connsiteX8" fmla="*/ 1098762 w 2949719"/>
                <a:gd name="connsiteY8" fmla="*/ 2046083 h 3186701"/>
                <a:gd name="connsiteX9" fmla="*/ 932507 w 2949719"/>
                <a:gd name="connsiteY9" fmla="*/ 1666073 h 3186701"/>
                <a:gd name="connsiteX10" fmla="*/ 813754 w 2949719"/>
                <a:gd name="connsiteY10" fmla="*/ 3150488 h 3186701"/>
                <a:gd name="connsiteX0" fmla="*/ 813754 w 2949719"/>
                <a:gd name="connsiteY0" fmla="*/ 3150488 h 3186701"/>
                <a:gd name="connsiteX1" fmla="*/ 0 w 2949719"/>
                <a:gd name="connsiteY1" fmla="*/ 1726566 h 3186701"/>
                <a:gd name="connsiteX2" fmla="*/ 481245 w 2949719"/>
                <a:gd name="connsiteY2" fmla="*/ 1951080 h 3186701"/>
                <a:gd name="connsiteX3" fmla="*/ 794589 w 2949719"/>
                <a:gd name="connsiteY3" fmla="*/ 0 h 3186701"/>
                <a:gd name="connsiteX4" fmla="*/ 2052727 w 2949719"/>
                <a:gd name="connsiteY4" fmla="*/ 1294704 h 3186701"/>
                <a:gd name="connsiteX5" fmla="*/ 2049846 w 2949719"/>
                <a:gd name="connsiteY5" fmla="*/ 711461 h 3186701"/>
                <a:gd name="connsiteX6" fmla="*/ 1839559 w 2949719"/>
                <a:gd name="connsiteY6" fmla="*/ 3186701 h 3186701"/>
                <a:gd name="connsiteX7" fmla="*/ 1205640 w 2949719"/>
                <a:gd name="connsiteY7" fmla="*/ 1143558 h 3186701"/>
                <a:gd name="connsiteX8" fmla="*/ 1098762 w 2949719"/>
                <a:gd name="connsiteY8" fmla="*/ 2046083 h 3186701"/>
                <a:gd name="connsiteX9" fmla="*/ 932507 w 2949719"/>
                <a:gd name="connsiteY9" fmla="*/ 1666073 h 3186701"/>
                <a:gd name="connsiteX10" fmla="*/ 813754 w 2949719"/>
                <a:gd name="connsiteY10" fmla="*/ 3150488 h 3186701"/>
                <a:gd name="connsiteX0" fmla="*/ 813754 w 2949719"/>
                <a:gd name="connsiteY0" fmla="*/ 3150488 h 3186701"/>
                <a:gd name="connsiteX1" fmla="*/ 0 w 2949719"/>
                <a:gd name="connsiteY1" fmla="*/ 1726566 h 3186701"/>
                <a:gd name="connsiteX2" fmla="*/ 481245 w 2949719"/>
                <a:gd name="connsiteY2" fmla="*/ 1951080 h 3186701"/>
                <a:gd name="connsiteX3" fmla="*/ 794589 w 2949719"/>
                <a:gd name="connsiteY3" fmla="*/ 0 h 3186701"/>
                <a:gd name="connsiteX4" fmla="*/ 2052727 w 2949719"/>
                <a:gd name="connsiteY4" fmla="*/ 1294704 h 3186701"/>
                <a:gd name="connsiteX5" fmla="*/ 2049846 w 2949719"/>
                <a:gd name="connsiteY5" fmla="*/ 711461 h 3186701"/>
                <a:gd name="connsiteX6" fmla="*/ 1839559 w 2949719"/>
                <a:gd name="connsiteY6" fmla="*/ 3186701 h 3186701"/>
                <a:gd name="connsiteX7" fmla="*/ 1205640 w 2949719"/>
                <a:gd name="connsiteY7" fmla="*/ 1143558 h 3186701"/>
                <a:gd name="connsiteX8" fmla="*/ 1098762 w 2949719"/>
                <a:gd name="connsiteY8" fmla="*/ 2046083 h 3186701"/>
                <a:gd name="connsiteX9" fmla="*/ 932507 w 2949719"/>
                <a:gd name="connsiteY9" fmla="*/ 1666073 h 3186701"/>
                <a:gd name="connsiteX10" fmla="*/ 813754 w 2949719"/>
                <a:gd name="connsiteY10" fmla="*/ 3150488 h 3186701"/>
                <a:gd name="connsiteX0" fmla="*/ 813754 w 2949719"/>
                <a:gd name="connsiteY0" fmla="*/ 3150488 h 3186701"/>
                <a:gd name="connsiteX1" fmla="*/ 0 w 2949719"/>
                <a:gd name="connsiteY1" fmla="*/ 1726566 h 3186701"/>
                <a:gd name="connsiteX2" fmla="*/ 481245 w 2949719"/>
                <a:gd name="connsiteY2" fmla="*/ 1951080 h 3186701"/>
                <a:gd name="connsiteX3" fmla="*/ 794589 w 2949719"/>
                <a:gd name="connsiteY3" fmla="*/ 0 h 3186701"/>
                <a:gd name="connsiteX4" fmla="*/ 2052727 w 2949719"/>
                <a:gd name="connsiteY4" fmla="*/ 1294704 h 3186701"/>
                <a:gd name="connsiteX5" fmla="*/ 2049846 w 2949719"/>
                <a:gd name="connsiteY5" fmla="*/ 711461 h 3186701"/>
                <a:gd name="connsiteX6" fmla="*/ 1839559 w 2949719"/>
                <a:gd name="connsiteY6" fmla="*/ 3186701 h 3186701"/>
                <a:gd name="connsiteX7" fmla="*/ 1205640 w 2949719"/>
                <a:gd name="connsiteY7" fmla="*/ 1143558 h 3186701"/>
                <a:gd name="connsiteX8" fmla="*/ 1098762 w 2949719"/>
                <a:gd name="connsiteY8" fmla="*/ 2046083 h 3186701"/>
                <a:gd name="connsiteX9" fmla="*/ 932507 w 2949719"/>
                <a:gd name="connsiteY9" fmla="*/ 1666073 h 3186701"/>
                <a:gd name="connsiteX10" fmla="*/ 813754 w 2949719"/>
                <a:gd name="connsiteY10" fmla="*/ 3150488 h 3186701"/>
                <a:gd name="connsiteX0" fmla="*/ 1117045 w 2949719"/>
                <a:gd name="connsiteY0" fmla="*/ 3168594 h 3186701"/>
                <a:gd name="connsiteX1" fmla="*/ 0 w 2949719"/>
                <a:gd name="connsiteY1" fmla="*/ 1726566 h 3186701"/>
                <a:gd name="connsiteX2" fmla="*/ 481245 w 2949719"/>
                <a:gd name="connsiteY2" fmla="*/ 1951080 h 3186701"/>
                <a:gd name="connsiteX3" fmla="*/ 794589 w 2949719"/>
                <a:gd name="connsiteY3" fmla="*/ 0 h 3186701"/>
                <a:gd name="connsiteX4" fmla="*/ 2052727 w 2949719"/>
                <a:gd name="connsiteY4" fmla="*/ 1294704 h 3186701"/>
                <a:gd name="connsiteX5" fmla="*/ 2049846 w 2949719"/>
                <a:gd name="connsiteY5" fmla="*/ 711461 h 3186701"/>
                <a:gd name="connsiteX6" fmla="*/ 1839559 w 2949719"/>
                <a:gd name="connsiteY6" fmla="*/ 3186701 h 3186701"/>
                <a:gd name="connsiteX7" fmla="*/ 1205640 w 2949719"/>
                <a:gd name="connsiteY7" fmla="*/ 1143558 h 3186701"/>
                <a:gd name="connsiteX8" fmla="*/ 1098762 w 2949719"/>
                <a:gd name="connsiteY8" fmla="*/ 2046083 h 3186701"/>
                <a:gd name="connsiteX9" fmla="*/ 932507 w 2949719"/>
                <a:gd name="connsiteY9" fmla="*/ 1666073 h 3186701"/>
                <a:gd name="connsiteX10" fmla="*/ 1117045 w 2949719"/>
                <a:gd name="connsiteY10" fmla="*/ 3168594 h 3186701"/>
                <a:gd name="connsiteX0" fmla="*/ 1117045 w 2949719"/>
                <a:gd name="connsiteY0" fmla="*/ 3168594 h 3186701"/>
                <a:gd name="connsiteX1" fmla="*/ 0 w 2949719"/>
                <a:gd name="connsiteY1" fmla="*/ 1726566 h 3186701"/>
                <a:gd name="connsiteX2" fmla="*/ 481245 w 2949719"/>
                <a:gd name="connsiteY2" fmla="*/ 1951080 h 3186701"/>
                <a:gd name="connsiteX3" fmla="*/ 794589 w 2949719"/>
                <a:gd name="connsiteY3" fmla="*/ 0 h 3186701"/>
                <a:gd name="connsiteX4" fmla="*/ 2052727 w 2949719"/>
                <a:gd name="connsiteY4" fmla="*/ 1294704 h 3186701"/>
                <a:gd name="connsiteX5" fmla="*/ 2049846 w 2949719"/>
                <a:gd name="connsiteY5" fmla="*/ 711461 h 3186701"/>
                <a:gd name="connsiteX6" fmla="*/ 1839559 w 2949719"/>
                <a:gd name="connsiteY6" fmla="*/ 3186701 h 3186701"/>
                <a:gd name="connsiteX7" fmla="*/ 1205640 w 2949719"/>
                <a:gd name="connsiteY7" fmla="*/ 1143558 h 3186701"/>
                <a:gd name="connsiteX8" fmla="*/ 1098762 w 2949719"/>
                <a:gd name="connsiteY8" fmla="*/ 2046083 h 3186701"/>
                <a:gd name="connsiteX9" fmla="*/ 932507 w 2949719"/>
                <a:gd name="connsiteY9" fmla="*/ 1666073 h 3186701"/>
                <a:gd name="connsiteX10" fmla="*/ 1117045 w 2949719"/>
                <a:gd name="connsiteY10" fmla="*/ 3168594 h 3186701"/>
                <a:gd name="connsiteX0" fmla="*/ 1117045 w 2949719"/>
                <a:gd name="connsiteY0" fmla="*/ 3168594 h 3186701"/>
                <a:gd name="connsiteX1" fmla="*/ 0 w 2949719"/>
                <a:gd name="connsiteY1" fmla="*/ 1726566 h 3186701"/>
                <a:gd name="connsiteX2" fmla="*/ 481245 w 2949719"/>
                <a:gd name="connsiteY2" fmla="*/ 1951080 h 3186701"/>
                <a:gd name="connsiteX3" fmla="*/ 794589 w 2949719"/>
                <a:gd name="connsiteY3" fmla="*/ 0 h 3186701"/>
                <a:gd name="connsiteX4" fmla="*/ 2052727 w 2949719"/>
                <a:gd name="connsiteY4" fmla="*/ 1294704 h 3186701"/>
                <a:gd name="connsiteX5" fmla="*/ 2049846 w 2949719"/>
                <a:gd name="connsiteY5" fmla="*/ 711461 h 3186701"/>
                <a:gd name="connsiteX6" fmla="*/ 1839559 w 2949719"/>
                <a:gd name="connsiteY6" fmla="*/ 3186701 h 3186701"/>
                <a:gd name="connsiteX7" fmla="*/ 1205640 w 2949719"/>
                <a:gd name="connsiteY7" fmla="*/ 1143558 h 3186701"/>
                <a:gd name="connsiteX8" fmla="*/ 1098762 w 2949719"/>
                <a:gd name="connsiteY8" fmla="*/ 2046083 h 3186701"/>
                <a:gd name="connsiteX9" fmla="*/ 932507 w 2949719"/>
                <a:gd name="connsiteY9" fmla="*/ 1666073 h 3186701"/>
                <a:gd name="connsiteX10" fmla="*/ 1117045 w 2949719"/>
                <a:gd name="connsiteY10" fmla="*/ 3168594 h 3186701"/>
                <a:gd name="connsiteX0" fmla="*/ 1117045 w 2949719"/>
                <a:gd name="connsiteY0" fmla="*/ 3168594 h 3186701"/>
                <a:gd name="connsiteX1" fmla="*/ 0 w 2949719"/>
                <a:gd name="connsiteY1" fmla="*/ 1726566 h 3186701"/>
                <a:gd name="connsiteX2" fmla="*/ 481245 w 2949719"/>
                <a:gd name="connsiteY2" fmla="*/ 1951080 h 3186701"/>
                <a:gd name="connsiteX3" fmla="*/ 794589 w 2949719"/>
                <a:gd name="connsiteY3" fmla="*/ 0 h 3186701"/>
                <a:gd name="connsiteX4" fmla="*/ 2052727 w 2949719"/>
                <a:gd name="connsiteY4" fmla="*/ 1294704 h 3186701"/>
                <a:gd name="connsiteX5" fmla="*/ 2049846 w 2949719"/>
                <a:gd name="connsiteY5" fmla="*/ 711461 h 3186701"/>
                <a:gd name="connsiteX6" fmla="*/ 1839559 w 2949719"/>
                <a:gd name="connsiteY6" fmla="*/ 3186701 h 3186701"/>
                <a:gd name="connsiteX7" fmla="*/ 1205640 w 2949719"/>
                <a:gd name="connsiteY7" fmla="*/ 1143558 h 3186701"/>
                <a:gd name="connsiteX8" fmla="*/ 1098762 w 2949719"/>
                <a:gd name="connsiteY8" fmla="*/ 2046083 h 3186701"/>
                <a:gd name="connsiteX9" fmla="*/ 932507 w 2949719"/>
                <a:gd name="connsiteY9" fmla="*/ 1666073 h 3186701"/>
                <a:gd name="connsiteX10" fmla="*/ 1117045 w 2949719"/>
                <a:gd name="connsiteY10" fmla="*/ 3168594 h 3186701"/>
                <a:gd name="connsiteX0" fmla="*/ 1117045 w 2949719"/>
                <a:gd name="connsiteY0" fmla="*/ 3168594 h 3186701"/>
                <a:gd name="connsiteX1" fmla="*/ 0 w 2949719"/>
                <a:gd name="connsiteY1" fmla="*/ 1726566 h 3186701"/>
                <a:gd name="connsiteX2" fmla="*/ 417871 w 2949719"/>
                <a:gd name="connsiteY2" fmla="*/ 2009927 h 3186701"/>
                <a:gd name="connsiteX3" fmla="*/ 794589 w 2949719"/>
                <a:gd name="connsiteY3" fmla="*/ 0 h 3186701"/>
                <a:gd name="connsiteX4" fmla="*/ 2052727 w 2949719"/>
                <a:gd name="connsiteY4" fmla="*/ 1294704 h 3186701"/>
                <a:gd name="connsiteX5" fmla="*/ 2049846 w 2949719"/>
                <a:gd name="connsiteY5" fmla="*/ 711461 h 3186701"/>
                <a:gd name="connsiteX6" fmla="*/ 1839559 w 2949719"/>
                <a:gd name="connsiteY6" fmla="*/ 3186701 h 3186701"/>
                <a:gd name="connsiteX7" fmla="*/ 1205640 w 2949719"/>
                <a:gd name="connsiteY7" fmla="*/ 1143558 h 3186701"/>
                <a:gd name="connsiteX8" fmla="*/ 1098762 w 2949719"/>
                <a:gd name="connsiteY8" fmla="*/ 2046083 h 3186701"/>
                <a:gd name="connsiteX9" fmla="*/ 932507 w 2949719"/>
                <a:gd name="connsiteY9" fmla="*/ 1666073 h 3186701"/>
                <a:gd name="connsiteX10" fmla="*/ 1117045 w 2949719"/>
                <a:gd name="connsiteY10" fmla="*/ 3168594 h 3186701"/>
                <a:gd name="connsiteX0" fmla="*/ 1117045 w 2949719"/>
                <a:gd name="connsiteY0" fmla="*/ 3168594 h 3186701"/>
                <a:gd name="connsiteX1" fmla="*/ 0 w 2949719"/>
                <a:gd name="connsiteY1" fmla="*/ 1726566 h 3186701"/>
                <a:gd name="connsiteX2" fmla="*/ 417871 w 2949719"/>
                <a:gd name="connsiteY2" fmla="*/ 2009927 h 3186701"/>
                <a:gd name="connsiteX3" fmla="*/ 794589 w 2949719"/>
                <a:gd name="connsiteY3" fmla="*/ 0 h 3186701"/>
                <a:gd name="connsiteX4" fmla="*/ 2052727 w 2949719"/>
                <a:gd name="connsiteY4" fmla="*/ 1294704 h 3186701"/>
                <a:gd name="connsiteX5" fmla="*/ 2049846 w 2949719"/>
                <a:gd name="connsiteY5" fmla="*/ 711461 h 3186701"/>
                <a:gd name="connsiteX6" fmla="*/ 1839559 w 2949719"/>
                <a:gd name="connsiteY6" fmla="*/ 3186701 h 3186701"/>
                <a:gd name="connsiteX7" fmla="*/ 1205640 w 2949719"/>
                <a:gd name="connsiteY7" fmla="*/ 1143558 h 3186701"/>
                <a:gd name="connsiteX8" fmla="*/ 1098762 w 2949719"/>
                <a:gd name="connsiteY8" fmla="*/ 2046083 h 3186701"/>
                <a:gd name="connsiteX9" fmla="*/ 932507 w 2949719"/>
                <a:gd name="connsiteY9" fmla="*/ 1666073 h 3186701"/>
                <a:gd name="connsiteX10" fmla="*/ 1117045 w 2949719"/>
                <a:gd name="connsiteY10" fmla="*/ 3168594 h 3186701"/>
                <a:gd name="connsiteX0" fmla="*/ 1117045 w 2949719"/>
                <a:gd name="connsiteY0" fmla="*/ 3168594 h 3186701"/>
                <a:gd name="connsiteX1" fmla="*/ 0 w 2949719"/>
                <a:gd name="connsiteY1" fmla="*/ 1726566 h 3186701"/>
                <a:gd name="connsiteX2" fmla="*/ 417871 w 2949719"/>
                <a:gd name="connsiteY2" fmla="*/ 2009927 h 3186701"/>
                <a:gd name="connsiteX3" fmla="*/ 794589 w 2949719"/>
                <a:gd name="connsiteY3" fmla="*/ 0 h 3186701"/>
                <a:gd name="connsiteX4" fmla="*/ 2052727 w 2949719"/>
                <a:gd name="connsiteY4" fmla="*/ 1294704 h 3186701"/>
                <a:gd name="connsiteX5" fmla="*/ 2049846 w 2949719"/>
                <a:gd name="connsiteY5" fmla="*/ 711461 h 3186701"/>
                <a:gd name="connsiteX6" fmla="*/ 1839559 w 2949719"/>
                <a:gd name="connsiteY6" fmla="*/ 3186701 h 3186701"/>
                <a:gd name="connsiteX7" fmla="*/ 1205640 w 2949719"/>
                <a:gd name="connsiteY7" fmla="*/ 1143558 h 3186701"/>
                <a:gd name="connsiteX8" fmla="*/ 1098762 w 2949719"/>
                <a:gd name="connsiteY8" fmla="*/ 2046083 h 3186701"/>
                <a:gd name="connsiteX9" fmla="*/ 932507 w 2949719"/>
                <a:gd name="connsiteY9" fmla="*/ 1666073 h 3186701"/>
                <a:gd name="connsiteX10" fmla="*/ 1117045 w 2949719"/>
                <a:gd name="connsiteY10" fmla="*/ 3168594 h 3186701"/>
                <a:gd name="connsiteX0" fmla="*/ 1117045 w 2949719"/>
                <a:gd name="connsiteY0" fmla="*/ 3168594 h 3186701"/>
                <a:gd name="connsiteX1" fmla="*/ 0 w 2949719"/>
                <a:gd name="connsiteY1" fmla="*/ 1726566 h 3186701"/>
                <a:gd name="connsiteX2" fmla="*/ 417871 w 2949719"/>
                <a:gd name="connsiteY2" fmla="*/ 2009927 h 3186701"/>
                <a:gd name="connsiteX3" fmla="*/ 794589 w 2949719"/>
                <a:gd name="connsiteY3" fmla="*/ 0 h 3186701"/>
                <a:gd name="connsiteX4" fmla="*/ 2052727 w 2949719"/>
                <a:gd name="connsiteY4" fmla="*/ 1294704 h 3186701"/>
                <a:gd name="connsiteX5" fmla="*/ 2049846 w 2949719"/>
                <a:gd name="connsiteY5" fmla="*/ 711461 h 3186701"/>
                <a:gd name="connsiteX6" fmla="*/ 1839559 w 2949719"/>
                <a:gd name="connsiteY6" fmla="*/ 3186701 h 3186701"/>
                <a:gd name="connsiteX7" fmla="*/ 1205640 w 2949719"/>
                <a:gd name="connsiteY7" fmla="*/ 1143558 h 3186701"/>
                <a:gd name="connsiteX8" fmla="*/ 1098762 w 2949719"/>
                <a:gd name="connsiteY8" fmla="*/ 2046083 h 3186701"/>
                <a:gd name="connsiteX9" fmla="*/ 932507 w 2949719"/>
                <a:gd name="connsiteY9" fmla="*/ 1666073 h 3186701"/>
                <a:gd name="connsiteX10" fmla="*/ 1117045 w 2949719"/>
                <a:gd name="connsiteY10" fmla="*/ 3168594 h 3186701"/>
                <a:gd name="connsiteX0" fmla="*/ 1117045 w 2949719"/>
                <a:gd name="connsiteY0" fmla="*/ 3168594 h 3186701"/>
                <a:gd name="connsiteX1" fmla="*/ 0 w 2949719"/>
                <a:gd name="connsiteY1" fmla="*/ 1726566 h 3186701"/>
                <a:gd name="connsiteX2" fmla="*/ 417871 w 2949719"/>
                <a:gd name="connsiteY2" fmla="*/ 2009927 h 3186701"/>
                <a:gd name="connsiteX3" fmla="*/ 794589 w 2949719"/>
                <a:gd name="connsiteY3" fmla="*/ 0 h 3186701"/>
                <a:gd name="connsiteX4" fmla="*/ 2052727 w 2949719"/>
                <a:gd name="connsiteY4" fmla="*/ 1294704 h 3186701"/>
                <a:gd name="connsiteX5" fmla="*/ 2049846 w 2949719"/>
                <a:gd name="connsiteY5" fmla="*/ 711461 h 3186701"/>
                <a:gd name="connsiteX6" fmla="*/ 1839559 w 2949719"/>
                <a:gd name="connsiteY6" fmla="*/ 3186701 h 3186701"/>
                <a:gd name="connsiteX7" fmla="*/ 1205640 w 2949719"/>
                <a:gd name="connsiteY7" fmla="*/ 1143558 h 3186701"/>
                <a:gd name="connsiteX8" fmla="*/ 1098762 w 2949719"/>
                <a:gd name="connsiteY8" fmla="*/ 2046083 h 3186701"/>
                <a:gd name="connsiteX9" fmla="*/ 932507 w 2949719"/>
                <a:gd name="connsiteY9" fmla="*/ 1666073 h 3186701"/>
                <a:gd name="connsiteX10" fmla="*/ 1117045 w 2949719"/>
                <a:gd name="connsiteY10" fmla="*/ 3168594 h 3186701"/>
                <a:gd name="connsiteX0" fmla="*/ 1103465 w 2936139"/>
                <a:gd name="connsiteY0" fmla="*/ 3168594 h 3186701"/>
                <a:gd name="connsiteX1" fmla="*/ 0 w 2936139"/>
                <a:gd name="connsiteY1" fmla="*/ 1726566 h 3186701"/>
                <a:gd name="connsiteX2" fmla="*/ 404291 w 2936139"/>
                <a:gd name="connsiteY2" fmla="*/ 2009927 h 3186701"/>
                <a:gd name="connsiteX3" fmla="*/ 781009 w 2936139"/>
                <a:gd name="connsiteY3" fmla="*/ 0 h 3186701"/>
                <a:gd name="connsiteX4" fmla="*/ 2039147 w 2936139"/>
                <a:gd name="connsiteY4" fmla="*/ 1294704 h 3186701"/>
                <a:gd name="connsiteX5" fmla="*/ 2036266 w 2936139"/>
                <a:gd name="connsiteY5" fmla="*/ 711461 h 3186701"/>
                <a:gd name="connsiteX6" fmla="*/ 1825979 w 2936139"/>
                <a:gd name="connsiteY6" fmla="*/ 3186701 h 3186701"/>
                <a:gd name="connsiteX7" fmla="*/ 1192060 w 2936139"/>
                <a:gd name="connsiteY7" fmla="*/ 1143558 h 3186701"/>
                <a:gd name="connsiteX8" fmla="*/ 1085182 w 2936139"/>
                <a:gd name="connsiteY8" fmla="*/ 2046083 h 3186701"/>
                <a:gd name="connsiteX9" fmla="*/ 918927 w 2936139"/>
                <a:gd name="connsiteY9" fmla="*/ 1666073 h 3186701"/>
                <a:gd name="connsiteX10" fmla="*/ 1103465 w 2936139"/>
                <a:gd name="connsiteY10" fmla="*/ 3168594 h 3186701"/>
                <a:gd name="connsiteX0" fmla="*/ 1148733 w 2981407"/>
                <a:gd name="connsiteY0" fmla="*/ 3168594 h 3186701"/>
                <a:gd name="connsiteX1" fmla="*/ 0 w 2981407"/>
                <a:gd name="connsiteY1" fmla="*/ 1749200 h 3186701"/>
                <a:gd name="connsiteX2" fmla="*/ 449559 w 2981407"/>
                <a:gd name="connsiteY2" fmla="*/ 2009927 h 3186701"/>
                <a:gd name="connsiteX3" fmla="*/ 826277 w 2981407"/>
                <a:gd name="connsiteY3" fmla="*/ 0 h 3186701"/>
                <a:gd name="connsiteX4" fmla="*/ 2084415 w 2981407"/>
                <a:gd name="connsiteY4" fmla="*/ 1294704 h 3186701"/>
                <a:gd name="connsiteX5" fmla="*/ 2081534 w 2981407"/>
                <a:gd name="connsiteY5" fmla="*/ 711461 h 3186701"/>
                <a:gd name="connsiteX6" fmla="*/ 1871247 w 2981407"/>
                <a:gd name="connsiteY6" fmla="*/ 3186701 h 3186701"/>
                <a:gd name="connsiteX7" fmla="*/ 1237328 w 2981407"/>
                <a:gd name="connsiteY7" fmla="*/ 1143558 h 3186701"/>
                <a:gd name="connsiteX8" fmla="*/ 1130450 w 2981407"/>
                <a:gd name="connsiteY8" fmla="*/ 2046083 h 3186701"/>
                <a:gd name="connsiteX9" fmla="*/ 964195 w 2981407"/>
                <a:gd name="connsiteY9" fmla="*/ 1666073 h 3186701"/>
                <a:gd name="connsiteX10" fmla="*/ 1148733 w 2981407"/>
                <a:gd name="connsiteY10" fmla="*/ 3168594 h 3186701"/>
                <a:gd name="connsiteX0" fmla="*/ 1148733 w 2981407"/>
                <a:gd name="connsiteY0" fmla="*/ 3168594 h 3186701"/>
                <a:gd name="connsiteX1" fmla="*/ 0 w 2981407"/>
                <a:gd name="connsiteY1" fmla="*/ 1749200 h 3186701"/>
                <a:gd name="connsiteX2" fmla="*/ 449559 w 2981407"/>
                <a:gd name="connsiteY2" fmla="*/ 2009927 h 3186701"/>
                <a:gd name="connsiteX3" fmla="*/ 826277 w 2981407"/>
                <a:gd name="connsiteY3" fmla="*/ 0 h 3186701"/>
                <a:gd name="connsiteX4" fmla="*/ 2084415 w 2981407"/>
                <a:gd name="connsiteY4" fmla="*/ 1294704 h 3186701"/>
                <a:gd name="connsiteX5" fmla="*/ 2081534 w 2981407"/>
                <a:gd name="connsiteY5" fmla="*/ 711461 h 3186701"/>
                <a:gd name="connsiteX6" fmla="*/ 1871247 w 2981407"/>
                <a:gd name="connsiteY6" fmla="*/ 3186701 h 3186701"/>
                <a:gd name="connsiteX7" fmla="*/ 1237328 w 2981407"/>
                <a:gd name="connsiteY7" fmla="*/ 1143558 h 3186701"/>
                <a:gd name="connsiteX8" fmla="*/ 1130450 w 2981407"/>
                <a:gd name="connsiteY8" fmla="*/ 2046083 h 3186701"/>
                <a:gd name="connsiteX9" fmla="*/ 964195 w 2981407"/>
                <a:gd name="connsiteY9" fmla="*/ 1666073 h 3186701"/>
                <a:gd name="connsiteX10" fmla="*/ 1148733 w 2981407"/>
                <a:gd name="connsiteY10" fmla="*/ 3168594 h 3186701"/>
                <a:gd name="connsiteX0" fmla="*/ 1148733 w 2981407"/>
                <a:gd name="connsiteY0" fmla="*/ 3168594 h 3186701"/>
                <a:gd name="connsiteX1" fmla="*/ 0 w 2981407"/>
                <a:gd name="connsiteY1" fmla="*/ 1749200 h 3186701"/>
                <a:gd name="connsiteX2" fmla="*/ 449559 w 2981407"/>
                <a:gd name="connsiteY2" fmla="*/ 2009927 h 3186701"/>
                <a:gd name="connsiteX3" fmla="*/ 826277 w 2981407"/>
                <a:gd name="connsiteY3" fmla="*/ 0 h 3186701"/>
                <a:gd name="connsiteX4" fmla="*/ 2084415 w 2981407"/>
                <a:gd name="connsiteY4" fmla="*/ 1294704 h 3186701"/>
                <a:gd name="connsiteX5" fmla="*/ 2081534 w 2981407"/>
                <a:gd name="connsiteY5" fmla="*/ 711461 h 3186701"/>
                <a:gd name="connsiteX6" fmla="*/ 1871247 w 2981407"/>
                <a:gd name="connsiteY6" fmla="*/ 3186701 h 3186701"/>
                <a:gd name="connsiteX7" fmla="*/ 1237328 w 2981407"/>
                <a:gd name="connsiteY7" fmla="*/ 1143558 h 3186701"/>
                <a:gd name="connsiteX8" fmla="*/ 1130450 w 2981407"/>
                <a:gd name="connsiteY8" fmla="*/ 2046083 h 3186701"/>
                <a:gd name="connsiteX9" fmla="*/ 964195 w 2981407"/>
                <a:gd name="connsiteY9" fmla="*/ 1666073 h 3186701"/>
                <a:gd name="connsiteX10" fmla="*/ 1148733 w 2981407"/>
                <a:gd name="connsiteY10" fmla="*/ 3168594 h 3186701"/>
                <a:gd name="connsiteX0" fmla="*/ 1148733 w 2981407"/>
                <a:gd name="connsiteY0" fmla="*/ 3168594 h 3186701"/>
                <a:gd name="connsiteX1" fmla="*/ 0 w 2981407"/>
                <a:gd name="connsiteY1" fmla="*/ 1749200 h 3186701"/>
                <a:gd name="connsiteX2" fmla="*/ 449559 w 2981407"/>
                <a:gd name="connsiteY2" fmla="*/ 2009927 h 3186701"/>
                <a:gd name="connsiteX3" fmla="*/ 826277 w 2981407"/>
                <a:gd name="connsiteY3" fmla="*/ 0 h 3186701"/>
                <a:gd name="connsiteX4" fmla="*/ 2084415 w 2981407"/>
                <a:gd name="connsiteY4" fmla="*/ 1294704 h 3186701"/>
                <a:gd name="connsiteX5" fmla="*/ 2081534 w 2981407"/>
                <a:gd name="connsiteY5" fmla="*/ 711461 h 3186701"/>
                <a:gd name="connsiteX6" fmla="*/ 1871247 w 2981407"/>
                <a:gd name="connsiteY6" fmla="*/ 3186701 h 3186701"/>
                <a:gd name="connsiteX7" fmla="*/ 1237328 w 2981407"/>
                <a:gd name="connsiteY7" fmla="*/ 1143558 h 3186701"/>
                <a:gd name="connsiteX8" fmla="*/ 1130450 w 2981407"/>
                <a:gd name="connsiteY8" fmla="*/ 2046083 h 3186701"/>
                <a:gd name="connsiteX9" fmla="*/ 918927 w 2981407"/>
                <a:gd name="connsiteY9" fmla="*/ 1697760 h 3186701"/>
                <a:gd name="connsiteX10" fmla="*/ 1148733 w 2981407"/>
                <a:gd name="connsiteY10" fmla="*/ 3168594 h 3186701"/>
                <a:gd name="connsiteX0" fmla="*/ 1148733 w 2981407"/>
                <a:gd name="connsiteY0" fmla="*/ 3168594 h 3186701"/>
                <a:gd name="connsiteX1" fmla="*/ 0 w 2981407"/>
                <a:gd name="connsiteY1" fmla="*/ 1749200 h 3186701"/>
                <a:gd name="connsiteX2" fmla="*/ 449559 w 2981407"/>
                <a:gd name="connsiteY2" fmla="*/ 2009927 h 3186701"/>
                <a:gd name="connsiteX3" fmla="*/ 826277 w 2981407"/>
                <a:gd name="connsiteY3" fmla="*/ 0 h 3186701"/>
                <a:gd name="connsiteX4" fmla="*/ 2084415 w 2981407"/>
                <a:gd name="connsiteY4" fmla="*/ 1294704 h 3186701"/>
                <a:gd name="connsiteX5" fmla="*/ 2081534 w 2981407"/>
                <a:gd name="connsiteY5" fmla="*/ 711461 h 3186701"/>
                <a:gd name="connsiteX6" fmla="*/ 1871247 w 2981407"/>
                <a:gd name="connsiteY6" fmla="*/ 3186701 h 3186701"/>
                <a:gd name="connsiteX7" fmla="*/ 1237328 w 2981407"/>
                <a:gd name="connsiteY7" fmla="*/ 1143558 h 3186701"/>
                <a:gd name="connsiteX8" fmla="*/ 1130450 w 2981407"/>
                <a:gd name="connsiteY8" fmla="*/ 2046083 h 3186701"/>
                <a:gd name="connsiteX9" fmla="*/ 918927 w 2981407"/>
                <a:gd name="connsiteY9" fmla="*/ 1697760 h 3186701"/>
                <a:gd name="connsiteX10" fmla="*/ 1148733 w 2981407"/>
                <a:gd name="connsiteY10" fmla="*/ 3168594 h 3186701"/>
                <a:gd name="connsiteX0" fmla="*/ 1148733 w 2981407"/>
                <a:gd name="connsiteY0" fmla="*/ 3168594 h 3186701"/>
                <a:gd name="connsiteX1" fmla="*/ 0 w 2981407"/>
                <a:gd name="connsiteY1" fmla="*/ 1749200 h 3186701"/>
                <a:gd name="connsiteX2" fmla="*/ 449559 w 2981407"/>
                <a:gd name="connsiteY2" fmla="*/ 2009927 h 3186701"/>
                <a:gd name="connsiteX3" fmla="*/ 826277 w 2981407"/>
                <a:gd name="connsiteY3" fmla="*/ 0 h 3186701"/>
                <a:gd name="connsiteX4" fmla="*/ 2084415 w 2981407"/>
                <a:gd name="connsiteY4" fmla="*/ 1294704 h 3186701"/>
                <a:gd name="connsiteX5" fmla="*/ 2081534 w 2981407"/>
                <a:gd name="connsiteY5" fmla="*/ 711461 h 3186701"/>
                <a:gd name="connsiteX6" fmla="*/ 1871247 w 2981407"/>
                <a:gd name="connsiteY6" fmla="*/ 3186701 h 3186701"/>
                <a:gd name="connsiteX7" fmla="*/ 1237328 w 2981407"/>
                <a:gd name="connsiteY7" fmla="*/ 1143558 h 3186701"/>
                <a:gd name="connsiteX8" fmla="*/ 1130450 w 2981407"/>
                <a:gd name="connsiteY8" fmla="*/ 2046083 h 3186701"/>
                <a:gd name="connsiteX9" fmla="*/ 918927 w 2981407"/>
                <a:gd name="connsiteY9" fmla="*/ 1697760 h 3186701"/>
                <a:gd name="connsiteX10" fmla="*/ 1148733 w 2981407"/>
                <a:gd name="connsiteY10" fmla="*/ 3168594 h 3186701"/>
                <a:gd name="connsiteX0" fmla="*/ 1148733 w 2981407"/>
                <a:gd name="connsiteY0" fmla="*/ 3168594 h 3186701"/>
                <a:gd name="connsiteX1" fmla="*/ 0 w 2981407"/>
                <a:gd name="connsiteY1" fmla="*/ 1749200 h 3186701"/>
                <a:gd name="connsiteX2" fmla="*/ 449559 w 2981407"/>
                <a:gd name="connsiteY2" fmla="*/ 2009927 h 3186701"/>
                <a:gd name="connsiteX3" fmla="*/ 826277 w 2981407"/>
                <a:gd name="connsiteY3" fmla="*/ 0 h 3186701"/>
                <a:gd name="connsiteX4" fmla="*/ 2084415 w 2981407"/>
                <a:gd name="connsiteY4" fmla="*/ 1294704 h 3186701"/>
                <a:gd name="connsiteX5" fmla="*/ 2081534 w 2981407"/>
                <a:gd name="connsiteY5" fmla="*/ 711461 h 3186701"/>
                <a:gd name="connsiteX6" fmla="*/ 1871247 w 2981407"/>
                <a:gd name="connsiteY6" fmla="*/ 3186701 h 3186701"/>
                <a:gd name="connsiteX7" fmla="*/ 1237328 w 2981407"/>
                <a:gd name="connsiteY7" fmla="*/ 1143558 h 3186701"/>
                <a:gd name="connsiteX8" fmla="*/ 1130450 w 2981407"/>
                <a:gd name="connsiteY8" fmla="*/ 2046083 h 3186701"/>
                <a:gd name="connsiteX9" fmla="*/ 918927 w 2981407"/>
                <a:gd name="connsiteY9" fmla="*/ 1697760 h 3186701"/>
                <a:gd name="connsiteX10" fmla="*/ 1148733 w 2981407"/>
                <a:gd name="connsiteY10" fmla="*/ 3168594 h 3186701"/>
                <a:gd name="connsiteX0" fmla="*/ 1148733 w 2981407"/>
                <a:gd name="connsiteY0" fmla="*/ 3168594 h 3186701"/>
                <a:gd name="connsiteX1" fmla="*/ 0 w 2981407"/>
                <a:gd name="connsiteY1" fmla="*/ 1749200 h 3186701"/>
                <a:gd name="connsiteX2" fmla="*/ 449559 w 2981407"/>
                <a:gd name="connsiteY2" fmla="*/ 2009927 h 3186701"/>
                <a:gd name="connsiteX3" fmla="*/ 826277 w 2981407"/>
                <a:gd name="connsiteY3" fmla="*/ 0 h 3186701"/>
                <a:gd name="connsiteX4" fmla="*/ 2084415 w 2981407"/>
                <a:gd name="connsiteY4" fmla="*/ 1294704 h 3186701"/>
                <a:gd name="connsiteX5" fmla="*/ 2081534 w 2981407"/>
                <a:gd name="connsiteY5" fmla="*/ 711461 h 3186701"/>
                <a:gd name="connsiteX6" fmla="*/ 1871247 w 2981407"/>
                <a:gd name="connsiteY6" fmla="*/ 3186701 h 3186701"/>
                <a:gd name="connsiteX7" fmla="*/ 1237328 w 2981407"/>
                <a:gd name="connsiteY7" fmla="*/ 1143558 h 3186701"/>
                <a:gd name="connsiteX8" fmla="*/ 1130450 w 2981407"/>
                <a:gd name="connsiteY8" fmla="*/ 2046083 h 3186701"/>
                <a:gd name="connsiteX9" fmla="*/ 918927 w 2981407"/>
                <a:gd name="connsiteY9" fmla="*/ 1697760 h 3186701"/>
                <a:gd name="connsiteX10" fmla="*/ 1148733 w 2981407"/>
                <a:gd name="connsiteY10" fmla="*/ 3168594 h 3186701"/>
                <a:gd name="connsiteX0" fmla="*/ 1148733 w 2981407"/>
                <a:gd name="connsiteY0" fmla="*/ 3168594 h 3186701"/>
                <a:gd name="connsiteX1" fmla="*/ 0 w 2981407"/>
                <a:gd name="connsiteY1" fmla="*/ 1749200 h 3186701"/>
                <a:gd name="connsiteX2" fmla="*/ 449559 w 2981407"/>
                <a:gd name="connsiteY2" fmla="*/ 2009927 h 3186701"/>
                <a:gd name="connsiteX3" fmla="*/ 826277 w 2981407"/>
                <a:gd name="connsiteY3" fmla="*/ 0 h 3186701"/>
                <a:gd name="connsiteX4" fmla="*/ 2084415 w 2981407"/>
                <a:gd name="connsiteY4" fmla="*/ 1294704 h 3186701"/>
                <a:gd name="connsiteX5" fmla="*/ 2081534 w 2981407"/>
                <a:gd name="connsiteY5" fmla="*/ 711461 h 3186701"/>
                <a:gd name="connsiteX6" fmla="*/ 1871247 w 2981407"/>
                <a:gd name="connsiteY6" fmla="*/ 3186701 h 3186701"/>
                <a:gd name="connsiteX7" fmla="*/ 1237328 w 2981407"/>
                <a:gd name="connsiteY7" fmla="*/ 1143558 h 3186701"/>
                <a:gd name="connsiteX8" fmla="*/ 1130450 w 2981407"/>
                <a:gd name="connsiteY8" fmla="*/ 2046083 h 3186701"/>
                <a:gd name="connsiteX9" fmla="*/ 918927 w 2981407"/>
                <a:gd name="connsiteY9" fmla="*/ 1697760 h 3186701"/>
                <a:gd name="connsiteX10" fmla="*/ 1148733 w 2981407"/>
                <a:gd name="connsiteY10" fmla="*/ 3168594 h 3186701"/>
                <a:gd name="connsiteX0" fmla="*/ 1148733 w 2981407"/>
                <a:gd name="connsiteY0" fmla="*/ 3168594 h 3186701"/>
                <a:gd name="connsiteX1" fmla="*/ 0 w 2981407"/>
                <a:gd name="connsiteY1" fmla="*/ 1749200 h 3186701"/>
                <a:gd name="connsiteX2" fmla="*/ 449559 w 2981407"/>
                <a:gd name="connsiteY2" fmla="*/ 2009927 h 3186701"/>
                <a:gd name="connsiteX3" fmla="*/ 826277 w 2981407"/>
                <a:gd name="connsiteY3" fmla="*/ 0 h 3186701"/>
                <a:gd name="connsiteX4" fmla="*/ 2084415 w 2981407"/>
                <a:gd name="connsiteY4" fmla="*/ 1294704 h 3186701"/>
                <a:gd name="connsiteX5" fmla="*/ 2081534 w 2981407"/>
                <a:gd name="connsiteY5" fmla="*/ 711461 h 3186701"/>
                <a:gd name="connsiteX6" fmla="*/ 1871247 w 2981407"/>
                <a:gd name="connsiteY6" fmla="*/ 3186701 h 3186701"/>
                <a:gd name="connsiteX7" fmla="*/ 1237328 w 2981407"/>
                <a:gd name="connsiteY7" fmla="*/ 1143558 h 3186701"/>
                <a:gd name="connsiteX8" fmla="*/ 1130450 w 2981407"/>
                <a:gd name="connsiteY8" fmla="*/ 2046083 h 3186701"/>
                <a:gd name="connsiteX9" fmla="*/ 918927 w 2981407"/>
                <a:gd name="connsiteY9" fmla="*/ 1697760 h 3186701"/>
                <a:gd name="connsiteX10" fmla="*/ 1148733 w 2981407"/>
                <a:gd name="connsiteY10" fmla="*/ 3168594 h 3186701"/>
                <a:gd name="connsiteX0" fmla="*/ 1148733 w 2897156"/>
                <a:gd name="connsiteY0" fmla="*/ 3168594 h 3173121"/>
                <a:gd name="connsiteX1" fmla="*/ 0 w 2897156"/>
                <a:gd name="connsiteY1" fmla="*/ 1749200 h 3173121"/>
                <a:gd name="connsiteX2" fmla="*/ 449559 w 2897156"/>
                <a:gd name="connsiteY2" fmla="*/ 2009927 h 3173121"/>
                <a:gd name="connsiteX3" fmla="*/ 826277 w 2897156"/>
                <a:gd name="connsiteY3" fmla="*/ 0 h 3173121"/>
                <a:gd name="connsiteX4" fmla="*/ 2084415 w 2897156"/>
                <a:gd name="connsiteY4" fmla="*/ 1294704 h 3173121"/>
                <a:gd name="connsiteX5" fmla="*/ 2081534 w 2897156"/>
                <a:gd name="connsiteY5" fmla="*/ 711461 h 3173121"/>
                <a:gd name="connsiteX6" fmla="*/ 1581537 w 2897156"/>
                <a:gd name="connsiteY6" fmla="*/ 3173121 h 3173121"/>
                <a:gd name="connsiteX7" fmla="*/ 1237328 w 2897156"/>
                <a:gd name="connsiteY7" fmla="*/ 1143558 h 3173121"/>
                <a:gd name="connsiteX8" fmla="*/ 1130450 w 2897156"/>
                <a:gd name="connsiteY8" fmla="*/ 2046083 h 3173121"/>
                <a:gd name="connsiteX9" fmla="*/ 918927 w 2897156"/>
                <a:gd name="connsiteY9" fmla="*/ 1697760 h 3173121"/>
                <a:gd name="connsiteX10" fmla="*/ 1148733 w 2897156"/>
                <a:gd name="connsiteY10" fmla="*/ 3168594 h 3173121"/>
                <a:gd name="connsiteX0" fmla="*/ 1148733 w 2969045"/>
                <a:gd name="connsiteY0" fmla="*/ 3168594 h 3173121"/>
                <a:gd name="connsiteX1" fmla="*/ 0 w 2969045"/>
                <a:gd name="connsiteY1" fmla="*/ 1749200 h 3173121"/>
                <a:gd name="connsiteX2" fmla="*/ 449559 w 2969045"/>
                <a:gd name="connsiteY2" fmla="*/ 2009927 h 3173121"/>
                <a:gd name="connsiteX3" fmla="*/ 826277 w 2969045"/>
                <a:gd name="connsiteY3" fmla="*/ 0 h 3173121"/>
                <a:gd name="connsiteX4" fmla="*/ 2084415 w 2969045"/>
                <a:gd name="connsiteY4" fmla="*/ 1294704 h 3173121"/>
                <a:gd name="connsiteX5" fmla="*/ 2081534 w 2969045"/>
                <a:gd name="connsiteY5" fmla="*/ 711461 h 3173121"/>
                <a:gd name="connsiteX6" fmla="*/ 1581537 w 2969045"/>
                <a:gd name="connsiteY6" fmla="*/ 3173121 h 3173121"/>
                <a:gd name="connsiteX7" fmla="*/ 1237328 w 2969045"/>
                <a:gd name="connsiteY7" fmla="*/ 1143558 h 3173121"/>
                <a:gd name="connsiteX8" fmla="*/ 1130450 w 2969045"/>
                <a:gd name="connsiteY8" fmla="*/ 2046083 h 3173121"/>
                <a:gd name="connsiteX9" fmla="*/ 918927 w 2969045"/>
                <a:gd name="connsiteY9" fmla="*/ 1697760 h 3173121"/>
                <a:gd name="connsiteX10" fmla="*/ 1148733 w 2969045"/>
                <a:gd name="connsiteY10" fmla="*/ 3168594 h 3173121"/>
                <a:gd name="connsiteX0" fmla="*/ 1148733 w 2969045"/>
                <a:gd name="connsiteY0" fmla="*/ 3168594 h 3173121"/>
                <a:gd name="connsiteX1" fmla="*/ 0 w 2969045"/>
                <a:gd name="connsiteY1" fmla="*/ 1749200 h 3173121"/>
                <a:gd name="connsiteX2" fmla="*/ 449559 w 2969045"/>
                <a:gd name="connsiteY2" fmla="*/ 2009927 h 3173121"/>
                <a:gd name="connsiteX3" fmla="*/ 826277 w 2969045"/>
                <a:gd name="connsiteY3" fmla="*/ 0 h 3173121"/>
                <a:gd name="connsiteX4" fmla="*/ 2084415 w 2969045"/>
                <a:gd name="connsiteY4" fmla="*/ 1294704 h 3173121"/>
                <a:gd name="connsiteX5" fmla="*/ 2081534 w 2969045"/>
                <a:gd name="connsiteY5" fmla="*/ 711461 h 3173121"/>
                <a:gd name="connsiteX6" fmla="*/ 1581537 w 2969045"/>
                <a:gd name="connsiteY6" fmla="*/ 3173121 h 3173121"/>
                <a:gd name="connsiteX7" fmla="*/ 1237328 w 2969045"/>
                <a:gd name="connsiteY7" fmla="*/ 1143558 h 3173121"/>
                <a:gd name="connsiteX8" fmla="*/ 1130450 w 2969045"/>
                <a:gd name="connsiteY8" fmla="*/ 2046083 h 3173121"/>
                <a:gd name="connsiteX9" fmla="*/ 918927 w 2969045"/>
                <a:gd name="connsiteY9" fmla="*/ 1697760 h 3173121"/>
                <a:gd name="connsiteX10" fmla="*/ 1148733 w 2969045"/>
                <a:gd name="connsiteY10" fmla="*/ 3168594 h 3173121"/>
                <a:gd name="connsiteX0" fmla="*/ 1148733 w 2969045"/>
                <a:gd name="connsiteY0" fmla="*/ 3168594 h 3173121"/>
                <a:gd name="connsiteX1" fmla="*/ 0 w 2969045"/>
                <a:gd name="connsiteY1" fmla="*/ 1749200 h 3173121"/>
                <a:gd name="connsiteX2" fmla="*/ 449559 w 2969045"/>
                <a:gd name="connsiteY2" fmla="*/ 2009927 h 3173121"/>
                <a:gd name="connsiteX3" fmla="*/ 826277 w 2969045"/>
                <a:gd name="connsiteY3" fmla="*/ 0 h 3173121"/>
                <a:gd name="connsiteX4" fmla="*/ 2084415 w 2969045"/>
                <a:gd name="connsiteY4" fmla="*/ 1294704 h 3173121"/>
                <a:gd name="connsiteX5" fmla="*/ 2081534 w 2969045"/>
                <a:gd name="connsiteY5" fmla="*/ 711461 h 3173121"/>
                <a:gd name="connsiteX6" fmla="*/ 1581537 w 2969045"/>
                <a:gd name="connsiteY6" fmla="*/ 3173121 h 3173121"/>
                <a:gd name="connsiteX7" fmla="*/ 1237328 w 2969045"/>
                <a:gd name="connsiteY7" fmla="*/ 1143558 h 3173121"/>
                <a:gd name="connsiteX8" fmla="*/ 1288886 w 2969045"/>
                <a:gd name="connsiteY8" fmla="*/ 2367481 h 3173121"/>
                <a:gd name="connsiteX9" fmla="*/ 918927 w 2969045"/>
                <a:gd name="connsiteY9" fmla="*/ 1697760 h 3173121"/>
                <a:gd name="connsiteX10" fmla="*/ 1148733 w 2969045"/>
                <a:gd name="connsiteY10" fmla="*/ 3168594 h 3173121"/>
                <a:gd name="connsiteX0" fmla="*/ 1148733 w 2969045"/>
                <a:gd name="connsiteY0" fmla="*/ 3168594 h 3173121"/>
                <a:gd name="connsiteX1" fmla="*/ 0 w 2969045"/>
                <a:gd name="connsiteY1" fmla="*/ 1749200 h 3173121"/>
                <a:gd name="connsiteX2" fmla="*/ 449559 w 2969045"/>
                <a:gd name="connsiteY2" fmla="*/ 2009927 h 3173121"/>
                <a:gd name="connsiteX3" fmla="*/ 826277 w 2969045"/>
                <a:gd name="connsiteY3" fmla="*/ 0 h 3173121"/>
                <a:gd name="connsiteX4" fmla="*/ 2084415 w 2969045"/>
                <a:gd name="connsiteY4" fmla="*/ 1294704 h 3173121"/>
                <a:gd name="connsiteX5" fmla="*/ 2081534 w 2969045"/>
                <a:gd name="connsiteY5" fmla="*/ 711461 h 3173121"/>
                <a:gd name="connsiteX6" fmla="*/ 1581537 w 2969045"/>
                <a:gd name="connsiteY6" fmla="*/ 3173121 h 3173121"/>
                <a:gd name="connsiteX7" fmla="*/ 1237328 w 2969045"/>
                <a:gd name="connsiteY7" fmla="*/ 1143558 h 3173121"/>
                <a:gd name="connsiteX8" fmla="*/ 1162138 w 2969045"/>
                <a:gd name="connsiteY8" fmla="*/ 2408222 h 3173121"/>
                <a:gd name="connsiteX9" fmla="*/ 918927 w 2969045"/>
                <a:gd name="connsiteY9" fmla="*/ 1697760 h 3173121"/>
                <a:gd name="connsiteX10" fmla="*/ 1148733 w 2969045"/>
                <a:gd name="connsiteY10" fmla="*/ 3168594 h 3173121"/>
                <a:gd name="connsiteX0" fmla="*/ 1148733 w 2969045"/>
                <a:gd name="connsiteY0" fmla="*/ 3168594 h 3173121"/>
                <a:gd name="connsiteX1" fmla="*/ 0 w 2969045"/>
                <a:gd name="connsiteY1" fmla="*/ 1749200 h 3173121"/>
                <a:gd name="connsiteX2" fmla="*/ 449559 w 2969045"/>
                <a:gd name="connsiteY2" fmla="*/ 2009927 h 3173121"/>
                <a:gd name="connsiteX3" fmla="*/ 826277 w 2969045"/>
                <a:gd name="connsiteY3" fmla="*/ 0 h 3173121"/>
                <a:gd name="connsiteX4" fmla="*/ 2084415 w 2969045"/>
                <a:gd name="connsiteY4" fmla="*/ 1294704 h 3173121"/>
                <a:gd name="connsiteX5" fmla="*/ 2081534 w 2969045"/>
                <a:gd name="connsiteY5" fmla="*/ 711461 h 3173121"/>
                <a:gd name="connsiteX6" fmla="*/ 1581537 w 2969045"/>
                <a:gd name="connsiteY6" fmla="*/ 3173121 h 3173121"/>
                <a:gd name="connsiteX7" fmla="*/ 1237328 w 2969045"/>
                <a:gd name="connsiteY7" fmla="*/ 1143558 h 3173121"/>
                <a:gd name="connsiteX8" fmla="*/ 1162138 w 2969045"/>
                <a:gd name="connsiteY8" fmla="*/ 2408222 h 3173121"/>
                <a:gd name="connsiteX9" fmla="*/ 918927 w 2969045"/>
                <a:gd name="connsiteY9" fmla="*/ 1697760 h 3173121"/>
                <a:gd name="connsiteX10" fmla="*/ 1148733 w 2969045"/>
                <a:gd name="connsiteY10" fmla="*/ 3168594 h 3173121"/>
                <a:gd name="connsiteX0" fmla="*/ 1148733 w 2969045"/>
                <a:gd name="connsiteY0" fmla="*/ 3168594 h 3173121"/>
                <a:gd name="connsiteX1" fmla="*/ 0 w 2969045"/>
                <a:gd name="connsiteY1" fmla="*/ 1749200 h 3173121"/>
                <a:gd name="connsiteX2" fmla="*/ 449559 w 2969045"/>
                <a:gd name="connsiteY2" fmla="*/ 2009927 h 3173121"/>
                <a:gd name="connsiteX3" fmla="*/ 826277 w 2969045"/>
                <a:gd name="connsiteY3" fmla="*/ 0 h 3173121"/>
                <a:gd name="connsiteX4" fmla="*/ 2084415 w 2969045"/>
                <a:gd name="connsiteY4" fmla="*/ 1294704 h 3173121"/>
                <a:gd name="connsiteX5" fmla="*/ 2081534 w 2969045"/>
                <a:gd name="connsiteY5" fmla="*/ 711461 h 3173121"/>
                <a:gd name="connsiteX6" fmla="*/ 1581537 w 2969045"/>
                <a:gd name="connsiteY6" fmla="*/ 3173121 h 3173121"/>
                <a:gd name="connsiteX7" fmla="*/ 1237328 w 2969045"/>
                <a:gd name="connsiteY7" fmla="*/ 1143558 h 3173121"/>
                <a:gd name="connsiteX8" fmla="*/ 1162138 w 2969045"/>
                <a:gd name="connsiteY8" fmla="*/ 2408222 h 3173121"/>
                <a:gd name="connsiteX9" fmla="*/ 918927 w 2969045"/>
                <a:gd name="connsiteY9" fmla="*/ 1697760 h 3173121"/>
                <a:gd name="connsiteX10" fmla="*/ 1148733 w 2969045"/>
                <a:gd name="connsiteY10" fmla="*/ 3168594 h 3173121"/>
                <a:gd name="connsiteX0" fmla="*/ 1148733 w 2969045"/>
                <a:gd name="connsiteY0" fmla="*/ 3168594 h 3173121"/>
                <a:gd name="connsiteX1" fmla="*/ 0 w 2969045"/>
                <a:gd name="connsiteY1" fmla="*/ 1749200 h 3173121"/>
                <a:gd name="connsiteX2" fmla="*/ 449559 w 2969045"/>
                <a:gd name="connsiteY2" fmla="*/ 2009927 h 3173121"/>
                <a:gd name="connsiteX3" fmla="*/ 826277 w 2969045"/>
                <a:gd name="connsiteY3" fmla="*/ 0 h 3173121"/>
                <a:gd name="connsiteX4" fmla="*/ 2084415 w 2969045"/>
                <a:gd name="connsiteY4" fmla="*/ 1294704 h 3173121"/>
                <a:gd name="connsiteX5" fmla="*/ 2081534 w 2969045"/>
                <a:gd name="connsiteY5" fmla="*/ 711461 h 3173121"/>
                <a:gd name="connsiteX6" fmla="*/ 1581537 w 2969045"/>
                <a:gd name="connsiteY6" fmla="*/ 3173121 h 3173121"/>
                <a:gd name="connsiteX7" fmla="*/ 1237328 w 2969045"/>
                <a:gd name="connsiteY7" fmla="*/ 1143558 h 3173121"/>
                <a:gd name="connsiteX8" fmla="*/ 1162138 w 2969045"/>
                <a:gd name="connsiteY8" fmla="*/ 2408222 h 3173121"/>
                <a:gd name="connsiteX9" fmla="*/ 918927 w 2969045"/>
                <a:gd name="connsiteY9" fmla="*/ 1697760 h 3173121"/>
                <a:gd name="connsiteX10" fmla="*/ 1148733 w 2969045"/>
                <a:gd name="connsiteY10" fmla="*/ 3168594 h 3173121"/>
                <a:gd name="connsiteX0" fmla="*/ 1148733 w 2969045"/>
                <a:gd name="connsiteY0" fmla="*/ 3168594 h 3173121"/>
                <a:gd name="connsiteX1" fmla="*/ 0 w 2969045"/>
                <a:gd name="connsiteY1" fmla="*/ 1749200 h 3173121"/>
                <a:gd name="connsiteX2" fmla="*/ 449559 w 2969045"/>
                <a:gd name="connsiteY2" fmla="*/ 2009927 h 3173121"/>
                <a:gd name="connsiteX3" fmla="*/ 826277 w 2969045"/>
                <a:gd name="connsiteY3" fmla="*/ 0 h 3173121"/>
                <a:gd name="connsiteX4" fmla="*/ 2084415 w 2969045"/>
                <a:gd name="connsiteY4" fmla="*/ 1294704 h 3173121"/>
                <a:gd name="connsiteX5" fmla="*/ 2081534 w 2969045"/>
                <a:gd name="connsiteY5" fmla="*/ 711461 h 3173121"/>
                <a:gd name="connsiteX6" fmla="*/ 1581537 w 2969045"/>
                <a:gd name="connsiteY6" fmla="*/ 3173121 h 3173121"/>
                <a:gd name="connsiteX7" fmla="*/ 1237328 w 2969045"/>
                <a:gd name="connsiteY7" fmla="*/ 1143558 h 3173121"/>
                <a:gd name="connsiteX8" fmla="*/ 1162138 w 2969045"/>
                <a:gd name="connsiteY8" fmla="*/ 2408222 h 3173121"/>
                <a:gd name="connsiteX9" fmla="*/ 918927 w 2969045"/>
                <a:gd name="connsiteY9" fmla="*/ 1697760 h 3173121"/>
                <a:gd name="connsiteX10" fmla="*/ 1148733 w 2969045"/>
                <a:gd name="connsiteY10" fmla="*/ 3168594 h 3173121"/>
                <a:gd name="connsiteX0" fmla="*/ 1148733 w 2969045"/>
                <a:gd name="connsiteY0" fmla="*/ 3168594 h 3173121"/>
                <a:gd name="connsiteX1" fmla="*/ 0 w 2969045"/>
                <a:gd name="connsiteY1" fmla="*/ 1749200 h 3173121"/>
                <a:gd name="connsiteX2" fmla="*/ 449559 w 2969045"/>
                <a:gd name="connsiteY2" fmla="*/ 2009927 h 3173121"/>
                <a:gd name="connsiteX3" fmla="*/ 826277 w 2969045"/>
                <a:gd name="connsiteY3" fmla="*/ 0 h 3173121"/>
                <a:gd name="connsiteX4" fmla="*/ 2084415 w 2969045"/>
                <a:gd name="connsiteY4" fmla="*/ 1294704 h 3173121"/>
                <a:gd name="connsiteX5" fmla="*/ 2081534 w 2969045"/>
                <a:gd name="connsiteY5" fmla="*/ 711461 h 3173121"/>
                <a:gd name="connsiteX6" fmla="*/ 1581537 w 2969045"/>
                <a:gd name="connsiteY6" fmla="*/ 3173121 h 3173121"/>
                <a:gd name="connsiteX7" fmla="*/ 1237328 w 2969045"/>
                <a:gd name="connsiteY7" fmla="*/ 1143558 h 3173121"/>
                <a:gd name="connsiteX8" fmla="*/ 1162138 w 2969045"/>
                <a:gd name="connsiteY8" fmla="*/ 2408222 h 3173121"/>
                <a:gd name="connsiteX9" fmla="*/ 918927 w 2969045"/>
                <a:gd name="connsiteY9" fmla="*/ 1697760 h 3173121"/>
                <a:gd name="connsiteX10" fmla="*/ 1148733 w 2969045"/>
                <a:gd name="connsiteY10" fmla="*/ 3168594 h 3173121"/>
                <a:gd name="connsiteX0" fmla="*/ 1148733 w 2969045"/>
                <a:gd name="connsiteY0" fmla="*/ 3168594 h 3173121"/>
                <a:gd name="connsiteX1" fmla="*/ 0 w 2969045"/>
                <a:gd name="connsiteY1" fmla="*/ 1749200 h 3173121"/>
                <a:gd name="connsiteX2" fmla="*/ 449559 w 2969045"/>
                <a:gd name="connsiteY2" fmla="*/ 2009927 h 3173121"/>
                <a:gd name="connsiteX3" fmla="*/ 826277 w 2969045"/>
                <a:gd name="connsiteY3" fmla="*/ 0 h 3173121"/>
                <a:gd name="connsiteX4" fmla="*/ 2084415 w 2969045"/>
                <a:gd name="connsiteY4" fmla="*/ 1294704 h 3173121"/>
                <a:gd name="connsiteX5" fmla="*/ 2081534 w 2969045"/>
                <a:gd name="connsiteY5" fmla="*/ 711461 h 3173121"/>
                <a:gd name="connsiteX6" fmla="*/ 1581537 w 2969045"/>
                <a:gd name="connsiteY6" fmla="*/ 3173121 h 3173121"/>
                <a:gd name="connsiteX7" fmla="*/ 1237328 w 2969045"/>
                <a:gd name="connsiteY7" fmla="*/ 1143558 h 3173121"/>
                <a:gd name="connsiteX8" fmla="*/ 1162138 w 2969045"/>
                <a:gd name="connsiteY8" fmla="*/ 2408222 h 3173121"/>
                <a:gd name="connsiteX9" fmla="*/ 918927 w 2969045"/>
                <a:gd name="connsiteY9" fmla="*/ 1697760 h 3173121"/>
                <a:gd name="connsiteX10" fmla="*/ 1148733 w 2969045"/>
                <a:gd name="connsiteY10" fmla="*/ 3168594 h 3173121"/>
                <a:gd name="connsiteX0" fmla="*/ 1148733 w 2969045"/>
                <a:gd name="connsiteY0" fmla="*/ 3168594 h 3173121"/>
                <a:gd name="connsiteX1" fmla="*/ 0 w 2969045"/>
                <a:gd name="connsiteY1" fmla="*/ 1749200 h 3173121"/>
                <a:gd name="connsiteX2" fmla="*/ 449559 w 2969045"/>
                <a:gd name="connsiteY2" fmla="*/ 2009927 h 3173121"/>
                <a:gd name="connsiteX3" fmla="*/ 826277 w 2969045"/>
                <a:gd name="connsiteY3" fmla="*/ 0 h 3173121"/>
                <a:gd name="connsiteX4" fmla="*/ 2084415 w 2969045"/>
                <a:gd name="connsiteY4" fmla="*/ 1294704 h 3173121"/>
                <a:gd name="connsiteX5" fmla="*/ 2081534 w 2969045"/>
                <a:gd name="connsiteY5" fmla="*/ 711461 h 3173121"/>
                <a:gd name="connsiteX6" fmla="*/ 1581537 w 2969045"/>
                <a:gd name="connsiteY6" fmla="*/ 3173121 h 3173121"/>
                <a:gd name="connsiteX7" fmla="*/ 1237328 w 2969045"/>
                <a:gd name="connsiteY7" fmla="*/ 1143558 h 3173121"/>
                <a:gd name="connsiteX8" fmla="*/ 1162138 w 2969045"/>
                <a:gd name="connsiteY8" fmla="*/ 2408222 h 3173121"/>
                <a:gd name="connsiteX9" fmla="*/ 918927 w 2969045"/>
                <a:gd name="connsiteY9" fmla="*/ 1697760 h 3173121"/>
                <a:gd name="connsiteX10" fmla="*/ 1148733 w 2969045"/>
                <a:gd name="connsiteY10" fmla="*/ 3168594 h 3173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69045" h="3173121">
                  <a:moveTo>
                    <a:pt x="1148733" y="3168594"/>
                  </a:moveTo>
                  <a:cubicBezTo>
                    <a:pt x="-68605" y="2992718"/>
                    <a:pt x="289357" y="2373225"/>
                    <a:pt x="0" y="1749200"/>
                  </a:cubicBezTo>
                  <a:cubicBezTo>
                    <a:pt x="211718" y="1712379"/>
                    <a:pt x="518500" y="2277611"/>
                    <a:pt x="449559" y="2009927"/>
                  </a:cubicBezTo>
                  <a:cubicBezTo>
                    <a:pt x="87752" y="952162"/>
                    <a:pt x="1169975" y="921963"/>
                    <a:pt x="826277" y="0"/>
                  </a:cubicBezTo>
                  <a:cubicBezTo>
                    <a:pt x="1894489" y="60376"/>
                    <a:pt x="1582046" y="1053258"/>
                    <a:pt x="2084415" y="1294704"/>
                  </a:cubicBezTo>
                  <a:cubicBezTo>
                    <a:pt x="2220765" y="1319082"/>
                    <a:pt x="2384277" y="1207659"/>
                    <a:pt x="2081534" y="711461"/>
                  </a:cubicBezTo>
                  <a:cubicBezTo>
                    <a:pt x="3844765" y="2025429"/>
                    <a:pt x="2606774" y="3099478"/>
                    <a:pt x="1581537" y="3173121"/>
                  </a:cubicBezTo>
                  <a:cubicBezTo>
                    <a:pt x="2049242" y="2917586"/>
                    <a:pt x="2204598" y="1824606"/>
                    <a:pt x="1237328" y="1143558"/>
                  </a:cubicBezTo>
                  <a:cubicBezTo>
                    <a:pt x="1479342" y="1777869"/>
                    <a:pt x="1318476" y="2090782"/>
                    <a:pt x="1162138" y="2408222"/>
                  </a:cubicBezTo>
                  <a:cubicBezTo>
                    <a:pt x="1159532" y="2246847"/>
                    <a:pt x="1324413" y="1899876"/>
                    <a:pt x="918927" y="1697760"/>
                  </a:cubicBezTo>
                  <a:cubicBezTo>
                    <a:pt x="1108697" y="2305733"/>
                    <a:pt x="307113" y="2497246"/>
                    <a:pt x="1148733" y="316859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58782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1B25746-5D3C-46A6-8276-17733BB716D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3435847"/>
            <a:ext cx="9144000" cy="576063"/>
          </a:xfrm>
        </p:spPr>
        <p:txBody>
          <a:bodyPr/>
          <a:lstStyle/>
          <a:p>
            <a:r>
              <a:rPr lang="id-ID" dirty="0"/>
              <a:t>TERIMA KASIH</a:t>
            </a:r>
          </a:p>
        </p:txBody>
      </p:sp>
    </p:spTree>
    <p:extLst>
      <p:ext uri="{BB962C8B-B14F-4D97-AF65-F5344CB8AC3E}">
        <p14:creationId xmlns:p14="http://schemas.microsoft.com/office/powerpoint/2010/main" val="724508197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d-ID" altLang="ko-KR" dirty="0"/>
              <a:t>Latar Belakang</a:t>
            </a:r>
            <a:endParaRPr lang="ko-KR" altLang="en-US" dirty="0"/>
          </a:p>
        </p:txBody>
      </p:sp>
      <p:grpSp>
        <p:nvGrpSpPr>
          <p:cNvPr id="85" name="Group 84"/>
          <p:cNvGrpSpPr/>
          <p:nvPr/>
        </p:nvGrpSpPr>
        <p:grpSpPr>
          <a:xfrm>
            <a:off x="3854258" y="1770622"/>
            <a:ext cx="3332582" cy="2999495"/>
            <a:chOff x="3203848" y="1779662"/>
            <a:chExt cx="3332582" cy="2999495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86" name="Rectangle 85"/>
            <p:cNvSpPr/>
            <p:nvPr/>
          </p:nvSpPr>
          <p:spPr>
            <a:xfrm>
              <a:off x="3203848" y="1779662"/>
              <a:ext cx="108000" cy="277336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87" name="Block Arc 86"/>
            <p:cNvSpPr/>
            <p:nvPr/>
          </p:nvSpPr>
          <p:spPr>
            <a:xfrm>
              <a:off x="3203848" y="4326895"/>
              <a:ext cx="452262" cy="452262"/>
            </a:xfrm>
            <a:prstGeom prst="blockArc">
              <a:avLst>
                <a:gd name="adj1" fmla="val 5431834"/>
                <a:gd name="adj2" fmla="val 10817112"/>
                <a:gd name="adj3" fmla="val 2428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3425216" y="4671157"/>
              <a:ext cx="2916000" cy="10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89" name="Block Arc 88"/>
            <p:cNvSpPr/>
            <p:nvPr/>
          </p:nvSpPr>
          <p:spPr>
            <a:xfrm rot="16200000">
              <a:off x="6084168" y="4326895"/>
              <a:ext cx="452262" cy="452262"/>
            </a:xfrm>
            <a:prstGeom prst="blockArc">
              <a:avLst>
                <a:gd name="adj1" fmla="val 5431834"/>
                <a:gd name="adj2" fmla="val 10817112"/>
                <a:gd name="adj3" fmla="val 2428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6428430" y="3989950"/>
              <a:ext cx="108000" cy="57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F285E3D3-D9A0-4D14-95CA-88FD0962B1B8}"/>
              </a:ext>
            </a:extLst>
          </p:cNvPr>
          <p:cNvGrpSpPr/>
          <p:nvPr/>
        </p:nvGrpSpPr>
        <p:grpSpPr>
          <a:xfrm>
            <a:off x="685906" y="1635646"/>
            <a:ext cx="3736032" cy="902054"/>
            <a:chOff x="685906" y="1635646"/>
            <a:chExt cx="3736032" cy="902054"/>
          </a:xfrm>
        </p:grpSpPr>
        <p:sp>
          <p:nvSpPr>
            <p:cNvPr id="91" name="Rectangle 90"/>
            <p:cNvSpPr/>
            <p:nvPr/>
          </p:nvSpPr>
          <p:spPr>
            <a:xfrm>
              <a:off x="685906" y="1635646"/>
              <a:ext cx="3736032" cy="902054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92" name="Rectangle 91"/>
            <p:cNvSpPr/>
            <p:nvPr/>
          </p:nvSpPr>
          <p:spPr>
            <a:xfrm>
              <a:off x="792027" y="1744673"/>
              <a:ext cx="540000" cy="684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1444700" y="1975771"/>
              <a:ext cx="28785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Menurunnya Peminat Polsat STIS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829373" y="1886618"/>
              <a:ext cx="4700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01</a:t>
              </a:r>
              <a:endParaRPr lang="ko-KR" altLang="en-US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33E575A6-7E2F-4046-B30D-04E9A79EA500}"/>
              </a:ext>
            </a:extLst>
          </p:cNvPr>
          <p:cNvGrpSpPr/>
          <p:nvPr/>
        </p:nvGrpSpPr>
        <p:grpSpPr>
          <a:xfrm>
            <a:off x="694290" y="2619288"/>
            <a:ext cx="3736032" cy="902054"/>
            <a:chOff x="694290" y="2619288"/>
            <a:chExt cx="3736032" cy="902054"/>
          </a:xfrm>
        </p:grpSpPr>
        <p:sp>
          <p:nvSpPr>
            <p:cNvPr id="97" name="Rectangle 96"/>
            <p:cNvSpPr/>
            <p:nvPr/>
          </p:nvSpPr>
          <p:spPr>
            <a:xfrm>
              <a:off x="694290" y="2619288"/>
              <a:ext cx="3736032" cy="902054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98" name="Rectangle 97"/>
            <p:cNvSpPr/>
            <p:nvPr/>
          </p:nvSpPr>
          <p:spPr>
            <a:xfrm>
              <a:off x="800411" y="2728315"/>
              <a:ext cx="544693" cy="684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1436316" y="2839483"/>
              <a:ext cx="28785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Tuntutan Jaman tentang Penyediaan Informasi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837757" y="2870260"/>
              <a:ext cx="4700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02</a:t>
              </a:r>
              <a:endParaRPr lang="ko-KR" altLang="en-US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47C671F5-F953-4656-890A-0D8FE1E3EEAA}"/>
              </a:ext>
            </a:extLst>
          </p:cNvPr>
          <p:cNvGrpSpPr/>
          <p:nvPr/>
        </p:nvGrpSpPr>
        <p:grpSpPr>
          <a:xfrm>
            <a:off x="702674" y="3613912"/>
            <a:ext cx="3727648" cy="902054"/>
            <a:chOff x="702674" y="3613912"/>
            <a:chExt cx="3727648" cy="902054"/>
          </a:xfrm>
        </p:grpSpPr>
        <p:sp>
          <p:nvSpPr>
            <p:cNvPr id="103" name="Rectangle 102"/>
            <p:cNvSpPr/>
            <p:nvPr/>
          </p:nvSpPr>
          <p:spPr>
            <a:xfrm>
              <a:off x="702674" y="3613912"/>
              <a:ext cx="3727648" cy="902054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808795" y="3722939"/>
              <a:ext cx="544693" cy="684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1444700" y="3834107"/>
              <a:ext cx="28785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Dibutuhkan Sistem Pengelolaan Konten di Situs Web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846141" y="3864884"/>
              <a:ext cx="4700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03</a:t>
              </a:r>
              <a:endParaRPr lang="ko-KR" altLang="en-US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5767918" y="1056963"/>
            <a:ext cx="2758049" cy="2928608"/>
            <a:chOff x="4848046" y="3681671"/>
            <a:chExt cx="2758049" cy="2928608"/>
          </a:xfrm>
        </p:grpSpPr>
        <p:sp>
          <p:nvSpPr>
            <p:cNvPr id="110" name="Teardrop 30"/>
            <p:cNvSpPr/>
            <p:nvPr/>
          </p:nvSpPr>
          <p:spPr>
            <a:xfrm rot="8100000">
              <a:off x="5417737" y="4225696"/>
              <a:ext cx="1602534" cy="1602536"/>
            </a:xfrm>
            <a:custGeom>
              <a:avLst/>
              <a:gdLst>
                <a:gd name="connsiteX0" fmla="*/ 293361 w 2192670"/>
                <a:gd name="connsiteY0" fmla="*/ 1899310 h 2192671"/>
                <a:gd name="connsiteX1" fmla="*/ 0 w 2192670"/>
                <a:gd name="connsiteY1" fmla="*/ 1191074 h 2192671"/>
                <a:gd name="connsiteX2" fmla="*/ 1001597 w 2192670"/>
                <a:gd name="connsiteY2" fmla="*/ 189477 h 2192671"/>
                <a:gd name="connsiteX3" fmla="*/ 1341342 w 2192670"/>
                <a:gd name="connsiteY3" fmla="*/ 189477 h 2192671"/>
                <a:gd name="connsiteX4" fmla="*/ 1530818 w 2192670"/>
                <a:gd name="connsiteY4" fmla="*/ 0 h 2192671"/>
                <a:gd name="connsiteX5" fmla="*/ 1806586 w 2192670"/>
                <a:gd name="connsiteY5" fmla="*/ 0 h 2192671"/>
                <a:gd name="connsiteX6" fmla="*/ 1996062 w 2192670"/>
                <a:gd name="connsiteY6" fmla="*/ 189477 h 2192671"/>
                <a:gd name="connsiteX7" fmla="*/ 2003194 w 2192670"/>
                <a:gd name="connsiteY7" fmla="*/ 189477 h 2192671"/>
                <a:gd name="connsiteX8" fmla="*/ 2003194 w 2192670"/>
                <a:gd name="connsiteY8" fmla="*/ 196609 h 2192671"/>
                <a:gd name="connsiteX9" fmla="*/ 2192670 w 2192670"/>
                <a:gd name="connsiteY9" fmla="*/ 386085 h 2192671"/>
                <a:gd name="connsiteX10" fmla="*/ 2192670 w 2192670"/>
                <a:gd name="connsiteY10" fmla="*/ 661852 h 2192671"/>
                <a:gd name="connsiteX11" fmla="*/ 2003193 w 2192670"/>
                <a:gd name="connsiteY11" fmla="*/ 851329 h 2192671"/>
                <a:gd name="connsiteX12" fmla="*/ 2003194 w 2192670"/>
                <a:gd name="connsiteY12" fmla="*/ 1191074 h 2192671"/>
                <a:gd name="connsiteX13" fmla="*/ 1001597 w 2192670"/>
                <a:gd name="connsiteY13" fmla="*/ 2192671 h 2192671"/>
                <a:gd name="connsiteX14" fmla="*/ 293361 w 2192670"/>
                <a:gd name="connsiteY14" fmla="*/ 1899310 h 2192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192670" h="2192671">
                  <a:moveTo>
                    <a:pt x="293361" y="1899310"/>
                  </a:moveTo>
                  <a:cubicBezTo>
                    <a:pt x="112107" y="1718057"/>
                    <a:pt x="0" y="1467657"/>
                    <a:pt x="0" y="1191074"/>
                  </a:cubicBezTo>
                  <a:cubicBezTo>
                    <a:pt x="0" y="637907"/>
                    <a:pt x="448430" y="189477"/>
                    <a:pt x="1001597" y="189477"/>
                  </a:cubicBezTo>
                  <a:lnTo>
                    <a:pt x="1341342" y="189477"/>
                  </a:lnTo>
                  <a:lnTo>
                    <a:pt x="1530818" y="0"/>
                  </a:lnTo>
                  <a:cubicBezTo>
                    <a:pt x="1606970" y="-76151"/>
                    <a:pt x="1730435" y="-76151"/>
                    <a:pt x="1806586" y="0"/>
                  </a:cubicBezTo>
                  <a:lnTo>
                    <a:pt x="1996062" y="189477"/>
                  </a:lnTo>
                  <a:lnTo>
                    <a:pt x="2003194" y="189477"/>
                  </a:lnTo>
                  <a:lnTo>
                    <a:pt x="2003194" y="196609"/>
                  </a:lnTo>
                  <a:lnTo>
                    <a:pt x="2192670" y="386085"/>
                  </a:lnTo>
                  <a:cubicBezTo>
                    <a:pt x="2268822" y="462236"/>
                    <a:pt x="2268822" y="585701"/>
                    <a:pt x="2192670" y="661852"/>
                  </a:cubicBezTo>
                  <a:lnTo>
                    <a:pt x="2003193" y="851329"/>
                  </a:lnTo>
                  <a:cubicBezTo>
                    <a:pt x="2003193" y="964577"/>
                    <a:pt x="2003194" y="1077826"/>
                    <a:pt x="2003194" y="1191074"/>
                  </a:cubicBezTo>
                  <a:cubicBezTo>
                    <a:pt x="2003194" y="1744241"/>
                    <a:pt x="1554764" y="2192671"/>
                    <a:pt x="1001597" y="2192671"/>
                  </a:cubicBezTo>
                  <a:cubicBezTo>
                    <a:pt x="725014" y="2192671"/>
                    <a:pt x="474614" y="2080563"/>
                    <a:pt x="293361" y="1899310"/>
                  </a:cubicBezTo>
                  <a:close/>
                </a:path>
              </a:pathLst>
            </a:custGeom>
            <a:solidFill>
              <a:schemeClr val="bg1"/>
            </a:solidFill>
            <a:ln w="698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" name="Rounded Rectangle 110"/>
            <p:cNvSpPr/>
            <p:nvPr/>
          </p:nvSpPr>
          <p:spPr>
            <a:xfrm>
              <a:off x="5903273" y="6071006"/>
              <a:ext cx="631463" cy="131555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Rounded Rectangle 111"/>
            <p:cNvSpPr/>
            <p:nvPr/>
          </p:nvSpPr>
          <p:spPr>
            <a:xfrm>
              <a:off x="5929584" y="6274865"/>
              <a:ext cx="578841" cy="131555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Rounded Rectangle 112"/>
            <p:cNvSpPr/>
            <p:nvPr/>
          </p:nvSpPr>
          <p:spPr>
            <a:xfrm>
              <a:off x="5982205" y="6478724"/>
              <a:ext cx="473597" cy="131555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" name="Rounded Rectangle 113"/>
            <p:cNvSpPr/>
            <p:nvPr/>
          </p:nvSpPr>
          <p:spPr>
            <a:xfrm rot="2700000">
              <a:off x="7086448" y="4038815"/>
              <a:ext cx="144000" cy="36000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15" name="Rounded Rectangle 114"/>
            <p:cNvSpPr/>
            <p:nvPr/>
          </p:nvSpPr>
          <p:spPr>
            <a:xfrm rot="18900000" flipH="1">
              <a:off x="5218102" y="4038815"/>
              <a:ext cx="144000" cy="36000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16" name="Rounded Rectangle 115"/>
            <p:cNvSpPr/>
            <p:nvPr/>
          </p:nvSpPr>
          <p:spPr>
            <a:xfrm>
              <a:off x="6155070" y="3681671"/>
              <a:ext cx="144000" cy="36000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17" name="Rounded Rectangle 116"/>
            <p:cNvSpPr/>
            <p:nvPr/>
          </p:nvSpPr>
          <p:spPr>
            <a:xfrm rot="5400000">
              <a:off x="7354095" y="4745637"/>
              <a:ext cx="144000" cy="36000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18" name="Rounded Rectangle 117"/>
            <p:cNvSpPr/>
            <p:nvPr/>
          </p:nvSpPr>
          <p:spPr>
            <a:xfrm rot="16200000" flipH="1">
              <a:off x="4956046" y="4745638"/>
              <a:ext cx="144000" cy="36000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27" name="Group 126"/>
          <p:cNvGrpSpPr/>
          <p:nvPr/>
        </p:nvGrpSpPr>
        <p:grpSpPr>
          <a:xfrm>
            <a:off x="6695459" y="1705261"/>
            <a:ext cx="677334" cy="1442553"/>
            <a:chOff x="6777274" y="1831284"/>
            <a:chExt cx="552841" cy="1177414"/>
          </a:xfrm>
        </p:grpSpPr>
        <p:grpSp>
          <p:nvGrpSpPr>
            <p:cNvPr id="124" name="Group 123"/>
            <p:cNvGrpSpPr/>
            <p:nvPr/>
          </p:nvGrpSpPr>
          <p:grpSpPr>
            <a:xfrm>
              <a:off x="6939980" y="1831284"/>
              <a:ext cx="385719" cy="718117"/>
              <a:chOff x="6783521" y="1654812"/>
              <a:chExt cx="726841" cy="1353205"/>
            </a:xfrm>
          </p:grpSpPr>
          <p:sp>
            <p:nvSpPr>
              <p:cNvPr id="122" name="Freeform 121"/>
              <p:cNvSpPr/>
              <p:nvPr/>
            </p:nvSpPr>
            <p:spPr>
              <a:xfrm>
                <a:off x="6783521" y="1886618"/>
                <a:ext cx="726841" cy="1121399"/>
              </a:xfrm>
              <a:custGeom>
                <a:avLst/>
                <a:gdLst/>
                <a:ahLst/>
                <a:cxnLst/>
                <a:rect l="l" t="t" r="r" b="b"/>
                <a:pathLst>
                  <a:path w="726841" h="1121399">
                    <a:moveTo>
                      <a:pt x="236325" y="1049494"/>
                    </a:moveTo>
                    <a:lnTo>
                      <a:pt x="495287" y="1049494"/>
                    </a:lnTo>
                    <a:cubicBezTo>
                      <a:pt x="491080" y="1064561"/>
                      <a:pt x="487966" y="1079199"/>
                      <a:pt x="485273" y="1093187"/>
                    </a:cubicBezTo>
                    <a:lnTo>
                      <a:pt x="245258" y="1092728"/>
                    </a:lnTo>
                    <a:close/>
                    <a:moveTo>
                      <a:pt x="363421" y="203844"/>
                    </a:moveTo>
                    <a:cubicBezTo>
                      <a:pt x="401307" y="203844"/>
                      <a:pt x="432020" y="234557"/>
                      <a:pt x="432020" y="272443"/>
                    </a:cubicBezTo>
                    <a:cubicBezTo>
                      <a:pt x="432020" y="310329"/>
                      <a:pt x="401307" y="341042"/>
                      <a:pt x="363421" y="341042"/>
                    </a:cubicBezTo>
                    <a:cubicBezTo>
                      <a:pt x="325534" y="341042"/>
                      <a:pt x="294821" y="310329"/>
                      <a:pt x="294821" y="272443"/>
                    </a:cubicBezTo>
                    <a:cubicBezTo>
                      <a:pt x="294821" y="234557"/>
                      <a:pt x="325534" y="203844"/>
                      <a:pt x="363421" y="203844"/>
                    </a:cubicBezTo>
                    <a:close/>
                    <a:moveTo>
                      <a:pt x="363421" y="135244"/>
                    </a:moveTo>
                    <a:cubicBezTo>
                      <a:pt x="287648" y="135244"/>
                      <a:pt x="226222" y="196671"/>
                      <a:pt x="226222" y="272443"/>
                    </a:cubicBezTo>
                    <a:cubicBezTo>
                      <a:pt x="226222" y="348216"/>
                      <a:pt x="287648" y="409642"/>
                      <a:pt x="363421" y="409642"/>
                    </a:cubicBezTo>
                    <a:cubicBezTo>
                      <a:pt x="439193" y="409642"/>
                      <a:pt x="500619" y="348216"/>
                      <a:pt x="500619" y="272443"/>
                    </a:cubicBezTo>
                    <a:cubicBezTo>
                      <a:pt x="500619" y="196671"/>
                      <a:pt x="439193" y="135244"/>
                      <a:pt x="363421" y="135244"/>
                    </a:cubicBezTo>
                    <a:close/>
                    <a:moveTo>
                      <a:pt x="196200" y="0"/>
                    </a:moveTo>
                    <a:cubicBezTo>
                      <a:pt x="300307" y="58658"/>
                      <a:pt x="427219" y="59450"/>
                      <a:pt x="531959" y="2129"/>
                    </a:cubicBezTo>
                    <a:cubicBezTo>
                      <a:pt x="645195" y="251105"/>
                      <a:pt x="615578" y="521951"/>
                      <a:pt x="565642" y="749813"/>
                    </a:cubicBezTo>
                    <a:lnTo>
                      <a:pt x="726841" y="904479"/>
                    </a:lnTo>
                    <a:lnTo>
                      <a:pt x="700460" y="1113326"/>
                    </a:lnTo>
                    <a:lnTo>
                      <a:pt x="510728" y="982128"/>
                    </a:lnTo>
                    <a:lnTo>
                      <a:pt x="503274" y="1014651"/>
                    </a:lnTo>
                    <a:lnTo>
                      <a:pt x="228241" y="1014651"/>
                    </a:lnTo>
                    <a:cubicBezTo>
                      <a:pt x="226194" y="1005458"/>
                      <a:pt x="223902" y="996068"/>
                      <a:pt x="221524" y="986461"/>
                    </a:cubicBezTo>
                    <a:lnTo>
                      <a:pt x="26381" y="1121399"/>
                    </a:lnTo>
                    <a:lnTo>
                      <a:pt x="0" y="912552"/>
                    </a:lnTo>
                    <a:lnTo>
                      <a:pt x="162681" y="756465"/>
                    </a:lnTo>
                    <a:lnTo>
                      <a:pt x="163137" y="757906"/>
                    </a:lnTo>
                    <a:lnTo>
                      <a:pt x="165881" y="748957"/>
                    </a:lnTo>
                    <a:cubicBezTo>
                      <a:pt x="117348" y="521774"/>
                      <a:pt x="87568" y="246912"/>
                      <a:pt x="196200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3" name="Freeform 122"/>
              <p:cNvSpPr/>
              <p:nvPr/>
            </p:nvSpPr>
            <p:spPr>
              <a:xfrm>
                <a:off x="6997804" y="1654812"/>
                <a:ext cx="298274" cy="244742"/>
              </a:xfrm>
              <a:custGeom>
                <a:avLst/>
                <a:gdLst/>
                <a:ahLst/>
                <a:cxnLst/>
                <a:rect l="l" t="t" r="r" b="b"/>
                <a:pathLst>
                  <a:path w="298274" h="244742">
                    <a:moveTo>
                      <a:pt x="147328" y="0"/>
                    </a:moveTo>
                    <a:cubicBezTo>
                      <a:pt x="212319" y="65590"/>
                      <a:pt x="261867" y="134854"/>
                      <a:pt x="298274" y="206570"/>
                    </a:cubicBezTo>
                    <a:cubicBezTo>
                      <a:pt x="205418" y="258299"/>
                      <a:pt x="92251" y="257374"/>
                      <a:pt x="0" y="204273"/>
                    </a:cubicBezTo>
                    <a:cubicBezTo>
                      <a:pt x="35363" y="132633"/>
                      <a:pt x="83678" y="64016"/>
                      <a:pt x="14732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25" name="Freeform 124"/>
            <p:cNvSpPr/>
            <p:nvPr/>
          </p:nvSpPr>
          <p:spPr>
            <a:xfrm>
              <a:off x="6777274" y="2572267"/>
              <a:ext cx="552841" cy="436431"/>
            </a:xfrm>
            <a:custGeom>
              <a:avLst/>
              <a:gdLst/>
              <a:ahLst/>
              <a:cxnLst/>
              <a:rect l="l" t="t" r="r" b="b"/>
              <a:pathLst>
                <a:path w="935319" h="738371">
                  <a:moveTo>
                    <a:pt x="570246" y="5904"/>
                  </a:moveTo>
                  <a:cubicBezTo>
                    <a:pt x="462283" y="64891"/>
                    <a:pt x="426421" y="317189"/>
                    <a:pt x="649701" y="474399"/>
                  </a:cubicBezTo>
                  <a:cubicBezTo>
                    <a:pt x="593836" y="327977"/>
                    <a:pt x="630970" y="255746"/>
                    <a:pt x="667057" y="182470"/>
                  </a:cubicBezTo>
                  <a:cubicBezTo>
                    <a:pt x="667659" y="219721"/>
                    <a:pt x="629598" y="299814"/>
                    <a:pt x="723199" y="346469"/>
                  </a:cubicBezTo>
                  <a:cubicBezTo>
                    <a:pt x="679394" y="206128"/>
                    <a:pt x="864427" y="161920"/>
                    <a:pt x="670152" y="6949"/>
                  </a:cubicBezTo>
                  <a:cubicBezTo>
                    <a:pt x="951156" y="47548"/>
                    <a:pt x="868526" y="190548"/>
                    <a:pt x="935319" y="334595"/>
                  </a:cubicBezTo>
                  <a:cubicBezTo>
                    <a:pt x="886447" y="343095"/>
                    <a:pt x="815632" y="212619"/>
                    <a:pt x="831546" y="274410"/>
                  </a:cubicBezTo>
                  <a:cubicBezTo>
                    <a:pt x="915063" y="518579"/>
                    <a:pt x="665249" y="525551"/>
                    <a:pt x="744586" y="738371"/>
                  </a:cubicBezTo>
                  <a:cubicBezTo>
                    <a:pt x="498005" y="724435"/>
                    <a:pt x="570128" y="495242"/>
                    <a:pt x="454164" y="439509"/>
                  </a:cubicBezTo>
                  <a:cubicBezTo>
                    <a:pt x="422689" y="433882"/>
                    <a:pt x="384944" y="459601"/>
                    <a:pt x="454829" y="574141"/>
                  </a:cubicBezTo>
                  <a:cubicBezTo>
                    <a:pt x="47812" y="270832"/>
                    <a:pt x="333584" y="22904"/>
                    <a:pt x="570246" y="5904"/>
                  </a:cubicBezTo>
                  <a:close/>
                  <a:moveTo>
                    <a:pt x="0" y="0"/>
                  </a:moveTo>
                  <a:lnTo>
                    <a:pt x="9284" y="0"/>
                  </a:lnTo>
                  <a:lnTo>
                    <a:pt x="746" y="590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55110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 tmFilter="0, 0; .2, .5; .8, .5; 1, 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500" autoRev="1" fill="hold"/>
                                        <p:tgtEl>
                                          <p:spTgt spid="10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 tmFilter="0, 0; .2, .5; .8, .5; 1, 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00" autoRev="1" fill="hold"/>
                                        <p:tgtEl>
                                          <p:spTgt spid="1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5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35151E7-A25B-4273-8E6B-46C6F781E41C}"/>
              </a:ext>
            </a:extLst>
          </p:cNvPr>
          <p:cNvSpPr/>
          <p:nvPr/>
        </p:nvSpPr>
        <p:spPr>
          <a:xfrm>
            <a:off x="2703984" y="229536"/>
            <a:ext cx="3736032" cy="902054"/>
          </a:xfrm>
          <a:prstGeom prst="rect">
            <a:avLst/>
          </a:prstGeom>
          <a:solidFill>
            <a:schemeClr val="accent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A4451A3-AEA0-49F2-B272-A649DDBC4308}"/>
              </a:ext>
            </a:extLst>
          </p:cNvPr>
          <p:cNvSpPr/>
          <p:nvPr/>
        </p:nvSpPr>
        <p:spPr>
          <a:xfrm>
            <a:off x="2810105" y="338563"/>
            <a:ext cx="540000" cy="684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F6B68F6-2AAA-4C6C-B3D9-28699A5D74C5}"/>
              </a:ext>
            </a:extLst>
          </p:cNvPr>
          <p:cNvSpPr txBox="1"/>
          <p:nvPr/>
        </p:nvSpPr>
        <p:spPr>
          <a:xfrm>
            <a:off x="3462778" y="542064"/>
            <a:ext cx="2878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Turunnya Peminat Polsat STIS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F8F598E-0C18-4784-880C-BA30A550AFA3}"/>
              </a:ext>
            </a:extLst>
          </p:cNvPr>
          <p:cNvSpPr txBox="1"/>
          <p:nvPr/>
        </p:nvSpPr>
        <p:spPr>
          <a:xfrm>
            <a:off x="2847451" y="480508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ko-KR" altLang="en-US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867CAB8-48AE-47FD-86B7-595CCD979292}"/>
              </a:ext>
            </a:extLst>
          </p:cNvPr>
          <p:cNvGrpSpPr/>
          <p:nvPr/>
        </p:nvGrpSpPr>
        <p:grpSpPr>
          <a:xfrm>
            <a:off x="1907704" y="1306277"/>
            <a:ext cx="5328592" cy="3228321"/>
            <a:chOff x="1907704" y="1306277"/>
            <a:chExt cx="5328592" cy="3228321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5A70D399-BEA6-48E7-9253-14EF07D9C8BD}"/>
                </a:ext>
              </a:extLst>
            </p:cNvPr>
            <p:cNvSpPr/>
            <p:nvPr/>
          </p:nvSpPr>
          <p:spPr>
            <a:xfrm>
              <a:off x="1907704" y="1306277"/>
              <a:ext cx="5328592" cy="322832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d-ID">
                <a:solidFill>
                  <a:schemeClr val="tx1"/>
                </a:solidFill>
              </a:endParaRPr>
            </a:p>
          </p:txBody>
        </p:sp>
        <p:graphicFrame>
          <p:nvGraphicFramePr>
            <p:cNvPr id="22" name="Chart 21">
              <a:extLst>
                <a:ext uri="{FF2B5EF4-FFF2-40B4-BE49-F238E27FC236}">
                  <a16:creationId xmlns:a16="http://schemas.microsoft.com/office/drawing/2014/main" id="{3393124C-788F-4876-9548-C8144F0F9E55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21116638"/>
                </p:ext>
              </p:extLst>
            </p:nvPr>
          </p:nvGraphicFramePr>
          <p:xfrm>
            <a:off x="2111727" y="1367311"/>
            <a:ext cx="4903304" cy="309078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</p:grp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8293562-48C1-462B-BAFA-82DFF2EC9E69}"/>
              </a:ext>
            </a:extLst>
          </p:cNvPr>
          <p:cNvCxnSpPr/>
          <p:nvPr/>
        </p:nvCxnSpPr>
        <p:spPr>
          <a:xfrm>
            <a:off x="3668486" y="2294721"/>
            <a:ext cx="2160240" cy="432048"/>
          </a:xfrm>
          <a:prstGeom prst="line">
            <a:avLst/>
          </a:prstGeom>
          <a:ln w="28575">
            <a:solidFill>
              <a:schemeClr val="accent6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4845EDB8-318D-4C90-84F4-01790002C115}"/>
              </a:ext>
            </a:extLst>
          </p:cNvPr>
          <p:cNvSpPr txBox="1"/>
          <p:nvPr/>
        </p:nvSpPr>
        <p:spPr>
          <a:xfrm>
            <a:off x="3462778" y="2022108"/>
            <a:ext cx="6158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/>
              <a:t>24.226</a:t>
            </a:r>
            <a:endParaRPr lang="id-ID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A7E2B75-3EB4-4526-B772-2A7EF57E2B5C}"/>
              </a:ext>
            </a:extLst>
          </p:cNvPr>
          <p:cNvSpPr txBox="1"/>
          <p:nvPr/>
        </p:nvSpPr>
        <p:spPr>
          <a:xfrm>
            <a:off x="5582698" y="2461850"/>
            <a:ext cx="59824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/>
              <a:t>17.886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837720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7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51D13F1-BF4D-4446-B2CC-8BC8E8EEFAAA}"/>
              </a:ext>
            </a:extLst>
          </p:cNvPr>
          <p:cNvGrpSpPr/>
          <p:nvPr/>
        </p:nvGrpSpPr>
        <p:grpSpPr>
          <a:xfrm>
            <a:off x="2703984" y="229536"/>
            <a:ext cx="3736032" cy="902054"/>
            <a:chOff x="694290" y="2619288"/>
            <a:chExt cx="3736032" cy="902054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BEB3BEC-5A78-49F8-A049-7A3F63659B60}"/>
                </a:ext>
              </a:extLst>
            </p:cNvPr>
            <p:cNvSpPr/>
            <p:nvPr/>
          </p:nvSpPr>
          <p:spPr>
            <a:xfrm>
              <a:off x="694290" y="2619288"/>
              <a:ext cx="3736032" cy="902054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49AC882-BDD8-456A-8324-0D1D7580840D}"/>
                </a:ext>
              </a:extLst>
            </p:cNvPr>
            <p:cNvSpPr/>
            <p:nvPr/>
          </p:nvSpPr>
          <p:spPr>
            <a:xfrm>
              <a:off x="800411" y="2728315"/>
              <a:ext cx="544693" cy="684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4D72C9D-8C52-4E5F-A4E5-BAD616D834FB}"/>
                </a:ext>
              </a:extLst>
            </p:cNvPr>
            <p:cNvSpPr txBox="1"/>
            <p:nvPr/>
          </p:nvSpPr>
          <p:spPr>
            <a:xfrm>
              <a:off x="1436316" y="2839483"/>
              <a:ext cx="28785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Tuntutan Jaman tentang Penyediaan Informasi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3B14843-C973-4706-82D3-311A2CC42B3C}"/>
                </a:ext>
              </a:extLst>
            </p:cNvPr>
            <p:cNvSpPr txBox="1"/>
            <p:nvPr/>
          </p:nvSpPr>
          <p:spPr>
            <a:xfrm>
              <a:off x="837757" y="2870260"/>
              <a:ext cx="4700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02</a:t>
              </a:r>
              <a:endParaRPr lang="ko-KR" altLang="en-US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F137367E-6970-443A-803D-CB2EBCE414E9}"/>
              </a:ext>
            </a:extLst>
          </p:cNvPr>
          <p:cNvGrpSpPr/>
          <p:nvPr/>
        </p:nvGrpSpPr>
        <p:grpSpPr>
          <a:xfrm>
            <a:off x="611560" y="1959680"/>
            <a:ext cx="2304256" cy="1800200"/>
            <a:chOff x="611560" y="1959680"/>
            <a:chExt cx="2304256" cy="1800200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F89C3BBC-41CA-40B5-A0FA-FC3642A0AE8C}"/>
                </a:ext>
              </a:extLst>
            </p:cNvPr>
            <p:cNvSpPr/>
            <p:nvPr/>
          </p:nvSpPr>
          <p:spPr>
            <a:xfrm>
              <a:off x="611560" y="1959680"/>
              <a:ext cx="2304256" cy="18002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4040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d-ID">
                <a:solidFill>
                  <a:schemeClr val="tx1"/>
                </a:solidFill>
              </a:endParaRP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4E6FEA1-8A50-4FDA-B979-6DB21FC7A08E}"/>
                </a:ext>
              </a:extLst>
            </p:cNvPr>
            <p:cNvGrpSpPr/>
            <p:nvPr/>
          </p:nvGrpSpPr>
          <p:grpSpPr>
            <a:xfrm>
              <a:off x="952687" y="2283716"/>
              <a:ext cx="1622002" cy="1152129"/>
              <a:chOff x="611560" y="1779662"/>
              <a:chExt cx="2235891" cy="1578115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90DDBEEF-F044-4609-AB43-5BFE2CBCDF4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1560" y="2565689"/>
                <a:ext cx="792088" cy="792088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058D5C2D-7A25-4D73-A44D-CEC39F936A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55363" y="2565689"/>
                <a:ext cx="792088" cy="792088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884148F8-0CFC-4246-A566-07EF389E00C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03648" y="1779662"/>
                <a:ext cx="648072" cy="648072"/>
              </a:xfrm>
              <a:prstGeom prst="rect">
                <a:avLst/>
              </a:prstGeom>
            </p:spPr>
          </p:pic>
        </p:grp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C086F1DF-62A4-4CA2-81EF-E713083BAA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2463736"/>
            <a:ext cx="1296144" cy="1296144"/>
          </a:xfrm>
          <a:prstGeom prst="rect">
            <a:avLst/>
          </a:prstGeom>
        </p:spPr>
      </p:pic>
      <p:sp>
        <p:nvSpPr>
          <p:cNvPr id="9" name="Arrow: Curved Down 8">
            <a:extLst>
              <a:ext uri="{FF2B5EF4-FFF2-40B4-BE49-F238E27FC236}">
                <a16:creationId xmlns:a16="http://schemas.microsoft.com/office/drawing/2014/main" id="{F6E1F8A9-FAE5-4375-ADA1-2516BB5EFC07}"/>
              </a:ext>
            </a:extLst>
          </p:cNvPr>
          <p:cNvSpPr/>
          <p:nvPr/>
        </p:nvSpPr>
        <p:spPr>
          <a:xfrm>
            <a:off x="3563888" y="2378810"/>
            <a:ext cx="2448272" cy="756083"/>
          </a:xfrm>
          <a:prstGeom prst="curvedDownArrow">
            <a:avLst/>
          </a:prstGeom>
          <a:solidFill>
            <a:srgbClr val="404040"/>
          </a:solidFill>
          <a:ln w="1905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3F3E016-2F7B-47F4-AE59-1E9A965306D9}"/>
              </a:ext>
            </a:extLst>
          </p:cNvPr>
          <p:cNvSpPr/>
          <p:nvPr/>
        </p:nvSpPr>
        <p:spPr>
          <a:xfrm>
            <a:off x="2339752" y="2355726"/>
            <a:ext cx="3865329" cy="12961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d-ID" sz="4800" b="1" dirty="0">
                <a:solidFill>
                  <a:schemeClr val="tx1"/>
                </a:solidFill>
                <a:latin typeface="Trajan Pro" panose="02020502050506020301" pitchFamily="18" charset="0"/>
              </a:rPr>
              <a:t>INTERNET</a:t>
            </a:r>
          </a:p>
        </p:txBody>
      </p:sp>
    </p:spTree>
    <p:extLst>
      <p:ext uri="{BB962C8B-B14F-4D97-AF65-F5344CB8AC3E}">
        <p14:creationId xmlns:p14="http://schemas.microsoft.com/office/powerpoint/2010/main" val="776999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0.01513 L 0.12448 -0.05339 C 0.15052 -0.06882 0.18959 -0.07685 0.23021 -0.07685 C 0.27674 -0.07685 0.31389 -0.06882 0.33993 -0.05339 L 0.46459 0.01513 " pathEditMode="relative" rAng="0" ptsTypes="AAAAA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29" y="-4599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DAF8C621-EC59-4960-8867-79D3BE7793CA}"/>
              </a:ext>
            </a:extLst>
          </p:cNvPr>
          <p:cNvGrpSpPr/>
          <p:nvPr/>
        </p:nvGrpSpPr>
        <p:grpSpPr>
          <a:xfrm>
            <a:off x="2699792" y="229536"/>
            <a:ext cx="3727648" cy="902054"/>
            <a:chOff x="702674" y="3613912"/>
            <a:chExt cx="3727648" cy="902054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814E385-5E1C-4EF5-929B-E126DAB9E369}"/>
                </a:ext>
              </a:extLst>
            </p:cNvPr>
            <p:cNvSpPr/>
            <p:nvPr/>
          </p:nvSpPr>
          <p:spPr>
            <a:xfrm>
              <a:off x="702674" y="3613912"/>
              <a:ext cx="3727648" cy="902054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797334B-181B-4E53-85EE-861778EF6F46}"/>
                </a:ext>
              </a:extLst>
            </p:cNvPr>
            <p:cNvSpPr/>
            <p:nvPr/>
          </p:nvSpPr>
          <p:spPr>
            <a:xfrm>
              <a:off x="808795" y="3722939"/>
              <a:ext cx="544693" cy="684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F6295BA-4B9E-4D9D-8972-AD5C27B1FC8E}"/>
                </a:ext>
              </a:extLst>
            </p:cNvPr>
            <p:cNvSpPr txBox="1"/>
            <p:nvPr/>
          </p:nvSpPr>
          <p:spPr>
            <a:xfrm>
              <a:off x="1444700" y="3834107"/>
              <a:ext cx="28785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Dibutuhkan Sistem Pengelolaan Konten di Situs Web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2B568C6-001D-44FB-9D0E-58B5AECA021D}"/>
                </a:ext>
              </a:extLst>
            </p:cNvPr>
            <p:cNvSpPr txBox="1"/>
            <p:nvPr/>
          </p:nvSpPr>
          <p:spPr>
            <a:xfrm>
              <a:off x="846141" y="3864884"/>
              <a:ext cx="4700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03</a:t>
              </a:r>
              <a:endParaRPr lang="ko-KR" altLang="en-US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E54048E8-0407-4955-B9F5-5D39DA43719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336383"/>
            <a:ext cx="864096" cy="86409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7297011-2520-4541-A116-1CA0E93C44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2349" y="2336383"/>
            <a:ext cx="864096" cy="864096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A93BE2E1-A05F-46CC-94F6-209275DD4F1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2959" y="2336384"/>
            <a:ext cx="864095" cy="86409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8B266B20-7B37-4C65-BCE3-34423FC1EB1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2317" y="1979373"/>
            <a:ext cx="1578115" cy="1578115"/>
          </a:xfrm>
          <a:prstGeom prst="rect">
            <a:avLst/>
          </a:prstGeom>
        </p:spPr>
      </p:pic>
      <p:sp>
        <p:nvSpPr>
          <p:cNvPr id="30" name="Arrow: Right 29">
            <a:extLst>
              <a:ext uri="{FF2B5EF4-FFF2-40B4-BE49-F238E27FC236}">
                <a16:creationId xmlns:a16="http://schemas.microsoft.com/office/drawing/2014/main" id="{20DBB5DF-6BEC-4FEB-AEFB-C6FBF625FAB6}"/>
              </a:ext>
            </a:extLst>
          </p:cNvPr>
          <p:cNvSpPr/>
          <p:nvPr/>
        </p:nvSpPr>
        <p:spPr>
          <a:xfrm>
            <a:off x="1713264" y="2624414"/>
            <a:ext cx="864095" cy="288032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31" name="Arrow: Right 30">
            <a:extLst>
              <a:ext uri="{FF2B5EF4-FFF2-40B4-BE49-F238E27FC236}">
                <a16:creationId xmlns:a16="http://schemas.microsoft.com/office/drawing/2014/main" id="{373E0479-9BB5-45F4-A6A5-63121A41C901}"/>
              </a:ext>
            </a:extLst>
          </p:cNvPr>
          <p:cNvSpPr/>
          <p:nvPr/>
        </p:nvSpPr>
        <p:spPr>
          <a:xfrm>
            <a:off x="3793231" y="2624414"/>
            <a:ext cx="1009118" cy="288032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32" name="Arrow: Right 31">
            <a:extLst>
              <a:ext uri="{FF2B5EF4-FFF2-40B4-BE49-F238E27FC236}">
                <a16:creationId xmlns:a16="http://schemas.microsoft.com/office/drawing/2014/main" id="{560F6FC6-03BA-4246-90B4-DFE4DBBB8593}"/>
              </a:ext>
            </a:extLst>
          </p:cNvPr>
          <p:cNvSpPr/>
          <p:nvPr/>
        </p:nvSpPr>
        <p:spPr>
          <a:xfrm>
            <a:off x="5718150" y="2624414"/>
            <a:ext cx="1009118" cy="288032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EBD42587-1128-4BDB-BCB1-281C32216431}"/>
              </a:ext>
            </a:extLst>
          </p:cNvPr>
          <p:cNvSpPr/>
          <p:nvPr/>
        </p:nvSpPr>
        <p:spPr>
          <a:xfrm>
            <a:off x="497392" y="3795886"/>
            <a:ext cx="1215872" cy="72008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d-ID" dirty="0">
                <a:solidFill>
                  <a:schemeClr val="bg1"/>
                </a:solidFill>
                <a:latin typeface="Arial Rounded MT Bold" panose="020F0704030504030204" pitchFamily="34" charset="0"/>
              </a:rPr>
              <a:t>ide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D2BC20A4-BC87-4707-9A73-1E435492152E}"/>
              </a:ext>
            </a:extLst>
          </p:cNvPr>
          <p:cNvSpPr/>
          <p:nvPr/>
        </p:nvSpPr>
        <p:spPr>
          <a:xfrm>
            <a:off x="2577359" y="3795886"/>
            <a:ext cx="1215872" cy="72008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d-ID" dirty="0">
                <a:solidFill>
                  <a:schemeClr val="bg1"/>
                </a:solidFill>
                <a:latin typeface="Arial Rounded MT Bold" panose="020F0704030504030204" pitchFamily="34" charset="0"/>
              </a:rPr>
              <a:t>tulis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0E4E1CC-8C19-4D86-936B-51930DD78236}"/>
              </a:ext>
            </a:extLst>
          </p:cNvPr>
          <p:cNvSpPr/>
          <p:nvPr/>
        </p:nvSpPr>
        <p:spPr>
          <a:xfrm>
            <a:off x="4626461" y="3795886"/>
            <a:ext cx="1215872" cy="72008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d-ID" dirty="0">
                <a:solidFill>
                  <a:schemeClr val="bg1"/>
                </a:solidFill>
                <a:latin typeface="Arial Rounded MT Bold" panose="020F0704030504030204" pitchFamily="34" charset="0"/>
              </a:rPr>
              <a:t>entri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D8B273BD-B3BC-4238-866C-ABD29BADCB44}"/>
              </a:ext>
            </a:extLst>
          </p:cNvPr>
          <p:cNvSpPr/>
          <p:nvPr/>
        </p:nvSpPr>
        <p:spPr>
          <a:xfrm>
            <a:off x="6727266" y="3795886"/>
            <a:ext cx="1733166" cy="72008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d-ID" dirty="0">
                <a:solidFill>
                  <a:schemeClr val="bg1"/>
                </a:solidFill>
                <a:latin typeface="Arial Rounded MT Bold" panose="020F0704030504030204" pitchFamily="34" charset="0"/>
              </a:rPr>
              <a:t>terbit</a:t>
            </a:r>
          </a:p>
        </p:txBody>
      </p:sp>
    </p:spTree>
    <p:extLst>
      <p:ext uri="{BB962C8B-B14F-4D97-AF65-F5344CB8AC3E}">
        <p14:creationId xmlns:p14="http://schemas.microsoft.com/office/powerpoint/2010/main" val="2168054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8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8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decel="62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8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8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decel="6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8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8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decel="3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decel="3333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2" grpId="0" animBg="1"/>
      <p:bldP spid="16" grpId="0" animBg="1"/>
      <p:bldP spid="17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lock Arc 14"/>
          <p:cNvSpPr/>
          <p:nvPr/>
        </p:nvSpPr>
        <p:spPr>
          <a:xfrm>
            <a:off x="179511" y="2143048"/>
            <a:ext cx="1217198" cy="1217254"/>
          </a:xfrm>
          <a:custGeom>
            <a:avLst/>
            <a:gdLst/>
            <a:ahLst/>
            <a:cxnLst/>
            <a:rect l="l" t="t" r="r" b="b"/>
            <a:pathLst>
              <a:path w="1217198" h="1217254">
                <a:moveTo>
                  <a:pt x="1172073" y="616019"/>
                </a:moveTo>
                <a:lnTo>
                  <a:pt x="1217198" y="616610"/>
                </a:lnTo>
                <a:cubicBezTo>
                  <a:pt x="1216181" y="694136"/>
                  <a:pt x="1200702" y="768120"/>
                  <a:pt x="1172073" y="835497"/>
                </a:cubicBezTo>
                <a:close/>
                <a:moveTo>
                  <a:pt x="592301" y="223"/>
                </a:moveTo>
                <a:cubicBezTo>
                  <a:pt x="925156" y="-8708"/>
                  <a:pt x="1203399" y="251500"/>
                  <a:pt x="1216760" y="584207"/>
                </a:cubicBezTo>
                <a:lnTo>
                  <a:pt x="1025903" y="591872"/>
                </a:lnTo>
                <a:cubicBezTo>
                  <a:pt x="1016735" y="363582"/>
                  <a:pt x="825816" y="185038"/>
                  <a:pt x="597424" y="191166"/>
                </a:cubicBezTo>
                <a:cubicBezTo>
                  <a:pt x="369033" y="197294"/>
                  <a:pt x="187962" y="385820"/>
                  <a:pt x="191049" y="614273"/>
                </a:cubicBezTo>
                <a:cubicBezTo>
                  <a:pt x="194136" y="842726"/>
                  <a:pt x="380235" y="1026290"/>
                  <a:pt x="608708" y="1026244"/>
                </a:cubicBezTo>
                <a:cubicBezTo>
                  <a:pt x="773320" y="1026211"/>
                  <a:pt x="915896" y="930876"/>
                  <a:pt x="982606" y="791527"/>
                </a:cubicBezTo>
                <a:lnTo>
                  <a:pt x="982606" y="1085471"/>
                </a:lnTo>
                <a:cubicBezTo>
                  <a:pt x="880769" y="1168806"/>
                  <a:pt x="750352" y="1217226"/>
                  <a:pt x="608747" y="1217254"/>
                </a:cubicBezTo>
                <a:cubicBezTo>
                  <a:pt x="275773" y="1217320"/>
                  <a:pt x="4555" y="949797"/>
                  <a:pt x="56" y="616853"/>
                </a:cubicBezTo>
                <a:cubicBezTo>
                  <a:pt x="-4443" y="283909"/>
                  <a:pt x="259446" y="9154"/>
                  <a:pt x="592301" y="22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207294" y="1561169"/>
            <a:ext cx="189467" cy="1040153"/>
          </a:xfrm>
          <a:custGeom>
            <a:avLst/>
            <a:gdLst>
              <a:gd name="connsiteX0" fmla="*/ 0 w 189467"/>
              <a:gd name="connsiteY0" fmla="*/ 0 h 1080346"/>
              <a:gd name="connsiteX1" fmla="*/ 189467 w 189467"/>
              <a:gd name="connsiteY1" fmla="*/ 0 h 1080346"/>
              <a:gd name="connsiteX2" fmla="*/ 189467 w 189467"/>
              <a:gd name="connsiteY2" fmla="*/ 1080346 h 1080346"/>
              <a:gd name="connsiteX3" fmla="*/ 187528 w 189467"/>
              <a:gd name="connsiteY3" fmla="*/ 1040153 h 1080346"/>
              <a:gd name="connsiteX4" fmla="*/ 0 w 189467"/>
              <a:gd name="connsiteY4" fmla="*/ 674512 h 1080346"/>
              <a:gd name="connsiteX5" fmla="*/ 0 w 189467"/>
              <a:gd name="connsiteY5" fmla="*/ 0 h 1080346"/>
              <a:gd name="connsiteX0" fmla="*/ 0 w 189467"/>
              <a:gd name="connsiteY0" fmla="*/ 0 h 1040153"/>
              <a:gd name="connsiteX1" fmla="*/ 189467 w 189467"/>
              <a:gd name="connsiteY1" fmla="*/ 0 h 1040153"/>
              <a:gd name="connsiteX2" fmla="*/ 187528 w 189467"/>
              <a:gd name="connsiteY2" fmla="*/ 1040153 h 1040153"/>
              <a:gd name="connsiteX3" fmla="*/ 0 w 189467"/>
              <a:gd name="connsiteY3" fmla="*/ 674512 h 1040153"/>
              <a:gd name="connsiteX4" fmla="*/ 0 w 189467"/>
              <a:gd name="connsiteY4" fmla="*/ 0 h 10401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467" h="1040153">
                <a:moveTo>
                  <a:pt x="0" y="0"/>
                </a:moveTo>
                <a:lnTo>
                  <a:pt x="189467" y="0"/>
                </a:lnTo>
                <a:cubicBezTo>
                  <a:pt x="188821" y="346718"/>
                  <a:pt x="188174" y="693435"/>
                  <a:pt x="187528" y="1040153"/>
                </a:cubicBezTo>
                <a:cubicBezTo>
                  <a:pt x="179329" y="879836"/>
                  <a:pt x="108663" y="777233"/>
                  <a:pt x="0" y="67451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" name="Title 2"/>
          <p:cNvSpPr txBox="1">
            <a:spLocks/>
          </p:cNvSpPr>
          <p:nvPr/>
        </p:nvSpPr>
        <p:spPr>
          <a:xfrm>
            <a:off x="0" y="483518"/>
            <a:ext cx="9144000" cy="576064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d-ID" sz="3600" dirty="0">
                <a:cs typeface="Arial" pitchFamily="34" charset="0"/>
              </a:rPr>
              <a:t>Identifikasi Masalah</a:t>
            </a:r>
            <a:endParaRPr lang="en-US" sz="3600" dirty="0">
              <a:cs typeface="Arial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19BB86E-DF48-42E6-A631-FA1C039B048E}"/>
              </a:ext>
            </a:extLst>
          </p:cNvPr>
          <p:cNvGrpSpPr/>
          <p:nvPr/>
        </p:nvGrpSpPr>
        <p:grpSpPr>
          <a:xfrm>
            <a:off x="2120250" y="1226689"/>
            <a:ext cx="6421114" cy="841005"/>
            <a:chOff x="2120250" y="1226689"/>
            <a:chExt cx="6421114" cy="841005"/>
          </a:xfrm>
        </p:grpSpPr>
        <p:sp>
          <p:nvSpPr>
            <p:cNvPr id="7" name="Rectangle 6"/>
            <p:cNvSpPr/>
            <p:nvPr/>
          </p:nvSpPr>
          <p:spPr>
            <a:xfrm>
              <a:off x="3060504" y="1383694"/>
              <a:ext cx="5480860" cy="684000"/>
            </a:xfrm>
            <a:prstGeom prst="rect">
              <a:avLst/>
            </a:prstGeom>
            <a:noFill/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2F918066-A5F6-403B-A82C-875A45A32457}"/>
                </a:ext>
              </a:extLst>
            </p:cNvPr>
            <p:cNvGrpSpPr/>
            <p:nvPr/>
          </p:nvGrpSpPr>
          <p:grpSpPr>
            <a:xfrm>
              <a:off x="2120250" y="1226689"/>
              <a:ext cx="6184291" cy="838984"/>
              <a:chOff x="2120250" y="1226689"/>
              <a:chExt cx="6184291" cy="838984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3263981" y="1447862"/>
                <a:ext cx="5040560" cy="559668"/>
                <a:chOff x="2175371" y="1762964"/>
                <a:chExt cx="5040560" cy="559668"/>
              </a:xfrm>
            </p:grpSpPr>
            <p:sp>
              <p:nvSpPr>
                <p:cNvPr id="10" name="TextBox 10"/>
                <p:cNvSpPr txBox="1"/>
                <p:nvPr/>
              </p:nvSpPr>
              <p:spPr bwMode="auto">
                <a:xfrm>
                  <a:off x="2175371" y="1762964"/>
                  <a:ext cx="5040560" cy="322659"/>
                </a:xfrm>
                <a:prstGeom prst="round2SameRect">
                  <a:avLst/>
                </a:prstGeom>
                <a:noFill/>
                <a:effectLst/>
              </p:spPr>
              <p:txBody>
                <a:bodyPr wrap="square">
                  <a:spAutoFit/>
                </a:bodyPr>
                <a:lstStyle>
                  <a:defPPr>
                    <a:defRPr lang="ko-KR"/>
                  </a:defPPr>
                  <a:lvl1pPr marL="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r>
                    <a:rPr lang="id-ID" altLang="ko-KR" sz="1400" b="1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cs typeface="Arial" pitchFamily="34" charset="0"/>
                    </a:rPr>
                    <a:t>Belum adanya prosedur</a:t>
                  </a:r>
                  <a:endParaRPr lang="en-US" altLang="ko-KR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Arial" pitchFamily="34" charset="0"/>
                  </a:endParaRPr>
                </a:p>
              </p:txBody>
            </p:sp>
            <p:sp>
              <p:nvSpPr>
                <p:cNvPr id="11" name="TextBox 10"/>
                <p:cNvSpPr txBox="1"/>
                <p:nvPr/>
              </p:nvSpPr>
              <p:spPr bwMode="auto">
                <a:xfrm>
                  <a:off x="2175371" y="2032239"/>
                  <a:ext cx="5040560" cy="290393"/>
                </a:xfrm>
                <a:prstGeom prst="round2SameRect">
                  <a:avLst/>
                </a:prstGeom>
                <a:noFill/>
                <a:effectLst/>
              </p:spPr>
              <p:txBody>
                <a:bodyPr wrap="square">
                  <a:spAutoFit/>
                </a:bodyPr>
                <a:lstStyle>
                  <a:defPPr>
                    <a:defRPr lang="ko-KR"/>
                  </a:defPPr>
                  <a:lvl1pPr marL="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r>
                    <a:rPr lang="id-ID" altLang="ko-KR" sz="12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cs typeface="Arial" pitchFamily="34" charset="0"/>
                    </a:rPr>
                    <a:t>Prosedur pengisian konten ke dalam situs web</a:t>
                  </a:r>
                  <a:endParaRPr lang="ko-KR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515460E8-1E3E-491D-8F13-9492ABD82E8A}"/>
                  </a:ext>
                </a:extLst>
              </p:cNvPr>
              <p:cNvGrpSpPr/>
              <p:nvPr/>
            </p:nvGrpSpPr>
            <p:grpSpPr>
              <a:xfrm>
                <a:off x="2120250" y="1226689"/>
                <a:ext cx="792088" cy="838984"/>
                <a:chOff x="2120250" y="1226689"/>
                <a:chExt cx="792088" cy="838984"/>
              </a:xfrm>
            </p:grpSpPr>
            <p:sp>
              <p:nvSpPr>
                <p:cNvPr id="12" name="Chevron 11"/>
                <p:cNvSpPr/>
                <p:nvPr/>
              </p:nvSpPr>
              <p:spPr>
                <a:xfrm rot="16200000">
                  <a:off x="2096802" y="1250137"/>
                  <a:ext cx="838984" cy="792088"/>
                </a:xfrm>
                <a:prstGeom prst="chevron">
                  <a:avLst>
                    <a:gd name="adj" fmla="val 33915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2239223" y="1341441"/>
                  <a:ext cx="55414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2400" b="1" dirty="0">
                      <a:solidFill>
                        <a:schemeClr val="bg1"/>
                      </a:solidFill>
                      <a:cs typeface="Arial" pitchFamily="34" charset="0"/>
                    </a:rPr>
                    <a:t>01</a:t>
                  </a:r>
                  <a:endParaRPr lang="ko-KR" altLang="en-US" sz="2400" b="1" dirty="0">
                    <a:solidFill>
                      <a:schemeClr val="bg1"/>
                    </a:solidFill>
                    <a:cs typeface="Arial" pitchFamily="34" charset="0"/>
                  </a:endParaRPr>
                </a:p>
              </p:txBody>
            </p:sp>
          </p:grpSp>
        </p:grpSp>
      </p:grpSp>
      <p:sp>
        <p:nvSpPr>
          <p:cNvPr id="14" name="Freeform 13"/>
          <p:cNvSpPr/>
          <p:nvPr/>
        </p:nvSpPr>
        <p:spPr>
          <a:xfrm>
            <a:off x="950152" y="421885"/>
            <a:ext cx="726841" cy="1121399"/>
          </a:xfrm>
          <a:custGeom>
            <a:avLst/>
            <a:gdLst/>
            <a:ahLst/>
            <a:cxnLst/>
            <a:rect l="l" t="t" r="r" b="b"/>
            <a:pathLst>
              <a:path w="726841" h="1121399">
                <a:moveTo>
                  <a:pt x="236325" y="1049494"/>
                </a:moveTo>
                <a:lnTo>
                  <a:pt x="495287" y="1049494"/>
                </a:lnTo>
                <a:cubicBezTo>
                  <a:pt x="491080" y="1064561"/>
                  <a:pt x="487966" y="1079199"/>
                  <a:pt x="485273" y="1093187"/>
                </a:cubicBezTo>
                <a:lnTo>
                  <a:pt x="245258" y="1092728"/>
                </a:lnTo>
                <a:close/>
                <a:moveTo>
                  <a:pt x="363421" y="203844"/>
                </a:moveTo>
                <a:cubicBezTo>
                  <a:pt x="401307" y="203844"/>
                  <a:pt x="432020" y="234557"/>
                  <a:pt x="432020" y="272443"/>
                </a:cubicBezTo>
                <a:cubicBezTo>
                  <a:pt x="432020" y="310329"/>
                  <a:pt x="401307" y="341042"/>
                  <a:pt x="363421" y="341042"/>
                </a:cubicBezTo>
                <a:cubicBezTo>
                  <a:pt x="325534" y="341042"/>
                  <a:pt x="294821" y="310329"/>
                  <a:pt x="294821" y="272443"/>
                </a:cubicBezTo>
                <a:cubicBezTo>
                  <a:pt x="294821" y="234557"/>
                  <a:pt x="325534" y="203844"/>
                  <a:pt x="363421" y="203844"/>
                </a:cubicBezTo>
                <a:close/>
                <a:moveTo>
                  <a:pt x="363421" y="135244"/>
                </a:moveTo>
                <a:cubicBezTo>
                  <a:pt x="287648" y="135244"/>
                  <a:pt x="226222" y="196671"/>
                  <a:pt x="226222" y="272443"/>
                </a:cubicBezTo>
                <a:cubicBezTo>
                  <a:pt x="226222" y="348216"/>
                  <a:pt x="287648" y="409642"/>
                  <a:pt x="363421" y="409642"/>
                </a:cubicBezTo>
                <a:cubicBezTo>
                  <a:pt x="439193" y="409642"/>
                  <a:pt x="500619" y="348216"/>
                  <a:pt x="500619" y="272443"/>
                </a:cubicBezTo>
                <a:cubicBezTo>
                  <a:pt x="500619" y="196671"/>
                  <a:pt x="439193" y="135244"/>
                  <a:pt x="363421" y="135244"/>
                </a:cubicBezTo>
                <a:close/>
                <a:moveTo>
                  <a:pt x="196200" y="0"/>
                </a:moveTo>
                <a:cubicBezTo>
                  <a:pt x="300307" y="58658"/>
                  <a:pt x="427219" y="59450"/>
                  <a:pt x="531959" y="2129"/>
                </a:cubicBezTo>
                <a:cubicBezTo>
                  <a:pt x="645195" y="251105"/>
                  <a:pt x="615578" y="521951"/>
                  <a:pt x="565642" y="749813"/>
                </a:cubicBezTo>
                <a:lnTo>
                  <a:pt x="726841" y="904479"/>
                </a:lnTo>
                <a:lnTo>
                  <a:pt x="700460" y="1113326"/>
                </a:lnTo>
                <a:lnTo>
                  <a:pt x="510728" y="982128"/>
                </a:lnTo>
                <a:lnTo>
                  <a:pt x="503274" y="1014651"/>
                </a:lnTo>
                <a:lnTo>
                  <a:pt x="228241" y="1014651"/>
                </a:lnTo>
                <a:cubicBezTo>
                  <a:pt x="226194" y="1005458"/>
                  <a:pt x="223902" y="996068"/>
                  <a:pt x="221524" y="986461"/>
                </a:cubicBezTo>
                <a:lnTo>
                  <a:pt x="26381" y="1121399"/>
                </a:lnTo>
                <a:lnTo>
                  <a:pt x="0" y="912552"/>
                </a:lnTo>
                <a:lnTo>
                  <a:pt x="162681" y="756465"/>
                </a:lnTo>
                <a:lnTo>
                  <a:pt x="163137" y="757906"/>
                </a:lnTo>
                <a:lnTo>
                  <a:pt x="165881" y="748957"/>
                </a:lnTo>
                <a:cubicBezTo>
                  <a:pt x="117348" y="521774"/>
                  <a:pt x="87568" y="246912"/>
                  <a:pt x="196200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Rectangle 19"/>
          <p:cNvSpPr/>
          <p:nvPr/>
        </p:nvSpPr>
        <p:spPr>
          <a:xfrm>
            <a:off x="1207294" y="2703006"/>
            <a:ext cx="189467" cy="24404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4" name="Freeform 23"/>
          <p:cNvSpPr/>
          <p:nvPr/>
        </p:nvSpPr>
        <p:spPr>
          <a:xfrm>
            <a:off x="1164435" y="190079"/>
            <a:ext cx="298274" cy="244742"/>
          </a:xfrm>
          <a:custGeom>
            <a:avLst/>
            <a:gdLst/>
            <a:ahLst/>
            <a:cxnLst/>
            <a:rect l="l" t="t" r="r" b="b"/>
            <a:pathLst>
              <a:path w="298274" h="244742">
                <a:moveTo>
                  <a:pt x="147328" y="0"/>
                </a:moveTo>
                <a:cubicBezTo>
                  <a:pt x="212319" y="65590"/>
                  <a:pt x="261867" y="134854"/>
                  <a:pt x="298274" y="206570"/>
                </a:cubicBezTo>
                <a:cubicBezTo>
                  <a:pt x="205418" y="258299"/>
                  <a:pt x="92251" y="257374"/>
                  <a:pt x="0" y="204273"/>
                </a:cubicBezTo>
                <a:cubicBezTo>
                  <a:pt x="35363" y="132633"/>
                  <a:pt x="83678" y="64016"/>
                  <a:pt x="14732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7BCBC40-D84A-40B3-A762-317D0BDF88FF}"/>
              </a:ext>
            </a:extLst>
          </p:cNvPr>
          <p:cNvGrpSpPr/>
          <p:nvPr/>
        </p:nvGrpSpPr>
        <p:grpSpPr>
          <a:xfrm>
            <a:off x="2120250" y="2092399"/>
            <a:ext cx="6421114" cy="841005"/>
            <a:chOff x="2120250" y="2092399"/>
            <a:chExt cx="6421114" cy="841005"/>
          </a:xfrm>
        </p:grpSpPr>
        <p:sp>
          <p:nvSpPr>
            <p:cNvPr id="29" name="Rectangle 28"/>
            <p:cNvSpPr/>
            <p:nvPr/>
          </p:nvSpPr>
          <p:spPr>
            <a:xfrm>
              <a:off x="3060504" y="2249404"/>
              <a:ext cx="5480860" cy="684000"/>
            </a:xfrm>
            <a:prstGeom prst="rect">
              <a:avLst/>
            </a:prstGeom>
            <a:noFill/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7DBC0860-9C8A-4E45-875F-5B99F78F981E}"/>
                </a:ext>
              </a:extLst>
            </p:cNvPr>
            <p:cNvGrpSpPr/>
            <p:nvPr/>
          </p:nvGrpSpPr>
          <p:grpSpPr>
            <a:xfrm>
              <a:off x="2120250" y="2092399"/>
              <a:ext cx="6184291" cy="838984"/>
              <a:chOff x="2120250" y="2092399"/>
              <a:chExt cx="6184291" cy="838984"/>
            </a:xfrm>
          </p:grpSpPr>
          <p:grpSp>
            <p:nvGrpSpPr>
              <p:cNvPr id="30" name="Group 29"/>
              <p:cNvGrpSpPr/>
              <p:nvPr/>
            </p:nvGrpSpPr>
            <p:grpSpPr>
              <a:xfrm>
                <a:off x="3263981" y="2313572"/>
                <a:ext cx="5040560" cy="559668"/>
                <a:chOff x="2175371" y="1762964"/>
                <a:chExt cx="5040560" cy="559668"/>
              </a:xfrm>
            </p:grpSpPr>
            <p:sp>
              <p:nvSpPr>
                <p:cNvPr id="33" name="TextBox 10"/>
                <p:cNvSpPr txBox="1"/>
                <p:nvPr/>
              </p:nvSpPr>
              <p:spPr bwMode="auto">
                <a:xfrm>
                  <a:off x="2175371" y="1762964"/>
                  <a:ext cx="5040560" cy="322659"/>
                </a:xfrm>
                <a:prstGeom prst="round2SameRect">
                  <a:avLst/>
                </a:prstGeom>
                <a:noFill/>
                <a:effectLst/>
              </p:spPr>
              <p:txBody>
                <a:bodyPr wrap="square">
                  <a:spAutoFit/>
                </a:bodyPr>
                <a:lstStyle>
                  <a:defPPr>
                    <a:defRPr lang="ko-KR"/>
                  </a:defPPr>
                  <a:lvl1pPr marL="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r>
                    <a:rPr lang="id-ID" altLang="ko-KR" sz="1400" b="1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cs typeface="Arial" pitchFamily="34" charset="0"/>
                    </a:rPr>
                    <a:t>Belum adanya aplikasi</a:t>
                  </a:r>
                  <a:endParaRPr lang="en-US" altLang="ko-KR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Arial" pitchFamily="34" charset="0"/>
                  </a:endParaRPr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 bwMode="auto">
                <a:xfrm>
                  <a:off x="2175371" y="2032239"/>
                  <a:ext cx="5040560" cy="290393"/>
                </a:xfrm>
                <a:prstGeom prst="round2SameRect">
                  <a:avLst/>
                </a:prstGeom>
                <a:noFill/>
                <a:effectLst/>
              </p:spPr>
              <p:txBody>
                <a:bodyPr wrap="square">
                  <a:spAutoFit/>
                </a:bodyPr>
                <a:lstStyle>
                  <a:defPPr>
                    <a:defRPr lang="ko-KR"/>
                  </a:defPPr>
                  <a:lvl1pPr marL="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r>
                    <a:rPr lang="id-ID" altLang="ko-KR" sz="12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cs typeface="Arial" pitchFamily="34" charset="0"/>
                    </a:rPr>
                    <a:t>Aplikasi yang terintegrasi untuk mengisi konten di situs web</a:t>
                  </a:r>
                  <a:endParaRPr lang="ko-KR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69026D58-0CF1-4DB9-84C9-1355E51ADA30}"/>
                  </a:ext>
                </a:extLst>
              </p:cNvPr>
              <p:cNvGrpSpPr/>
              <p:nvPr/>
            </p:nvGrpSpPr>
            <p:grpSpPr>
              <a:xfrm>
                <a:off x="2120250" y="2092399"/>
                <a:ext cx="792088" cy="838984"/>
                <a:chOff x="2120250" y="2092399"/>
                <a:chExt cx="792088" cy="838984"/>
              </a:xfrm>
            </p:grpSpPr>
            <p:sp>
              <p:nvSpPr>
                <p:cNvPr id="31" name="Chevron 30"/>
                <p:cNvSpPr/>
                <p:nvPr/>
              </p:nvSpPr>
              <p:spPr>
                <a:xfrm rot="16200000">
                  <a:off x="2096802" y="2115847"/>
                  <a:ext cx="838984" cy="792088"/>
                </a:xfrm>
                <a:prstGeom prst="chevron">
                  <a:avLst>
                    <a:gd name="adj" fmla="val 33915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2" name="TextBox 31"/>
                <p:cNvSpPr txBox="1"/>
                <p:nvPr/>
              </p:nvSpPr>
              <p:spPr>
                <a:xfrm>
                  <a:off x="2239223" y="2207151"/>
                  <a:ext cx="55414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2400" b="1" dirty="0">
                      <a:solidFill>
                        <a:schemeClr val="bg1"/>
                      </a:solidFill>
                      <a:cs typeface="Arial" pitchFamily="34" charset="0"/>
                    </a:rPr>
                    <a:t>02</a:t>
                  </a:r>
                  <a:endParaRPr lang="ko-KR" altLang="en-US" sz="2400" b="1" dirty="0">
                    <a:solidFill>
                      <a:schemeClr val="bg1"/>
                    </a:solidFill>
                    <a:cs typeface="Arial" pitchFamily="34" charset="0"/>
                  </a:endParaRPr>
                </a:p>
              </p:txBody>
            </p:sp>
          </p:grpSp>
        </p:grp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F984F56-33D3-46D6-B886-F9E53ECEDBC7}"/>
              </a:ext>
            </a:extLst>
          </p:cNvPr>
          <p:cNvGrpSpPr/>
          <p:nvPr/>
        </p:nvGrpSpPr>
        <p:grpSpPr>
          <a:xfrm>
            <a:off x="2120250" y="2958109"/>
            <a:ext cx="6421114" cy="841005"/>
            <a:chOff x="2120250" y="2958109"/>
            <a:chExt cx="6421114" cy="841005"/>
          </a:xfrm>
        </p:grpSpPr>
        <p:sp>
          <p:nvSpPr>
            <p:cNvPr id="36" name="Rectangle 35"/>
            <p:cNvSpPr/>
            <p:nvPr/>
          </p:nvSpPr>
          <p:spPr>
            <a:xfrm>
              <a:off x="3060504" y="3115114"/>
              <a:ext cx="5480860" cy="684000"/>
            </a:xfrm>
            <a:prstGeom prst="rect">
              <a:avLst/>
            </a:prstGeom>
            <a:noFill/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18F2FD13-AAFB-4D21-8A2A-C32B0B16EA9B}"/>
                </a:ext>
              </a:extLst>
            </p:cNvPr>
            <p:cNvGrpSpPr/>
            <p:nvPr/>
          </p:nvGrpSpPr>
          <p:grpSpPr>
            <a:xfrm>
              <a:off x="2120250" y="2958109"/>
              <a:ext cx="6184291" cy="838984"/>
              <a:chOff x="2120250" y="2958109"/>
              <a:chExt cx="6184291" cy="838984"/>
            </a:xfrm>
          </p:grpSpPr>
          <p:grpSp>
            <p:nvGrpSpPr>
              <p:cNvPr id="37" name="Group 36"/>
              <p:cNvGrpSpPr/>
              <p:nvPr/>
            </p:nvGrpSpPr>
            <p:grpSpPr>
              <a:xfrm>
                <a:off x="3263981" y="3179282"/>
                <a:ext cx="5040560" cy="559668"/>
                <a:chOff x="2175371" y="1762964"/>
                <a:chExt cx="5040560" cy="559668"/>
              </a:xfrm>
            </p:grpSpPr>
            <p:sp>
              <p:nvSpPr>
                <p:cNvPr id="40" name="TextBox 10"/>
                <p:cNvSpPr txBox="1"/>
                <p:nvPr/>
              </p:nvSpPr>
              <p:spPr bwMode="auto">
                <a:xfrm>
                  <a:off x="2175371" y="1762964"/>
                  <a:ext cx="5040560" cy="322659"/>
                </a:xfrm>
                <a:prstGeom prst="round2SameRect">
                  <a:avLst/>
                </a:prstGeom>
                <a:noFill/>
                <a:effectLst/>
              </p:spPr>
              <p:txBody>
                <a:bodyPr wrap="square">
                  <a:spAutoFit/>
                </a:bodyPr>
                <a:lstStyle>
                  <a:defPPr>
                    <a:defRPr lang="ko-KR"/>
                  </a:defPPr>
                  <a:lvl1pPr marL="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r>
                    <a:rPr lang="id-ID" altLang="ko-KR" sz="1400" b="1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cs typeface="Arial" pitchFamily="34" charset="0"/>
                    </a:rPr>
                    <a:t>Informasi tidak </a:t>
                  </a:r>
                  <a:r>
                    <a:rPr lang="id-ID" altLang="ko-KR" sz="1400" b="1" i="1" dirty="0" err="1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cs typeface="Arial" pitchFamily="34" charset="0"/>
                    </a:rPr>
                    <a:t>up</a:t>
                  </a:r>
                  <a:r>
                    <a:rPr lang="id-ID" altLang="ko-KR" sz="1400" b="1" i="1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cs typeface="Arial" pitchFamily="34" charset="0"/>
                    </a:rPr>
                    <a:t> </a:t>
                  </a:r>
                  <a:r>
                    <a:rPr lang="id-ID" altLang="ko-KR" sz="1400" b="1" i="1" dirty="0" err="1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cs typeface="Arial" pitchFamily="34" charset="0"/>
                    </a:rPr>
                    <a:t>to</a:t>
                  </a:r>
                  <a:r>
                    <a:rPr lang="id-ID" altLang="ko-KR" sz="1400" b="1" i="1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cs typeface="Arial" pitchFamily="34" charset="0"/>
                    </a:rPr>
                    <a:t> </a:t>
                  </a:r>
                  <a:r>
                    <a:rPr lang="id-ID" altLang="ko-KR" sz="1400" b="1" i="1" dirty="0" err="1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cs typeface="Arial" pitchFamily="34" charset="0"/>
                    </a:rPr>
                    <a:t>date</a:t>
                  </a:r>
                  <a:endParaRPr lang="en-US" altLang="ko-KR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Arial" pitchFamily="34" charset="0"/>
                  </a:endParaRPr>
                </a:p>
              </p:txBody>
            </p:sp>
            <p:sp>
              <p:nvSpPr>
                <p:cNvPr id="41" name="TextBox 40"/>
                <p:cNvSpPr txBox="1"/>
                <p:nvPr/>
              </p:nvSpPr>
              <p:spPr bwMode="auto">
                <a:xfrm>
                  <a:off x="2175371" y="2032239"/>
                  <a:ext cx="5040560" cy="290393"/>
                </a:xfrm>
                <a:prstGeom prst="round2SameRect">
                  <a:avLst/>
                </a:prstGeom>
                <a:noFill/>
                <a:effectLst/>
              </p:spPr>
              <p:txBody>
                <a:bodyPr wrap="square">
                  <a:spAutoFit/>
                </a:bodyPr>
                <a:lstStyle>
                  <a:defPPr>
                    <a:defRPr lang="ko-KR"/>
                  </a:defPPr>
                  <a:lvl1pPr marL="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r>
                    <a:rPr lang="id-ID" altLang="ko-KR" sz="12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cs typeface="Arial" pitchFamily="34" charset="0"/>
                    </a:rPr>
                    <a:t>Pembaharuan artikel/ berita jarang dilakukan</a:t>
                  </a:r>
                  <a:endParaRPr lang="ko-KR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66D098B3-619D-40C8-881B-634F6738F187}"/>
                  </a:ext>
                </a:extLst>
              </p:cNvPr>
              <p:cNvGrpSpPr/>
              <p:nvPr/>
            </p:nvGrpSpPr>
            <p:grpSpPr>
              <a:xfrm>
                <a:off x="2120250" y="2958109"/>
                <a:ext cx="792088" cy="838984"/>
                <a:chOff x="2120250" y="2958109"/>
                <a:chExt cx="792088" cy="838984"/>
              </a:xfrm>
            </p:grpSpPr>
            <p:sp>
              <p:nvSpPr>
                <p:cNvPr id="38" name="Chevron 37"/>
                <p:cNvSpPr/>
                <p:nvPr/>
              </p:nvSpPr>
              <p:spPr>
                <a:xfrm rot="16200000">
                  <a:off x="2096802" y="2981557"/>
                  <a:ext cx="838984" cy="792088"/>
                </a:xfrm>
                <a:prstGeom prst="chevron">
                  <a:avLst>
                    <a:gd name="adj" fmla="val 33915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" name="TextBox 38"/>
                <p:cNvSpPr txBox="1"/>
                <p:nvPr/>
              </p:nvSpPr>
              <p:spPr>
                <a:xfrm>
                  <a:off x="2239223" y="3072861"/>
                  <a:ext cx="55414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2400" b="1" dirty="0">
                      <a:solidFill>
                        <a:schemeClr val="bg1"/>
                      </a:solidFill>
                      <a:cs typeface="Arial" pitchFamily="34" charset="0"/>
                    </a:rPr>
                    <a:t>03</a:t>
                  </a:r>
                  <a:endParaRPr lang="ko-KR" altLang="en-US" sz="2400" b="1" dirty="0">
                    <a:solidFill>
                      <a:schemeClr val="bg1"/>
                    </a:solidFill>
                    <a:cs typeface="Arial" pitchFamily="34" charset="0"/>
                  </a:endParaRPr>
                </a:p>
              </p:txBody>
            </p:sp>
          </p:grpSp>
        </p:grp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06840E1-3FDC-4787-B489-D799D6E7271F}"/>
              </a:ext>
            </a:extLst>
          </p:cNvPr>
          <p:cNvGrpSpPr/>
          <p:nvPr/>
        </p:nvGrpSpPr>
        <p:grpSpPr>
          <a:xfrm>
            <a:off x="2120250" y="3823819"/>
            <a:ext cx="6421114" cy="841005"/>
            <a:chOff x="2120250" y="3823819"/>
            <a:chExt cx="6421114" cy="841005"/>
          </a:xfrm>
        </p:grpSpPr>
        <p:sp>
          <p:nvSpPr>
            <p:cNvPr id="43" name="Rectangle 42"/>
            <p:cNvSpPr/>
            <p:nvPr/>
          </p:nvSpPr>
          <p:spPr>
            <a:xfrm>
              <a:off x="3060504" y="3980824"/>
              <a:ext cx="5480860" cy="684000"/>
            </a:xfrm>
            <a:prstGeom prst="rect">
              <a:avLst/>
            </a:prstGeom>
            <a:noFill/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BE425D33-158B-461A-AE66-C5FA05DB08C8}"/>
                </a:ext>
              </a:extLst>
            </p:cNvPr>
            <p:cNvGrpSpPr/>
            <p:nvPr/>
          </p:nvGrpSpPr>
          <p:grpSpPr>
            <a:xfrm>
              <a:off x="2120250" y="3823819"/>
              <a:ext cx="6184291" cy="838984"/>
              <a:chOff x="2120250" y="3823819"/>
              <a:chExt cx="6184291" cy="838984"/>
            </a:xfrm>
          </p:grpSpPr>
          <p:grpSp>
            <p:nvGrpSpPr>
              <p:cNvPr id="44" name="Group 43"/>
              <p:cNvGrpSpPr/>
              <p:nvPr/>
            </p:nvGrpSpPr>
            <p:grpSpPr>
              <a:xfrm>
                <a:off x="3263981" y="4044992"/>
                <a:ext cx="5040560" cy="559668"/>
                <a:chOff x="2175371" y="1762964"/>
                <a:chExt cx="5040560" cy="559668"/>
              </a:xfrm>
            </p:grpSpPr>
            <p:sp>
              <p:nvSpPr>
                <p:cNvPr id="47" name="TextBox 10"/>
                <p:cNvSpPr txBox="1"/>
                <p:nvPr/>
              </p:nvSpPr>
              <p:spPr bwMode="auto">
                <a:xfrm>
                  <a:off x="2175371" y="1762964"/>
                  <a:ext cx="5040560" cy="322659"/>
                </a:xfrm>
                <a:prstGeom prst="round2SameRect">
                  <a:avLst/>
                </a:prstGeom>
                <a:noFill/>
                <a:effectLst/>
              </p:spPr>
              <p:txBody>
                <a:bodyPr wrap="square">
                  <a:spAutoFit/>
                </a:bodyPr>
                <a:lstStyle>
                  <a:defPPr>
                    <a:defRPr lang="ko-KR"/>
                  </a:defPPr>
                  <a:lvl1pPr marL="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r>
                    <a:rPr lang="id-ID" altLang="ko-KR" sz="1400" b="1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cs typeface="Arial" pitchFamily="34" charset="0"/>
                    </a:rPr>
                    <a:t>Konten situs web kurang lengkap</a:t>
                  </a:r>
                  <a:endParaRPr lang="en-US" altLang="ko-KR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Arial" pitchFamily="34" charset="0"/>
                  </a:endParaRPr>
                </a:p>
              </p:txBody>
            </p:sp>
            <p:sp>
              <p:nvSpPr>
                <p:cNvPr id="48" name="TextBox 47"/>
                <p:cNvSpPr txBox="1"/>
                <p:nvPr/>
              </p:nvSpPr>
              <p:spPr bwMode="auto">
                <a:xfrm>
                  <a:off x="2175371" y="2032239"/>
                  <a:ext cx="5040560" cy="290393"/>
                </a:xfrm>
                <a:prstGeom prst="round2SameRect">
                  <a:avLst/>
                </a:prstGeom>
                <a:noFill/>
                <a:effectLst/>
              </p:spPr>
              <p:txBody>
                <a:bodyPr wrap="square">
                  <a:spAutoFit/>
                </a:bodyPr>
                <a:lstStyle>
                  <a:defPPr>
                    <a:defRPr lang="ko-KR"/>
                  </a:defPPr>
                  <a:lvl1pPr marL="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r>
                    <a:rPr lang="id-ID" altLang="ko-KR" sz="12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cs typeface="Arial" pitchFamily="34" charset="0"/>
                    </a:rPr>
                    <a:t>Isi situs web kurang menarik</a:t>
                  </a:r>
                  <a:endParaRPr lang="ko-KR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28842F54-46D9-4591-B233-0001FCFFCFD7}"/>
                  </a:ext>
                </a:extLst>
              </p:cNvPr>
              <p:cNvGrpSpPr/>
              <p:nvPr/>
            </p:nvGrpSpPr>
            <p:grpSpPr>
              <a:xfrm>
                <a:off x="2120250" y="3823819"/>
                <a:ext cx="792088" cy="838984"/>
                <a:chOff x="2120250" y="3823819"/>
                <a:chExt cx="792088" cy="838984"/>
              </a:xfrm>
            </p:grpSpPr>
            <p:sp>
              <p:nvSpPr>
                <p:cNvPr id="45" name="Chevron 44"/>
                <p:cNvSpPr/>
                <p:nvPr/>
              </p:nvSpPr>
              <p:spPr>
                <a:xfrm rot="16200000">
                  <a:off x="2096802" y="3847267"/>
                  <a:ext cx="838984" cy="792088"/>
                </a:xfrm>
                <a:prstGeom prst="chevron">
                  <a:avLst>
                    <a:gd name="adj" fmla="val 33915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6" name="TextBox 45"/>
                <p:cNvSpPr txBox="1"/>
                <p:nvPr/>
              </p:nvSpPr>
              <p:spPr>
                <a:xfrm>
                  <a:off x="2239223" y="3938571"/>
                  <a:ext cx="55414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2400" b="1" dirty="0">
                      <a:solidFill>
                        <a:schemeClr val="bg1"/>
                      </a:solidFill>
                      <a:cs typeface="Arial" pitchFamily="34" charset="0"/>
                    </a:rPr>
                    <a:t>04</a:t>
                  </a:r>
                  <a:endParaRPr lang="ko-KR" altLang="en-US" sz="2400" b="1" dirty="0">
                    <a:solidFill>
                      <a:schemeClr val="bg1"/>
                    </a:solidFill>
                    <a:cs typeface="Arial" pitchFamily="34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095055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9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 animBg="1"/>
      <p:bldP spid="3" grpId="0"/>
      <p:bldP spid="14" grpId="0" animBg="1"/>
      <p:bldP spid="20" grpId="0" animBg="1"/>
      <p:bldP spid="2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d-ID" altLang="ko-KR" dirty="0"/>
              <a:t>TUJUAN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id-ID" altLang="ko-KR" dirty="0"/>
              <a:t>Tujuan Umum dan Tujuan Khusus</a:t>
            </a:r>
            <a:endParaRPr lang="en-US" altLang="ko-KR" dirty="0"/>
          </a:p>
        </p:txBody>
      </p:sp>
      <p:cxnSp>
        <p:nvCxnSpPr>
          <p:cNvPr id="33" name="Straight Arrow Connector 32"/>
          <p:cNvCxnSpPr>
            <a:cxnSpLocks/>
          </p:cNvCxnSpPr>
          <p:nvPr/>
        </p:nvCxnSpPr>
        <p:spPr>
          <a:xfrm flipH="1">
            <a:off x="486899" y="1707654"/>
            <a:ext cx="8170203" cy="0"/>
          </a:xfrm>
          <a:prstGeom prst="straightConnector1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486898" y="1347614"/>
            <a:ext cx="81702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Membuat Sistem Informasi yang Mengakomodir Manajemen Konten di Situs Web Polstat STIS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3F1FE05-4FBB-402D-9435-EA96B3CC0D1D}"/>
              </a:ext>
            </a:extLst>
          </p:cNvPr>
          <p:cNvGrpSpPr/>
          <p:nvPr/>
        </p:nvGrpSpPr>
        <p:grpSpPr>
          <a:xfrm>
            <a:off x="731951" y="2530362"/>
            <a:ext cx="3866944" cy="1116124"/>
            <a:chOff x="731951" y="2530362"/>
            <a:chExt cx="3866944" cy="1116124"/>
          </a:xfrm>
        </p:grpSpPr>
        <p:grpSp>
          <p:nvGrpSpPr>
            <p:cNvPr id="13" name="Group 12"/>
            <p:cNvGrpSpPr/>
            <p:nvPr/>
          </p:nvGrpSpPr>
          <p:grpSpPr>
            <a:xfrm>
              <a:off x="3763602" y="2926406"/>
              <a:ext cx="835293" cy="720080"/>
              <a:chOff x="3496214" y="1275606"/>
              <a:chExt cx="1060704" cy="914400"/>
            </a:xfrm>
          </p:grpSpPr>
          <p:sp>
            <p:nvSpPr>
              <p:cNvPr id="14" name="Hexagon 13"/>
              <p:cNvSpPr/>
              <p:nvPr/>
            </p:nvSpPr>
            <p:spPr>
              <a:xfrm>
                <a:off x="3496214" y="1275606"/>
                <a:ext cx="1060704" cy="914400"/>
              </a:xfrm>
              <a:prstGeom prst="hexagon">
                <a:avLst/>
              </a:prstGeom>
              <a:solidFill>
                <a:schemeClr val="accent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Hexagon 14"/>
              <p:cNvSpPr/>
              <p:nvPr/>
            </p:nvSpPr>
            <p:spPr>
              <a:xfrm>
                <a:off x="3594518" y="1360351"/>
                <a:ext cx="864096" cy="744910"/>
              </a:xfrm>
              <a:prstGeom prst="hexagon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34" name="Straight Arrow Connector 33"/>
            <p:cNvCxnSpPr/>
            <p:nvPr/>
          </p:nvCxnSpPr>
          <p:spPr>
            <a:xfrm flipH="1">
              <a:off x="731951" y="3286446"/>
              <a:ext cx="3031651" cy="0"/>
            </a:xfrm>
            <a:prstGeom prst="straightConnector1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36"/>
            <p:cNvSpPr/>
            <p:nvPr/>
          </p:nvSpPr>
          <p:spPr>
            <a:xfrm>
              <a:off x="4029365" y="3159015"/>
              <a:ext cx="303765" cy="253924"/>
            </a:xfrm>
            <a:custGeom>
              <a:avLst/>
              <a:gdLst/>
              <a:ahLst/>
              <a:cxnLst/>
              <a:rect l="l" t="t" r="r" b="b"/>
              <a:pathLst>
                <a:path w="3186824" h="2663936">
                  <a:moveTo>
                    <a:pt x="2624444" y="2376100"/>
                  </a:moveTo>
                  <a:lnTo>
                    <a:pt x="2624444" y="2520100"/>
                  </a:lnTo>
                  <a:lnTo>
                    <a:pt x="2952463" y="2520100"/>
                  </a:lnTo>
                  <a:lnTo>
                    <a:pt x="2952463" y="2376100"/>
                  </a:lnTo>
                  <a:close/>
                  <a:moveTo>
                    <a:pt x="210911" y="2376100"/>
                  </a:moveTo>
                  <a:lnTo>
                    <a:pt x="210911" y="2520100"/>
                  </a:lnTo>
                  <a:lnTo>
                    <a:pt x="538930" y="2520100"/>
                  </a:lnTo>
                  <a:lnTo>
                    <a:pt x="538930" y="2376100"/>
                  </a:lnTo>
                  <a:close/>
                  <a:moveTo>
                    <a:pt x="2624444" y="2095269"/>
                  </a:moveTo>
                  <a:lnTo>
                    <a:pt x="2624444" y="2239269"/>
                  </a:lnTo>
                  <a:lnTo>
                    <a:pt x="2952463" y="2239269"/>
                  </a:lnTo>
                  <a:lnTo>
                    <a:pt x="2952463" y="2095269"/>
                  </a:lnTo>
                  <a:close/>
                  <a:moveTo>
                    <a:pt x="210911" y="2095269"/>
                  </a:moveTo>
                  <a:lnTo>
                    <a:pt x="210911" y="2239269"/>
                  </a:lnTo>
                  <a:lnTo>
                    <a:pt x="538930" y="2239269"/>
                  </a:lnTo>
                  <a:lnTo>
                    <a:pt x="538930" y="2095269"/>
                  </a:lnTo>
                  <a:close/>
                  <a:moveTo>
                    <a:pt x="2624444" y="1814436"/>
                  </a:moveTo>
                  <a:lnTo>
                    <a:pt x="2624444" y="1958436"/>
                  </a:lnTo>
                  <a:lnTo>
                    <a:pt x="2952463" y="1958436"/>
                  </a:lnTo>
                  <a:lnTo>
                    <a:pt x="2952463" y="1814436"/>
                  </a:lnTo>
                  <a:close/>
                  <a:moveTo>
                    <a:pt x="210911" y="1814436"/>
                  </a:moveTo>
                  <a:lnTo>
                    <a:pt x="210911" y="1958436"/>
                  </a:lnTo>
                  <a:lnTo>
                    <a:pt x="538930" y="1958436"/>
                  </a:lnTo>
                  <a:lnTo>
                    <a:pt x="538930" y="1814436"/>
                  </a:lnTo>
                  <a:close/>
                  <a:moveTo>
                    <a:pt x="2624444" y="1533603"/>
                  </a:moveTo>
                  <a:lnTo>
                    <a:pt x="2624444" y="1677603"/>
                  </a:lnTo>
                  <a:lnTo>
                    <a:pt x="2952463" y="1677603"/>
                  </a:lnTo>
                  <a:lnTo>
                    <a:pt x="2952463" y="1533603"/>
                  </a:lnTo>
                  <a:close/>
                  <a:moveTo>
                    <a:pt x="210911" y="1533603"/>
                  </a:moveTo>
                  <a:lnTo>
                    <a:pt x="210911" y="1677603"/>
                  </a:lnTo>
                  <a:lnTo>
                    <a:pt x="538930" y="1677603"/>
                  </a:lnTo>
                  <a:lnTo>
                    <a:pt x="538930" y="1533603"/>
                  </a:lnTo>
                  <a:close/>
                  <a:moveTo>
                    <a:pt x="2624444" y="1252770"/>
                  </a:moveTo>
                  <a:lnTo>
                    <a:pt x="2624444" y="1396770"/>
                  </a:lnTo>
                  <a:lnTo>
                    <a:pt x="2952463" y="1396770"/>
                  </a:lnTo>
                  <a:lnTo>
                    <a:pt x="2952463" y="1252770"/>
                  </a:lnTo>
                  <a:close/>
                  <a:moveTo>
                    <a:pt x="210911" y="1252770"/>
                  </a:moveTo>
                  <a:lnTo>
                    <a:pt x="210911" y="1396770"/>
                  </a:lnTo>
                  <a:lnTo>
                    <a:pt x="538930" y="1396770"/>
                  </a:lnTo>
                  <a:lnTo>
                    <a:pt x="538930" y="1252770"/>
                  </a:lnTo>
                  <a:close/>
                  <a:moveTo>
                    <a:pt x="2624444" y="971937"/>
                  </a:moveTo>
                  <a:lnTo>
                    <a:pt x="2624444" y="1115937"/>
                  </a:lnTo>
                  <a:lnTo>
                    <a:pt x="2952463" y="1115937"/>
                  </a:lnTo>
                  <a:lnTo>
                    <a:pt x="2952463" y="971937"/>
                  </a:lnTo>
                  <a:close/>
                  <a:moveTo>
                    <a:pt x="210911" y="971937"/>
                  </a:moveTo>
                  <a:lnTo>
                    <a:pt x="210911" y="1115937"/>
                  </a:lnTo>
                  <a:lnTo>
                    <a:pt x="538930" y="1115937"/>
                  </a:lnTo>
                  <a:lnTo>
                    <a:pt x="538930" y="971937"/>
                  </a:lnTo>
                  <a:close/>
                  <a:moveTo>
                    <a:pt x="2624444" y="691104"/>
                  </a:moveTo>
                  <a:lnTo>
                    <a:pt x="2624444" y="835104"/>
                  </a:lnTo>
                  <a:lnTo>
                    <a:pt x="2952463" y="835104"/>
                  </a:lnTo>
                  <a:lnTo>
                    <a:pt x="2952463" y="691104"/>
                  </a:lnTo>
                  <a:close/>
                  <a:moveTo>
                    <a:pt x="210911" y="691104"/>
                  </a:moveTo>
                  <a:lnTo>
                    <a:pt x="210911" y="835104"/>
                  </a:lnTo>
                  <a:lnTo>
                    <a:pt x="538930" y="835104"/>
                  </a:lnTo>
                  <a:lnTo>
                    <a:pt x="538930" y="691104"/>
                  </a:lnTo>
                  <a:close/>
                  <a:moveTo>
                    <a:pt x="988006" y="552354"/>
                  </a:moveTo>
                  <a:lnTo>
                    <a:pt x="988006" y="2111583"/>
                  </a:lnTo>
                  <a:lnTo>
                    <a:pt x="2332169" y="1331969"/>
                  </a:lnTo>
                  <a:close/>
                  <a:moveTo>
                    <a:pt x="2624444" y="410271"/>
                  </a:moveTo>
                  <a:lnTo>
                    <a:pt x="2624444" y="554271"/>
                  </a:lnTo>
                  <a:lnTo>
                    <a:pt x="2952463" y="554271"/>
                  </a:lnTo>
                  <a:lnTo>
                    <a:pt x="2952463" y="410271"/>
                  </a:lnTo>
                  <a:close/>
                  <a:moveTo>
                    <a:pt x="210911" y="410271"/>
                  </a:moveTo>
                  <a:lnTo>
                    <a:pt x="210911" y="554271"/>
                  </a:lnTo>
                  <a:lnTo>
                    <a:pt x="538930" y="554271"/>
                  </a:lnTo>
                  <a:lnTo>
                    <a:pt x="538930" y="410271"/>
                  </a:lnTo>
                  <a:close/>
                  <a:moveTo>
                    <a:pt x="2624444" y="129438"/>
                  </a:moveTo>
                  <a:lnTo>
                    <a:pt x="2624444" y="273438"/>
                  </a:lnTo>
                  <a:lnTo>
                    <a:pt x="2952463" y="273438"/>
                  </a:lnTo>
                  <a:lnTo>
                    <a:pt x="2952463" y="129438"/>
                  </a:lnTo>
                  <a:close/>
                  <a:moveTo>
                    <a:pt x="210911" y="129438"/>
                  </a:moveTo>
                  <a:lnTo>
                    <a:pt x="210911" y="273438"/>
                  </a:lnTo>
                  <a:lnTo>
                    <a:pt x="538930" y="273438"/>
                  </a:lnTo>
                  <a:lnTo>
                    <a:pt x="538930" y="129438"/>
                  </a:lnTo>
                  <a:close/>
                  <a:moveTo>
                    <a:pt x="0" y="0"/>
                  </a:moveTo>
                  <a:lnTo>
                    <a:pt x="3186824" y="0"/>
                  </a:lnTo>
                  <a:lnTo>
                    <a:pt x="3186824" y="2663936"/>
                  </a:lnTo>
                  <a:lnTo>
                    <a:pt x="0" y="26639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44" name="Group 43"/>
            <p:cNvGrpSpPr/>
            <p:nvPr/>
          </p:nvGrpSpPr>
          <p:grpSpPr>
            <a:xfrm>
              <a:off x="973577" y="2530362"/>
              <a:ext cx="2592288" cy="678692"/>
              <a:chOff x="803640" y="3362835"/>
              <a:chExt cx="2059657" cy="678692"/>
            </a:xfrm>
          </p:grpSpPr>
          <p:sp>
            <p:nvSpPr>
              <p:cNvPr id="45" name="TextBox 44"/>
              <p:cNvSpPr txBox="1"/>
              <p:nvPr/>
            </p:nvSpPr>
            <p:spPr>
              <a:xfrm>
                <a:off x="803640" y="3579862"/>
                <a:ext cx="20596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id-ID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Membuat alternatif solusi terhadap analisis sistem berjalan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803640" y="3362835"/>
                <a:ext cx="205965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id-ID" altLang="ko-KR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Usulan Rancangan Sistem</a:t>
                </a:r>
                <a:endParaRPr lang="ko-KR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906E1EDC-4F24-4687-B6AE-5CF950FBD107}"/>
              </a:ext>
            </a:extLst>
          </p:cNvPr>
          <p:cNvGrpSpPr/>
          <p:nvPr/>
        </p:nvGrpSpPr>
        <p:grpSpPr>
          <a:xfrm>
            <a:off x="731951" y="3538474"/>
            <a:ext cx="3866944" cy="1080120"/>
            <a:chOff x="731951" y="3538474"/>
            <a:chExt cx="3866944" cy="1080120"/>
          </a:xfrm>
        </p:grpSpPr>
        <p:grpSp>
          <p:nvGrpSpPr>
            <p:cNvPr id="19" name="Group 18"/>
            <p:cNvGrpSpPr/>
            <p:nvPr/>
          </p:nvGrpSpPr>
          <p:grpSpPr>
            <a:xfrm>
              <a:off x="3763602" y="3898514"/>
              <a:ext cx="835293" cy="720080"/>
              <a:chOff x="3496214" y="1275606"/>
              <a:chExt cx="1060704" cy="914400"/>
            </a:xfrm>
          </p:grpSpPr>
          <p:sp>
            <p:nvSpPr>
              <p:cNvPr id="20" name="Hexagon 19"/>
              <p:cNvSpPr/>
              <p:nvPr/>
            </p:nvSpPr>
            <p:spPr>
              <a:xfrm>
                <a:off x="3496214" y="1275606"/>
                <a:ext cx="1060704" cy="914400"/>
              </a:xfrm>
              <a:prstGeom prst="hexagon">
                <a:avLst/>
              </a:prstGeom>
              <a:solidFill>
                <a:schemeClr val="accent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Hexagon 20"/>
              <p:cNvSpPr/>
              <p:nvPr/>
            </p:nvSpPr>
            <p:spPr>
              <a:xfrm>
                <a:off x="3594518" y="1360351"/>
                <a:ext cx="864096" cy="744910"/>
              </a:xfrm>
              <a:prstGeom prst="hexagon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35" name="Straight Arrow Connector 34"/>
            <p:cNvCxnSpPr/>
            <p:nvPr/>
          </p:nvCxnSpPr>
          <p:spPr>
            <a:xfrm flipH="1">
              <a:off x="731951" y="4258554"/>
              <a:ext cx="3031651" cy="0"/>
            </a:xfrm>
            <a:prstGeom prst="straightConnector1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ounded Rectangle 27"/>
            <p:cNvSpPr/>
            <p:nvPr/>
          </p:nvSpPr>
          <p:spPr>
            <a:xfrm>
              <a:off x="4016712" y="4124854"/>
              <a:ext cx="329069" cy="252769"/>
            </a:xfrm>
            <a:custGeom>
              <a:avLst/>
              <a:gdLst/>
              <a:ahLst/>
              <a:cxnLst/>
              <a:rect l="l" t="t" r="r" b="b"/>
              <a:pathLst>
                <a:path w="3186824" h="2447912">
                  <a:moveTo>
                    <a:pt x="1917737" y="1021643"/>
                  </a:moveTo>
                  <a:cubicBezTo>
                    <a:pt x="2188548" y="1021643"/>
                    <a:pt x="2408083" y="1241178"/>
                    <a:pt x="2408083" y="1511989"/>
                  </a:cubicBezTo>
                  <a:cubicBezTo>
                    <a:pt x="2408083" y="1782800"/>
                    <a:pt x="2188548" y="2002335"/>
                    <a:pt x="1917737" y="2002335"/>
                  </a:cubicBezTo>
                  <a:cubicBezTo>
                    <a:pt x="1646926" y="2002335"/>
                    <a:pt x="1427391" y="1782800"/>
                    <a:pt x="1427391" y="1511989"/>
                  </a:cubicBezTo>
                  <a:cubicBezTo>
                    <a:pt x="1427391" y="1241178"/>
                    <a:pt x="1646926" y="1021643"/>
                    <a:pt x="1917737" y="1021643"/>
                  </a:cubicBezTo>
                  <a:close/>
                  <a:moveTo>
                    <a:pt x="1917737" y="827913"/>
                  </a:moveTo>
                  <a:cubicBezTo>
                    <a:pt x="1539932" y="827913"/>
                    <a:pt x="1233661" y="1134184"/>
                    <a:pt x="1233661" y="1511989"/>
                  </a:cubicBezTo>
                  <a:cubicBezTo>
                    <a:pt x="1233661" y="1889794"/>
                    <a:pt x="1539932" y="2196065"/>
                    <a:pt x="1917737" y="2196065"/>
                  </a:cubicBezTo>
                  <a:cubicBezTo>
                    <a:pt x="2295542" y="2196065"/>
                    <a:pt x="2601813" y="1889794"/>
                    <a:pt x="2601813" y="1511989"/>
                  </a:cubicBezTo>
                  <a:cubicBezTo>
                    <a:pt x="2601813" y="1134184"/>
                    <a:pt x="2295542" y="827913"/>
                    <a:pt x="1917737" y="827913"/>
                  </a:cubicBezTo>
                  <a:close/>
                  <a:moveTo>
                    <a:pt x="1112286" y="675885"/>
                  </a:moveTo>
                  <a:lnTo>
                    <a:pt x="1112286" y="830188"/>
                  </a:lnTo>
                  <a:lnTo>
                    <a:pt x="1328310" y="830188"/>
                  </a:lnTo>
                  <a:lnTo>
                    <a:pt x="1328310" y="675885"/>
                  </a:lnTo>
                  <a:close/>
                  <a:moveTo>
                    <a:pt x="2586084" y="626422"/>
                  </a:moveTo>
                  <a:lnTo>
                    <a:pt x="2586084" y="830188"/>
                  </a:lnTo>
                  <a:lnTo>
                    <a:pt x="3001340" y="830188"/>
                  </a:lnTo>
                  <a:lnTo>
                    <a:pt x="3001340" y="626422"/>
                  </a:lnTo>
                  <a:close/>
                  <a:moveTo>
                    <a:pt x="1593701" y="108218"/>
                  </a:moveTo>
                  <a:lnTo>
                    <a:pt x="1593701" y="432905"/>
                  </a:lnTo>
                  <a:lnTo>
                    <a:pt x="2241773" y="432905"/>
                  </a:lnTo>
                  <a:lnTo>
                    <a:pt x="2241773" y="108218"/>
                  </a:lnTo>
                  <a:close/>
                  <a:moveTo>
                    <a:pt x="1452512" y="0"/>
                  </a:moveTo>
                  <a:lnTo>
                    <a:pt x="2382963" y="0"/>
                  </a:lnTo>
                  <a:cubicBezTo>
                    <a:pt x="2433311" y="0"/>
                    <a:pt x="2474127" y="40816"/>
                    <a:pt x="2474127" y="91164"/>
                  </a:cubicBezTo>
                  <a:lnTo>
                    <a:pt x="2474127" y="432905"/>
                  </a:lnTo>
                  <a:lnTo>
                    <a:pt x="2933014" y="432905"/>
                  </a:lnTo>
                  <a:cubicBezTo>
                    <a:pt x="3073189" y="432905"/>
                    <a:pt x="3186824" y="546540"/>
                    <a:pt x="3186824" y="686715"/>
                  </a:cubicBezTo>
                  <a:lnTo>
                    <a:pt x="3186824" y="2194102"/>
                  </a:lnTo>
                  <a:cubicBezTo>
                    <a:pt x="3186824" y="2334277"/>
                    <a:pt x="3073189" y="2447912"/>
                    <a:pt x="2933014" y="2447912"/>
                  </a:cubicBezTo>
                  <a:lnTo>
                    <a:pt x="253810" y="2447912"/>
                  </a:lnTo>
                  <a:cubicBezTo>
                    <a:pt x="113635" y="2447912"/>
                    <a:pt x="0" y="2334277"/>
                    <a:pt x="0" y="2194102"/>
                  </a:cubicBezTo>
                  <a:lnTo>
                    <a:pt x="0" y="686715"/>
                  </a:lnTo>
                  <a:cubicBezTo>
                    <a:pt x="0" y="546540"/>
                    <a:pt x="113635" y="432905"/>
                    <a:pt x="253810" y="432905"/>
                  </a:cubicBezTo>
                  <a:lnTo>
                    <a:pt x="307082" y="432905"/>
                  </a:lnTo>
                  <a:lnTo>
                    <a:pt x="307082" y="313169"/>
                  </a:lnTo>
                  <a:cubicBezTo>
                    <a:pt x="307082" y="287995"/>
                    <a:pt x="327490" y="267587"/>
                    <a:pt x="352664" y="267587"/>
                  </a:cubicBezTo>
                  <a:lnTo>
                    <a:pt x="817888" y="267587"/>
                  </a:lnTo>
                  <a:cubicBezTo>
                    <a:pt x="843062" y="267587"/>
                    <a:pt x="863470" y="287995"/>
                    <a:pt x="863470" y="313169"/>
                  </a:cubicBezTo>
                  <a:lnTo>
                    <a:pt x="863470" y="432905"/>
                  </a:lnTo>
                  <a:lnTo>
                    <a:pt x="1361348" y="432905"/>
                  </a:lnTo>
                  <a:lnTo>
                    <a:pt x="1361348" y="91164"/>
                  </a:lnTo>
                  <a:cubicBezTo>
                    <a:pt x="1361348" y="40816"/>
                    <a:pt x="1402164" y="0"/>
                    <a:pt x="14525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47" name="Group 46"/>
            <p:cNvGrpSpPr/>
            <p:nvPr/>
          </p:nvGrpSpPr>
          <p:grpSpPr>
            <a:xfrm>
              <a:off x="973577" y="3538474"/>
              <a:ext cx="2592288" cy="678692"/>
              <a:chOff x="803640" y="3362835"/>
              <a:chExt cx="2059657" cy="678692"/>
            </a:xfrm>
          </p:grpSpPr>
          <p:sp>
            <p:nvSpPr>
              <p:cNvPr id="48" name="TextBox 47"/>
              <p:cNvSpPr txBox="1"/>
              <p:nvPr/>
            </p:nvSpPr>
            <p:spPr>
              <a:xfrm>
                <a:off x="803640" y="3579862"/>
                <a:ext cx="20596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id-ID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Mengevaluasi sistem untuk mengetahui kelayakan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803640" y="3362835"/>
                <a:ext cx="205965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id-ID" altLang="ko-KR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Evaluasi Sistem</a:t>
                </a:r>
                <a:endParaRPr lang="ko-KR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7345A2A8-FAEE-4510-A841-7942A42DA515}"/>
              </a:ext>
            </a:extLst>
          </p:cNvPr>
          <p:cNvGrpSpPr/>
          <p:nvPr/>
        </p:nvGrpSpPr>
        <p:grpSpPr>
          <a:xfrm>
            <a:off x="4521480" y="2067694"/>
            <a:ext cx="3866944" cy="1092738"/>
            <a:chOff x="4521480" y="2067694"/>
            <a:chExt cx="3866944" cy="1092738"/>
          </a:xfrm>
        </p:grpSpPr>
        <p:grpSp>
          <p:nvGrpSpPr>
            <p:cNvPr id="10" name="Group 9"/>
            <p:cNvGrpSpPr/>
            <p:nvPr/>
          </p:nvGrpSpPr>
          <p:grpSpPr>
            <a:xfrm>
              <a:off x="4521480" y="2440352"/>
              <a:ext cx="835293" cy="720080"/>
              <a:chOff x="3496214" y="1275606"/>
              <a:chExt cx="1060704" cy="914400"/>
            </a:xfrm>
          </p:grpSpPr>
          <p:sp>
            <p:nvSpPr>
              <p:cNvPr id="11" name="Hexagon 10"/>
              <p:cNvSpPr/>
              <p:nvPr/>
            </p:nvSpPr>
            <p:spPr>
              <a:xfrm>
                <a:off x="3496214" y="1275606"/>
                <a:ext cx="1060704" cy="914400"/>
              </a:xfrm>
              <a:prstGeom prst="hexagon">
                <a:avLst/>
              </a:prstGeom>
              <a:solidFill>
                <a:schemeClr val="accent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Hexagon 11"/>
              <p:cNvSpPr/>
              <p:nvPr/>
            </p:nvSpPr>
            <p:spPr>
              <a:xfrm>
                <a:off x="3594518" y="1360351"/>
                <a:ext cx="864096" cy="744910"/>
              </a:xfrm>
              <a:prstGeom prst="hexagon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25" name="Straight Arrow Connector 24"/>
            <p:cNvCxnSpPr/>
            <p:nvPr/>
          </p:nvCxnSpPr>
          <p:spPr>
            <a:xfrm>
              <a:off x="5356773" y="2800392"/>
              <a:ext cx="3031651" cy="0"/>
            </a:xfrm>
            <a:prstGeom prst="straightConnector1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ardrop 6"/>
            <p:cNvSpPr/>
            <p:nvPr/>
          </p:nvSpPr>
          <p:spPr>
            <a:xfrm rot="8100000">
              <a:off x="4788090" y="2650852"/>
              <a:ext cx="293279" cy="293280"/>
            </a:xfrm>
            <a:custGeom>
              <a:avLst/>
              <a:gdLst/>
              <a:ahLst/>
              <a:cxnLst/>
              <a:rect l="l" t="t" r="r" b="b"/>
              <a:pathLst>
                <a:path w="2483832" h="2483835">
                  <a:moveTo>
                    <a:pt x="657616" y="1826218"/>
                  </a:moveTo>
                  <a:cubicBezTo>
                    <a:pt x="806520" y="1975122"/>
                    <a:pt x="1047940" y="1975122"/>
                    <a:pt x="1196844" y="1826218"/>
                  </a:cubicBezTo>
                  <a:cubicBezTo>
                    <a:pt x="1345748" y="1677314"/>
                    <a:pt x="1345748" y="1435894"/>
                    <a:pt x="1196844" y="1286990"/>
                  </a:cubicBezTo>
                  <a:cubicBezTo>
                    <a:pt x="1047940" y="1138086"/>
                    <a:pt x="806520" y="1138086"/>
                    <a:pt x="657616" y="1286990"/>
                  </a:cubicBezTo>
                  <a:cubicBezTo>
                    <a:pt x="508712" y="1435894"/>
                    <a:pt x="508712" y="1677314"/>
                    <a:pt x="657616" y="1826218"/>
                  </a:cubicBezTo>
                  <a:close/>
                  <a:moveTo>
                    <a:pt x="293335" y="2190500"/>
                  </a:moveTo>
                  <a:cubicBezTo>
                    <a:pt x="112098" y="2009262"/>
                    <a:pt x="0" y="1758885"/>
                    <a:pt x="0" y="1482325"/>
                  </a:cubicBezTo>
                  <a:cubicBezTo>
                    <a:pt x="0" y="929206"/>
                    <a:pt x="459290" y="590078"/>
                    <a:pt x="1001509" y="480815"/>
                  </a:cubicBezTo>
                  <a:cubicBezTo>
                    <a:pt x="1569704" y="366317"/>
                    <a:pt x="1861757" y="259925"/>
                    <a:pt x="2483832" y="0"/>
                  </a:cubicBezTo>
                  <a:cubicBezTo>
                    <a:pt x="2230640" y="682694"/>
                    <a:pt x="2130986" y="873716"/>
                    <a:pt x="2003018" y="1482325"/>
                  </a:cubicBezTo>
                  <a:cubicBezTo>
                    <a:pt x="1901990" y="2042180"/>
                    <a:pt x="1554627" y="2483835"/>
                    <a:pt x="1001509" y="2483835"/>
                  </a:cubicBezTo>
                  <a:cubicBezTo>
                    <a:pt x="724950" y="2483835"/>
                    <a:pt x="474573" y="2371737"/>
                    <a:pt x="293335" y="21905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5580112" y="2067694"/>
              <a:ext cx="2592288" cy="678692"/>
              <a:chOff x="803640" y="3362835"/>
              <a:chExt cx="2059657" cy="678692"/>
            </a:xfrm>
          </p:grpSpPr>
          <p:sp>
            <p:nvSpPr>
              <p:cNvPr id="51" name="TextBox 50"/>
              <p:cNvSpPr txBox="1"/>
              <p:nvPr/>
            </p:nvSpPr>
            <p:spPr>
              <a:xfrm>
                <a:off x="803640" y="3579862"/>
                <a:ext cx="20596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Melakukan analisis permasalahan dan kebutuhan sistem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803640" y="3362835"/>
                <a:ext cx="205965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altLang="ko-KR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Analisis Sistem Berjalan</a:t>
                </a:r>
                <a:endParaRPr lang="ko-KR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5C568C75-E265-4777-B63E-AA8E6CEB2E9C}"/>
              </a:ext>
            </a:extLst>
          </p:cNvPr>
          <p:cNvGrpSpPr/>
          <p:nvPr/>
        </p:nvGrpSpPr>
        <p:grpSpPr>
          <a:xfrm>
            <a:off x="4521480" y="2886807"/>
            <a:ext cx="3866944" cy="1245733"/>
            <a:chOff x="4521480" y="2886807"/>
            <a:chExt cx="3866944" cy="1245733"/>
          </a:xfrm>
        </p:grpSpPr>
        <p:grpSp>
          <p:nvGrpSpPr>
            <p:cNvPr id="22" name="Group 21"/>
            <p:cNvGrpSpPr/>
            <p:nvPr/>
          </p:nvGrpSpPr>
          <p:grpSpPr>
            <a:xfrm>
              <a:off x="4521480" y="3412460"/>
              <a:ext cx="835293" cy="720080"/>
              <a:chOff x="3496214" y="1275606"/>
              <a:chExt cx="1060704" cy="914400"/>
            </a:xfrm>
          </p:grpSpPr>
          <p:sp>
            <p:nvSpPr>
              <p:cNvPr id="23" name="Hexagon 22"/>
              <p:cNvSpPr/>
              <p:nvPr/>
            </p:nvSpPr>
            <p:spPr>
              <a:xfrm>
                <a:off x="3496214" y="1275606"/>
                <a:ext cx="1060704" cy="914400"/>
              </a:xfrm>
              <a:prstGeom prst="hexagon">
                <a:avLst/>
              </a:prstGeom>
              <a:solidFill>
                <a:schemeClr val="accent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Hexagon 23"/>
              <p:cNvSpPr/>
              <p:nvPr/>
            </p:nvSpPr>
            <p:spPr>
              <a:xfrm>
                <a:off x="3594518" y="1360351"/>
                <a:ext cx="864096" cy="744910"/>
              </a:xfrm>
              <a:prstGeom prst="hexagon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32" name="Straight Arrow Connector 31"/>
            <p:cNvCxnSpPr/>
            <p:nvPr/>
          </p:nvCxnSpPr>
          <p:spPr>
            <a:xfrm>
              <a:off x="5356773" y="3772500"/>
              <a:ext cx="3031651" cy="0"/>
            </a:xfrm>
            <a:prstGeom prst="straightConnector1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ectangle 16"/>
            <p:cNvSpPr/>
            <p:nvPr/>
          </p:nvSpPr>
          <p:spPr>
            <a:xfrm rot="2700000">
              <a:off x="4837709" y="3548849"/>
              <a:ext cx="223629" cy="425465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5580112" y="2886807"/>
              <a:ext cx="2592288" cy="863358"/>
              <a:chOff x="803640" y="3362835"/>
              <a:chExt cx="2059657" cy="863358"/>
            </a:xfrm>
          </p:grpSpPr>
          <p:sp>
            <p:nvSpPr>
              <p:cNvPr id="54" name="TextBox 53"/>
              <p:cNvSpPr txBox="1"/>
              <p:nvPr/>
            </p:nvSpPr>
            <p:spPr>
              <a:xfrm>
                <a:off x="803640" y="3579862"/>
                <a:ext cx="205965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Mengimplementasikan usulan terbaik untuk menyelesaikan permasalahan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803640" y="3362835"/>
                <a:ext cx="205965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altLang="ko-KR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Implementasi Sistem Usulan</a:t>
                </a:r>
                <a:endParaRPr lang="ko-KR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45733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43" grpId="0"/>
    </p:bldLst>
  </p:timing>
</p:sld>
</file>

<file path=ppt/theme/theme1.xml><?xml version="1.0" encoding="utf-8"?>
<a:theme xmlns:a="http://schemas.openxmlformats.org/drawingml/2006/main" name="Cover and End Slide Master">
  <a:themeElements>
    <a:clrScheme name="ALLPPT-COLOR-A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CE29"/>
      </a:accent1>
      <a:accent2>
        <a:srgbClr val="F2BF27"/>
      </a:accent2>
      <a:accent3>
        <a:srgbClr val="ED1C24"/>
      </a:accent3>
      <a:accent4>
        <a:srgbClr val="FFCE29"/>
      </a:accent4>
      <a:accent5>
        <a:srgbClr val="F2BF27"/>
      </a:accent5>
      <a:accent6>
        <a:srgbClr val="ED1C24"/>
      </a:accent6>
      <a:hlink>
        <a:srgbClr val="0000FF"/>
      </a:hlink>
      <a:folHlink>
        <a:srgbClr val="800080"/>
      </a:folHlink>
    </a:clrScheme>
    <a:fontScheme name="Default Font">
      <a:majorFont>
        <a:latin typeface="Arial"/>
        <a:ea typeface="맑은 고딕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CE29"/>
      </a:accent1>
      <a:accent2>
        <a:srgbClr val="F2BF27"/>
      </a:accent2>
      <a:accent3>
        <a:srgbClr val="ED1C24"/>
      </a:accent3>
      <a:accent4>
        <a:srgbClr val="FFCE29"/>
      </a:accent4>
      <a:accent5>
        <a:srgbClr val="F2BF27"/>
      </a:accent5>
      <a:accent6>
        <a:srgbClr val="ED1C24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>
            <a:lumMod val="75000"/>
            <a:lumOff val="25000"/>
          </a:schemeClr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CE29"/>
      </a:accent1>
      <a:accent2>
        <a:srgbClr val="F2BF27"/>
      </a:accent2>
      <a:accent3>
        <a:srgbClr val="ED1C24"/>
      </a:accent3>
      <a:accent4>
        <a:srgbClr val="FFCE29"/>
      </a:accent4>
      <a:accent5>
        <a:srgbClr val="F2BF27"/>
      </a:accent5>
      <a:accent6>
        <a:srgbClr val="ED1C24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3922</TotalTime>
  <Words>975</Words>
  <Application>Microsoft Office PowerPoint</Application>
  <PresentationFormat>On-screen Show (16:9)</PresentationFormat>
  <Paragraphs>284</Paragraphs>
  <Slides>34</Slides>
  <Notes>2</Notes>
  <HiddenSlides>2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34</vt:i4>
      </vt:variant>
    </vt:vector>
  </HeadingPairs>
  <TitlesOfParts>
    <vt:vector size="45" baseType="lpstr">
      <vt:lpstr>맑은 고딕</vt:lpstr>
      <vt:lpstr>Arial</vt:lpstr>
      <vt:lpstr>Arial Rounded MT Bold</vt:lpstr>
      <vt:lpstr>Arial Unicode MS</vt:lpstr>
      <vt:lpstr>Calibri</vt:lpstr>
      <vt:lpstr>Humnst777 Blk BT</vt:lpstr>
      <vt:lpstr>Times New Roman</vt:lpstr>
      <vt:lpstr>Trajan Pro</vt:lpstr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BAYU KRISTIAWAN</cp:lastModifiedBy>
  <cp:revision>385</cp:revision>
  <dcterms:created xsi:type="dcterms:W3CDTF">2016-12-05T23:26:54Z</dcterms:created>
  <dcterms:modified xsi:type="dcterms:W3CDTF">2018-08-05T14:13:25Z</dcterms:modified>
</cp:coreProperties>
</file>